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8" r:id="rId2"/>
  </p:sldMasterIdLst>
  <p:notesMasterIdLst>
    <p:notesMasterId r:id="rId46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O1L/17PRWaspIZTPxtkJJQ==" hashData="yF459uMOF5CbJbHwVC6Azp+bj2KEx6Zbq0x35kinrzx+uhBYWaSNhVy2A7Dp1O2bHhbJZaYf9iDLZ3vcYH/Awg=="/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45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5443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1179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1426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0632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508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3362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2292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5196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2524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0422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4976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2899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3540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6686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760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9291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53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9872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883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4901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8616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738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4314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7860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03587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91225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7234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88739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9717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74250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9551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41742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2652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11479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01541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82475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3582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10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9327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587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485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47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D55F-B547-48CE-B663-BAF701B641C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0BF0-7787-4EC9-815B-3994D8A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D55F-B547-48CE-B663-BAF701B641C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0BF0-7787-4EC9-815B-3994D8A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D55F-B547-48CE-B663-BAF701B641C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0BF0-7787-4EC9-815B-3994D8A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D55F-B547-48CE-B663-BAF701B641C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0BF0-7787-4EC9-815B-3994D8A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D55F-B547-48CE-B663-BAF701B641C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0BF0-7787-4EC9-815B-3994D8A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D55F-B547-48CE-B663-BAF701B641C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0BF0-7787-4EC9-815B-3994D8A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D55F-B547-48CE-B663-BAF701B641C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0BF0-7787-4EC9-815B-3994D8A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D55F-B547-48CE-B663-BAF701B641C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0BF0-7787-4EC9-815B-3994D8A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D55F-B547-48CE-B663-BAF701B641C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0BF0-7787-4EC9-815B-3994D8A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D55F-B547-48CE-B663-BAF701B641C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0BF0-7787-4EC9-815B-3994D8A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63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D55F-B547-48CE-B663-BAF701B641C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0BF0-7787-4EC9-815B-3994D8A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812925"/>
            <a:ext cx="9051925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D55F-B547-48CE-B663-BAF701B641C9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7204075"/>
            <a:ext cx="31845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0BF0-7787-4EC9-815B-3994D8A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hyperlink" Target="http://docs.oracle.com/javase/6/docs/api/" TargetMode="Externa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7.jpe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7.jpe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7.jpe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7.jpe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.jpeg"/><Relationship Id="rId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90.png"/><Relationship Id="rId10" Type="http://schemas.openxmlformats.org/officeDocument/2006/relationships/image" Target="../media/image94.png"/><Relationship Id="rId4" Type="http://schemas.openxmlformats.org/officeDocument/2006/relationships/image" Target="../media/image89.png"/><Relationship Id="rId9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7.jpeg"/><Relationship Id="rId4" Type="http://schemas.openxmlformats.org/officeDocument/2006/relationships/image" Target="../media/image102.jpeg"/><Relationship Id="rId9" Type="http://schemas.openxmlformats.org/officeDocument/2006/relationships/image" Target="../media/image10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9.jpeg"/><Relationship Id="rId18" Type="http://schemas.openxmlformats.org/officeDocument/2006/relationships/image" Target="../media/image24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jpeg"/><Relationship Id="rId5" Type="http://schemas.openxmlformats.org/officeDocument/2006/relationships/image" Target="../media/image12.jpe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1.jpeg"/><Relationship Id="rId9" Type="http://schemas.openxmlformats.org/officeDocument/2006/relationships/image" Target="../media/image15.jpeg"/><Relationship Id="rId1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2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7.jpeg"/><Relationship Id="rId4" Type="http://schemas.openxmlformats.org/officeDocument/2006/relationships/image" Target="../media/image1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hidden="1"/>
          <p:cNvSpPr/>
          <p:nvPr/>
        </p:nvSpPr>
        <p:spPr>
          <a:xfrm>
            <a:off x="457200" y="457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 hidden="1"/>
          <p:cNvSpPr/>
          <p:nvPr/>
        </p:nvSpPr>
        <p:spPr>
          <a:xfrm>
            <a:off x="457200" y="2362200"/>
            <a:ext cx="9144000" cy="1523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6249923" y="2208276"/>
            <a:ext cx="3054096" cy="1677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0" y="2971800"/>
            <a:ext cx="13601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cs typeface="Arial"/>
              </a:rPr>
              <a:t>Core</a:t>
            </a:r>
            <a:r>
              <a:rPr sz="2400" spc="-5" dirty="0">
                <a:cs typeface="Arial"/>
              </a:rPr>
              <a:t> </a:t>
            </a:r>
            <a:r>
              <a:rPr sz="2400" spc="-10" dirty="0">
                <a:cs typeface="Arial"/>
              </a:rPr>
              <a:t>J</a:t>
            </a:r>
            <a:r>
              <a:rPr sz="2400" spc="-15" dirty="0">
                <a:cs typeface="Arial"/>
              </a:rPr>
              <a:t>a</a:t>
            </a:r>
            <a:r>
              <a:rPr sz="2400" spc="-10" dirty="0">
                <a:cs typeface="Arial"/>
              </a:rPr>
              <a:t>v</a:t>
            </a:r>
            <a:r>
              <a:rPr sz="2400" spc="-15" dirty="0">
                <a:cs typeface="Arial"/>
              </a:rPr>
              <a:t>a</a:t>
            </a:r>
            <a:endParaRPr sz="2400" dirty="0">
              <a:cs typeface="Arial"/>
            </a:endParaRPr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838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6231635" y="3886200"/>
            <a:ext cx="3090671" cy="1933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hidden="1"/>
          <p:cNvSpPr txBox="1"/>
          <p:nvPr/>
        </p:nvSpPr>
        <p:spPr>
          <a:xfrm>
            <a:off x="1035753" y="5329831"/>
            <a:ext cx="17519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LEVEL</a:t>
            </a:r>
            <a:r>
              <a:rPr sz="1400" b="1" spc="-50" dirty="0">
                <a:solidFill>
                  <a:srgbClr val="692D56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– PR</a:t>
            </a:r>
            <a:r>
              <a:rPr sz="1400" b="1" spc="-10" dirty="0">
                <a:solidFill>
                  <a:srgbClr val="692D56"/>
                </a:solidFill>
                <a:latin typeface="Arial Narrow"/>
                <a:cs typeface="Arial Narrow"/>
              </a:rPr>
              <a:t>A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CTI</a:t>
            </a:r>
            <a:r>
              <a:rPr sz="1400" b="1" spc="10" dirty="0">
                <a:solidFill>
                  <a:srgbClr val="692D56"/>
                </a:solidFill>
                <a:latin typeface="Arial Narrow"/>
                <a:cs typeface="Arial Narrow"/>
              </a:rPr>
              <a:t>T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I</a:t>
            </a:r>
            <a:r>
              <a:rPr sz="1400" b="1" spc="5" dirty="0">
                <a:solidFill>
                  <a:srgbClr val="692D56"/>
                </a:solidFill>
                <a:latin typeface="Arial Narrow"/>
                <a:cs typeface="Arial Narrow"/>
              </a:rPr>
              <a:t>O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NER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0" y="3486051"/>
            <a:ext cx="26339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cs typeface="Arial"/>
              </a:rPr>
              <a:t>Exc</a:t>
            </a:r>
            <a:r>
              <a:rPr sz="2400" spc="-10" dirty="0">
                <a:cs typeface="Arial"/>
              </a:rPr>
              <a:t>eptio</a:t>
            </a:r>
            <a:r>
              <a:rPr sz="2400" spc="-15" dirty="0">
                <a:cs typeface="Arial"/>
              </a:rPr>
              <a:t>n</a:t>
            </a:r>
            <a:r>
              <a:rPr sz="2400" spc="10" dirty="0">
                <a:cs typeface="Arial"/>
              </a:rPr>
              <a:t> </a:t>
            </a:r>
            <a:r>
              <a:rPr sz="2400" spc="-15" dirty="0">
                <a:cs typeface="Arial"/>
              </a:rPr>
              <a:t>Hand</a:t>
            </a:r>
            <a:r>
              <a:rPr sz="2400" spc="-5" dirty="0">
                <a:cs typeface="Arial"/>
              </a:rPr>
              <a:t>l</a:t>
            </a:r>
            <a:r>
              <a:rPr sz="2400" spc="-15" dirty="0">
                <a:cs typeface="Arial"/>
              </a:rPr>
              <a:t>ing</a:t>
            </a:r>
            <a:endParaRPr sz="2400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805" y="839302"/>
            <a:ext cx="175323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Ch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200" spc="-4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752601" y="331113"/>
            <a:ext cx="10737467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33750" algn="l">
              <a:lnSpc>
                <a:spcPct val="100000"/>
              </a:lnSpc>
            </a:pPr>
            <a:r>
              <a:rPr lang="en-US" sz="4400" dirty="0" smtClean="0"/>
              <a:t>Checked </a:t>
            </a:r>
            <a:r>
              <a:rPr sz="4400" dirty="0" smtClean="0"/>
              <a:t>Vs</a:t>
            </a:r>
            <a:r>
              <a:rPr sz="4400" spc="-10" dirty="0" smtClean="0"/>
              <a:t> </a:t>
            </a:r>
            <a:r>
              <a:rPr sz="4400" dirty="0"/>
              <a:t>Un</a:t>
            </a:r>
            <a:r>
              <a:rPr sz="4400" spc="-10" dirty="0"/>
              <a:t>c</a:t>
            </a:r>
            <a:r>
              <a:rPr sz="4400" dirty="0"/>
              <a:t>hec</a:t>
            </a:r>
            <a:r>
              <a:rPr sz="4400" spc="-40" dirty="0"/>
              <a:t>k</a:t>
            </a:r>
            <a:r>
              <a:rPr sz="4400" dirty="0"/>
              <a:t>ed E</a:t>
            </a:r>
            <a:r>
              <a:rPr sz="4400" spc="-40" dirty="0"/>
              <a:t>x</a:t>
            </a:r>
            <a:r>
              <a:rPr sz="4400" dirty="0"/>
              <a:t>ce</a:t>
            </a:r>
            <a:r>
              <a:rPr sz="4400" spc="-10" dirty="0"/>
              <a:t>p</a:t>
            </a:r>
            <a:r>
              <a:rPr sz="4400" dirty="0"/>
              <a:t>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7669" y="2164969"/>
          <a:ext cx="8077198" cy="4394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599"/>
                <a:gridCol w="4038599"/>
              </a:tblGrid>
              <a:tr h="36652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epti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Unche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epti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1187957">
                <a:tc>
                  <a:txBody>
                    <a:bodyPr/>
                    <a:lstStyle/>
                    <a:p>
                      <a:pPr marL="84455" marR="2755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time,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java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er 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tomatic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cks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ram co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tai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cked 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96520">
                        <a:lnSpc>
                          <a:spcPct val="100000"/>
                        </a:lnSpc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’t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force th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 be 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 marL="84455" marR="2247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eck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must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be 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tly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or pr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ted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ng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tr</a:t>
                      </a:r>
                      <a:r>
                        <a:rPr sz="1800" spc="-2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-catc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-fin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ocks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99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cked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not 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ve this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nt.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n't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ave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be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or d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thro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4455" marR="3409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eck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Java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the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jav</a:t>
                      </a:r>
                      <a:r>
                        <a:rPr sz="1800" b="1" i="1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b="1" i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1800" b="1" i="1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1800" b="1" i="1" spc="-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epti</a:t>
                      </a:r>
                      <a:r>
                        <a:rPr sz="1800" b="1" i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cked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tend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ja</a:t>
                      </a:r>
                      <a:r>
                        <a:rPr sz="1800" b="1" i="1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a.lan</a:t>
                      </a:r>
                      <a:r>
                        <a:rPr sz="1800" b="1" i="1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.Ru</a:t>
                      </a:r>
                      <a:r>
                        <a:rPr sz="1800" b="1" i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timeE</a:t>
                      </a:r>
                      <a:r>
                        <a:rPr sz="1800" b="1" i="1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i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pt</a:t>
                      </a:r>
                      <a:r>
                        <a:rPr sz="1800" b="1" i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i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 marL="84455" marR="3886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is ma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ted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by JVM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4400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is 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vis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catch these 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 mig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make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 co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nsta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mpl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mple: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nterE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5" y="762000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0" algn="l">
              <a:lnSpc>
                <a:spcPct val="100000"/>
              </a:lnSpc>
            </a:pPr>
            <a:r>
              <a:rPr sz="4400" dirty="0"/>
              <a:t>Examp</a:t>
            </a:r>
            <a:r>
              <a:rPr sz="4400" spc="-10" dirty="0"/>
              <a:t>l</a:t>
            </a:r>
            <a:r>
              <a:rPr sz="4400" dirty="0"/>
              <a:t>es</a:t>
            </a:r>
            <a:r>
              <a:rPr sz="4400" spc="-15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dirty="0"/>
              <a:t>Ch</a:t>
            </a:r>
            <a:r>
              <a:rPr sz="4400" spc="-10" dirty="0"/>
              <a:t>e</a:t>
            </a:r>
            <a:r>
              <a:rPr sz="4400" dirty="0"/>
              <a:t>c</a:t>
            </a:r>
            <a:r>
              <a:rPr sz="4400" spc="-40" dirty="0"/>
              <a:t>k</a:t>
            </a:r>
            <a:r>
              <a:rPr sz="4400" dirty="0"/>
              <a:t>ed</a:t>
            </a:r>
            <a:r>
              <a:rPr sz="4400" spc="15" dirty="0"/>
              <a:t> </a:t>
            </a:r>
            <a:r>
              <a:rPr sz="4400" dirty="0"/>
              <a:t>E</a:t>
            </a:r>
            <a:r>
              <a:rPr sz="4400" spc="-35" dirty="0"/>
              <a:t>x</a:t>
            </a:r>
            <a:r>
              <a:rPr sz="4400" dirty="0"/>
              <a:t>ce</a:t>
            </a:r>
            <a:r>
              <a:rPr sz="4400" spc="-10" dirty="0"/>
              <a:t>p</a:t>
            </a:r>
            <a:r>
              <a:rPr sz="4400" dirty="0"/>
              <a:t>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2868" y="2203069"/>
          <a:ext cx="8762998" cy="3740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799"/>
                <a:gridCol w="5791199"/>
              </a:tblGrid>
              <a:tr h="3901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script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75285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Clas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oun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49554">
                        <a:lnSpc>
                          <a:spcPct val="100000"/>
                        </a:lnSpc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occ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rs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hen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Java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-time 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stem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fail to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find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cifi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ram.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96240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Insta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tiati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47320">
                        <a:lnSpc>
                          <a:spcPct val="100000"/>
                        </a:lnSpc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occ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rs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hen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 an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ect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an 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stract 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terfac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9616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Ill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lAcc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00025">
                        <a:lnSpc>
                          <a:spcPct val="100000"/>
                        </a:lnSpc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thro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 attem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acc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 a meth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 memb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vis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ty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67360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Suc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Meth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37490">
                        <a:lnSpc>
                          <a:spcPct val="100000"/>
                        </a:lnSpc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occ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rs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hen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meth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es 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ist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class.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8600" y="612219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0" algn="l">
              <a:lnSpc>
                <a:spcPct val="100000"/>
              </a:lnSpc>
            </a:pPr>
            <a:r>
              <a:rPr sz="4400" dirty="0"/>
              <a:t>Examp</a:t>
            </a:r>
            <a:r>
              <a:rPr sz="4400" spc="-10" dirty="0"/>
              <a:t>l</a:t>
            </a:r>
            <a:r>
              <a:rPr sz="4400" dirty="0"/>
              <a:t>es</a:t>
            </a:r>
            <a:r>
              <a:rPr sz="4400" spc="-15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dirty="0"/>
              <a:t>Un</a:t>
            </a:r>
            <a:r>
              <a:rPr sz="4400" spc="-10" dirty="0"/>
              <a:t>c</a:t>
            </a:r>
            <a:r>
              <a:rPr sz="4400" dirty="0"/>
              <a:t>hec</a:t>
            </a:r>
            <a:r>
              <a:rPr sz="4400" spc="-40" dirty="0"/>
              <a:t>k</a:t>
            </a:r>
            <a:r>
              <a:rPr sz="4400" dirty="0"/>
              <a:t>ed E</a:t>
            </a:r>
            <a:r>
              <a:rPr sz="4400" spc="-40" dirty="0"/>
              <a:t>x</a:t>
            </a:r>
            <a:r>
              <a:rPr sz="4400" dirty="0"/>
              <a:t>ce</a:t>
            </a:r>
            <a:r>
              <a:rPr sz="4400" spc="-10" dirty="0"/>
              <a:t>p</a:t>
            </a:r>
            <a:r>
              <a:rPr sz="4400" dirty="0"/>
              <a:t>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9427" y="5908547"/>
            <a:ext cx="6868795" cy="650875"/>
          </a:xfrm>
          <a:custGeom>
            <a:avLst/>
            <a:gdLst/>
            <a:ahLst/>
            <a:cxnLst/>
            <a:rect l="l" t="t" r="r" b="b"/>
            <a:pathLst>
              <a:path w="6868795" h="650875">
                <a:moveTo>
                  <a:pt x="6862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44651"/>
                </a:lnTo>
                <a:lnTo>
                  <a:pt x="1523" y="649223"/>
                </a:lnTo>
                <a:lnTo>
                  <a:pt x="4571" y="650747"/>
                </a:lnTo>
                <a:lnTo>
                  <a:pt x="6862571" y="650747"/>
                </a:lnTo>
                <a:lnTo>
                  <a:pt x="6867143" y="649223"/>
                </a:lnTo>
                <a:lnTo>
                  <a:pt x="6868667" y="644651"/>
                </a:lnTo>
                <a:lnTo>
                  <a:pt x="4572" y="644651"/>
                </a:lnTo>
                <a:lnTo>
                  <a:pt x="4572" y="4571"/>
                </a:lnTo>
                <a:lnTo>
                  <a:pt x="6868667" y="4571"/>
                </a:lnTo>
                <a:lnTo>
                  <a:pt x="6867143" y="1523"/>
                </a:lnTo>
                <a:lnTo>
                  <a:pt x="6862571" y="0"/>
                </a:lnTo>
                <a:close/>
              </a:path>
              <a:path w="6868795" h="650875">
                <a:moveTo>
                  <a:pt x="6862572" y="4571"/>
                </a:moveTo>
                <a:lnTo>
                  <a:pt x="6862572" y="644651"/>
                </a:lnTo>
                <a:lnTo>
                  <a:pt x="6868667" y="644651"/>
                </a:lnTo>
                <a:lnTo>
                  <a:pt x="6868667" y="4571"/>
                </a:lnTo>
                <a:lnTo>
                  <a:pt x="68625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0" y="5913120"/>
            <a:ext cx="6857999" cy="640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9427" y="5908547"/>
            <a:ext cx="6868795" cy="650875"/>
          </a:xfrm>
          <a:custGeom>
            <a:avLst/>
            <a:gdLst/>
            <a:ahLst/>
            <a:cxnLst/>
            <a:rect l="l" t="t" r="r" b="b"/>
            <a:pathLst>
              <a:path w="6868795" h="650875">
                <a:moveTo>
                  <a:pt x="6862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44651"/>
                </a:lnTo>
                <a:lnTo>
                  <a:pt x="1523" y="649223"/>
                </a:lnTo>
                <a:lnTo>
                  <a:pt x="4571" y="650747"/>
                </a:lnTo>
                <a:lnTo>
                  <a:pt x="6862571" y="650747"/>
                </a:lnTo>
                <a:lnTo>
                  <a:pt x="6867143" y="649223"/>
                </a:lnTo>
                <a:lnTo>
                  <a:pt x="6868667" y="644651"/>
                </a:lnTo>
                <a:lnTo>
                  <a:pt x="10667" y="644651"/>
                </a:lnTo>
                <a:lnTo>
                  <a:pt x="4571" y="640079"/>
                </a:lnTo>
                <a:lnTo>
                  <a:pt x="10667" y="64007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6868667" y="4571"/>
                </a:lnTo>
                <a:lnTo>
                  <a:pt x="6867143" y="1523"/>
                </a:lnTo>
                <a:lnTo>
                  <a:pt x="6862571" y="0"/>
                </a:lnTo>
                <a:close/>
              </a:path>
              <a:path w="6868795" h="650875">
                <a:moveTo>
                  <a:pt x="10667" y="640079"/>
                </a:moveTo>
                <a:lnTo>
                  <a:pt x="4571" y="640079"/>
                </a:lnTo>
                <a:lnTo>
                  <a:pt x="10667" y="644651"/>
                </a:lnTo>
                <a:lnTo>
                  <a:pt x="10667" y="640079"/>
                </a:lnTo>
                <a:close/>
              </a:path>
              <a:path w="6868795" h="650875">
                <a:moveTo>
                  <a:pt x="6857999" y="640079"/>
                </a:moveTo>
                <a:lnTo>
                  <a:pt x="10667" y="640079"/>
                </a:lnTo>
                <a:lnTo>
                  <a:pt x="10667" y="644651"/>
                </a:lnTo>
                <a:lnTo>
                  <a:pt x="6857999" y="644651"/>
                </a:lnTo>
                <a:lnTo>
                  <a:pt x="6857999" y="640079"/>
                </a:lnTo>
                <a:close/>
              </a:path>
              <a:path w="6868795" h="650875">
                <a:moveTo>
                  <a:pt x="6857999" y="4571"/>
                </a:moveTo>
                <a:lnTo>
                  <a:pt x="6857999" y="644651"/>
                </a:lnTo>
                <a:lnTo>
                  <a:pt x="6862571" y="640079"/>
                </a:lnTo>
                <a:lnTo>
                  <a:pt x="6868667" y="640079"/>
                </a:lnTo>
                <a:lnTo>
                  <a:pt x="6868667" y="10667"/>
                </a:lnTo>
                <a:lnTo>
                  <a:pt x="6862571" y="10667"/>
                </a:lnTo>
                <a:lnTo>
                  <a:pt x="6857999" y="4571"/>
                </a:lnTo>
                <a:close/>
              </a:path>
              <a:path w="6868795" h="650875">
                <a:moveTo>
                  <a:pt x="6868667" y="640079"/>
                </a:moveTo>
                <a:lnTo>
                  <a:pt x="6862571" y="640079"/>
                </a:lnTo>
                <a:lnTo>
                  <a:pt x="6857999" y="644651"/>
                </a:lnTo>
                <a:lnTo>
                  <a:pt x="6868667" y="644651"/>
                </a:lnTo>
                <a:lnTo>
                  <a:pt x="6868667" y="640079"/>
                </a:lnTo>
                <a:close/>
              </a:path>
              <a:path w="6868795" h="65087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6868795" h="650875">
                <a:moveTo>
                  <a:pt x="6857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6857999" y="10667"/>
                </a:lnTo>
                <a:lnTo>
                  <a:pt x="6857999" y="4571"/>
                </a:lnTo>
                <a:close/>
              </a:path>
              <a:path w="6868795" h="650875">
                <a:moveTo>
                  <a:pt x="6868667" y="4571"/>
                </a:moveTo>
                <a:lnTo>
                  <a:pt x="6857999" y="4571"/>
                </a:lnTo>
                <a:lnTo>
                  <a:pt x="6862571" y="10667"/>
                </a:lnTo>
                <a:lnTo>
                  <a:pt x="6868667" y="10667"/>
                </a:lnTo>
                <a:lnTo>
                  <a:pt x="68686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08226" y="5985004"/>
            <a:ext cx="429196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7048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refer to 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http:/</a:t>
            </a:r>
            <a:r>
              <a:rPr sz="1800" u="heavy" spc="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/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d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o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cs.orac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l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e.c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o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m/jav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a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se/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6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/d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o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cs/a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p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i/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00" y="5943600"/>
            <a:ext cx="533400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5268" y="2183257"/>
          <a:ext cx="8610598" cy="3449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1165"/>
                <a:gridCol w="6139433"/>
              </a:tblGrid>
              <a:tr h="36499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script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66217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Arithm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ticE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31165">
                        <a:lnSpc>
                          <a:spcPct val="100000"/>
                        </a:lnSpc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occ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rs,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n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by zero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Arithm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tic 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astE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29235">
                        <a:lnSpc>
                          <a:spcPct val="100299"/>
                        </a:lnSpc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occ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rs,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hen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assi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refer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vari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ati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refer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nce var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8458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77800">
                        <a:lnSpc>
                          <a:spcPct val="100000"/>
                        </a:lnSpc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occ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rs,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hen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inv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met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od on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ect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ut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tiati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662177">
                <a:tc>
                  <a:txBody>
                    <a:bodyPr/>
                    <a:lstStyle/>
                    <a:p>
                      <a:pPr marL="84455" marR="5264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Arra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OutOf Bo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20979">
                        <a:lnSpc>
                          <a:spcPct val="100000"/>
                        </a:lnSpc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occ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rs,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hen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gn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 is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ati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ith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73916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165" algn="l">
              <a:lnSpc>
                <a:spcPct val="100000"/>
              </a:lnSpc>
            </a:pPr>
            <a:r>
              <a:rPr sz="4400" dirty="0"/>
              <a:t>E</a:t>
            </a:r>
            <a:r>
              <a:rPr sz="4400" spc="-30" dirty="0"/>
              <a:t>x</a:t>
            </a:r>
            <a:r>
              <a:rPr sz="4400" dirty="0"/>
              <a:t>ception</a:t>
            </a:r>
            <a:r>
              <a:rPr sz="4400" spc="-40" dirty="0"/>
              <a:t> </a:t>
            </a:r>
            <a:r>
              <a:rPr sz="4400" dirty="0"/>
              <a:t>H</a:t>
            </a:r>
            <a:r>
              <a:rPr sz="4400" spc="-10" dirty="0"/>
              <a:t>a</a:t>
            </a:r>
            <a:r>
              <a:rPr sz="4400" dirty="0"/>
              <a:t>ndling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22603" y="2129028"/>
            <a:ext cx="8051800" cy="1210310"/>
          </a:xfrm>
          <a:custGeom>
            <a:avLst/>
            <a:gdLst/>
            <a:ahLst/>
            <a:cxnLst/>
            <a:rect l="l" t="t" r="r" b="b"/>
            <a:pathLst>
              <a:path w="8051800" h="1210310">
                <a:moveTo>
                  <a:pt x="804519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205483"/>
                </a:lnTo>
                <a:lnTo>
                  <a:pt x="1523" y="1208531"/>
                </a:lnTo>
                <a:lnTo>
                  <a:pt x="4571" y="1210055"/>
                </a:lnTo>
                <a:lnTo>
                  <a:pt x="8045195" y="1210055"/>
                </a:lnTo>
                <a:lnTo>
                  <a:pt x="8049767" y="1208531"/>
                </a:lnTo>
                <a:lnTo>
                  <a:pt x="8051291" y="1205483"/>
                </a:lnTo>
                <a:lnTo>
                  <a:pt x="4572" y="1205483"/>
                </a:lnTo>
                <a:lnTo>
                  <a:pt x="4572" y="4571"/>
                </a:lnTo>
                <a:lnTo>
                  <a:pt x="8051291" y="4571"/>
                </a:lnTo>
                <a:lnTo>
                  <a:pt x="8049767" y="1523"/>
                </a:lnTo>
                <a:lnTo>
                  <a:pt x="8045195" y="0"/>
                </a:lnTo>
                <a:close/>
              </a:path>
              <a:path w="8051800" h="1210310">
                <a:moveTo>
                  <a:pt x="8045196" y="4571"/>
                </a:moveTo>
                <a:lnTo>
                  <a:pt x="8045196" y="1205483"/>
                </a:lnTo>
                <a:lnTo>
                  <a:pt x="8051291" y="1205483"/>
                </a:lnTo>
                <a:lnTo>
                  <a:pt x="8051291" y="4571"/>
                </a:lnTo>
                <a:lnTo>
                  <a:pt x="8045196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7176" y="2133600"/>
            <a:ext cx="8040623" cy="1200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2603" y="2129028"/>
            <a:ext cx="8051800" cy="1210310"/>
          </a:xfrm>
          <a:custGeom>
            <a:avLst/>
            <a:gdLst/>
            <a:ahLst/>
            <a:cxnLst/>
            <a:rect l="l" t="t" r="r" b="b"/>
            <a:pathLst>
              <a:path w="8051800" h="1210310">
                <a:moveTo>
                  <a:pt x="804519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205483"/>
                </a:lnTo>
                <a:lnTo>
                  <a:pt x="1523" y="1208531"/>
                </a:lnTo>
                <a:lnTo>
                  <a:pt x="4571" y="1210055"/>
                </a:lnTo>
                <a:lnTo>
                  <a:pt x="8045195" y="1210055"/>
                </a:lnTo>
                <a:lnTo>
                  <a:pt x="8049767" y="1208531"/>
                </a:lnTo>
                <a:lnTo>
                  <a:pt x="8051291" y="1205483"/>
                </a:lnTo>
                <a:lnTo>
                  <a:pt x="10667" y="1205483"/>
                </a:lnTo>
                <a:lnTo>
                  <a:pt x="4571" y="1200911"/>
                </a:lnTo>
                <a:lnTo>
                  <a:pt x="10667" y="120091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051291" y="4571"/>
                </a:lnTo>
                <a:lnTo>
                  <a:pt x="8049767" y="1523"/>
                </a:lnTo>
                <a:lnTo>
                  <a:pt x="8045195" y="0"/>
                </a:lnTo>
                <a:close/>
              </a:path>
              <a:path w="8051800" h="1210310">
                <a:moveTo>
                  <a:pt x="10667" y="1200911"/>
                </a:moveTo>
                <a:lnTo>
                  <a:pt x="4571" y="1200911"/>
                </a:lnTo>
                <a:lnTo>
                  <a:pt x="10667" y="1205483"/>
                </a:lnTo>
                <a:lnTo>
                  <a:pt x="10667" y="1200911"/>
                </a:lnTo>
                <a:close/>
              </a:path>
              <a:path w="8051800" h="1210310">
                <a:moveTo>
                  <a:pt x="8040623" y="1200911"/>
                </a:moveTo>
                <a:lnTo>
                  <a:pt x="10667" y="1200911"/>
                </a:lnTo>
                <a:lnTo>
                  <a:pt x="10667" y="1205483"/>
                </a:lnTo>
                <a:lnTo>
                  <a:pt x="8040623" y="1205483"/>
                </a:lnTo>
                <a:lnTo>
                  <a:pt x="8040623" y="1200911"/>
                </a:lnTo>
                <a:close/>
              </a:path>
              <a:path w="8051800" h="1210310">
                <a:moveTo>
                  <a:pt x="8040623" y="4571"/>
                </a:moveTo>
                <a:lnTo>
                  <a:pt x="8040623" y="1205483"/>
                </a:lnTo>
                <a:lnTo>
                  <a:pt x="8045195" y="1200911"/>
                </a:lnTo>
                <a:lnTo>
                  <a:pt x="8051291" y="1200911"/>
                </a:lnTo>
                <a:lnTo>
                  <a:pt x="8051291" y="10667"/>
                </a:lnTo>
                <a:lnTo>
                  <a:pt x="8045195" y="10667"/>
                </a:lnTo>
                <a:lnTo>
                  <a:pt x="8040623" y="4571"/>
                </a:lnTo>
                <a:close/>
              </a:path>
              <a:path w="8051800" h="1210310">
                <a:moveTo>
                  <a:pt x="8051291" y="1200911"/>
                </a:moveTo>
                <a:lnTo>
                  <a:pt x="8045195" y="1200911"/>
                </a:lnTo>
                <a:lnTo>
                  <a:pt x="8040623" y="1205483"/>
                </a:lnTo>
                <a:lnTo>
                  <a:pt x="8051291" y="1205483"/>
                </a:lnTo>
                <a:lnTo>
                  <a:pt x="8051291" y="1200911"/>
                </a:lnTo>
                <a:close/>
              </a:path>
              <a:path w="8051800" h="121031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051800" h="1210310">
                <a:moveTo>
                  <a:pt x="8040623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040623" y="10667"/>
                </a:lnTo>
                <a:lnTo>
                  <a:pt x="8040623" y="4571"/>
                </a:lnTo>
                <a:close/>
              </a:path>
              <a:path w="8051800" h="1210310">
                <a:moveTo>
                  <a:pt x="8051291" y="4571"/>
                </a:moveTo>
                <a:lnTo>
                  <a:pt x="8040623" y="4571"/>
                </a:lnTo>
                <a:lnTo>
                  <a:pt x="8045195" y="10667"/>
                </a:lnTo>
                <a:lnTo>
                  <a:pt x="8051291" y="10667"/>
                </a:lnTo>
                <a:lnTo>
                  <a:pt x="8051291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7440" y="2203957"/>
            <a:ext cx="599313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epti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han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led?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on han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le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2227" y="3653028"/>
            <a:ext cx="8011795" cy="233679"/>
          </a:xfrm>
          <a:custGeom>
            <a:avLst/>
            <a:gdLst/>
            <a:ahLst/>
            <a:cxnLst/>
            <a:rect l="l" t="t" r="r" b="b"/>
            <a:pathLst>
              <a:path w="8011795" h="233679">
                <a:moveTo>
                  <a:pt x="8005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3171"/>
                </a:lnTo>
                <a:lnTo>
                  <a:pt x="4572" y="233171"/>
                </a:lnTo>
                <a:lnTo>
                  <a:pt x="4572" y="4571"/>
                </a:lnTo>
                <a:lnTo>
                  <a:pt x="8011667" y="4571"/>
                </a:lnTo>
                <a:lnTo>
                  <a:pt x="8010143" y="1523"/>
                </a:lnTo>
                <a:lnTo>
                  <a:pt x="8005571" y="0"/>
                </a:lnTo>
                <a:close/>
              </a:path>
              <a:path w="8011795" h="233679">
                <a:moveTo>
                  <a:pt x="8005572" y="4571"/>
                </a:moveTo>
                <a:lnTo>
                  <a:pt x="8005572" y="233171"/>
                </a:lnTo>
                <a:lnTo>
                  <a:pt x="8011667" y="233171"/>
                </a:lnTo>
                <a:lnTo>
                  <a:pt x="8011667" y="4571"/>
                </a:lnTo>
                <a:lnTo>
                  <a:pt x="80055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800" y="3657600"/>
            <a:ext cx="8000999" cy="228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2227" y="3653028"/>
            <a:ext cx="8011795" cy="233679"/>
          </a:xfrm>
          <a:custGeom>
            <a:avLst/>
            <a:gdLst/>
            <a:ahLst/>
            <a:cxnLst/>
            <a:rect l="l" t="t" r="r" b="b"/>
            <a:pathLst>
              <a:path w="8011795" h="233679">
                <a:moveTo>
                  <a:pt x="8005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3171"/>
                </a:lnTo>
                <a:lnTo>
                  <a:pt x="10667" y="2331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011667" y="4571"/>
                </a:lnTo>
                <a:lnTo>
                  <a:pt x="8010143" y="1523"/>
                </a:lnTo>
                <a:lnTo>
                  <a:pt x="8005571" y="0"/>
                </a:lnTo>
                <a:close/>
              </a:path>
              <a:path w="8011795" h="233679">
                <a:moveTo>
                  <a:pt x="8000999" y="4571"/>
                </a:moveTo>
                <a:lnTo>
                  <a:pt x="8000999" y="233171"/>
                </a:lnTo>
                <a:lnTo>
                  <a:pt x="8011667" y="233171"/>
                </a:lnTo>
                <a:lnTo>
                  <a:pt x="8011667" y="10667"/>
                </a:lnTo>
                <a:lnTo>
                  <a:pt x="8005571" y="10667"/>
                </a:lnTo>
                <a:lnTo>
                  <a:pt x="8000999" y="4571"/>
                </a:lnTo>
                <a:close/>
              </a:path>
              <a:path w="8011795" h="2336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011795" h="233679">
                <a:moveTo>
                  <a:pt x="8000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000999" y="10667"/>
                </a:lnTo>
                <a:lnTo>
                  <a:pt x="8000999" y="4571"/>
                </a:lnTo>
                <a:close/>
              </a:path>
              <a:path w="8011795" h="233679">
                <a:moveTo>
                  <a:pt x="8011667" y="4571"/>
                </a:moveTo>
                <a:lnTo>
                  <a:pt x="8000999" y="4571"/>
                </a:lnTo>
                <a:lnTo>
                  <a:pt x="8005571" y="10667"/>
                </a:lnTo>
                <a:lnTo>
                  <a:pt x="8011667" y="10667"/>
                </a:lnTo>
                <a:lnTo>
                  <a:pt x="80116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2227" y="3886200"/>
            <a:ext cx="8011795" cy="853440"/>
          </a:xfrm>
          <a:custGeom>
            <a:avLst/>
            <a:gdLst/>
            <a:ahLst/>
            <a:cxnLst/>
            <a:rect l="l" t="t" r="r" b="b"/>
            <a:pathLst>
              <a:path w="8011795" h="853439">
                <a:moveTo>
                  <a:pt x="4572" y="0"/>
                </a:moveTo>
                <a:lnTo>
                  <a:pt x="0" y="0"/>
                </a:lnTo>
                <a:lnTo>
                  <a:pt x="0" y="848868"/>
                </a:lnTo>
                <a:lnTo>
                  <a:pt x="1523" y="853440"/>
                </a:lnTo>
                <a:lnTo>
                  <a:pt x="8010143" y="853440"/>
                </a:lnTo>
                <a:lnTo>
                  <a:pt x="8011667" y="848868"/>
                </a:lnTo>
                <a:lnTo>
                  <a:pt x="4572" y="848868"/>
                </a:lnTo>
                <a:lnTo>
                  <a:pt x="4572" y="0"/>
                </a:lnTo>
                <a:close/>
              </a:path>
              <a:path w="8011795" h="853439">
                <a:moveTo>
                  <a:pt x="8011667" y="0"/>
                </a:moveTo>
                <a:lnTo>
                  <a:pt x="8005572" y="0"/>
                </a:lnTo>
                <a:lnTo>
                  <a:pt x="8005572" y="848868"/>
                </a:lnTo>
                <a:lnTo>
                  <a:pt x="8011667" y="848868"/>
                </a:lnTo>
                <a:lnTo>
                  <a:pt x="8011667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6800" y="3886200"/>
            <a:ext cx="8000999" cy="8488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2227" y="3886200"/>
            <a:ext cx="8011795" cy="853440"/>
          </a:xfrm>
          <a:custGeom>
            <a:avLst/>
            <a:gdLst/>
            <a:ahLst/>
            <a:cxnLst/>
            <a:rect l="l" t="t" r="r" b="b"/>
            <a:pathLst>
              <a:path w="8011795" h="853439">
                <a:moveTo>
                  <a:pt x="10667" y="0"/>
                </a:moveTo>
                <a:lnTo>
                  <a:pt x="0" y="0"/>
                </a:lnTo>
                <a:lnTo>
                  <a:pt x="0" y="848868"/>
                </a:lnTo>
                <a:lnTo>
                  <a:pt x="1523" y="853440"/>
                </a:lnTo>
                <a:lnTo>
                  <a:pt x="8010143" y="853440"/>
                </a:lnTo>
                <a:lnTo>
                  <a:pt x="8011667" y="848868"/>
                </a:lnTo>
                <a:lnTo>
                  <a:pt x="10667" y="848868"/>
                </a:lnTo>
                <a:lnTo>
                  <a:pt x="4571" y="844296"/>
                </a:lnTo>
                <a:lnTo>
                  <a:pt x="10667" y="844296"/>
                </a:lnTo>
                <a:lnTo>
                  <a:pt x="10667" y="0"/>
                </a:lnTo>
                <a:close/>
              </a:path>
              <a:path w="8011795" h="853439">
                <a:moveTo>
                  <a:pt x="10667" y="844296"/>
                </a:moveTo>
                <a:lnTo>
                  <a:pt x="4571" y="844296"/>
                </a:lnTo>
                <a:lnTo>
                  <a:pt x="10667" y="848868"/>
                </a:lnTo>
                <a:lnTo>
                  <a:pt x="10667" y="844296"/>
                </a:lnTo>
                <a:close/>
              </a:path>
              <a:path w="8011795" h="853439">
                <a:moveTo>
                  <a:pt x="8000999" y="844296"/>
                </a:moveTo>
                <a:lnTo>
                  <a:pt x="10667" y="844296"/>
                </a:lnTo>
                <a:lnTo>
                  <a:pt x="10667" y="848868"/>
                </a:lnTo>
                <a:lnTo>
                  <a:pt x="8000999" y="848868"/>
                </a:lnTo>
                <a:lnTo>
                  <a:pt x="8000999" y="844296"/>
                </a:lnTo>
                <a:close/>
              </a:path>
              <a:path w="8011795" h="853439">
                <a:moveTo>
                  <a:pt x="8011667" y="0"/>
                </a:moveTo>
                <a:lnTo>
                  <a:pt x="8000999" y="0"/>
                </a:lnTo>
                <a:lnTo>
                  <a:pt x="8000999" y="848868"/>
                </a:lnTo>
                <a:lnTo>
                  <a:pt x="8005571" y="844296"/>
                </a:lnTo>
                <a:lnTo>
                  <a:pt x="8011667" y="844296"/>
                </a:lnTo>
                <a:lnTo>
                  <a:pt x="8011667" y="0"/>
                </a:lnTo>
                <a:close/>
              </a:path>
              <a:path w="8011795" h="853439">
                <a:moveTo>
                  <a:pt x="8011667" y="844296"/>
                </a:moveTo>
                <a:lnTo>
                  <a:pt x="8005571" y="844296"/>
                </a:lnTo>
                <a:lnTo>
                  <a:pt x="8000999" y="848868"/>
                </a:lnTo>
                <a:lnTo>
                  <a:pt x="8011667" y="848868"/>
                </a:lnTo>
                <a:lnTo>
                  <a:pt x="8011667" y="844296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6508" y="5029200"/>
            <a:ext cx="8057515" cy="1240790"/>
          </a:xfrm>
          <a:custGeom>
            <a:avLst/>
            <a:gdLst/>
            <a:ahLst/>
            <a:cxnLst/>
            <a:rect l="l" t="t" r="r" b="b"/>
            <a:pathLst>
              <a:path w="8057515" h="1240789">
                <a:moveTo>
                  <a:pt x="80512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235963"/>
                </a:lnTo>
                <a:lnTo>
                  <a:pt x="1523" y="1239011"/>
                </a:lnTo>
                <a:lnTo>
                  <a:pt x="4571" y="1240535"/>
                </a:lnTo>
                <a:lnTo>
                  <a:pt x="8051291" y="1240535"/>
                </a:lnTo>
                <a:lnTo>
                  <a:pt x="8055863" y="1239011"/>
                </a:lnTo>
                <a:lnTo>
                  <a:pt x="8057387" y="1235963"/>
                </a:lnTo>
                <a:lnTo>
                  <a:pt x="4572" y="1235963"/>
                </a:lnTo>
                <a:lnTo>
                  <a:pt x="4572" y="4571"/>
                </a:lnTo>
                <a:lnTo>
                  <a:pt x="8057387" y="4571"/>
                </a:lnTo>
                <a:lnTo>
                  <a:pt x="8055863" y="1523"/>
                </a:lnTo>
                <a:lnTo>
                  <a:pt x="8051291" y="0"/>
                </a:lnTo>
                <a:close/>
              </a:path>
              <a:path w="8057515" h="1240789">
                <a:moveTo>
                  <a:pt x="8051292" y="4571"/>
                </a:moveTo>
                <a:lnTo>
                  <a:pt x="8051292" y="1235963"/>
                </a:lnTo>
                <a:lnTo>
                  <a:pt x="8057387" y="1235963"/>
                </a:lnTo>
                <a:lnTo>
                  <a:pt x="8057387" y="4571"/>
                </a:lnTo>
                <a:lnTo>
                  <a:pt x="8051292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1080" y="5033772"/>
            <a:ext cx="8046719" cy="12313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6508" y="5029200"/>
            <a:ext cx="8057515" cy="1240790"/>
          </a:xfrm>
          <a:custGeom>
            <a:avLst/>
            <a:gdLst/>
            <a:ahLst/>
            <a:cxnLst/>
            <a:rect l="l" t="t" r="r" b="b"/>
            <a:pathLst>
              <a:path w="8057515" h="1240789">
                <a:moveTo>
                  <a:pt x="80512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235963"/>
                </a:lnTo>
                <a:lnTo>
                  <a:pt x="1523" y="1239011"/>
                </a:lnTo>
                <a:lnTo>
                  <a:pt x="4571" y="1240535"/>
                </a:lnTo>
                <a:lnTo>
                  <a:pt x="8051291" y="1240535"/>
                </a:lnTo>
                <a:lnTo>
                  <a:pt x="8055863" y="1239011"/>
                </a:lnTo>
                <a:lnTo>
                  <a:pt x="8057387" y="1235963"/>
                </a:lnTo>
                <a:lnTo>
                  <a:pt x="10667" y="1235963"/>
                </a:lnTo>
                <a:lnTo>
                  <a:pt x="4571" y="1231391"/>
                </a:lnTo>
                <a:lnTo>
                  <a:pt x="10667" y="1231391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057387" y="4571"/>
                </a:lnTo>
                <a:lnTo>
                  <a:pt x="8055863" y="1523"/>
                </a:lnTo>
                <a:lnTo>
                  <a:pt x="8051291" y="0"/>
                </a:lnTo>
                <a:close/>
              </a:path>
              <a:path w="8057515" h="1240789">
                <a:moveTo>
                  <a:pt x="10667" y="1231391"/>
                </a:moveTo>
                <a:lnTo>
                  <a:pt x="4571" y="1231391"/>
                </a:lnTo>
                <a:lnTo>
                  <a:pt x="10667" y="1235963"/>
                </a:lnTo>
                <a:lnTo>
                  <a:pt x="10667" y="1231391"/>
                </a:lnTo>
                <a:close/>
              </a:path>
              <a:path w="8057515" h="1240789">
                <a:moveTo>
                  <a:pt x="8046719" y="1231391"/>
                </a:moveTo>
                <a:lnTo>
                  <a:pt x="10667" y="1231391"/>
                </a:lnTo>
                <a:lnTo>
                  <a:pt x="10667" y="1235963"/>
                </a:lnTo>
                <a:lnTo>
                  <a:pt x="8046719" y="1235963"/>
                </a:lnTo>
                <a:lnTo>
                  <a:pt x="8046719" y="1231391"/>
                </a:lnTo>
                <a:close/>
              </a:path>
              <a:path w="8057515" h="1240789">
                <a:moveTo>
                  <a:pt x="8046719" y="4571"/>
                </a:moveTo>
                <a:lnTo>
                  <a:pt x="8046719" y="1235963"/>
                </a:lnTo>
                <a:lnTo>
                  <a:pt x="8051291" y="1231391"/>
                </a:lnTo>
                <a:lnTo>
                  <a:pt x="8057387" y="1231391"/>
                </a:lnTo>
                <a:lnTo>
                  <a:pt x="8057387" y="9143"/>
                </a:lnTo>
                <a:lnTo>
                  <a:pt x="8051291" y="9143"/>
                </a:lnTo>
                <a:lnTo>
                  <a:pt x="8046719" y="4571"/>
                </a:lnTo>
                <a:close/>
              </a:path>
              <a:path w="8057515" h="1240789">
                <a:moveTo>
                  <a:pt x="8057387" y="1231391"/>
                </a:moveTo>
                <a:lnTo>
                  <a:pt x="8051291" y="1231391"/>
                </a:lnTo>
                <a:lnTo>
                  <a:pt x="8046719" y="1235963"/>
                </a:lnTo>
                <a:lnTo>
                  <a:pt x="8057387" y="1235963"/>
                </a:lnTo>
                <a:lnTo>
                  <a:pt x="8057387" y="1231391"/>
                </a:lnTo>
                <a:close/>
              </a:path>
              <a:path w="8057515" h="1240789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057515" h="1240789">
                <a:moveTo>
                  <a:pt x="804671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046719" y="9143"/>
                </a:lnTo>
                <a:lnTo>
                  <a:pt x="8046719" y="4571"/>
                </a:lnTo>
                <a:close/>
              </a:path>
              <a:path w="8057515" h="1240789">
                <a:moveTo>
                  <a:pt x="8057387" y="4571"/>
                </a:moveTo>
                <a:lnTo>
                  <a:pt x="8046719" y="4571"/>
                </a:lnTo>
                <a:lnTo>
                  <a:pt x="8051291" y="9143"/>
                </a:lnTo>
                <a:lnTo>
                  <a:pt x="8057387" y="9143"/>
                </a:lnTo>
                <a:lnTo>
                  <a:pt x="8057387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01273" y="3727806"/>
            <a:ext cx="6976745" cy="248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a Ex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epti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10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514984" marR="5080">
              <a:lnSpc>
                <a:spcPct val="100000"/>
              </a:lnSpc>
              <a:spcBef>
                <a:spcPts val="121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 of code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con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 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stematic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taki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cess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epti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ng </a:t>
            </a:r>
            <a:r>
              <a:rPr sz="1800" b="1" spc="-13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q</a:t>
            </a:r>
            <a:r>
              <a:rPr sz="1800" b="1" dirty="0">
                <a:latin typeface="Arial"/>
                <a:cs typeface="Arial"/>
              </a:rPr>
              <a:t>ues:</a:t>
            </a:r>
            <a:endParaRPr sz="180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638175" algn="l"/>
              </a:tabLst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I: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-catc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-fin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lly</a:t>
            </a:r>
            <a:endParaRPr sz="180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638175" algn="l"/>
              </a:tabLst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6135" y="2270937"/>
            <a:ext cx="8583295" cy="3913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9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2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-C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tch: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Arial"/>
                <a:cs typeface="Arial"/>
              </a:rPr>
              <a:t>When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rforms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thro</a:t>
            </a:r>
            <a:r>
              <a:rPr sz="1800" b="1" spc="5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try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ocks.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ne?</a:t>
            </a:r>
            <a:endParaRPr sz="1800">
              <a:latin typeface="Arial"/>
              <a:cs typeface="Arial"/>
            </a:endParaRPr>
          </a:p>
          <a:p>
            <a:pPr marL="12700" marR="331470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24447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ect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em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rac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ry 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ock,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tch 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ock in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ritten.</a:t>
            </a:r>
            <a:endParaRPr sz="1800">
              <a:latin typeface="Arial"/>
              <a:cs typeface="Arial"/>
            </a:endParaRPr>
          </a:p>
          <a:p>
            <a:pPr marL="12700" marR="42037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44475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catch 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ock, the 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mmer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so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rec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30607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44475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catch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 catch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ithin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corr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ock.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51341" y="714306"/>
            <a:ext cx="606234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7920" algn="l"/>
              </a:tabLst>
            </a:pPr>
            <a:r>
              <a:rPr sz="4400" dirty="0">
                <a:latin typeface="+mj-lt"/>
                <a:cs typeface="Verdana"/>
              </a:rPr>
              <a:t>Option</a:t>
            </a:r>
            <a:r>
              <a:rPr sz="4400" spc="-25" dirty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I</a:t>
            </a:r>
            <a:r>
              <a:rPr sz="4400" spc="-10" dirty="0">
                <a:latin typeface="+mj-lt"/>
                <a:cs typeface="Verdana"/>
              </a:rPr>
              <a:t> </a:t>
            </a:r>
            <a:r>
              <a:rPr sz="4400" dirty="0" smtClean="0">
                <a:latin typeface="+mj-lt"/>
                <a:cs typeface="Verdana"/>
              </a:rPr>
              <a:t>-</a:t>
            </a:r>
            <a:r>
              <a:rPr lang="en-US" sz="4400" dirty="0" smtClean="0">
                <a:latin typeface="+mj-lt"/>
                <a:cs typeface="Verdana"/>
              </a:rPr>
              <a:t> </a:t>
            </a:r>
            <a:r>
              <a:rPr sz="4400" dirty="0" smtClean="0">
                <a:latin typeface="+mj-lt"/>
                <a:cs typeface="Verdana"/>
              </a:rPr>
              <a:t>tr</a:t>
            </a:r>
            <a:r>
              <a:rPr sz="4400" spc="-70" dirty="0" smtClean="0">
                <a:latin typeface="+mj-lt"/>
                <a:cs typeface="Verdana"/>
              </a:rPr>
              <a:t>y</a:t>
            </a:r>
            <a:r>
              <a:rPr sz="4400" spc="-5" dirty="0" smtClean="0">
                <a:latin typeface="+mj-lt"/>
                <a:cs typeface="Verdana"/>
              </a:rPr>
              <a:t>-</a:t>
            </a:r>
            <a:r>
              <a:rPr sz="4400" dirty="0" smtClean="0">
                <a:latin typeface="+mj-lt"/>
                <a:cs typeface="Verdana"/>
              </a:rPr>
              <a:t>c</a:t>
            </a:r>
            <a:r>
              <a:rPr sz="4400" spc="-10" dirty="0" smtClean="0">
                <a:latin typeface="+mj-lt"/>
                <a:cs typeface="Verdana"/>
              </a:rPr>
              <a:t>a</a:t>
            </a:r>
            <a:r>
              <a:rPr sz="4400" dirty="0" smtClean="0">
                <a:latin typeface="+mj-lt"/>
                <a:cs typeface="Verdana"/>
              </a:rPr>
              <a:t>t</a:t>
            </a:r>
            <a:r>
              <a:rPr sz="4400" spc="-10" dirty="0" smtClean="0">
                <a:latin typeface="+mj-lt"/>
                <a:cs typeface="Verdana"/>
              </a:rPr>
              <a:t>c</a:t>
            </a:r>
            <a:r>
              <a:rPr sz="4400" dirty="0" smtClean="0">
                <a:latin typeface="+mj-lt"/>
                <a:cs typeface="Verdana"/>
              </a:rPr>
              <a:t>h</a:t>
            </a:r>
            <a:r>
              <a:rPr sz="4400" spc="-5" dirty="0" smtClean="0">
                <a:latin typeface="+mj-lt"/>
                <a:cs typeface="Verdana"/>
              </a:rPr>
              <a:t>-</a:t>
            </a:r>
            <a:r>
              <a:rPr sz="4400" spc="-10" dirty="0" smtClean="0">
                <a:latin typeface="+mj-lt"/>
                <a:cs typeface="Verdana"/>
              </a:rPr>
              <a:t>f</a:t>
            </a:r>
            <a:r>
              <a:rPr sz="4400" dirty="0" smtClean="0">
                <a:latin typeface="+mj-lt"/>
                <a:cs typeface="Verdana"/>
              </a:rPr>
              <a:t>ina</a:t>
            </a:r>
            <a:r>
              <a:rPr sz="4400" spc="-10" dirty="0" smtClean="0">
                <a:latin typeface="+mj-lt"/>
                <a:cs typeface="Verdana"/>
              </a:rPr>
              <a:t>l</a:t>
            </a:r>
            <a:r>
              <a:rPr sz="4400" dirty="0" smtClean="0">
                <a:latin typeface="+mj-lt"/>
                <a:cs typeface="Verdana"/>
              </a:rPr>
              <a:t>ly</a:t>
            </a:r>
            <a:endParaRPr sz="4400" dirty="0">
              <a:latin typeface="+mj-lt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800" y="698274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0" algn="l">
              <a:lnSpc>
                <a:spcPct val="100000"/>
              </a:lnSpc>
            </a:pPr>
            <a:r>
              <a:rPr sz="4400" dirty="0"/>
              <a:t>Op</a:t>
            </a:r>
            <a:r>
              <a:rPr sz="4400" spc="-10" dirty="0"/>
              <a:t>t</a:t>
            </a:r>
            <a:r>
              <a:rPr sz="4400" dirty="0"/>
              <a:t>ion</a:t>
            </a:r>
            <a:r>
              <a:rPr sz="4400" spc="-15" dirty="0"/>
              <a:t> </a:t>
            </a:r>
            <a:r>
              <a:rPr sz="4400" dirty="0"/>
              <a:t>I</a:t>
            </a:r>
            <a:r>
              <a:rPr sz="4400" spc="-5" dirty="0"/>
              <a:t> </a:t>
            </a:r>
            <a:r>
              <a:rPr sz="4400" dirty="0"/>
              <a:t>-</a:t>
            </a:r>
            <a:r>
              <a:rPr sz="4400" spc="-5" dirty="0"/>
              <a:t> </a:t>
            </a:r>
            <a:r>
              <a:rPr sz="4400" dirty="0"/>
              <a:t>tr</a:t>
            </a:r>
            <a:r>
              <a:rPr sz="4400" spc="-65" dirty="0"/>
              <a:t>y</a:t>
            </a:r>
            <a:r>
              <a:rPr sz="4400" spc="-5" dirty="0"/>
              <a:t>-</a:t>
            </a:r>
            <a:r>
              <a:rPr sz="4400" dirty="0"/>
              <a:t>c</a:t>
            </a:r>
            <a:r>
              <a:rPr sz="4400" spc="-10" dirty="0"/>
              <a:t>a</a:t>
            </a:r>
            <a:r>
              <a:rPr sz="4400" dirty="0"/>
              <a:t>tc</a:t>
            </a:r>
            <a:r>
              <a:rPr sz="4400" spc="-10" dirty="0"/>
              <a:t>h</a:t>
            </a:r>
            <a:r>
              <a:rPr sz="4400" dirty="0"/>
              <a:t>-fin</a:t>
            </a:r>
            <a:r>
              <a:rPr sz="4400" spc="-10" dirty="0"/>
              <a:t>a</a:t>
            </a:r>
            <a:r>
              <a:rPr sz="4400" dirty="0"/>
              <a:t>lly</a:t>
            </a:r>
            <a:r>
              <a:rPr sz="4400" spc="-10" dirty="0"/>
              <a:t>(</a:t>
            </a:r>
            <a:r>
              <a:rPr sz="4400" dirty="0"/>
              <a:t>cont</a:t>
            </a:r>
            <a:r>
              <a:rPr sz="4400" spc="-10" dirty="0"/>
              <a:t>d</a:t>
            </a:r>
            <a:r>
              <a:rPr sz="4400" dirty="0"/>
              <a:t>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99465" y="2280081"/>
            <a:ext cx="84899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465" y="2828722"/>
            <a:ext cx="4044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tr</a:t>
            </a:r>
            <a:r>
              <a:rPr sz="1800" b="1" spc="-2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6665" y="3377362"/>
            <a:ext cx="4399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 pr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ne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throw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ce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hidden="1"/>
          <p:cNvSpPr/>
          <p:nvPr/>
        </p:nvSpPr>
        <p:spPr>
          <a:xfrm>
            <a:off x="7234428" y="2205228"/>
            <a:ext cx="2367280" cy="1681480"/>
          </a:xfrm>
          <a:custGeom>
            <a:avLst/>
            <a:gdLst/>
            <a:ahLst/>
            <a:cxnLst/>
            <a:rect l="l" t="t" r="r" b="b"/>
            <a:pathLst>
              <a:path w="2367279" h="1681479">
                <a:moveTo>
                  <a:pt x="2366772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4572" y="1680971"/>
                </a:lnTo>
                <a:lnTo>
                  <a:pt x="4572" y="4571"/>
                </a:lnTo>
                <a:lnTo>
                  <a:pt x="2366772" y="4571"/>
                </a:lnTo>
                <a:lnTo>
                  <a:pt x="2366772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7239000" y="2209800"/>
            <a:ext cx="2362199" cy="1676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7234428" y="2205228"/>
            <a:ext cx="2367280" cy="1681480"/>
          </a:xfrm>
          <a:custGeom>
            <a:avLst/>
            <a:gdLst/>
            <a:ahLst/>
            <a:cxnLst/>
            <a:rect l="l" t="t" r="r" b="b"/>
            <a:pathLst>
              <a:path w="2367279" h="1681479">
                <a:moveTo>
                  <a:pt x="2366772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366772" y="4571"/>
                </a:lnTo>
                <a:lnTo>
                  <a:pt x="2366772" y="0"/>
                </a:lnTo>
                <a:close/>
              </a:path>
              <a:path w="2367279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367279" h="1681479">
                <a:moveTo>
                  <a:pt x="2366772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366772" y="10667"/>
                </a:lnTo>
                <a:lnTo>
                  <a:pt x="23667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9465" y="3651682"/>
            <a:ext cx="5229860" cy="2176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tch(Ex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epti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//</a:t>
            </a:r>
            <a:r>
              <a:rPr sz="1800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What to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do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if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this e</a:t>
            </a:r>
            <a:r>
              <a:rPr sz="1800" spc="-20" dirty="0">
                <a:solidFill>
                  <a:srgbClr val="00B050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ce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tion</a:t>
            </a:r>
            <a:r>
              <a:rPr sz="1800" spc="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is thro</a:t>
            </a:r>
            <a:r>
              <a:rPr sz="1800" spc="-45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fi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all</a:t>
            </a:r>
            <a:r>
              <a:rPr sz="1800" b="1" spc="-1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</a:pP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/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/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be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ne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spc="1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er</a:t>
            </a:r>
            <a:r>
              <a:rPr sz="1800" spc="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spc="-20" dirty="0">
                <a:solidFill>
                  <a:srgbClr val="0070C0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ce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tion</a:t>
            </a:r>
            <a:r>
              <a:rPr sz="1800" spc="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is thro</a:t>
            </a:r>
            <a:r>
              <a:rPr sz="1800" spc="-45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spc="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or n</a:t>
            </a:r>
            <a:r>
              <a:rPr sz="1800" spc="-15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 </a:t>
            </a:r>
            <a:r>
              <a:rPr sz="1800" dirty="0">
                <a:latin typeface="Arial"/>
                <a:cs typeface="Arial"/>
              </a:rPr>
              <a:t>(Will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 hidden="1"/>
          <p:cNvSpPr/>
          <p:nvPr/>
        </p:nvSpPr>
        <p:spPr>
          <a:xfrm>
            <a:off x="7234428" y="3886200"/>
            <a:ext cx="2367280" cy="1744980"/>
          </a:xfrm>
          <a:custGeom>
            <a:avLst/>
            <a:gdLst/>
            <a:ahLst/>
            <a:cxnLst/>
            <a:rect l="l" t="t" r="r" b="b"/>
            <a:pathLst>
              <a:path w="2367279" h="1744979">
                <a:moveTo>
                  <a:pt x="4572" y="0"/>
                </a:moveTo>
                <a:lnTo>
                  <a:pt x="0" y="0"/>
                </a:lnTo>
                <a:lnTo>
                  <a:pt x="0" y="1740408"/>
                </a:lnTo>
                <a:lnTo>
                  <a:pt x="1523" y="1743456"/>
                </a:lnTo>
                <a:lnTo>
                  <a:pt x="4571" y="1744980"/>
                </a:lnTo>
                <a:lnTo>
                  <a:pt x="2366772" y="1744980"/>
                </a:lnTo>
                <a:lnTo>
                  <a:pt x="2366772" y="1740408"/>
                </a:lnTo>
                <a:lnTo>
                  <a:pt x="4572" y="1740408"/>
                </a:lnTo>
                <a:lnTo>
                  <a:pt x="4572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 hidden="1"/>
          <p:cNvSpPr/>
          <p:nvPr/>
        </p:nvSpPr>
        <p:spPr>
          <a:xfrm>
            <a:off x="7239000" y="3886200"/>
            <a:ext cx="2362199" cy="1740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 hidden="1"/>
          <p:cNvSpPr/>
          <p:nvPr/>
        </p:nvSpPr>
        <p:spPr>
          <a:xfrm>
            <a:off x="7234428" y="3886200"/>
            <a:ext cx="2367280" cy="1744980"/>
          </a:xfrm>
          <a:custGeom>
            <a:avLst/>
            <a:gdLst/>
            <a:ahLst/>
            <a:cxnLst/>
            <a:rect l="l" t="t" r="r" b="b"/>
            <a:pathLst>
              <a:path w="2367279" h="1744979">
                <a:moveTo>
                  <a:pt x="10667" y="0"/>
                </a:moveTo>
                <a:lnTo>
                  <a:pt x="0" y="0"/>
                </a:lnTo>
                <a:lnTo>
                  <a:pt x="0" y="1740408"/>
                </a:lnTo>
                <a:lnTo>
                  <a:pt x="1523" y="1743456"/>
                </a:lnTo>
                <a:lnTo>
                  <a:pt x="4571" y="1744980"/>
                </a:lnTo>
                <a:lnTo>
                  <a:pt x="2366772" y="1744980"/>
                </a:lnTo>
                <a:lnTo>
                  <a:pt x="2366772" y="1740408"/>
                </a:lnTo>
                <a:lnTo>
                  <a:pt x="10667" y="1740408"/>
                </a:lnTo>
                <a:lnTo>
                  <a:pt x="4571" y="1735836"/>
                </a:lnTo>
                <a:lnTo>
                  <a:pt x="10667" y="1735836"/>
                </a:lnTo>
                <a:lnTo>
                  <a:pt x="10667" y="0"/>
                </a:lnTo>
                <a:close/>
              </a:path>
              <a:path w="2367279" h="1744979">
                <a:moveTo>
                  <a:pt x="10667" y="1735836"/>
                </a:moveTo>
                <a:lnTo>
                  <a:pt x="4571" y="1735836"/>
                </a:lnTo>
                <a:lnTo>
                  <a:pt x="10667" y="1740408"/>
                </a:lnTo>
                <a:lnTo>
                  <a:pt x="10667" y="1735836"/>
                </a:lnTo>
                <a:close/>
              </a:path>
              <a:path w="2367279" h="1744979">
                <a:moveTo>
                  <a:pt x="2366772" y="1735836"/>
                </a:moveTo>
                <a:lnTo>
                  <a:pt x="10667" y="1735836"/>
                </a:lnTo>
                <a:lnTo>
                  <a:pt x="10667" y="1740408"/>
                </a:lnTo>
                <a:lnTo>
                  <a:pt x="2366772" y="1740408"/>
                </a:lnTo>
                <a:lnTo>
                  <a:pt x="2366772" y="1735836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 hidden="1"/>
          <p:cNvSpPr txBox="1"/>
          <p:nvPr/>
        </p:nvSpPr>
        <p:spPr>
          <a:xfrm>
            <a:off x="7319193" y="2284725"/>
            <a:ext cx="2326005" cy="327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91440" indent="-4572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blic 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oid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divide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a,i 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quotie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t=0;</a:t>
            </a: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try{</a:t>
            </a:r>
          </a:p>
          <a:p>
            <a:pPr marL="97726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q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ot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=a</a:t>
            </a:r>
            <a:r>
              <a:rPr sz="1800" spc="5" dirty="0">
                <a:latin typeface="Calibri"/>
                <a:cs typeface="Calibri"/>
              </a:rPr>
              <a:t>/</a:t>
            </a:r>
            <a:r>
              <a:rPr sz="1800" dirty="0">
                <a:latin typeface="Calibri"/>
                <a:cs typeface="Calibri"/>
              </a:rPr>
              <a:t>b;</a:t>
            </a: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</a:p>
          <a:p>
            <a:pPr marL="977265" marR="5080" indent="-508000">
              <a:lnSpc>
                <a:spcPts val="2170"/>
              </a:lnSpc>
              <a:spcBef>
                <a:spcPts val="65"/>
              </a:spcBef>
            </a:pP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ch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thm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c 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out.pr</a:t>
            </a:r>
          </a:p>
          <a:p>
            <a:pPr marL="469900">
              <a:lnSpc>
                <a:spcPts val="2085"/>
              </a:lnSpc>
            </a:pPr>
            <a:r>
              <a:rPr sz="1800" dirty="0">
                <a:latin typeface="Calibri"/>
                <a:cs typeface="Calibri"/>
              </a:rPr>
              <a:t>}</a:t>
            </a: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finally{</a:t>
            </a:r>
          </a:p>
          <a:p>
            <a:pPr marL="977265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out.pr</a:t>
            </a: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" y="908197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8915" algn="l">
              <a:lnSpc>
                <a:spcPct val="100000"/>
              </a:lnSpc>
            </a:pPr>
            <a:r>
              <a:rPr sz="4400" spc="-10" dirty="0"/>
              <a:t>F</a:t>
            </a:r>
            <a:r>
              <a:rPr sz="4400" dirty="0"/>
              <a:t>ina</a:t>
            </a:r>
            <a:r>
              <a:rPr sz="4400" spc="-10" dirty="0"/>
              <a:t>l</a:t>
            </a:r>
            <a:r>
              <a:rPr sz="4400" dirty="0"/>
              <a:t>ly</a:t>
            </a:r>
            <a:r>
              <a:rPr sz="4400" spc="5" dirty="0"/>
              <a:t> </a:t>
            </a:r>
            <a:r>
              <a:rPr sz="4400" dirty="0"/>
              <a:t>Block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16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35" y="2251049"/>
            <a:ext cx="8480425" cy="293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Featur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 of Fi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ally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07060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ock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 n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thro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n.</a:t>
            </a:r>
            <a:endParaRPr sz="1800">
              <a:latin typeface="Arial"/>
              <a:cs typeface="Arial"/>
            </a:endParaRPr>
          </a:p>
          <a:p>
            <a:pPr marL="469900" marR="31940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12140" algn="l"/>
              </a:tabLst>
            </a:pPr>
            <a:r>
              <a:rPr sz="1800" dirty="0">
                <a:latin typeface="Arial"/>
                <a:cs typeface="Arial"/>
              </a:rPr>
              <a:t>Fin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ock can 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ful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fre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y oth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res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urc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ht 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cat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met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607060" indent="-137160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607060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ock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12140" algn="l"/>
              </a:tabLst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fi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ock is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ssoc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tr</a:t>
            </a:r>
            <a:r>
              <a:rPr sz="1800" spc="-15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ock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on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the try</a:t>
            </a:r>
            <a:endParaRPr sz="1800">
              <a:latin typeface="Arial"/>
              <a:cs typeface="Arial"/>
            </a:endParaRPr>
          </a:p>
          <a:p>
            <a:pPr marL="597535" indent="-1276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59817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tip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catch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 fi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ock.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320" y="764486"/>
            <a:ext cx="741388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3600" dirty="0">
                <a:latin typeface="+mj-lt"/>
                <a:cs typeface="Verdana"/>
              </a:rPr>
              <a:t>E</a:t>
            </a:r>
            <a:r>
              <a:rPr sz="3600" spc="-35" dirty="0">
                <a:latin typeface="+mj-lt"/>
                <a:cs typeface="Verdana"/>
              </a:rPr>
              <a:t>x</a:t>
            </a:r>
            <a:r>
              <a:rPr sz="3600" dirty="0">
                <a:latin typeface="+mj-lt"/>
                <a:cs typeface="Verdana"/>
              </a:rPr>
              <a:t>ecution</a:t>
            </a:r>
            <a:r>
              <a:rPr sz="3600" spc="20" dirty="0">
                <a:latin typeface="+mj-lt"/>
                <a:cs typeface="Verdana"/>
              </a:rPr>
              <a:t> </a:t>
            </a:r>
            <a:r>
              <a:rPr sz="3600" dirty="0">
                <a:latin typeface="+mj-lt"/>
                <a:cs typeface="Verdana"/>
              </a:rPr>
              <a:t>fl</a:t>
            </a:r>
            <a:r>
              <a:rPr sz="3600" spc="-10" dirty="0">
                <a:latin typeface="+mj-lt"/>
                <a:cs typeface="Verdana"/>
              </a:rPr>
              <a:t>o</a:t>
            </a:r>
            <a:r>
              <a:rPr sz="3600" dirty="0">
                <a:latin typeface="+mj-lt"/>
                <a:cs typeface="Verdana"/>
              </a:rPr>
              <a:t>w</a:t>
            </a:r>
            <a:r>
              <a:rPr sz="3600" spc="20" dirty="0">
                <a:latin typeface="+mj-lt"/>
                <a:cs typeface="Verdana"/>
              </a:rPr>
              <a:t> </a:t>
            </a:r>
            <a:r>
              <a:rPr sz="3600" dirty="0">
                <a:latin typeface="+mj-lt"/>
                <a:cs typeface="Verdana"/>
              </a:rPr>
              <a:t>w</a:t>
            </a:r>
            <a:r>
              <a:rPr sz="3600" spc="5" dirty="0">
                <a:latin typeface="+mj-lt"/>
                <a:cs typeface="Verdana"/>
              </a:rPr>
              <a:t>h</a:t>
            </a:r>
            <a:r>
              <a:rPr sz="3600" dirty="0">
                <a:latin typeface="+mj-lt"/>
                <a:cs typeface="Verdana"/>
              </a:rPr>
              <a:t>en e</a:t>
            </a:r>
            <a:r>
              <a:rPr sz="3600" spc="-35" dirty="0">
                <a:latin typeface="+mj-lt"/>
                <a:cs typeface="Verdana"/>
              </a:rPr>
              <a:t>x</a:t>
            </a:r>
            <a:r>
              <a:rPr sz="3600" dirty="0">
                <a:latin typeface="+mj-lt"/>
                <a:cs typeface="Verdana"/>
              </a:rPr>
              <a:t>ception</a:t>
            </a:r>
            <a:r>
              <a:rPr sz="3600" spc="35" dirty="0">
                <a:latin typeface="+mj-lt"/>
                <a:cs typeface="Verdana"/>
              </a:rPr>
              <a:t> </a:t>
            </a:r>
            <a:r>
              <a:rPr sz="3600" spc="-45" dirty="0">
                <a:latin typeface="+mj-lt"/>
                <a:cs typeface="Verdana"/>
              </a:rPr>
              <a:t>r</a:t>
            </a:r>
            <a:r>
              <a:rPr sz="3600" dirty="0">
                <a:latin typeface="+mj-lt"/>
                <a:cs typeface="Verdana"/>
              </a:rPr>
              <a:t>aised</a:t>
            </a:r>
            <a:r>
              <a:rPr sz="3600" spc="5" dirty="0">
                <a:latin typeface="+mj-lt"/>
                <a:cs typeface="Verdana"/>
              </a:rPr>
              <a:t> </a:t>
            </a:r>
            <a:r>
              <a:rPr sz="3600" dirty="0">
                <a:latin typeface="+mj-lt"/>
                <a:cs typeface="Verdana"/>
              </a:rPr>
              <a:t>in</a:t>
            </a:r>
            <a:r>
              <a:rPr sz="3600" spc="10" dirty="0">
                <a:latin typeface="+mj-lt"/>
                <a:cs typeface="Verdana"/>
              </a:rPr>
              <a:t> </a:t>
            </a:r>
            <a:r>
              <a:rPr sz="3600" dirty="0">
                <a:latin typeface="+mj-lt"/>
                <a:cs typeface="Verdana"/>
              </a:rPr>
              <a:t>tr</a:t>
            </a:r>
            <a:r>
              <a:rPr sz="3600" spc="-60" dirty="0">
                <a:latin typeface="+mj-lt"/>
                <a:cs typeface="Verdana"/>
              </a:rPr>
              <a:t>y</a:t>
            </a:r>
            <a:r>
              <a:rPr sz="3600" dirty="0">
                <a:latin typeface="+mj-lt"/>
                <a:cs typeface="Verdana"/>
              </a:rPr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0" y="1133719"/>
            <a:ext cx="132137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3600" dirty="0">
                <a:latin typeface="+mj-lt"/>
                <a:cs typeface="Verdana"/>
              </a:rPr>
              <a:t>catch.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0941" y="2313685"/>
            <a:ext cx="4161154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8940" marR="5080" indent="-39687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ic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e(int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end,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isor){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tr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sult 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end/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isor;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//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stat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nts..</a:t>
            </a:r>
            <a:endParaRPr sz="180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28956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04799" y="114299"/>
                </a:lnTo>
                <a:lnTo>
                  <a:pt x="3047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8283" y="2881884"/>
            <a:ext cx="332740" cy="180340"/>
          </a:xfrm>
          <a:custGeom>
            <a:avLst/>
            <a:gdLst/>
            <a:ahLst/>
            <a:cxnLst/>
            <a:rect l="l" t="t" r="r" b="b"/>
            <a:pathLst>
              <a:path w="3327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3327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332739" h="180339">
                <a:moveTo>
                  <a:pt x="3063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06323" y="128015"/>
                </a:lnTo>
                <a:lnTo>
                  <a:pt x="306323" y="115823"/>
                </a:lnTo>
                <a:close/>
              </a:path>
              <a:path w="3327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332739" h="180339">
                <a:moveTo>
                  <a:pt x="332231" y="115823"/>
                </a:moveTo>
                <a:lnTo>
                  <a:pt x="318515" y="115823"/>
                </a:lnTo>
                <a:lnTo>
                  <a:pt x="3063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326135" y="141731"/>
                </a:lnTo>
                <a:lnTo>
                  <a:pt x="332231" y="135635"/>
                </a:lnTo>
                <a:lnTo>
                  <a:pt x="332231" y="115823"/>
                </a:lnTo>
                <a:close/>
              </a:path>
              <a:path w="332739" h="180339">
                <a:moveTo>
                  <a:pt x="306323" y="51815"/>
                </a:moveTo>
                <a:lnTo>
                  <a:pt x="306323" y="128015"/>
                </a:lnTo>
                <a:lnTo>
                  <a:pt x="318515" y="115823"/>
                </a:lnTo>
                <a:lnTo>
                  <a:pt x="332231" y="115823"/>
                </a:lnTo>
                <a:lnTo>
                  <a:pt x="332231" y="65531"/>
                </a:lnTo>
                <a:lnTo>
                  <a:pt x="318515" y="65531"/>
                </a:lnTo>
                <a:lnTo>
                  <a:pt x="306323" y="51815"/>
                </a:lnTo>
                <a:close/>
              </a:path>
              <a:path w="3327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3327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3327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3327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06323" y="65531"/>
                </a:lnTo>
                <a:lnTo>
                  <a:pt x="3063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332739" h="180339">
                <a:moveTo>
                  <a:pt x="3261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06323" y="51815"/>
                </a:lnTo>
                <a:lnTo>
                  <a:pt x="318515" y="65531"/>
                </a:lnTo>
                <a:lnTo>
                  <a:pt x="332231" y="65531"/>
                </a:lnTo>
                <a:lnTo>
                  <a:pt x="332231" y="45719"/>
                </a:lnTo>
                <a:lnTo>
                  <a:pt x="326135" y="39623"/>
                </a:lnTo>
                <a:close/>
              </a:path>
              <a:path w="3327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3327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3291" y="2743200"/>
            <a:ext cx="1447799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7195" y="2738628"/>
            <a:ext cx="1458595" cy="467995"/>
          </a:xfrm>
          <a:custGeom>
            <a:avLst/>
            <a:gdLst/>
            <a:ahLst/>
            <a:cxnLst/>
            <a:rect l="l" t="t" r="r" b="b"/>
            <a:pathLst>
              <a:path w="1458595" h="467994">
                <a:moveTo>
                  <a:pt x="1385315" y="466343"/>
                </a:moveTo>
                <a:lnTo>
                  <a:pt x="73151" y="466343"/>
                </a:lnTo>
                <a:lnTo>
                  <a:pt x="82295" y="467867"/>
                </a:lnTo>
                <a:lnTo>
                  <a:pt x="1377695" y="467867"/>
                </a:lnTo>
                <a:lnTo>
                  <a:pt x="1385315" y="466343"/>
                </a:lnTo>
                <a:close/>
              </a:path>
              <a:path w="1458595" h="467994">
                <a:moveTo>
                  <a:pt x="1392935" y="1523"/>
                </a:moveTo>
                <a:lnTo>
                  <a:pt x="65531" y="1523"/>
                </a:lnTo>
                <a:lnTo>
                  <a:pt x="42671" y="10667"/>
                </a:lnTo>
                <a:lnTo>
                  <a:pt x="36575" y="13715"/>
                </a:lnTo>
                <a:lnTo>
                  <a:pt x="36575" y="15239"/>
                </a:lnTo>
                <a:lnTo>
                  <a:pt x="24383" y="24383"/>
                </a:lnTo>
                <a:lnTo>
                  <a:pt x="10667" y="42671"/>
                </a:lnTo>
                <a:lnTo>
                  <a:pt x="4571" y="57911"/>
                </a:lnTo>
                <a:lnTo>
                  <a:pt x="0" y="80771"/>
                </a:lnTo>
                <a:lnTo>
                  <a:pt x="0" y="387095"/>
                </a:lnTo>
                <a:lnTo>
                  <a:pt x="10667" y="425195"/>
                </a:lnTo>
                <a:lnTo>
                  <a:pt x="36575" y="454151"/>
                </a:lnTo>
                <a:lnTo>
                  <a:pt x="65531" y="466343"/>
                </a:lnTo>
                <a:lnTo>
                  <a:pt x="1392935" y="466343"/>
                </a:lnTo>
                <a:lnTo>
                  <a:pt x="1402079" y="463295"/>
                </a:lnTo>
                <a:lnTo>
                  <a:pt x="1405128" y="461771"/>
                </a:lnTo>
                <a:lnTo>
                  <a:pt x="1392936" y="461771"/>
                </a:lnTo>
                <a:lnTo>
                  <a:pt x="67056" y="460247"/>
                </a:lnTo>
                <a:lnTo>
                  <a:pt x="60960" y="458723"/>
                </a:lnTo>
                <a:lnTo>
                  <a:pt x="51816" y="455675"/>
                </a:lnTo>
                <a:lnTo>
                  <a:pt x="42672" y="451103"/>
                </a:lnTo>
                <a:lnTo>
                  <a:pt x="41148" y="449579"/>
                </a:lnTo>
                <a:lnTo>
                  <a:pt x="38100" y="448055"/>
                </a:lnTo>
                <a:lnTo>
                  <a:pt x="35052" y="445007"/>
                </a:lnTo>
                <a:lnTo>
                  <a:pt x="32004" y="443483"/>
                </a:lnTo>
                <a:lnTo>
                  <a:pt x="24384" y="435863"/>
                </a:lnTo>
                <a:lnTo>
                  <a:pt x="22860" y="435863"/>
                </a:lnTo>
                <a:lnTo>
                  <a:pt x="22860" y="432815"/>
                </a:lnTo>
                <a:lnTo>
                  <a:pt x="19812" y="429767"/>
                </a:lnTo>
                <a:lnTo>
                  <a:pt x="18288" y="429767"/>
                </a:lnTo>
                <a:lnTo>
                  <a:pt x="18288" y="426719"/>
                </a:lnTo>
                <a:lnTo>
                  <a:pt x="16764" y="425195"/>
                </a:lnTo>
                <a:lnTo>
                  <a:pt x="15240" y="425195"/>
                </a:lnTo>
                <a:lnTo>
                  <a:pt x="15240" y="422147"/>
                </a:lnTo>
                <a:lnTo>
                  <a:pt x="13716" y="422147"/>
                </a:lnTo>
                <a:lnTo>
                  <a:pt x="13716" y="419099"/>
                </a:lnTo>
                <a:lnTo>
                  <a:pt x="12192" y="419099"/>
                </a:lnTo>
                <a:lnTo>
                  <a:pt x="12192" y="416051"/>
                </a:lnTo>
                <a:lnTo>
                  <a:pt x="10668" y="416051"/>
                </a:lnTo>
                <a:lnTo>
                  <a:pt x="10668" y="411479"/>
                </a:lnTo>
                <a:lnTo>
                  <a:pt x="9144" y="411479"/>
                </a:lnTo>
                <a:lnTo>
                  <a:pt x="9144" y="406907"/>
                </a:lnTo>
                <a:lnTo>
                  <a:pt x="7620" y="406907"/>
                </a:lnTo>
                <a:lnTo>
                  <a:pt x="7620" y="400811"/>
                </a:lnTo>
                <a:lnTo>
                  <a:pt x="6096" y="400811"/>
                </a:lnTo>
                <a:lnTo>
                  <a:pt x="6096" y="67055"/>
                </a:lnTo>
                <a:lnTo>
                  <a:pt x="7620" y="60959"/>
                </a:lnTo>
                <a:lnTo>
                  <a:pt x="10668" y="51815"/>
                </a:lnTo>
                <a:lnTo>
                  <a:pt x="15240" y="42671"/>
                </a:lnTo>
                <a:lnTo>
                  <a:pt x="16764" y="41147"/>
                </a:lnTo>
                <a:lnTo>
                  <a:pt x="18288" y="38099"/>
                </a:lnTo>
                <a:lnTo>
                  <a:pt x="22860" y="33527"/>
                </a:lnTo>
                <a:lnTo>
                  <a:pt x="24384" y="30479"/>
                </a:lnTo>
                <a:lnTo>
                  <a:pt x="30480" y="24383"/>
                </a:lnTo>
                <a:lnTo>
                  <a:pt x="33528" y="22859"/>
                </a:lnTo>
                <a:lnTo>
                  <a:pt x="38100" y="18287"/>
                </a:lnTo>
                <a:lnTo>
                  <a:pt x="41148" y="16763"/>
                </a:lnTo>
                <a:lnTo>
                  <a:pt x="82296" y="4571"/>
                </a:lnTo>
                <a:lnTo>
                  <a:pt x="1400555" y="4571"/>
                </a:lnTo>
                <a:lnTo>
                  <a:pt x="1392935" y="1523"/>
                </a:lnTo>
                <a:close/>
              </a:path>
              <a:path w="1458595" h="467994">
                <a:moveTo>
                  <a:pt x="1377696" y="4571"/>
                </a:moveTo>
                <a:lnTo>
                  <a:pt x="1418844" y="16763"/>
                </a:lnTo>
                <a:lnTo>
                  <a:pt x="1421892" y="19811"/>
                </a:lnTo>
                <a:lnTo>
                  <a:pt x="1424940" y="21335"/>
                </a:lnTo>
                <a:lnTo>
                  <a:pt x="1437132" y="33527"/>
                </a:lnTo>
                <a:lnTo>
                  <a:pt x="1437132" y="36575"/>
                </a:lnTo>
                <a:lnTo>
                  <a:pt x="1438656" y="36575"/>
                </a:lnTo>
                <a:lnTo>
                  <a:pt x="1441704" y="39623"/>
                </a:lnTo>
                <a:lnTo>
                  <a:pt x="1441704" y="42671"/>
                </a:lnTo>
                <a:lnTo>
                  <a:pt x="1443228" y="42671"/>
                </a:lnTo>
                <a:lnTo>
                  <a:pt x="1443228" y="45719"/>
                </a:lnTo>
                <a:lnTo>
                  <a:pt x="1444752" y="45719"/>
                </a:lnTo>
                <a:lnTo>
                  <a:pt x="1444752" y="48767"/>
                </a:lnTo>
                <a:lnTo>
                  <a:pt x="1446276" y="48767"/>
                </a:lnTo>
                <a:lnTo>
                  <a:pt x="1446276" y="51815"/>
                </a:lnTo>
                <a:lnTo>
                  <a:pt x="1447800" y="51815"/>
                </a:lnTo>
                <a:lnTo>
                  <a:pt x="1447800" y="54863"/>
                </a:lnTo>
                <a:lnTo>
                  <a:pt x="1449324" y="54863"/>
                </a:lnTo>
                <a:lnTo>
                  <a:pt x="1449324" y="59435"/>
                </a:lnTo>
                <a:lnTo>
                  <a:pt x="1450848" y="59435"/>
                </a:lnTo>
                <a:lnTo>
                  <a:pt x="1450848" y="65531"/>
                </a:lnTo>
                <a:lnTo>
                  <a:pt x="1452372" y="65531"/>
                </a:lnTo>
                <a:lnTo>
                  <a:pt x="1452372" y="77723"/>
                </a:lnTo>
                <a:lnTo>
                  <a:pt x="1453896" y="77723"/>
                </a:lnTo>
                <a:lnTo>
                  <a:pt x="1452372" y="390143"/>
                </a:lnTo>
                <a:lnTo>
                  <a:pt x="1440180" y="428243"/>
                </a:lnTo>
                <a:lnTo>
                  <a:pt x="1437132" y="431291"/>
                </a:lnTo>
                <a:lnTo>
                  <a:pt x="1435608" y="434339"/>
                </a:lnTo>
                <a:lnTo>
                  <a:pt x="1424940" y="445007"/>
                </a:lnTo>
                <a:lnTo>
                  <a:pt x="1421892" y="446531"/>
                </a:lnTo>
                <a:lnTo>
                  <a:pt x="1418844" y="449579"/>
                </a:lnTo>
                <a:lnTo>
                  <a:pt x="1403603" y="457199"/>
                </a:lnTo>
                <a:lnTo>
                  <a:pt x="1399032" y="458723"/>
                </a:lnTo>
                <a:lnTo>
                  <a:pt x="1392936" y="460247"/>
                </a:lnTo>
                <a:lnTo>
                  <a:pt x="1392936" y="461771"/>
                </a:lnTo>
                <a:lnTo>
                  <a:pt x="1405128" y="461771"/>
                </a:lnTo>
                <a:lnTo>
                  <a:pt x="1408176" y="460247"/>
                </a:lnTo>
                <a:lnTo>
                  <a:pt x="1415796" y="457199"/>
                </a:lnTo>
                <a:lnTo>
                  <a:pt x="1423415" y="452627"/>
                </a:lnTo>
                <a:lnTo>
                  <a:pt x="1434084" y="443483"/>
                </a:lnTo>
                <a:lnTo>
                  <a:pt x="1444752" y="431291"/>
                </a:lnTo>
                <a:lnTo>
                  <a:pt x="1447800" y="425195"/>
                </a:lnTo>
                <a:lnTo>
                  <a:pt x="1452371" y="417575"/>
                </a:lnTo>
                <a:lnTo>
                  <a:pt x="1453895" y="409955"/>
                </a:lnTo>
                <a:lnTo>
                  <a:pt x="1456943" y="402335"/>
                </a:lnTo>
                <a:lnTo>
                  <a:pt x="1456943" y="394715"/>
                </a:lnTo>
                <a:lnTo>
                  <a:pt x="1458467" y="385571"/>
                </a:lnTo>
                <a:lnTo>
                  <a:pt x="1458467" y="80771"/>
                </a:lnTo>
                <a:lnTo>
                  <a:pt x="1456943" y="73151"/>
                </a:lnTo>
                <a:lnTo>
                  <a:pt x="1456943" y="65531"/>
                </a:lnTo>
                <a:lnTo>
                  <a:pt x="1447799" y="42671"/>
                </a:lnTo>
                <a:lnTo>
                  <a:pt x="1444751" y="36575"/>
                </a:lnTo>
                <a:lnTo>
                  <a:pt x="1443227" y="36575"/>
                </a:lnTo>
                <a:lnTo>
                  <a:pt x="1434083" y="24383"/>
                </a:lnTo>
                <a:lnTo>
                  <a:pt x="1423415" y="15239"/>
                </a:lnTo>
                <a:lnTo>
                  <a:pt x="1421891" y="13715"/>
                </a:lnTo>
                <a:lnTo>
                  <a:pt x="1415795" y="10667"/>
                </a:lnTo>
                <a:lnTo>
                  <a:pt x="1408174" y="6095"/>
                </a:lnTo>
                <a:lnTo>
                  <a:pt x="1400555" y="4571"/>
                </a:lnTo>
                <a:lnTo>
                  <a:pt x="1377696" y="4571"/>
                </a:lnTo>
                <a:close/>
              </a:path>
              <a:path w="1458595" h="467994">
                <a:moveTo>
                  <a:pt x="1377695" y="0"/>
                </a:moveTo>
                <a:lnTo>
                  <a:pt x="80771" y="0"/>
                </a:lnTo>
                <a:lnTo>
                  <a:pt x="73151" y="1523"/>
                </a:lnTo>
                <a:lnTo>
                  <a:pt x="1385315" y="1523"/>
                </a:lnTo>
                <a:lnTo>
                  <a:pt x="1377695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3291" y="2743200"/>
            <a:ext cx="1447799" cy="457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7195" y="2738628"/>
            <a:ext cx="1458595" cy="467995"/>
          </a:xfrm>
          <a:custGeom>
            <a:avLst/>
            <a:gdLst/>
            <a:ahLst/>
            <a:cxnLst/>
            <a:rect l="l" t="t" r="r" b="b"/>
            <a:pathLst>
              <a:path w="1458595" h="467994">
                <a:moveTo>
                  <a:pt x="1385315" y="466343"/>
                </a:moveTo>
                <a:lnTo>
                  <a:pt x="73151" y="466343"/>
                </a:lnTo>
                <a:lnTo>
                  <a:pt x="82295" y="467867"/>
                </a:lnTo>
                <a:lnTo>
                  <a:pt x="1377695" y="467867"/>
                </a:lnTo>
                <a:lnTo>
                  <a:pt x="1385315" y="466343"/>
                </a:lnTo>
                <a:close/>
              </a:path>
              <a:path w="1458595" h="467994">
                <a:moveTo>
                  <a:pt x="1392935" y="1523"/>
                </a:moveTo>
                <a:lnTo>
                  <a:pt x="65531" y="1523"/>
                </a:lnTo>
                <a:lnTo>
                  <a:pt x="42671" y="10667"/>
                </a:lnTo>
                <a:lnTo>
                  <a:pt x="36575" y="13715"/>
                </a:lnTo>
                <a:lnTo>
                  <a:pt x="36575" y="15239"/>
                </a:lnTo>
                <a:lnTo>
                  <a:pt x="24383" y="24383"/>
                </a:lnTo>
                <a:lnTo>
                  <a:pt x="10667" y="42671"/>
                </a:lnTo>
                <a:lnTo>
                  <a:pt x="4571" y="57911"/>
                </a:lnTo>
                <a:lnTo>
                  <a:pt x="0" y="80771"/>
                </a:lnTo>
                <a:lnTo>
                  <a:pt x="0" y="387095"/>
                </a:lnTo>
                <a:lnTo>
                  <a:pt x="10667" y="425195"/>
                </a:lnTo>
                <a:lnTo>
                  <a:pt x="36575" y="454151"/>
                </a:lnTo>
                <a:lnTo>
                  <a:pt x="65531" y="466343"/>
                </a:lnTo>
                <a:lnTo>
                  <a:pt x="1392935" y="466343"/>
                </a:lnTo>
                <a:lnTo>
                  <a:pt x="1402079" y="463295"/>
                </a:lnTo>
                <a:lnTo>
                  <a:pt x="1408175" y="460247"/>
                </a:lnTo>
                <a:lnTo>
                  <a:pt x="1415795" y="457199"/>
                </a:lnTo>
                <a:lnTo>
                  <a:pt x="74675" y="457199"/>
                </a:lnTo>
                <a:lnTo>
                  <a:pt x="67055" y="455675"/>
                </a:lnTo>
                <a:lnTo>
                  <a:pt x="60959" y="454151"/>
                </a:lnTo>
                <a:lnTo>
                  <a:pt x="53339" y="452627"/>
                </a:lnTo>
                <a:lnTo>
                  <a:pt x="47243" y="449579"/>
                </a:lnTo>
                <a:lnTo>
                  <a:pt x="41147" y="445007"/>
                </a:lnTo>
                <a:lnTo>
                  <a:pt x="32257" y="437387"/>
                </a:lnTo>
                <a:lnTo>
                  <a:pt x="32003" y="437387"/>
                </a:lnTo>
                <a:lnTo>
                  <a:pt x="30479" y="435863"/>
                </a:lnTo>
                <a:lnTo>
                  <a:pt x="30860" y="435863"/>
                </a:lnTo>
                <a:lnTo>
                  <a:pt x="22859" y="425195"/>
                </a:lnTo>
                <a:lnTo>
                  <a:pt x="18287" y="420623"/>
                </a:lnTo>
                <a:lnTo>
                  <a:pt x="15239" y="414527"/>
                </a:lnTo>
                <a:lnTo>
                  <a:pt x="13715" y="406907"/>
                </a:lnTo>
                <a:lnTo>
                  <a:pt x="12191" y="400811"/>
                </a:lnTo>
                <a:lnTo>
                  <a:pt x="10667" y="393191"/>
                </a:lnTo>
                <a:lnTo>
                  <a:pt x="10667" y="74675"/>
                </a:lnTo>
                <a:lnTo>
                  <a:pt x="13715" y="59435"/>
                </a:lnTo>
                <a:lnTo>
                  <a:pt x="15239" y="53339"/>
                </a:lnTo>
                <a:lnTo>
                  <a:pt x="18287" y="47243"/>
                </a:lnTo>
                <a:lnTo>
                  <a:pt x="22859" y="41147"/>
                </a:lnTo>
                <a:lnTo>
                  <a:pt x="24002" y="41147"/>
                </a:lnTo>
                <a:lnTo>
                  <a:pt x="30860" y="32003"/>
                </a:lnTo>
                <a:lnTo>
                  <a:pt x="30479" y="32003"/>
                </a:lnTo>
                <a:lnTo>
                  <a:pt x="32003" y="30479"/>
                </a:lnTo>
                <a:lnTo>
                  <a:pt x="32221" y="30479"/>
                </a:lnTo>
                <a:lnTo>
                  <a:pt x="42671" y="21335"/>
                </a:lnTo>
                <a:lnTo>
                  <a:pt x="43179" y="21335"/>
                </a:lnTo>
                <a:lnTo>
                  <a:pt x="47243" y="18287"/>
                </a:lnTo>
                <a:lnTo>
                  <a:pt x="54863" y="15239"/>
                </a:lnTo>
                <a:lnTo>
                  <a:pt x="67055" y="12191"/>
                </a:lnTo>
                <a:lnTo>
                  <a:pt x="74675" y="10667"/>
                </a:lnTo>
                <a:lnTo>
                  <a:pt x="1415795" y="10667"/>
                </a:lnTo>
                <a:lnTo>
                  <a:pt x="1408175" y="6095"/>
                </a:lnTo>
                <a:lnTo>
                  <a:pt x="1400555" y="4571"/>
                </a:lnTo>
                <a:lnTo>
                  <a:pt x="1392935" y="1523"/>
                </a:lnTo>
                <a:close/>
              </a:path>
              <a:path w="1458595" h="467994">
                <a:moveTo>
                  <a:pt x="1427987" y="435863"/>
                </a:moveTo>
                <a:lnTo>
                  <a:pt x="1417319" y="446531"/>
                </a:lnTo>
                <a:lnTo>
                  <a:pt x="1405127" y="452627"/>
                </a:lnTo>
                <a:lnTo>
                  <a:pt x="1397507" y="454151"/>
                </a:lnTo>
                <a:lnTo>
                  <a:pt x="1391411" y="455675"/>
                </a:lnTo>
                <a:lnTo>
                  <a:pt x="1383791" y="457199"/>
                </a:lnTo>
                <a:lnTo>
                  <a:pt x="1415795" y="457199"/>
                </a:lnTo>
                <a:lnTo>
                  <a:pt x="1423415" y="452627"/>
                </a:lnTo>
                <a:lnTo>
                  <a:pt x="1434083" y="443483"/>
                </a:lnTo>
                <a:lnTo>
                  <a:pt x="1439417" y="437387"/>
                </a:lnTo>
                <a:lnTo>
                  <a:pt x="1427987" y="437387"/>
                </a:lnTo>
                <a:lnTo>
                  <a:pt x="1427987" y="435863"/>
                </a:lnTo>
                <a:close/>
              </a:path>
              <a:path w="1458595" h="467994">
                <a:moveTo>
                  <a:pt x="30479" y="435863"/>
                </a:moveTo>
                <a:lnTo>
                  <a:pt x="32003" y="437387"/>
                </a:lnTo>
                <a:lnTo>
                  <a:pt x="31546" y="436778"/>
                </a:lnTo>
                <a:lnTo>
                  <a:pt x="30479" y="435863"/>
                </a:lnTo>
                <a:close/>
              </a:path>
              <a:path w="1458595" h="467994">
                <a:moveTo>
                  <a:pt x="31546" y="436778"/>
                </a:moveTo>
                <a:lnTo>
                  <a:pt x="32003" y="437387"/>
                </a:lnTo>
                <a:lnTo>
                  <a:pt x="32257" y="437387"/>
                </a:lnTo>
                <a:lnTo>
                  <a:pt x="31546" y="436778"/>
                </a:lnTo>
                <a:close/>
              </a:path>
              <a:path w="1458595" h="467994">
                <a:moveTo>
                  <a:pt x="1435607" y="41147"/>
                </a:moveTo>
                <a:lnTo>
                  <a:pt x="1440179" y="47243"/>
                </a:lnTo>
                <a:lnTo>
                  <a:pt x="1443227" y="53339"/>
                </a:lnTo>
                <a:lnTo>
                  <a:pt x="1444751" y="60959"/>
                </a:lnTo>
                <a:lnTo>
                  <a:pt x="1447799" y="67055"/>
                </a:lnTo>
                <a:lnTo>
                  <a:pt x="1447799" y="400811"/>
                </a:lnTo>
                <a:lnTo>
                  <a:pt x="1444751" y="408431"/>
                </a:lnTo>
                <a:lnTo>
                  <a:pt x="1443227" y="414527"/>
                </a:lnTo>
                <a:lnTo>
                  <a:pt x="1440179" y="420623"/>
                </a:lnTo>
                <a:lnTo>
                  <a:pt x="1435607" y="426719"/>
                </a:lnTo>
                <a:lnTo>
                  <a:pt x="1427987" y="437387"/>
                </a:lnTo>
                <a:lnTo>
                  <a:pt x="1439417" y="437387"/>
                </a:lnTo>
                <a:lnTo>
                  <a:pt x="1444751" y="431291"/>
                </a:lnTo>
                <a:lnTo>
                  <a:pt x="1447799" y="425195"/>
                </a:lnTo>
                <a:lnTo>
                  <a:pt x="1452371" y="417575"/>
                </a:lnTo>
                <a:lnTo>
                  <a:pt x="1453895" y="409955"/>
                </a:lnTo>
                <a:lnTo>
                  <a:pt x="1456943" y="402335"/>
                </a:lnTo>
                <a:lnTo>
                  <a:pt x="1456943" y="394715"/>
                </a:lnTo>
                <a:lnTo>
                  <a:pt x="1458467" y="385571"/>
                </a:lnTo>
                <a:lnTo>
                  <a:pt x="1458467" y="80771"/>
                </a:lnTo>
                <a:lnTo>
                  <a:pt x="1456943" y="73151"/>
                </a:lnTo>
                <a:lnTo>
                  <a:pt x="1456943" y="65531"/>
                </a:lnTo>
                <a:lnTo>
                  <a:pt x="1447799" y="42671"/>
                </a:lnTo>
                <a:lnTo>
                  <a:pt x="1437131" y="42671"/>
                </a:lnTo>
                <a:lnTo>
                  <a:pt x="1435607" y="41147"/>
                </a:lnTo>
                <a:close/>
              </a:path>
              <a:path w="1458595" h="467994">
                <a:moveTo>
                  <a:pt x="30860" y="435863"/>
                </a:moveTo>
                <a:lnTo>
                  <a:pt x="30479" y="435863"/>
                </a:lnTo>
                <a:lnTo>
                  <a:pt x="31546" y="436778"/>
                </a:lnTo>
                <a:lnTo>
                  <a:pt x="30860" y="435863"/>
                </a:lnTo>
                <a:close/>
              </a:path>
              <a:path w="1458595" h="467994">
                <a:moveTo>
                  <a:pt x="24002" y="41147"/>
                </a:moveTo>
                <a:lnTo>
                  <a:pt x="22859" y="41147"/>
                </a:lnTo>
                <a:lnTo>
                  <a:pt x="22859" y="42671"/>
                </a:lnTo>
                <a:lnTo>
                  <a:pt x="24002" y="41147"/>
                </a:lnTo>
                <a:close/>
              </a:path>
              <a:path w="1458595" h="467994">
                <a:moveTo>
                  <a:pt x="1438655" y="30479"/>
                </a:moveTo>
                <a:lnTo>
                  <a:pt x="1427987" y="30479"/>
                </a:lnTo>
                <a:lnTo>
                  <a:pt x="1437131" y="42671"/>
                </a:lnTo>
                <a:lnTo>
                  <a:pt x="1447799" y="42671"/>
                </a:lnTo>
                <a:lnTo>
                  <a:pt x="1444751" y="36575"/>
                </a:lnTo>
                <a:lnTo>
                  <a:pt x="1443227" y="36575"/>
                </a:lnTo>
                <a:lnTo>
                  <a:pt x="1438655" y="30479"/>
                </a:lnTo>
                <a:close/>
              </a:path>
              <a:path w="1458595" h="467994">
                <a:moveTo>
                  <a:pt x="32003" y="30479"/>
                </a:moveTo>
                <a:lnTo>
                  <a:pt x="30479" y="32003"/>
                </a:lnTo>
                <a:lnTo>
                  <a:pt x="31588" y="31034"/>
                </a:lnTo>
                <a:lnTo>
                  <a:pt x="32003" y="30479"/>
                </a:lnTo>
                <a:close/>
              </a:path>
              <a:path w="1458595" h="467994">
                <a:moveTo>
                  <a:pt x="31588" y="31034"/>
                </a:moveTo>
                <a:lnTo>
                  <a:pt x="30479" y="32003"/>
                </a:lnTo>
                <a:lnTo>
                  <a:pt x="30860" y="32003"/>
                </a:lnTo>
                <a:lnTo>
                  <a:pt x="31588" y="31034"/>
                </a:lnTo>
                <a:close/>
              </a:path>
              <a:path w="1458595" h="467994">
                <a:moveTo>
                  <a:pt x="1430527" y="21335"/>
                </a:moveTo>
                <a:lnTo>
                  <a:pt x="1417319" y="21335"/>
                </a:lnTo>
                <a:lnTo>
                  <a:pt x="1427987" y="32003"/>
                </a:lnTo>
                <a:lnTo>
                  <a:pt x="1427987" y="30479"/>
                </a:lnTo>
                <a:lnTo>
                  <a:pt x="1438655" y="30479"/>
                </a:lnTo>
                <a:lnTo>
                  <a:pt x="1434083" y="24383"/>
                </a:lnTo>
                <a:lnTo>
                  <a:pt x="1430527" y="21335"/>
                </a:lnTo>
                <a:close/>
              </a:path>
              <a:path w="1458595" h="467994">
                <a:moveTo>
                  <a:pt x="32221" y="30479"/>
                </a:moveTo>
                <a:lnTo>
                  <a:pt x="32003" y="30479"/>
                </a:lnTo>
                <a:lnTo>
                  <a:pt x="31588" y="31034"/>
                </a:lnTo>
                <a:lnTo>
                  <a:pt x="32221" y="30479"/>
                </a:lnTo>
                <a:close/>
              </a:path>
              <a:path w="1458595" h="467994">
                <a:moveTo>
                  <a:pt x="43179" y="21335"/>
                </a:moveTo>
                <a:lnTo>
                  <a:pt x="42671" y="21335"/>
                </a:lnTo>
                <a:lnTo>
                  <a:pt x="41147" y="22859"/>
                </a:lnTo>
                <a:lnTo>
                  <a:pt x="43179" y="21335"/>
                </a:lnTo>
                <a:close/>
              </a:path>
              <a:path w="1458595" h="467994">
                <a:moveTo>
                  <a:pt x="1415795" y="10667"/>
                </a:moveTo>
                <a:lnTo>
                  <a:pt x="1385315" y="10667"/>
                </a:lnTo>
                <a:lnTo>
                  <a:pt x="1391411" y="12191"/>
                </a:lnTo>
                <a:lnTo>
                  <a:pt x="1399031" y="13715"/>
                </a:lnTo>
                <a:lnTo>
                  <a:pt x="1405127" y="15239"/>
                </a:lnTo>
                <a:lnTo>
                  <a:pt x="1411223" y="18287"/>
                </a:lnTo>
                <a:lnTo>
                  <a:pt x="1417319" y="22859"/>
                </a:lnTo>
                <a:lnTo>
                  <a:pt x="1417319" y="21335"/>
                </a:lnTo>
                <a:lnTo>
                  <a:pt x="1430527" y="21335"/>
                </a:lnTo>
                <a:lnTo>
                  <a:pt x="1423415" y="15239"/>
                </a:lnTo>
                <a:lnTo>
                  <a:pt x="1421891" y="13715"/>
                </a:lnTo>
                <a:lnTo>
                  <a:pt x="1415795" y="10667"/>
                </a:lnTo>
                <a:close/>
              </a:path>
              <a:path w="1458595" h="467994">
                <a:moveTo>
                  <a:pt x="1377695" y="0"/>
                </a:moveTo>
                <a:lnTo>
                  <a:pt x="80771" y="0"/>
                </a:lnTo>
                <a:lnTo>
                  <a:pt x="73151" y="1523"/>
                </a:lnTo>
                <a:lnTo>
                  <a:pt x="1385315" y="1523"/>
                </a:lnTo>
                <a:lnTo>
                  <a:pt x="1377695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9891" y="3657600"/>
            <a:ext cx="2011679" cy="228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63795" y="3653028"/>
            <a:ext cx="2022475" cy="233679"/>
          </a:xfrm>
          <a:custGeom>
            <a:avLst/>
            <a:gdLst/>
            <a:ahLst/>
            <a:cxnLst/>
            <a:rect l="l" t="t" r="r" b="b"/>
            <a:pathLst>
              <a:path w="2022475" h="233679">
                <a:moveTo>
                  <a:pt x="1972055" y="0"/>
                </a:moveTo>
                <a:lnTo>
                  <a:pt x="50291" y="0"/>
                </a:lnTo>
                <a:lnTo>
                  <a:pt x="41147" y="1523"/>
                </a:lnTo>
                <a:lnTo>
                  <a:pt x="32003" y="4571"/>
                </a:lnTo>
                <a:lnTo>
                  <a:pt x="30479" y="4571"/>
                </a:lnTo>
                <a:lnTo>
                  <a:pt x="4571" y="32003"/>
                </a:lnTo>
                <a:lnTo>
                  <a:pt x="1523" y="41147"/>
                </a:lnTo>
                <a:lnTo>
                  <a:pt x="0" y="50291"/>
                </a:lnTo>
                <a:lnTo>
                  <a:pt x="1511" y="233171"/>
                </a:lnTo>
                <a:lnTo>
                  <a:pt x="6096" y="233171"/>
                </a:lnTo>
                <a:lnTo>
                  <a:pt x="6096" y="41147"/>
                </a:lnTo>
                <a:lnTo>
                  <a:pt x="7620" y="35051"/>
                </a:lnTo>
                <a:lnTo>
                  <a:pt x="12192" y="25907"/>
                </a:lnTo>
                <a:lnTo>
                  <a:pt x="15240" y="22859"/>
                </a:lnTo>
                <a:lnTo>
                  <a:pt x="16764" y="19811"/>
                </a:lnTo>
                <a:lnTo>
                  <a:pt x="19812" y="16763"/>
                </a:lnTo>
                <a:lnTo>
                  <a:pt x="22860" y="15239"/>
                </a:lnTo>
                <a:lnTo>
                  <a:pt x="25908" y="12191"/>
                </a:lnTo>
                <a:lnTo>
                  <a:pt x="35052" y="7619"/>
                </a:lnTo>
                <a:lnTo>
                  <a:pt x="39624" y="6095"/>
                </a:lnTo>
                <a:lnTo>
                  <a:pt x="51816" y="4571"/>
                </a:lnTo>
                <a:lnTo>
                  <a:pt x="1990343" y="4571"/>
                </a:lnTo>
                <a:lnTo>
                  <a:pt x="1982723" y="1523"/>
                </a:lnTo>
                <a:lnTo>
                  <a:pt x="1981199" y="1523"/>
                </a:lnTo>
                <a:lnTo>
                  <a:pt x="1972055" y="0"/>
                </a:lnTo>
                <a:close/>
              </a:path>
              <a:path w="2022475" h="233679">
                <a:moveTo>
                  <a:pt x="1972056" y="4571"/>
                </a:moveTo>
                <a:lnTo>
                  <a:pt x="1982724" y="6095"/>
                </a:lnTo>
                <a:lnTo>
                  <a:pt x="1987296" y="7619"/>
                </a:lnTo>
                <a:lnTo>
                  <a:pt x="1996440" y="12191"/>
                </a:lnTo>
                <a:lnTo>
                  <a:pt x="1997964" y="13715"/>
                </a:lnTo>
                <a:lnTo>
                  <a:pt x="2001012" y="15239"/>
                </a:lnTo>
                <a:lnTo>
                  <a:pt x="2007108" y="21335"/>
                </a:lnTo>
                <a:lnTo>
                  <a:pt x="2007108" y="24383"/>
                </a:lnTo>
                <a:lnTo>
                  <a:pt x="2008632" y="24383"/>
                </a:lnTo>
                <a:lnTo>
                  <a:pt x="2010156" y="25907"/>
                </a:lnTo>
                <a:lnTo>
                  <a:pt x="2010156" y="28955"/>
                </a:lnTo>
                <a:lnTo>
                  <a:pt x="2011680" y="28955"/>
                </a:lnTo>
                <a:lnTo>
                  <a:pt x="2013204" y="30479"/>
                </a:lnTo>
                <a:lnTo>
                  <a:pt x="2013204" y="35051"/>
                </a:lnTo>
                <a:lnTo>
                  <a:pt x="2014728" y="35051"/>
                </a:lnTo>
                <a:lnTo>
                  <a:pt x="2014728" y="39623"/>
                </a:lnTo>
                <a:lnTo>
                  <a:pt x="2016252" y="39623"/>
                </a:lnTo>
                <a:lnTo>
                  <a:pt x="2016252" y="48767"/>
                </a:lnTo>
                <a:lnTo>
                  <a:pt x="2017776" y="48767"/>
                </a:lnTo>
                <a:lnTo>
                  <a:pt x="2017776" y="233171"/>
                </a:lnTo>
                <a:lnTo>
                  <a:pt x="2022347" y="233171"/>
                </a:lnTo>
                <a:lnTo>
                  <a:pt x="2022347" y="50291"/>
                </a:lnTo>
                <a:lnTo>
                  <a:pt x="2020823" y="41147"/>
                </a:lnTo>
                <a:lnTo>
                  <a:pt x="2017775" y="32003"/>
                </a:lnTo>
                <a:lnTo>
                  <a:pt x="2017775" y="30479"/>
                </a:lnTo>
                <a:lnTo>
                  <a:pt x="2013203" y="22859"/>
                </a:lnTo>
                <a:lnTo>
                  <a:pt x="2007107" y="15239"/>
                </a:lnTo>
                <a:lnTo>
                  <a:pt x="1999487" y="9143"/>
                </a:lnTo>
                <a:lnTo>
                  <a:pt x="1991867" y="4571"/>
                </a:lnTo>
                <a:lnTo>
                  <a:pt x="1972056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69891" y="3657600"/>
            <a:ext cx="2011679" cy="228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63795" y="3653028"/>
            <a:ext cx="2022475" cy="233679"/>
          </a:xfrm>
          <a:custGeom>
            <a:avLst/>
            <a:gdLst/>
            <a:ahLst/>
            <a:cxnLst/>
            <a:rect l="l" t="t" r="r" b="b"/>
            <a:pathLst>
              <a:path w="2022475" h="233679">
                <a:moveTo>
                  <a:pt x="1991867" y="4571"/>
                </a:moveTo>
                <a:lnTo>
                  <a:pt x="30479" y="4571"/>
                </a:lnTo>
                <a:lnTo>
                  <a:pt x="22859" y="9143"/>
                </a:lnTo>
                <a:lnTo>
                  <a:pt x="15239" y="15239"/>
                </a:lnTo>
                <a:lnTo>
                  <a:pt x="9143" y="22859"/>
                </a:lnTo>
                <a:lnTo>
                  <a:pt x="4571" y="30479"/>
                </a:lnTo>
                <a:lnTo>
                  <a:pt x="4571" y="32003"/>
                </a:lnTo>
                <a:lnTo>
                  <a:pt x="1523" y="41147"/>
                </a:lnTo>
                <a:lnTo>
                  <a:pt x="0" y="50291"/>
                </a:lnTo>
                <a:lnTo>
                  <a:pt x="1511" y="233171"/>
                </a:lnTo>
                <a:lnTo>
                  <a:pt x="10667" y="233171"/>
                </a:lnTo>
                <a:lnTo>
                  <a:pt x="10667" y="42671"/>
                </a:lnTo>
                <a:lnTo>
                  <a:pt x="16763" y="27431"/>
                </a:lnTo>
                <a:lnTo>
                  <a:pt x="17983" y="27431"/>
                </a:lnTo>
                <a:lnTo>
                  <a:pt x="21640" y="22859"/>
                </a:lnTo>
                <a:lnTo>
                  <a:pt x="21335" y="22859"/>
                </a:lnTo>
                <a:lnTo>
                  <a:pt x="22859" y="21335"/>
                </a:lnTo>
                <a:lnTo>
                  <a:pt x="23240" y="21335"/>
                </a:lnTo>
                <a:lnTo>
                  <a:pt x="28955" y="16763"/>
                </a:lnTo>
                <a:lnTo>
                  <a:pt x="27431" y="16763"/>
                </a:lnTo>
                <a:lnTo>
                  <a:pt x="42671" y="10667"/>
                </a:lnTo>
                <a:lnTo>
                  <a:pt x="2001392" y="10667"/>
                </a:lnTo>
                <a:lnTo>
                  <a:pt x="1999487" y="9143"/>
                </a:lnTo>
                <a:lnTo>
                  <a:pt x="1991867" y="4571"/>
                </a:lnTo>
                <a:close/>
              </a:path>
              <a:path w="2022475" h="233679">
                <a:moveTo>
                  <a:pt x="2015947" y="27431"/>
                </a:moveTo>
                <a:lnTo>
                  <a:pt x="2005583" y="27431"/>
                </a:lnTo>
                <a:lnTo>
                  <a:pt x="2011679" y="42671"/>
                </a:lnTo>
                <a:lnTo>
                  <a:pt x="2013203" y="51815"/>
                </a:lnTo>
                <a:lnTo>
                  <a:pt x="2011679" y="233171"/>
                </a:lnTo>
                <a:lnTo>
                  <a:pt x="2022347" y="233171"/>
                </a:lnTo>
                <a:lnTo>
                  <a:pt x="2022347" y="50291"/>
                </a:lnTo>
                <a:lnTo>
                  <a:pt x="2020823" y="41147"/>
                </a:lnTo>
                <a:lnTo>
                  <a:pt x="2017775" y="32003"/>
                </a:lnTo>
                <a:lnTo>
                  <a:pt x="2017775" y="30479"/>
                </a:lnTo>
                <a:lnTo>
                  <a:pt x="2015947" y="27431"/>
                </a:lnTo>
                <a:close/>
              </a:path>
              <a:path w="2022475" h="233679">
                <a:moveTo>
                  <a:pt x="17983" y="27431"/>
                </a:moveTo>
                <a:lnTo>
                  <a:pt x="16763" y="27431"/>
                </a:lnTo>
                <a:lnTo>
                  <a:pt x="16763" y="28955"/>
                </a:lnTo>
                <a:lnTo>
                  <a:pt x="17983" y="27431"/>
                </a:lnTo>
                <a:close/>
              </a:path>
              <a:path w="2022475" h="233679">
                <a:moveTo>
                  <a:pt x="2000165" y="22182"/>
                </a:moveTo>
                <a:lnTo>
                  <a:pt x="2005583" y="28955"/>
                </a:lnTo>
                <a:lnTo>
                  <a:pt x="2005583" y="27431"/>
                </a:lnTo>
                <a:lnTo>
                  <a:pt x="2015947" y="27431"/>
                </a:lnTo>
                <a:lnTo>
                  <a:pt x="2013203" y="22859"/>
                </a:lnTo>
                <a:lnTo>
                  <a:pt x="2001011" y="22859"/>
                </a:lnTo>
                <a:lnTo>
                  <a:pt x="2000165" y="22182"/>
                </a:lnTo>
                <a:close/>
              </a:path>
              <a:path w="2022475" h="233679">
                <a:moveTo>
                  <a:pt x="22859" y="21335"/>
                </a:moveTo>
                <a:lnTo>
                  <a:pt x="21335" y="22859"/>
                </a:lnTo>
                <a:lnTo>
                  <a:pt x="22182" y="22182"/>
                </a:lnTo>
                <a:lnTo>
                  <a:pt x="22859" y="21335"/>
                </a:lnTo>
                <a:close/>
              </a:path>
              <a:path w="2022475" h="233679">
                <a:moveTo>
                  <a:pt x="22182" y="22182"/>
                </a:moveTo>
                <a:lnTo>
                  <a:pt x="21335" y="22859"/>
                </a:lnTo>
                <a:lnTo>
                  <a:pt x="21640" y="22859"/>
                </a:lnTo>
                <a:lnTo>
                  <a:pt x="22182" y="22182"/>
                </a:lnTo>
                <a:close/>
              </a:path>
              <a:path w="2022475" h="233679">
                <a:moveTo>
                  <a:pt x="1999487" y="21335"/>
                </a:moveTo>
                <a:lnTo>
                  <a:pt x="2000165" y="22182"/>
                </a:lnTo>
                <a:lnTo>
                  <a:pt x="2001011" y="22859"/>
                </a:lnTo>
                <a:lnTo>
                  <a:pt x="1999487" y="21335"/>
                </a:lnTo>
                <a:close/>
              </a:path>
              <a:path w="2022475" h="233679">
                <a:moveTo>
                  <a:pt x="2011984" y="21335"/>
                </a:moveTo>
                <a:lnTo>
                  <a:pt x="1999487" y="21335"/>
                </a:lnTo>
                <a:lnTo>
                  <a:pt x="2001011" y="22859"/>
                </a:lnTo>
                <a:lnTo>
                  <a:pt x="2013203" y="22859"/>
                </a:lnTo>
                <a:lnTo>
                  <a:pt x="2011984" y="21335"/>
                </a:lnTo>
                <a:close/>
              </a:path>
              <a:path w="2022475" h="233679">
                <a:moveTo>
                  <a:pt x="23240" y="21335"/>
                </a:moveTo>
                <a:lnTo>
                  <a:pt x="22859" y="21335"/>
                </a:lnTo>
                <a:lnTo>
                  <a:pt x="22182" y="22182"/>
                </a:lnTo>
                <a:lnTo>
                  <a:pt x="23240" y="21335"/>
                </a:lnTo>
                <a:close/>
              </a:path>
              <a:path w="2022475" h="233679">
                <a:moveTo>
                  <a:pt x="2001392" y="10667"/>
                </a:moveTo>
                <a:lnTo>
                  <a:pt x="1979675" y="10667"/>
                </a:lnTo>
                <a:lnTo>
                  <a:pt x="1994915" y="16763"/>
                </a:lnTo>
                <a:lnTo>
                  <a:pt x="1993391" y="16763"/>
                </a:lnTo>
                <a:lnTo>
                  <a:pt x="2000165" y="22182"/>
                </a:lnTo>
                <a:lnTo>
                  <a:pt x="1999487" y="21335"/>
                </a:lnTo>
                <a:lnTo>
                  <a:pt x="2011984" y="21335"/>
                </a:lnTo>
                <a:lnTo>
                  <a:pt x="2007107" y="15239"/>
                </a:lnTo>
                <a:lnTo>
                  <a:pt x="2001392" y="10667"/>
                </a:lnTo>
                <a:close/>
              </a:path>
              <a:path w="2022475" h="233679">
                <a:moveTo>
                  <a:pt x="1972055" y="0"/>
                </a:moveTo>
                <a:lnTo>
                  <a:pt x="50291" y="0"/>
                </a:lnTo>
                <a:lnTo>
                  <a:pt x="41147" y="1523"/>
                </a:lnTo>
                <a:lnTo>
                  <a:pt x="32003" y="4571"/>
                </a:lnTo>
                <a:lnTo>
                  <a:pt x="1990343" y="4571"/>
                </a:lnTo>
                <a:lnTo>
                  <a:pt x="1982723" y="1523"/>
                </a:lnTo>
                <a:lnTo>
                  <a:pt x="1981199" y="1523"/>
                </a:lnTo>
                <a:lnTo>
                  <a:pt x="1972055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8600" y="37338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04799" y="114299"/>
                </a:lnTo>
                <a:lnTo>
                  <a:pt x="3047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24883" y="3720084"/>
            <a:ext cx="332740" cy="166370"/>
          </a:xfrm>
          <a:custGeom>
            <a:avLst/>
            <a:gdLst/>
            <a:ahLst/>
            <a:cxnLst/>
            <a:rect l="l" t="t" r="r" b="b"/>
            <a:pathLst>
              <a:path w="332739" h="166370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73151" y="166115"/>
                </a:lnTo>
                <a:lnTo>
                  <a:pt x="77724" y="166115"/>
                </a:lnTo>
                <a:lnTo>
                  <a:pt x="77724" y="137160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332739" h="166370">
                <a:moveTo>
                  <a:pt x="77724" y="137160"/>
                </a:moveTo>
                <a:lnTo>
                  <a:pt x="77724" y="166115"/>
                </a:lnTo>
                <a:lnTo>
                  <a:pt x="99059" y="158495"/>
                </a:lnTo>
                <a:lnTo>
                  <a:pt x="77724" y="137160"/>
                </a:lnTo>
                <a:close/>
              </a:path>
              <a:path w="332739" h="166370">
                <a:moveTo>
                  <a:pt x="3063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4" y="137160"/>
                </a:lnTo>
                <a:lnTo>
                  <a:pt x="99059" y="158495"/>
                </a:lnTo>
                <a:lnTo>
                  <a:pt x="77724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06323" y="128015"/>
                </a:lnTo>
                <a:lnTo>
                  <a:pt x="306323" y="115823"/>
                </a:lnTo>
                <a:close/>
              </a:path>
              <a:path w="332739" h="166370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332739" h="166370">
                <a:moveTo>
                  <a:pt x="332231" y="115823"/>
                </a:moveTo>
                <a:lnTo>
                  <a:pt x="318515" y="115823"/>
                </a:lnTo>
                <a:lnTo>
                  <a:pt x="3063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326135" y="141731"/>
                </a:lnTo>
                <a:lnTo>
                  <a:pt x="332231" y="135635"/>
                </a:lnTo>
                <a:lnTo>
                  <a:pt x="332231" y="115823"/>
                </a:lnTo>
                <a:close/>
              </a:path>
              <a:path w="332739" h="166370">
                <a:moveTo>
                  <a:pt x="306323" y="51815"/>
                </a:moveTo>
                <a:lnTo>
                  <a:pt x="306323" y="128015"/>
                </a:lnTo>
                <a:lnTo>
                  <a:pt x="318515" y="115823"/>
                </a:lnTo>
                <a:lnTo>
                  <a:pt x="332231" y="115823"/>
                </a:lnTo>
                <a:lnTo>
                  <a:pt x="332231" y="65531"/>
                </a:lnTo>
                <a:lnTo>
                  <a:pt x="318515" y="65531"/>
                </a:lnTo>
                <a:lnTo>
                  <a:pt x="306323" y="51815"/>
                </a:lnTo>
                <a:close/>
              </a:path>
              <a:path w="332739" h="166370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332739" h="166370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332739" h="166370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332739" h="166370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06323" y="65531"/>
                </a:lnTo>
                <a:lnTo>
                  <a:pt x="3063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332739" h="166370">
                <a:moveTo>
                  <a:pt x="3261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06323" y="51815"/>
                </a:lnTo>
                <a:lnTo>
                  <a:pt x="318515" y="65531"/>
                </a:lnTo>
                <a:lnTo>
                  <a:pt x="332231" y="65531"/>
                </a:lnTo>
                <a:lnTo>
                  <a:pt x="332231" y="45719"/>
                </a:lnTo>
                <a:lnTo>
                  <a:pt x="326135" y="39623"/>
                </a:lnTo>
                <a:close/>
              </a:path>
              <a:path w="332739" h="166370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332739" h="166370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27324" y="3685287"/>
            <a:ext cx="2766060" cy="1353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tch</a:t>
            </a:r>
            <a:r>
              <a:rPr sz="1800" b="1" spc="-5" dirty="0">
                <a:solidFill>
                  <a:srgbClr val="0070C0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Ex</a:t>
            </a:r>
            <a:r>
              <a:rPr sz="1800" b="1" spc="-15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epti</a:t>
            </a:r>
            <a:r>
              <a:rPr sz="1800" b="1" spc="5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1800" b="1" spc="5" dirty="0">
                <a:solidFill>
                  <a:srgbClr val="0070C0"/>
                </a:solidFill>
                <a:latin typeface="Arial"/>
                <a:cs typeface="Arial"/>
              </a:rPr>
              <a:t>j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//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epti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 hand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//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stat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nts..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20644" y="2773437"/>
            <a:ext cx="101346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440" marR="5080" indent="-206375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If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exce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on ra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se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11754" y="3703141"/>
            <a:ext cx="15303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Exce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on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u</a:t>
            </a:r>
            <a:r>
              <a:rPr sz="1400" b="1" spc="-15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ht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936" y="5058259"/>
            <a:ext cx="1149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62400" y="42672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04799" y="114299"/>
                </a:lnTo>
                <a:lnTo>
                  <a:pt x="3047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48683" y="4253484"/>
            <a:ext cx="332740" cy="180340"/>
          </a:xfrm>
          <a:custGeom>
            <a:avLst/>
            <a:gdLst/>
            <a:ahLst/>
            <a:cxnLst/>
            <a:rect l="l" t="t" r="r" b="b"/>
            <a:pathLst>
              <a:path w="3327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3327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332739" h="180339">
                <a:moveTo>
                  <a:pt x="3063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06323" y="128015"/>
                </a:lnTo>
                <a:lnTo>
                  <a:pt x="306323" y="115823"/>
                </a:lnTo>
                <a:close/>
              </a:path>
              <a:path w="3327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332739" h="180339">
                <a:moveTo>
                  <a:pt x="332231" y="115823"/>
                </a:moveTo>
                <a:lnTo>
                  <a:pt x="318515" y="115823"/>
                </a:lnTo>
                <a:lnTo>
                  <a:pt x="3063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326135" y="141731"/>
                </a:lnTo>
                <a:lnTo>
                  <a:pt x="332231" y="135635"/>
                </a:lnTo>
                <a:lnTo>
                  <a:pt x="332231" y="115823"/>
                </a:lnTo>
                <a:close/>
              </a:path>
              <a:path w="332739" h="180339">
                <a:moveTo>
                  <a:pt x="306323" y="51815"/>
                </a:moveTo>
                <a:lnTo>
                  <a:pt x="306323" y="128015"/>
                </a:lnTo>
                <a:lnTo>
                  <a:pt x="318515" y="115823"/>
                </a:lnTo>
                <a:lnTo>
                  <a:pt x="332231" y="115823"/>
                </a:lnTo>
                <a:lnTo>
                  <a:pt x="332231" y="65531"/>
                </a:lnTo>
                <a:lnTo>
                  <a:pt x="318515" y="65531"/>
                </a:lnTo>
                <a:lnTo>
                  <a:pt x="306323" y="51815"/>
                </a:lnTo>
                <a:close/>
              </a:path>
              <a:path w="3327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3327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3327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3327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06323" y="65531"/>
                </a:lnTo>
                <a:lnTo>
                  <a:pt x="3063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332739" h="180339">
                <a:moveTo>
                  <a:pt x="3261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06323" y="51815"/>
                </a:lnTo>
                <a:lnTo>
                  <a:pt x="318515" y="65531"/>
                </a:lnTo>
                <a:lnTo>
                  <a:pt x="332231" y="65531"/>
                </a:lnTo>
                <a:lnTo>
                  <a:pt x="332231" y="45719"/>
                </a:lnTo>
                <a:lnTo>
                  <a:pt x="326135" y="39623"/>
                </a:lnTo>
                <a:close/>
              </a:path>
              <a:path w="3327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3327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69891" y="3886200"/>
            <a:ext cx="2011679" cy="457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65307" y="3886200"/>
            <a:ext cx="2021205" cy="52069"/>
          </a:xfrm>
          <a:custGeom>
            <a:avLst/>
            <a:gdLst/>
            <a:ahLst/>
            <a:cxnLst/>
            <a:rect l="l" t="t" r="r" b="b"/>
            <a:pathLst>
              <a:path w="2021204" h="52070">
                <a:moveTo>
                  <a:pt x="1988832" y="47244"/>
                </a:moveTo>
                <a:lnTo>
                  <a:pt x="30492" y="47244"/>
                </a:lnTo>
                <a:lnTo>
                  <a:pt x="39636" y="50292"/>
                </a:lnTo>
                <a:lnTo>
                  <a:pt x="50304" y="51816"/>
                </a:lnTo>
                <a:lnTo>
                  <a:pt x="1970544" y="51816"/>
                </a:lnTo>
                <a:lnTo>
                  <a:pt x="1979688" y="50292"/>
                </a:lnTo>
                <a:lnTo>
                  <a:pt x="1981212" y="50292"/>
                </a:lnTo>
                <a:lnTo>
                  <a:pt x="1988832" y="47244"/>
                </a:lnTo>
                <a:close/>
              </a:path>
              <a:path w="2021204" h="52070">
                <a:moveTo>
                  <a:pt x="4584" y="0"/>
                </a:moveTo>
                <a:lnTo>
                  <a:pt x="0" y="0"/>
                </a:lnTo>
                <a:lnTo>
                  <a:pt x="12" y="10668"/>
                </a:lnTo>
                <a:lnTo>
                  <a:pt x="3060" y="19812"/>
                </a:lnTo>
                <a:lnTo>
                  <a:pt x="3060" y="21336"/>
                </a:lnTo>
                <a:lnTo>
                  <a:pt x="7632" y="28956"/>
                </a:lnTo>
                <a:lnTo>
                  <a:pt x="13728" y="36576"/>
                </a:lnTo>
                <a:lnTo>
                  <a:pt x="21348" y="42672"/>
                </a:lnTo>
                <a:lnTo>
                  <a:pt x="28968" y="47244"/>
                </a:lnTo>
                <a:lnTo>
                  <a:pt x="1990356" y="47244"/>
                </a:lnTo>
                <a:lnTo>
                  <a:pt x="1992896" y="45720"/>
                </a:lnTo>
                <a:lnTo>
                  <a:pt x="38112" y="45720"/>
                </a:lnTo>
                <a:lnTo>
                  <a:pt x="38112" y="44196"/>
                </a:lnTo>
                <a:lnTo>
                  <a:pt x="33540" y="42672"/>
                </a:lnTo>
                <a:lnTo>
                  <a:pt x="24396" y="38100"/>
                </a:lnTo>
                <a:lnTo>
                  <a:pt x="21348" y="35052"/>
                </a:lnTo>
                <a:lnTo>
                  <a:pt x="18300" y="33528"/>
                </a:lnTo>
                <a:lnTo>
                  <a:pt x="16776" y="32004"/>
                </a:lnTo>
                <a:lnTo>
                  <a:pt x="15252" y="32004"/>
                </a:lnTo>
                <a:lnTo>
                  <a:pt x="15252" y="28956"/>
                </a:lnTo>
                <a:lnTo>
                  <a:pt x="12204" y="25908"/>
                </a:lnTo>
                <a:lnTo>
                  <a:pt x="10680" y="25908"/>
                </a:lnTo>
                <a:lnTo>
                  <a:pt x="10680" y="22860"/>
                </a:lnTo>
                <a:lnTo>
                  <a:pt x="9156" y="22860"/>
                </a:lnTo>
                <a:lnTo>
                  <a:pt x="9156" y="19812"/>
                </a:lnTo>
                <a:lnTo>
                  <a:pt x="7632" y="19812"/>
                </a:lnTo>
                <a:lnTo>
                  <a:pt x="7632" y="16764"/>
                </a:lnTo>
                <a:lnTo>
                  <a:pt x="6108" y="16764"/>
                </a:lnTo>
                <a:lnTo>
                  <a:pt x="6108" y="10668"/>
                </a:lnTo>
                <a:lnTo>
                  <a:pt x="4584" y="10668"/>
                </a:lnTo>
                <a:lnTo>
                  <a:pt x="4584" y="0"/>
                </a:lnTo>
                <a:close/>
              </a:path>
              <a:path w="2021204" h="52070">
                <a:moveTo>
                  <a:pt x="2016264" y="0"/>
                </a:moveTo>
                <a:lnTo>
                  <a:pt x="2014740" y="3048"/>
                </a:lnTo>
                <a:lnTo>
                  <a:pt x="2013216" y="12192"/>
                </a:lnTo>
                <a:lnTo>
                  <a:pt x="2010168" y="21336"/>
                </a:lnTo>
                <a:lnTo>
                  <a:pt x="2008644" y="22860"/>
                </a:lnTo>
                <a:lnTo>
                  <a:pt x="2005596" y="28956"/>
                </a:lnTo>
                <a:lnTo>
                  <a:pt x="1999500" y="35052"/>
                </a:lnTo>
                <a:lnTo>
                  <a:pt x="1996452" y="36576"/>
                </a:lnTo>
                <a:lnTo>
                  <a:pt x="1994928" y="38100"/>
                </a:lnTo>
                <a:lnTo>
                  <a:pt x="1985784" y="42672"/>
                </a:lnTo>
                <a:lnTo>
                  <a:pt x="1981212" y="44196"/>
                </a:lnTo>
                <a:lnTo>
                  <a:pt x="38112" y="45720"/>
                </a:lnTo>
                <a:lnTo>
                  <a:pt x="1992896" y="45720"/>
                </a:lnTo>
                <a:lnTo>
                  <a:pt x="2016264" y="19812"/>
                </a:lnTo>
                <a:lnTo>
                  <a:pt x="2019312" y="10668"/>
                </a:lnTo>
                <a:lnTo>
                  <a:pt x="2020836" y="0"/>
                </a:lnTo>
                <a:lnTo>
                  <a:pt x="2016264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69891" y="3886200"/>
            <a:ext cx="2011679" cy="457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65307" y="3886200"/>
            <a:ext cx="2021205" cy="52069"/>
          </a:xfrm>
          <a:custGeom>
            <a:avLst/>
            <a:gdLst/>
            <a:ahLst/>
            <a:cxnLst/>
            <a:rect l="l" t="t" r="r" b="b"/>
            <a:pathLst>
              <a:path w="2021204" h="52070">
                <a:moveTo>
                  <a:pt x="1988832" y="47244"/>
                </a:moveTo>
                <a:lnTo>
                  <a:pt x="30492" y="47244"/>
                </a:lnTo>
                <a:lnTo>
                  <a:pt x="39636" y="50292"/>
                </a:lnTo>
                <a:lnTo>
                  <a:pt x="50304" y="51816"/>
                </a:lnTo>
                <a:lnTo>
                  <a:pt x="1970544" y="51816"/>
                </a:lnTo>
                <a:lnTo>
                  <a:pt x="1979688" y="50292"/>
                </a:lnTo>
                <a:lnTo>
                  <a:pt x="1981212" y="50292"/>
                </a:lnTo>
                <a:lnTo>
                  <a:pt x="1988832" y="47244"/>
                </a:lnTo>
                <a:close/>
              </a:path>
              <a:path w="2021204" h="52070">
                <a:moveTo>
                  <a:pt x="0" y="0"/>
                </a:moveTo>
                <a:lnTo>
                  <a:pt x="12" y="10668"/>
                </a:lnTo>
                <a:lnTo>
                  <a:pt x="3060" y="19812"/>
                </a:lnTo>
                <a:lnTo>
                  <a:pt x="3060" y="21336"/>
                </a:lnTo>
                <a:lnTo>
                  <a:pt x="7632" y="28956"/>
                </a:lnTo>
                <a:lnTo>
                  <a:pt x="13728" y="36576"/>
                </a:lnTo>
                <a:lnTo>
                  <a:pt x="21348" y="42672"/>
                </a:lnTo>
                <a:lnTo>
                  <a:pt x="28968" y="47244"/>
                </a:lnTo>
                <a:lnTo>
                  <a:pt x="1990356" y="47244"/>
                </a:lnTo>
                <a:lnTo>
                  <a:pt x="1997976" y="42672"/>
                </a:lnTo>
                <a:lnTo>
                  <a:pt x="1999881" y="41148"/>
                </a:lnTo>
                <a:lnTo>
                  <a:pt x="41160" y="41148"/>
                </a:lnTo>
                <a:lnTo>
                  <a:pt x="25920" y="35052"/>
                </a:lnTo>
                <a:lnTo>
                  <a:pt x="27444" y="35052"/>
                </a:lnTo>
                <a:lnTo>
                  <a:pt x="21729" y="30480"/>
                </a:lnTo>
                <a:lnTo>
                  <a:pt x="21348" y="30480"/>
                </a:lnTo>
                <a:lnTo>
                  <a:pt x="19824" y="28956"/>
                </a:lnTo>
                <a:lnTo>
                  <a:pt x="20129" y="28956"/>
                </a:lnTo>
                <a:lnTo>
                  <a:pt x="16471" y="24384"/>
                </a:lnTo>
                <a:lnTo>
                  <a:pt x="15252" y="24384"/>
                </a:lnTo>
                <a:lnTo>
                  <a:pt x="9156" y="9144"/>
                </a:lnTo>
                <a:lnTo>
                  <a:pt x="9156" y="0"/>
                </a:lnTo>
                <a:lnTo>
                  <a:pt x="0" y="0"/>
                </a:lnTo>
                <a:close/>
              </a:path>
              <a:path w="2021204" h="52070">
                <a:moveTo>
                  <a:pt x="1998653" y="29633"/>
                </a:moveTo>
                <a:lnTo>
                  <a:pt x="1991880" y="35052"/>
                </a:lnTo>
                <a:lnTo>
                  <a:pt x="1993404" y="35052"/>
                </a:lnTo>
                <a:lnTo>
                  <a:pt x="1978164" y="41148"/>
                </a:lnTo>
                <a:lnTo>
                  <a:pt x="1999881" y="41148"/>
                </a:lnTo>
                <a:lnTo>
                  <a:pt x="2005596" y="36576"/>
                </a:lnTo>
                <a:lnTo>
                  <a:pt x="2010473" y="30480"/>
                </a:lnTo>
                <a:lnTo>
                  <a:pt x="1997976" y="30480"/>
                </a:lnTo>
                <a:lnTo>
                  <a:pt x="1998653" y="29633"/>
                </a:lnTo>
                <a:close/>
              </a:path>
              <a:path w="2021204" h="52070">
                <a:moveTo>
                  <a:pt x="19824" y="28956"/>
                </a:moveTo>
                <a:lnTo>
                  <a:pt x="21348" y="30480"/>
                </a:lnTo>
                <a:lnTo>
                  <a:pt x="20671" y="29633"/>
                </a:lnTo>
                <a:lnTo>
                  <a:pt x="19824" y="28956"/>
                </a:lnTo>
                <a:close/>
              </a:path>
              <a:path w="2021204" h="52070">
                <a:moveTo>
                  <a:pt x="20671" y="29633"/>
                </a:moveTo>
                <a:lnTo>
                  <a:pt x="21348" y="30480"/>
                </a:lnTo>
                <a:lnTo>
                  <a:pt x="21729" y="30480"/>
                </a:lnTo>
                <a:lnTo>
                  <a:pt x="20671" y="29633"/>
                </a:lnTo>
                <a:close/>
              </a:path>
              <a:path w="2021204" h="52070">
                <a:moveTo>
                  <a:pt x="1999500" y="28956"/>
                </a:moveTo>
                <a:lnTo>
                  <a:pt x="1998653" y="29633"/>
                </a:lnTo>
                <a:lnTo>
                  <a:pt x="1997976" y="30480"/>
                </a:lnTo>
                <a:lnTo>
                  <a:pt x="1999500" y="28956"/>
                </a:lnTo>
                <a:close/>
              </a:path>
              <a:path w="2021204" h="52070">
                <a:moveTo>
                  <a:pt x="2011692" y="28956"/>
                </a:moveTo>
                <a:lnTo>
                  <a:pt x="1999500" y="28956"/>
                </a:lnTo>
                <a:lnTo>
                  <a:pt x="1997976" y="30480"/>
                </a:lnTo>
                <a:lnTo>
                  <a:pt x="2010473" y="30480"/>
                </a:lnTo>
                <a:lnTo>
                  <a:pt x="2011692" y="28956"/>
                </a:lnTo>
                <a:close/>
              </a:path>
              <a:path w="2021204" h="52070">
                <a:moveTo>
                  <a:pt x="20129" y="28956"/>
                </a:moveTo>
                <a:lnTo>
                  <a:pt x="19824" y="28956"/>
                </a:lnTo>
                <a:lnTo>
                  <a:pt x="20671" y="29633"/>
                </a:lnTo>
                <a:lnTo>
                  <a:pt x="20129" y="28956"/>
                </a:lnTo>
                <a:close/>
              </a:path>
              <a:path w="2021204" h="52070">
                <a:moveTo>
                  <a:pt x="2004072" y="22860"/>
                </a:moveTo>
                <a:lnTo>
                  <a:pt x="1998653" y="29633"/>
                </a:lnTo>
                <a:lnTo>
                  <a:pt x="1999500" y="28956"/>
                </a:lnTo>
                <a:lnTo>
                  <a:pt x="2011692" y="28956"/>
                </a:lnTo>
                <a:lnTo>
                  <a:pt x="2014435" y="24384"/>
                </a:lnTo>
                <a:lnTo>
                  <a:pt x="2004072" y="24384"/>
                </a:lnTo>
                <a:lnTo>
                  <a:pt x="2004072" y="22860"/>
                </a:lnTo>
                <a:close/>
              </a:path>
              <a:path w="2021204" h="52070">
                <a:moveTo>
                  <a:pt x="15252" y="22860"/>
                </a:moveTo>
                <a:lnTo>
                  <a:pt x="15252" y="24384"/>
                </a:lnTo>
                <a:lnTo>
                  <a:pt x="16471" y="24384"/>
                </a:lnTo>
                <a:lnTo>
                  <a:pt x="15252" y="22860"/>
                </a:lnTo>
                <a:close/>
              </a:path>
              <a:path w="2021204" h="52070">
                <a:moveTo>
                  <a:pt x="2010168" y="0"/>
                </a:moveTo>
                <a:lnTo>
                  <a:pt x="2010168" y="9144"/>
                </a:lnTo>
                <a:lnTo>
                  <a:pt x="2004072" y="24384"/>
                </a:lnTo>
                <a:lnTo>
                  <a:pt x="2014435" y="24384"/>
                </a:lnTo>
                <a:lnTo>
                  <a:pt x="2016264" y="21336"/>
                </a:lnTo>
                <a:lnTo>
                  <a:pt x="2016264" y="19812"/>
                </a:lnTo>
                <a:lnTo>
                  <a:pt x="2019312" y="10668"/>
                </a:lnTo>
                <a:lnTo>
                  <a:pt x="2020836" y="0"/>
                </a:lnTo>
                <a:lnTo>
                  <a:pt x="2010168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07407" y="4145279"/>
            <a:ext cx="1920239" cy="2743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01311" y="4140708"/>
            <a:ext cx="1931035" cy="285115"/>
          </a:xfrm>
          <a:custGeom>
            <a:avLst/>
            <a:gdLst/>
            <a:ahLst/>
            <a:cxnLst/>
            <a:rect l="l" t="t" r="r" b="b"/>
            <a:pathLst>
              <a:path w="1931035" h="285114">
                <a:moveTo>
                  <a:pt x="1898903" y="280415"/>
                </a:moveTo>
                <a:lnTo>
                  <a:pt x="32003" y="280415"/>
                </a:lnTo>
                <a:lnTo>
                  <a:pt x="41147" y="283463"/>
                </a:lnTo>
                <a:lnTo>
                  <a:pt x="51815" y="284987"/>
                </a:lnTo>
                <a:lnTo>
                  <a:pt x="1880615" y="284987"/>
                </a:lnTo>
                <a:lnTo>
                  <a:pt x="1889759" y="283463"/>
                </a:lnTo>
                <a:lnTo>
                  <a:pt x="1891283" y="283463"/>
                </a:lnTo>
                <a:lnTo>
                  <a:pt x="1898903" y="280415"/>
                </a:lnTo>
                <a:close/>
              </a:path>
              <a:path w="1931035" h="285114">
                <a:moveTo>
                  <a:pt x="1880615" y="0"/>
                </a:moveTo>
                <a:lnTo>
                  <a:pt x="50291" y="0"/>
                </a:lnTo>
                <a:lnTo>
                  <a:pt x="41147" y="1523"/>
                </a:lnTo>
                <a:lnTo>
                  <a:pt x="32003" y="4571"/>
                </a:lnTo>
                <a:lnTo>
                  <a:pt x="30479" y="4571"/>
                </a:lnTo>
                <a:lnTo>
                  <a:pt x="22859" y="9143"/>
                </a:lnTo>
                <a:lnTo>
                  <a:pt x="15239" y="15239"/>
                </a:lnTo>
                <a:lnTo>
                  <a:pt x="9143" y="22859"/>
                </a:lnTo>
                <a:lnTo>
                  <a:pt x="4571" y="30479"/>
                </a:lnTo>
                <a:lnTo>
                  <a:pt x="4571" y="32003"/>
                </a:lnTo>
                <a:lnTo>
                  <a:pt x="1523" y="41147"/>
                </a:lnTo>
                <a:lnTo>
                  <a:pt x="0" y="50291"/>
                </a:lnTo>
                <a:lnTo>
                  <a:pt x="0" y="234695"/>
                </a:lnTo>
                <a:lnTo>
                  <a:pt x="1523" y="243839"/>
                </a:lnTo>
                <a:lnTo>
                  <a:pt x="4571" y="252983"/>
                </a:lnTo>
                <a:lnTo>
                  <a:pt x="4571" y="254507"/>
                </a:lnTo>
                <a:lnTo>
                  <a:pt x="9143" y="262127"/>
                </a:lnTo>
                <a:lnTo>
                  <a:pt x="15239" y="269747"/>
                </a:lnTo>
                <a:lnTo>
                  <a:pt x="22859" y="275843"/>
                </a:lnTo>
                <a:lnTo>
                  <a:pt x="30479" y="280415"/>
                </a:lnTo>
                <a:lnTo>
                  <a:pt x="1900427" y="280415"/>
                </a:lnTo>
                <a:lnTo>
                  <a:pt x="1902968" y="278891"/>
                </a:lnTo>
                <a:lnTo>
                  <a:pt x="1891284" y="278891"/>
                </a:lnTo>
                <a:lnTo>
                  <a:pt x="39624" y="277367"/>
                </a:lnTo>
                <a:lnTo>
                  <a:pt x="35052" y="275843"/>
                </a:lnTo>
                <a:lnTo>
                  <a:pt x="25908" y="271271"/>
                </a:lnTo>
                <a:lnTo>
                  <a:pt x="22860" y="268223"/>
                </a:lnTo>
                <a:lnTo>
                  <a:pt x="19812" y="266699"/>
                </a:lnTo>
                <a:lnTo>
                  <a:pt x="18288" y="265175"/>
                </a:lnTo>
                <a:lnTo>
                  <a:pt x="16764" y="265175"/>
                </a:lnTo>
                <a:lnTo>
                  <a:pt x="16764" y="262127"/>
                </a:lnTo>
                <a:lnTo>
                  <a:pt x="13716" y="259079"/>
                </a:lnTo>
                <a:lnTo>
                  <a:pt x="12192" y="259079"/>
                </a:lnTo>
                <a:lnTo>
                  <a:pt x="12192" y="256031"/>
                </a:lnTo>
                <a:lnTo>
                  <a:pt x="10668" y="256031"/>
                </a:lnTo>
                <a:lnTo>
                  <a:pt x="10668" y="252983"/>
                </a:lnTo>
                <a:lnTo>
                  <a:pt x="9144" y="252983"/>
                </a:lnTo>
                <a:lnTo>
                  <a:pt x="9144" y="249935"/>
                </a:lnTo>
                <a:lnTo>
                  <a:pt x="7620" y="249935"/>
                </a:lnTo>
                <a:lnTo>
                  <a:pt x="7620" y="245363"/>
                </a:lnTo>
                <a:lnTo>
                  <a:pt x="6096" y="245363"/>
                </a:lnTo>
                <a:lnTo>
                  <a:pt x="6096" y="39623"/>
                </a:lnTo>
                <a:lnTo>
                  <a:pt x="7620" y="35051"/>
                </a:lnTo>
                <a:lnTo>
                  <a:pt x="12192" y="25907"/>
                </a:lnTo>
                <a:lnTo>
                  <a:pt x="15240" y="22859"/>
                </a:lnTo>
                <a:lnTo>
                  <a:pt x="16764" y="19811"/>
                </a:lnTo>
                <a:lnTo>
                  <a:pt x="19812" y="16763"/>
                </a:lnTo>
                <a:lnTo>
                  <a:pt x="22860" y="15239"/>
                </a:lnTo>
                <a:lnTo>
                  <a:pt x="25908" y="12191"/>
                </a:lnTo>
                <a:lnTo>
                  <a:pt x="35052" y="7619"/>
                </a:lnTo>
                <a:lnTo>
                  <a:pt x="39624" y="6095"/>
                </a:lnTo>
                <a:lnTo>
                  <a:pt x="51816" y="4571"/>
                </a:lnTo>
                <a:lnTo>
                  <a:pt x="1898903" y="4571"/>
                </a:lnTo>
                <a:lnTo>
                  <a:pt x="1891283" y="1523"/>
                </a:lnTo>
                <a:lnTo>
                  <a:pt x="1889759" y="1523"/>
                </a:lnTo>
                <a:lnTo>
                  <a:pt x="1880615" y="0"/>
                </a:lnTo>
                <a:close/>
              </a:path>
              <a:path w="1931035" h="285114">
                <a:moveTo>
                  <a:pt x="1880616" y="4571"/>
                </a:moveTo>
                <a:lnTo>
                  <a:pt x="1891284" y="6095"/>
                </a:lnTo>
                <a:lnTo>
                  <a:pt x="1895856" y="7619"/>
                </a:lnTo>
                <a:lnTo>
                  <a:pt x="1905000" y="12191"/>
                </a:lnTo>
                <a:lnTo>
                  <a:pt x="1906524" y="13715"/>
                </a:lnTo>
                <a:lnTo>
                  <a:pt x="1909572" y="15239"/>
                </a:lnTo>
                <a:lnTo>
                  <a:pt x="1915668" y="21335"/>
                </a:lnTo>
                <a:lnTo>
                  <a:pt x="1915668" y="24383"/>
                </a:lnTo>
                <a:lnTo>
                  <a:pt x="1917192" y="24383"/>
                </a:lnTo>
                <a:lnTo>
                  <a:pt x="1918716" y="25907"/>
                </a:lnTo>
                <a:lnTo>
                  <a:pt x="1918716" y="28955"/>
                </a:lnTo>
                <a:lnTo>
                  <a:pt x="1920240" y="28955"/>
                </a:lnTo>
                <a:lnTo>
                  <a:pt x="1920240" y="32003"/>
                </a:lnTo>
                <a:lnTo>
                  <a:pt x="1921764" y="32003"/>
                </a:lnTo>
                <a:lnTo>
                  <a:pt x="1921764" y="35051"/>
                </a:lnTo>
                <a:lnTo>
                  <a:pt x="1923288" y="35051"/>
                </a:lnTo>
                <a:lnTo>
                  <a:pt x="1923288" y="39623"/>
                </a:lnTo>
                <a:lnTo>
                  <a:pt x="1924812" y="39623"/>
                </a:lnTo>
                <a:lnTo>
                  <a:pt x="1924812" y="50291"/>
                </a:lnTo>
                <a:lnTo>
                  <a:pt x="1926336" y="50291"/>
                </a:lnTo>
                <a:lnTo>
                  <a:pt x="1924812" y="234695"/>
                </a:lnTo>
                <a:lnTo>
                  <a:pt x="1923288" y="245363"/>
                </a:lnTo>
                <a:lnTo>
                  <a:pt x="1921764" y="249935"/>
                </a:lnTo>
                <a:lnTo>
                  <a:pt x="1917192" y="259079"/>
                </a:lnTo>
                <a:lnTo>
                  <a:pt x="1915668" y="260603"/>
                </a:lnTo>
                <a:lnTo>
                  <a:pt x="1914144" y="263651"/>
                </a:lnTo>
                <a:lnTo>
                  <a:pt x="1909572" y="268223"/>
                </a:lnTo>
                <a:lnTo>
                  <a:pt x="1906524" y="269747"/>
                </a:lnTo>
                <a:lnTo>
                  <a:pt x="1905000" y="271271"/>
                </a:lnTo>
                <a:lnTo>
                  <a:pt x="1895855" y="275843"/>
                </a:lnTo>
                <a:lnTo>
                  <a:pt x="1891284" y="277367"/>
                </a:lnTo>
                <a:lnTo>
                  <a:pt x="1891284" y="278891"/>
                </a:lnTo>
                <a:lnTo>
                  <a:pt x="1902968" y="278891"/>
                </a:lnTo>
                <a:lnTo>
                  <a:pt x="1908048" y="275843"/>
                </a:lnTo>
                <a:lnTo>
                  <a:pt x="1915668" y="269747"/>
                </a:lnTo>
                <a:lnTo>
                  <a:pt x="1921764" y="262127"/>
                </a:lnTo>
                <a:lnTo>
                  <a:pt x="1926335" y="254507"/>
                </a:lnTo>
                <a:lnTo>
                  <a:pt x="1926336" y="252983"/>
                </a:lnTo>
                <a:lnTo>
                  <a:pt x="1929383" y="243839"/>
                </a:lnTo>
                <a:lnTo>
                  <a:pt x="1930907" y="233171"/>
                </a:lnTo>
                <a:lnTo>
                  <a:pt x="1930907" y="50291"/>
                </a:lnTo>
                <a:lnTo>
                  <a:pt x="1929383" y="41147"/>
                </a:lnTo>
                <a:lnTo>
                  <a:pt x="1926335" y="32003"/>
                </a:lnTo>
                <a:lnTo>
                  <a:pt x="1926335" y="30479"/>
                </a:lnTo>
                <a:lnTo>
                  <a:pt x="1921763" y="22859"/>
                </a:lnTo>
                <a:lnTo>
                  <a:pt x="1915667" y="15239"/>
                </a:lnTo>
                <a:lnTo>
                  <a:pt x="1908047" y="9143"/>
                </a:lnTo>
                <a:lnTo>
                  <a:pt x="1900427" y="4571"/>
                </a:lnTo>
                <a:lnTo>
                  <a:pt x="1880616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7407" y="4145279"/>
            <a:ext cx="1920239" cy="2743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01311" y="4140708"/>
            <a:ext cx="1931035" cy="285115"/>
          </a:xfrm>
          <a:custGeom>
            <a:avLst/>
            <a:gdLst/>
            <a:ahLst/>
            <a:cxnLst/>
            <a:rect l="l" t="t" r="r" b="b"/>
            <a:pathLst>
              <a:path w="1931035" h="285114">
                <a:moveTo>
                  <a:pt x="1898903" y="280415"/>
                </a:moveTo>
                <a:lnTo>
                  <a:pt x="32003" y="280415"/>
                </a:lnTo>
                <a:lnTo>
                  <a:pt x="41147" y="283463"/>
                </a:lnTo>
                <a:lnTo>
                  <a:pt x="51815" y="284987"/>
                </a:lnTo>
                <a:lnTo>
                  <a:pt x="1880615" y="284987"/>
                </a:lnTo>
                <a:lnTo>
                  <a:pt x="1889759" y="283463"/>
                </a:lnTo>
                <a:lnTo>
                  <a:pt x="1891283" y="283463"/>
                </a:lnTo>
                <a:lnTo>
                  <a:pt x="1898903" y="280415"/>
                </a:lnTo>
                <a:close/>
              </a:path>
              <a:path w="1931035" h="285114">
                <a:moveTo>
                  <a:pt x="1900427" y="4571"/>
                </a:moveTo>
                <a:lnTo>
                  <a:pt x="30479" y="4571"/>
                </a:lnTo>
                <a:lnTo>
                  <a:pt x="22859" y="9143"/>
                </a:lnTo>
                <a:lnTo>
                  <a:pt x="15239" y="15239"/>
                </a:lnTo>
                <a:lnTo>
                  <a:pt x="9143" y="22859"/>
                </a:lnTo>
                <a:lnTo>
                  <a:pt x="4571" y="30479"/>
                </a:lnTo>
                <a:lnTo>
                  <a:pt x="4571" y="32003"/>
                </a:lnTo>
                <a:lnTo>
                  <a:pt x="1523" y="41147"/>
                </a:lnTo>
                <a:lnTo>
                  <a:pt x="0" y="50291"/>
                </a:lnTo>
                <a:lnTo>
                  <a:pt x="0" y="234695"/>
                </a:lnTo>
                <a:lnTo>
                  <a:pt x="1523" y="243839"/>
                </a:lnTo>
                <a:lnTo>
                  <a:pt x="4571" y="252983"/>
                </a:lnTo>
                <a:lnTo>
                  <a:pt x="4571" y="254507"/>
                </a:lnTo>
                <a:lnTo>
                  <a:pt x="9143" y="262127"/>
                </a:lnTo>
                <a:lnTo>
                  <a:pt x="15239" y="269747"/>
                </a:lnTo>
                <a:lnTo>
                  <a:pt x="22859" y="275843"/>
                </a:lnTo>
                <a:lnTo>
                  <a:pt x="30479" y="280415"/>
                </a:lnTo>
                <a:lnTo>
                  <a:pt x="1900427" y="280415"/>
                </a:lnTo>
                <a:lnTo>
                  <a:pt x="1908047" y="275843"/>
                </a:lnTo>
                <a:lnTo>
                  <a:pt x="1909952" y="274319"/>
                </a:lnTo>
                <a:lnTo>
                  <a:pt x="42671" y="274319"/>
                </a:lnTo>
                <a:lnTo>
                  <a:pt x="27431" y="268223"/>
                </a:lnTo>
                <a:lnTo>
                  <a:pt x="28955" y="268223"/>
                </a:lnTo>
                <a:lnTo>
                  <a:pt x="23240" y="263651"/>
                </a:lnTo>
                <a:lnTo>
                  <a:pt x="22859" y="263651"/>
                </a:lnTo>
                <a:lnTo>
                  <a:pt x="21335" y="262127"/>
                </a:lnTo>
                <a:lnTo>
                  <a:pt x="21640" y="262127"/>
                </a:lnTo>
                <a:lnTo>
                  <a:pt x="17983" y="257555"/>
                </a:lnTo>
                <a:lnTo>
                  <a:pt x="16763" y="257555"/>
                </a:lnTo>
                <a:lnTo>
                  <a:pt x="10667" y="242315"/>
                </a:lnTo>
                <a:lnTo>
                  <a:pt x="10667" y="42671"/>
                </a:lnTo>
                <a:lnTo>
                  <a:pt x="16763" y="27431"/>
                </a:lnTo>
                <a:lnTo>
                  <a:pt x="17983" y="27431"/>
                </a:lnTo>
                <a:lnTo>
                  <a:pt x="21640" y="22859"/>
                </a:lnTo>
                <a:lnTo>
                  <a:pt x="21335" y="22859"/>
                </a:lnTo>
                <a:lnTo>
                  <a:pt x="22859" y="21335"/>
                </a:lnTo>
                <a:lnTo>
                  <a:pt x="23240" y="21335"/>
                </a:lnTo>
                <a:lnTo>
                  <a:pt x="28955" y="16763"/>
                </a:lnTo>
                <a:lnTo>
                  <a:pt x="27431" y="16763"/>
                </a:lnTo>
                <a:lnTo>
                  <a:pt x="42671" y="10667"/>
                </a:lnTo>
                <a:lnTo>
                  <a:pt x="1909952" y="10667"/>
                </a:lnTo>
                <a:lnTo>
                  <a:pt x="1908047" y="9143"/>
                </a:lnTo>
                <a:lnTo>
                  <a:pt x="1900427" y="4571"/>
                </a:lnTo>
                <a:close/>
              </a:path>
              <a:path w="1931035" h="285114">
                <a:moveTo>
                  <a:pt x="1908725" y="262805"/>
                </a:moveTo>
                <a:lnTo>
                  <a:pt x="1901951" y="268223"/>
                </a:lnTo>
                <a:lnTo>
                  <a:pt x="1903475" y="268223"/>
                </a:lnTo>
                <a:lnTo>
                  <a:pt x="1888235" y="274319"/>
                </a:lnTo>
                <a:lnTo>
                  <a:pt x="1909952" y="274319"/>
                </a:lnTo>
                <a:lnTo>
                  <a:pt x="1915667" y="269747"/>
                </a:lnTo>
                <a:lnTo>
                  <a:pt x="1920544" y="263651"/>
                </a:lnTo>
                <a:lnTo>
                  <a:pt x="1908047" y="263651"/>
                </a:lnTo>
                <a:lnTo>
                  <a:pt x="1908725" y="262805"/>
                </a:lnTo>
                <a:close/>
              </a:path>
              <a:path w="1931035" h="285114">
                <a:moveTo>
                  <a:pt x="21335" y="262127"/>
                </a:moveTo>
                <a:lnTo>
                  <a:pt x="22859" y="263651"/>
                </a:lnTo>
                <a:lnTo>
                  <a:pt x="22182" y="262805"/>
                </a:lnTo>
                <a:lnTo>
                  <a:pt x="21335" y="262127"/>
                </a:lnTo>
                <a:close/>
              </a:path>
              <a:path w="1931035" h="285114">
                <a:moveTo>
                  <a:pt x="22182" y="262805"/>
                </a:moveTo>
                <a:lnTo>
                  <a:pt x="22859" y="263651"/>
                </a:lnTo>
                <a:lnTo>
                  <a:pt x="23240" y="263651"/>
                </a:lnTo>
                <a:lnTo>
                  <a:pt x="22182" y="262805"/>
                </a:lnTo>
                <a:close/>
              </a:path>
              <a:path w="1931035" h="285114">
                <a:moveTo>
                  <a:pt x="1909571" y="262127"/>
                </a:moveTo>
                <a:lnTo>
                  <a:pt x="1908725" y="262805"/>
                </a:lnTo>
                <a:lnTo>
                  <a:pt x="1908047" y="263651"/>
                </a:lnTo>
                <a:lnTo>
                  <a:pt x="1909571" y="262127"/>
                </a:lnTo>
                <a:close/>
              </a:path>
              <a:path w="1931035" h="285114">
                <a:moveTo>
                  <a:pt x="1921763" y="262127"/>
                </a:moveTo>
                <a:lnTo>
                  <a:pt x="1909571" y="262127"/>
                </a:lnTo>
                <a:lnTo>
                  <a:pt x="1908047" y="263651"/>
                </a:lnTo>
                <a:lnTo>
                  <a:pt x="1920544" y="263651"/>
                </a:lnTo>
                <a:lnTo>
                  <a:pt x="1921763" y="262127"/>
                </a:lnTo>
                <a:close/>
              </a:path>
              <a:path w="1931035" h="285114">
                <a:moveTo>
                  <a:pt x="21640" y="262127"/>
                </a:moveTo>
                <a:lnTo>
                  <a:pt x="21335" y="262127"/>
                </a:lnTo>
                <a:lnTo>
                  <a:pt x="22182" y="262805"/>
                </a:lnTo>
                <a:lnTo>
                  <a:pt x="21640" y="262127"/>
                </a:lnTo>
                <a:close/>
              </a:path>
              <a:path w="1931035" h="285114">
                <a:moveTo>
                  <a:pt x="1914143" y="256031"/>
                </a:moveTo>
                <a:lnTo>
                  <a:pt x="1908725" y="262805"/>
                </a:lnTo>
                <a:lnTo>
                  <a:pt x="1909571" y="262127"/>
                </a:lnTo>
                <a:lnTo>
                  <a:pt x="1921763" y="262127"/>
                </a:lnTo>
                <a:lnTo>
                  <a:pt x="1924507" y="257555"/>
                </a:lnTo>
                <a:lnTo>
                  <a:pt x="1914143" y="257555"/>
                </a:lnTo>
                <a:lnTo>
                  <a:pt x="1914143" y="256031"/>
                </a:lnTo>
                <a:close/>
              </a:path>
              <a:path w="1931035" h="285114">
                <a:moveTo>
                  <a:pt x="16763" y="256031"/>
                </a:moveTo>
                <a:lnTo>
                  <a:pt x="16763" y="257555"/>
                </a:lnTo>
                <a:lnTo>
                  <a:pt x="17983" y="257555"/>
                </a:lnTo>
                <a:lnTo>
                  <a:pt x="16763" y="256031"/>
                </a:lnTo>
                <a:close/>
              </a:path>
              <a:path w="1931035" h="285114">
                <a:moveTo>
                  <a:pt x="1924507" y="27431"/>
                </a:moveTo>
                <a:lnTo>
                  <a:pt x="1914143" y="27431"/>
                </a:lnTo>
                <a:lnTo>
                  <a:pt x="1920239" y="42671"/>
                </a:lnTo>
                <a:lnTo>
                  <a:pt x="1920239" y="242315"/>
                </a:lnTo>
                <a:lnTo>
                  <a:pt x="1914143" y="257555"/>
                </a:lnTo>
                <a:lnTo>
                  <a:pt x="1924507" y="257555"/>
                </a:lnTo>
                <a:lnTo>
                  <a:pt x="1926335" y="254507"/>
                </a:lnTo>
                <a:lnTo>
                  <a:pt x="1926335" y="252983"/>
                </a:lnTo>
                <a:lnTo>
                  <a:pt x="1929383" y="243839"/>
                </a:lnTo>
                <a:lnTo>
                  <a:pt x="1930907" y="233171"/>
                </a:lnTo>
                <a:lnTo>
                  <a:pt x="1930907" y="50291"/>
                </a:lnTo>
                <a:lnTo>
                  <a:pt x="1929383" y="41147"/>
                </a:lnTo>
                <a:lnTo>
                  <a:pt x="1926335" y="32003"/>
                </a:lnTo>
                <a:lnTo>
                  <a:pt x="1926335" y="30479"/>
                </a:lnTo>
                <a:lnTo>
                  <a:pt x="1924507" y="27431"/>
                </a:lnTo>
                <a:close/>
              </a:path>
              <a:path w="1931035" h="285114">
                <a:moveTo>
                  <a:pt x="17983" y="27431"/>
                </a:moveTo>
                <a:lnTo>
                  <a:pt x="16763" y="27431"/>
                </a:lnTo>
                <a:lnTo>
                  <a:pt x="16763" y="28955"/>
                </a:lnTo>
                <a:lnTo>
                  <a:pt x="17983" y="27431"/>
                </a:lnTo>
                <a:close/>
              </a:path>
              <a:path w="1931035" h="285114">
                <a:moveTo>
                  <a:pt x="1908725" y="22182"/>
                </a:moveTo>
                <a:lnTo>
                  <a:pt x="1914143" y="28955"/>
                </a:lnTo>
                <a:lnTo>
                  <a:pt x="1914143" y="27431"/>
                </a:lnTo>
                <a:lnTo>
                  <a:pt x="1924507" y="27431"/>
                </a:lnTo>
                <a:lnTo>
                  <a:pt x="1921763" y="22859"/>
                </a:lnTo>
                <a:lnTo>
                  <a:pt x="1909571" y="22859"/>
                </a:lnTo>
                <a:lnTo>
                  <a:pt x="1908725" y="22182"/>
                </a:lnTo>
                <a:close/>
              </a:path>
              <a:path w="1931035" h="285114">
                <a:moveTo>
                  <a:pt x="22859" y="21335"/>
                </a:moveTo>
                <a:lnTo>
                  <a:pt x="21335" y="22859"/>
                </a:lnTo>
                <a:lnTo>
                  <a:pt x="22182" y="22182"/>
                </a:lnTo>
                <a:lnTo>
                  <a:pt x="22859" y="21335"/>
                </a:lnTo>
                <a:close/>
              </a:path>
              <a:path w="1931035" h="285114">
                <a:moveTo>
                  <a:pt x="22182" y="22182"/>
                </a:moveTo>
                <a:lnTo>
                  <a:pt x="21335" y="22859"/>
                </a:lnTo>
                <a:lnTo>
                  <a:pt x="21640" y="22859"/>
                </a:lnTo>
                <a:lnTo>
                  <a:pt x="22182" y="22182"/>
                </a:lnTo>
                <a:close/>
              </a:path>
              <a:path w="1931035" h="285114">
                <a:moveTo>
                  <a:pt x="1908047" y="21335"/>
                </a:moveTo>
                <a:lnTo>
                  <a:pt x="1908725" y="22182"/>
                </a:lnTo>
                <a:lnTo>
                  <a:pt x="1909571" y="22859"/>
                </a:lnTo>
                <a:lnTo>
                  <a:pt x="1908047" y="21335"/>
                </a:lnTo>
                <a:close/>
              </a:path>
              <a:path w="1931035" h="285114">
                <a:moveTo>
                  <a:pt x="1920544" y="21335"/>
                </a:moveTo>
                <a:lnTo>
                  <a:pt x="1908047" y="21335"/>
                </a:lnTo>
                <a:lnTo>
                  <a:pt x="1909571" y="22859"/>
                </a:lnTo>
                <a:lnTo>
                  <a:pt x="1921763" y="22859"/>
                </a:lnTo>
                <a:lnTo>
                  <a:pt x="1920544" y="21335"/>
                </a:lnTo>
                <a:close/>
              </a:path>
              <a:path w="1931035" h="285114">
                <a:moveTo>
                  <a:pt x="23240" y="21335"/>
                </a:moveTo>
                <a:lnTo>
                  <a:pt x="22859" y="21335"/>
                </a:lnTo>
                <a:lnTo>
                  <a:pt x="22182" y="22182"/>
                </a:lnTo>
                <a:lnTo>
                  <a:pt x="23240" y="21335"/>
                </a:lnTo>
                <a:close/>
              </a:path>
              <a:path w="1931035" h="285114">
                <a:moveTo>
                  <a:pt x="1909952" y="10667"/>
                </a:moveTo>
                <a:lnTo>
                  <a:pt x="1888235" y="10667"/>
                </a:lnTo>
                <a:lnTo>
                  <a:pt x="1903475" y="16763"/>
                </a:lnTo>
                <a:lnTo>
                  <a:pt x="1901951" y="16763"/>
                </a:lnTo>
                <a:lnTo>
                  <a:pt x="1908725" y="22182"/>
                </a:lnTo>
                <a:lnTo>
                  <a:pt x="1908047" y="21335"/>
                </a:lnTo>
                <a:lnTo>
                  <a:pt x="1920544" y="21335"/>
                </a:lnTo>
                <a:lnTo>
                  <a:pt x="1915667" y="15239"/>
                </a:lnTo>
                <a:lnTo>
                  <a:pt x="1909952" y="10667"/>
                </a:lnTo>
                <a:close/>
              </a:path>
              <a:path w="1931035" h="285114">
                <a:moveTo>
                  <a:pt x="1880615" y="0"/>
                </a:moveTo>
                <a:lnTo>
                  <a:pt x="50291" y="0"/>
                </a:lnTo>
                <a:lnTo>
                  <a:pt x="41147" y="1523"/>
                </a:lnTo>
                <a:lnTo>
                  <a:pt x="32003" y="4571"/>
                </a:lnTo>
                <a:lnTo>
                  <a:pt x="1898903" y="4571"/>
                </a:lnTo>
                <a:lnTo>
                  <a:pt x="1891283" y="1523"/>
                </a:lnTo>
                <a:lnTo>
                  <a:pt x="1889759" y="1523"/>
                </a:lnTo>
                <a:lnTo>
                  <a:pt x="1880615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566974" y="4192231"/>
            <a:ext cx="16002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Exce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on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led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98035" y="3886200"/>
            <a:ext cx="30480" cy="13970"/>
          </a:xfrm>
          <a:custGeom>
            <a:avLst/>
            <a:gdLst/>
            <a:ahLst/>
            <a:cxnLst/>
            <a:rect l="l" t="t" r="r" b="b"/>
            <a:pathLst>
              <a:path w="30479" h="13970">
                <a:moveTo>
                  <a:pt x="0" y="0"/>
                </a:moveTo>
                <a:lnTo>
                  <a:pt x="9144" y="9144"/>
                </a:lnTo>
                <a:lnTo>
                  <a:pt x="12192" y="13716"/>
                </a:lnTo>
                <a:lnTo>
                  <a:pt x="18288" y="13716"/>
                </a:lnTo>
                <a:lnTo>
                  <a:pt x="27432" y="10668"/>
                </a:lnTo>
                <a:lnTo>
                  <a:pt x="30480" y="6096"/>
                </a:lnTo>
                <a:lnTo>
                  <a:pt x="30480" y="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91000" y="4754879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04799" y="114299"/>
                </a:lnTo>
                <a:lnTo>
                  <a:pt x="3047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77283" y="4741164"/>
            <a:ext cx="332740" cy="180340"/>
          </a:xfrm>
          <a:custGeom>
            <a:avLst/>
            <a:gdLst/>
            <a:ahLst/>
            <a:cxnLst/>
            <a:rect l="l" t="t" r="r" b="b"/>
            <a:pathLst>
              <a:path w="3327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3327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332739" h="180339">
                <a:moveTo>
                  <a:pt x="3063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06323" y="128015"/>
                </a:lnTo>
                <a:lnTo>
                  <a:pt x="306323" y="115823"/>
                </a:lnTo>
                <a:close/>
              </a:path>
              <a:path w="3327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332739" h="180339">
                <a:moveTo>
                  <a:pt x="332231" y="115823"/>
                </a:moveTo>
                <a:lnTo>
                  <a:pt x="318515" y="115823"/>
                </a:lnTo>
                <a:lnTo>
                  <a:pt x="3063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326135" y="141731"/>
                </a:lnTo>
                <a:lnTo>
                  <a:pt x="332231" y="135635"/>
                </a:lnTo>
                <a:lnTo>
                  <a:pt x="332231" y="115823"/>
                </a:lnTo>
                <a:close/>
              </a:path>
              <a:path w="332739" h="180339">
                <a:moveTo>
                  <a:pt x="306323" y="51815"/>
                </a:moveTo>
                <a:lnTo>
                  <a:pt x="306323" y="128015"/>
                </a:lnTo>
                <a:lnTo>
                  <a:pt x="318515" y="115823"/>
                </a:lnTo>
                <a:lnTo>
                  <a:pt x="332231" y="115823"/>
                </a:lnTo>
                <a:lnTo>
                  <a:pt x="332231" y="65531"/>
                </a:lnTo>
                <a:lnTo>
                  <a:pt x="318515" y="65531"/>
                </a:lnTo>
                <a:lnTo>
                  <a:pt x="306323" y="51815"/>
                </a:lnTo>
                <a:close/>
              </a:path>
              <a:path w="3327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3327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3327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3327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06323" y="65531"/>
                </a:lnTo>
                <a:lnTo>
                  <a:pt x="3063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332739" h="180339">
                <a:moveTo>
                  <a:pt x="3261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06323" y="51815"/>
                </a:lnTo>
                <a:lnTo>
                  <a:pt x="318515" y="65531"/>
                </a:lnTo>
                <a:lnTo>
                  <a:pt x="332231" y="65531"/>
                </a:lnTo>
                <a:lnTo>
                  <a:pt x="332231" y="45719"/>
                </a:lnTo>
                <a:lnTo>
                  <a:pt x="326135" y="39623"/>
                </a:lnTo>
                <a:close/>
              </a:path>
              <a:path w="3327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3327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48200" y="4572000"/>
            <a:ext cx="3581399" cy="4571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43627" y="4567428"/>
            <a:ext cx="3592195" cy="467995"/>
          </a:xfrm>
          <a:custGeom>
            <a:avLst/>
            <a:gdLst/>
            <a:ahLst/>
            <a:cxnLst/>
            <a:rect l="l" t="t" r="r" b="b"/>
            <a:pathLst>
              <a:path w="3592195" h="467995">
                <a:moveTo>
                  <a:pt x="3518915" y="466343"/>
                </a:moveTo>
                <a:lnTo>
                  <a:pt x="73151" y="466343"/>
                </a:lnTo>
                <a:lnTo>
                  <a:pt x="80771" y="467867"/>
                </a:lnTo>
                <a:lnTo>
                  <a:pt x="3511295" y="467867"/>
                </a:lnTo>
                <a:lnTo>
                  <a:pt x="3518915" y="466343"/>
                </a:lnTo>
                <a:close/>
              </a:path>
              <a:path w="3592195" h="467995">
                <a:moveTo>
                  <a:pt x="3526535" y="1523"/>
                </a:moveTo>
                <a:lnTo>
                  <a:pt x="65531" y="1523"/>
                </a:lnTo>
                <a:lnTo>
                  <a:pt x="42671" y="10667"/>
                </a:lnTo>
                <a:lnTo>
                  <a:pt x="36575" y="13715"/>
                </a:lnTo>
                <a:lnTo>
                  <a:pt x="36575" y="15239"/>
                </a:lnTo>
                <a:lnTo>
                  <a:pt x="24383" y="24383"/>
                </a:lnTo>
                <a:lnTo>
                  <a:pt x="15239" y="36575"/>
                </a:lnTo>
                <a:lnTo>
                  <a:pt x="13715" y="36575"/>
                </a:lnTo>
                <a:lnTo>
                  <a:pt x="10667" y="42671"/>
                </a:lnTo>
                <a:lnTo>
                  <a:pt x="6095" y="50291"/>
                </a:lnTo>
                <a:lnTo>
                  <a:pt x="4571" y="57911"/>
                </a:lnTo>
                <a:lnTo>
                  <a:pt x="1524" y="65531"/>
                </a:lnTo>
                <a:lnTo>
                  <a:pt x="1523" y="73151"/>
                </a:lnTo>
                <a:lnTo>
                  <a:pt x="0" y="80771"/>
                </a:lnTo>
                <a:lnTo>
                  <a:pt x="0" y="387095"/>
                </a:lnTo>
                <a:lnTo>
                  <a:pt x="1523" y="394715"/>
                </a:lnTo>
                <a:lnTo>
                  <a:pt x="1523" y="402335"/>
                </a:lnTo>
                <a:lnTo>
                  <a:pt x="10667" y="425195"/>
                </a:lnTo>
                <a:lnTo>
                  <a:pt x="13715" y="431291"/>
                </a:lnTo>
                <a:lnTo>
                  <a:pt x="15239" y="431291"/>
                </a:lnTo>
                <a:lnTo>
                  <a:pt x="24383" y="443483"/>
                </a:lnTo>
                <a:lnTo>
                  <a:pt x="36575" y="452627"/>
                </a:lnTo>
                <a:lnTo>
                  <a:pt x="36575" y="454151"/>
                </a:lnTo>
                <a:lnTo>
                  <a:pt x="42671" y="457199"/>
                </a:lnTo>
                <a:lnTo>
                  <a:pt x="65531" y="466343"/>
                </a:lnTo>
                <a:lnTo>
                  <a:pt x="3526535" y="466343"/>
                </a:lnTo>
                <a:lnTo>
                  <a:pt x="3537966" y="461771"/>
                </a:lnTo>
                <a:lnTo>
                  <a:pt x="3526536" y="461771"/>
                </a:lnTo>
                <a:lnTo>
                  <a:pt x="65532" y="460247"/>
                </a:lnTo>
                <a:lnTo>
                  <a:pt x="51816" y="455675"/>
                </a:lnTo>
                <a:lnTo>
                  <a:pt x="39624" y="449579"/>
                </a:lnTo>
                <a:lnTo>
                  <a:pt x="35052" y="445007"/>
                </a:lnTo>
                <a:lnTo>
                  <a:pt x="32004" y="443483"/>
                </a:lnTo>
                <a:lnTo>
                  <a:pt x="24384" y="435863"/>
                </a:lnTo>
                <a:lnTo>
                  <a:pt x="22860" y="435863"/>
                </a:lnTo>
                <a:lnTo>
                  <a:pt x="22860" y="432815"/>
                </a:lnTo>
                <a:lnTo>
                  <a:pt x="18288" y="428243"/>
                </a:lnTo>
                <a:lnTo>
                  <a:pt x="16764" y="428243"/>
                </a:lnTo>
                <a:lnTo>
                  <a:pt x="16764" y="425195"/>
                </a:lnTo>
                <a:lnTo>
                  <a:pt x="15240" y="425195"/>
                </a:lnTo>
                <a:lnTo>
                  <a:pt x="15240" y="422147"/>
                </a:lnTo>
                <a:lnTo>
                  <a:pt x="13716" y="422147"/>
                </a:lnTo>
                <a:lnTo>
                  <a:pt x="13716" y="419099"/>
                </a:lnTo>
                <a:lnTo>
                  <a:pt x="12192" y="419099"/>
                </a:lnTo>
                <a:lnTo>
                  <a:pt x="12192" y="416051"/>
                </a:lnTo>
                <a:lnTo>
                  <a:pt x="10668" y="416051"/>
                </a:lnTo>
                <a:lnTo>
                  <a:pt x="10668" y="411479"/>
                </a:lnTo>
                <a:lnTo>
                  <a:pt x="9144" y="411479"/>
                </a:lnTo>
                <a:lnTo>
                  <a:pt x="9144" y="406907"/>
                </a:lnTo>
                <a:lnTo>
                  <a:pt x="7620" y="406907"/>
                </a:lnTo>
                <a:lnTo>
                  <a:pt x="7620" y="402335"/>
                </a:lnTo>
                <a:lnTo>
                  <a:pt x="6096" y="402335"/>
                </a:lnTo>
                <a:lnTo>
                  <a:pt x="6096" y="387095"/>
                </a:lnTo>
                <a:lnTo>
                  <a:pt x="4572" y="387095"/>
                </a:lnTo>
                <a:lnTo>
                  <a:pt x="4572" y="80771"/>
                </a:lnTo>
                <a:lnTo>
                  <a:pt x="6096" y="65531"/>
                </a:lnTo>
                <a:lnTo>
                  <a:pt x="10668" y="51815"/>
                </a:lnTo>
                <a:lnTo>
                  <a:pt x="16764" y="39623"/>
                </a:lnTo>
                <a:lnTo>
                  <a:pt x="21336" y="35051"/>
                </a:lnTo>
                <a:lnTo>
                  <a:pt x="22860" y="32003"/>
                </a:lnTo>
                <a:lnTo>
                  <a:pt x="32004" y="22859"/>
                </a:lnTo>
                <a:lnTo>
                  <a:pt x="35052" y="21335"/>
                </a:lnTo>
                <a:lnTo>
                  <a:pt x="39624" y="16763"/>
                </a:lnTo>
                <a:lnTo>
                  <a:pt x="51816" y="10667"/>
                </a:lnTo>
                <a:lnTo>
                  <a:pt x="65532" y="6095"/>
                </a:lnTo>
                <a:lnTo>
                  <a:pt x="80772" y="4571"/>
                </a:lnTo>
                <a:lnTo>
                  <a:pt x="3534155" y="4571"/>
                </a:lnTo>
                <a:lnTo>
                  <a:pt x="3526535" y="1523"/>
                </a:lnTo>
                <a:close/>
              </a:path>
              <a:path w="3592195" h="467995">
                <a:moveTo>
                  <a:pt x="3509772" y="4571"/>
                </a:moveTo>
                <a:lnTo>
                  <a:pt x="3526536" y="6095"/>
                </a:lnTo>
                <a:lnTo>
                  <a:pt x="3540252" y="10667"/>
                </a:lnTo>
                <a:lnTo>
                  <a:pt x="3552444" y="16763"/>
                </a:lnTo>
                <a:lnTo>
                  <a:pt x="3557016" y="21335"/>
                </a:lnTo>
                <a:lnTo>
                  <a:pt x="3560064" y="22859"/>
                </a:lnTo>
                <a:lnTo>
                  <a:pt x="3569208" y="32003"/>
                </a:lnTo>
                <a:lnTo>
                  <a:pt x="3569208" y="35051"/>
                </a:lnTo>
                <a:lnTo>
                  <a:pt x="3570732" y="35051"/>
                </a:lnTo>
                <a:lnTo>
                  <a:pt x="3575304" y="39623"/>
                </a:lnTo>
                <a:lnTo>
                  <a:pt x="3575304" y="42671"/>
                </a:lnTo>
                <a:lnTo>
                  <a:pt x="3576828" y="42671"/>
                </a:lnTo>
                <a:lnTo>
                  <a:pt x="3576828" y="45719"/>
                </a:lnTo>
                <a:lnTo>
                  <a:pt x="3578352" y="45719"/>
                </a:lnTo>
                <a:lnTo>
                  <a:pt x="3578352" y="48767"/>
                </a:lnTo>
                <a:lnTo>
                  <a:pt x="3579876" y="48767"/>
                </a:lnTo>
                <a:lnTo>
                  <a:pt x="3579876" y="51815"/>
                </a:lnTo>
                <a:lnTo>
                  <a:pt x="3581400" y="51815"/>
                </a:lnTo>
                <a:lnTo>
                  <a:pt x="3581400" y="56387"/>
                </a:lnTo>
                <a:lnTo>
                  <a:pt x="3582924" y="56387"/>
                </a:lnTo>
                <a:lnTo>
                  <a:pt x="3582924" y="60959"/>
                </a:lnTo>
                <a:lnTo>
                  <a:pt x="3584448" y="60959"/>
                </a:lnTo>
                <a:lnTo>
                  <a:pt x="3584448" y="65531"/>
                </a:lnTo>
                <a:lnTo>
                  <a:pt x="3585972" y="65531"/>
                </a:lnTo>
                <a:lnTo>
                  <a:pt x="3584448" y="402335"/>
                </a:lnTo>
                <a:lnTo>
                  <a:pt x="3579876" y="416051"/>
                </a:lnTo>
                <a:lnTo>
                  <a:pt x="3573780" y="428243"/>
                </a:lnTo>
                <a:lnTo>
                  <a:pt x="3569208" y="432815"/>
                </a:lnTo>
                <a:lnTo>
                  <a:pt x="3567684" y="435863"/>
                </a:lnTo>
                <a:lnTo>
                  <a:pt x="3560064" y="443483"/>
                </a:lnTo>
                <a:lnTo>
                  <a:pt x="3557016" y="445007"/>
                </a:lnTo>
                <a:lnTo>
                  <a:pt x="3552444" y="449579"/>
                </a:lnTo>
                <a:lnTo>
                  <a:pt x="3540252" y="455675"/>
                </a:lnTo>
                <a:lnTo>
                  <a:pt x="3526536" y="460247"/>
                </a:lnTo>
                <a:lnTo>
                  <a:pt x="3526536" y="461771"/>
                </a:lnTo>
                <a:lnTo>
                  <a:pt x="3537966" y="461771"/>
                </a:lnTo>
                <a:lnTo>
                  <a:pt x="3549395" y="457199"/>
                </a:lnTo>
                <a:lnTo>
                  <a:pt x="3567684" y="443483"/>
                </a:lnTo>
                <a:lnTo>
                  <a:pt x="3578351" y="431291"/>
                </a:lnTo>
                <a:lnTo>
                  <a:pt x="3581399" y="425195"/>
                </a:lnTo>
                <a:lnTo>
                  <a:pt x="3590543" y="402335"/>
                </a:lnTo>
                <a:lnTo>
                  <a:pt x="3590543" y="394715"/>
                </a:lnTo>
                <a:lnTo>
                  <a:pt x="3592067" y="385571"/>
                </a:lnTo>
                <a:lnTo>
                  <a:pt x="3592067" y="80771"/>
                </a:lnTo>
                <a:lnTo>
                  <a:pt x="3590543" y="73151"/>
                </a:lnTo>
                <a:lnTo>
                  <a:pt x="3590543" y="65531"/>
                </a:lnTo>
                <a:lnTo>
                  <a:pt x="3581399" y="42671"/>
                </a:lnTo>
                <a:lnTo>
                  <a:pt x="3578351" y="36575"/>
                </a:lnTo>
                <a:lnTo>
                  <a:pt x="3576827" y="36575"/>
                </a:lnTo>
                <a:lnTo>
                  <a:pt x="3567683" y="24383"/>
                </a:lnTo>
                <a:lnTo>
                  <a:pt x="3555491" y="15239"/>
                </a:lnTo>
                <a:lnTo>
                  <a:pt x="3555491" y="13715"/>
                </a:lnTo>
                <a:lnTo>
                  <a:pt x="3549395" y="10667"/>
                </a:lnTo>
                <a:lnTo>
                  <a:pt x="3541775" y="6095"/>
                </a:lnTo>
                <a:lnTo>
                  <a:pt x="3534155" y="4571"/>
                </a:lnTo>
                <a:lnTo>
                  <a:pt x="3509772" y="4571"/>
                </a:lnTo>
                <a:close/>
              </a:path>
              <a:path w="3592195" h="467995">
                <a:moveTo>
                  <a:pt x="3509771" y="0"/>
                </a:moveTo>
                <a:lnTo>
                  <a:pt x="80771" y="0"/>
                </a:lnTo>
                <a:lnTo>
                  <a:pt x="73151" y="1523"/>
                </a:lnTo>
                <a:lnTo>
                  <a:pt x="3518915" y="1523"/>
                </a:lnTo>
                <a:lnTo>
                  <a:pt x="3509771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48200" y="4572000"/>
            <a:ext cx="3581399" cy="4571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43627" y="4567428"/>
            <a:ext cx="3592195" cy="467995"/>
          </a:xfrm>
          <a:custGeom>
            <a:avLst/>
            <a:gdLst/>
            <a:ahLst/>
            <a:cxnLst/>
            <a:rect l="l" t="t" r="r" b="b"/>
            <a:pathLst>
              <a:path w="3592195" h="467995">
                <a:moveTo>
                  <a:pt x="3518915" y="466343"/>
                </a:moveTo>
                <a:lnTo>
                  <a:pt x="73151" y="466343"/>
                </a:lnTo>
                <a:lnTo>
                  <a:pt x="80771" y="467867"/>
                </a:lnTo>
                <a:lnTo>
                  <a:pt x="3511295" y="467867"/>
                </a:lnTo>
                <a:lnTo>
                  <a:pt x="3518915" y="466343"/>
                </a:lnTo>
                <a:close/>
              </a:path>
              <a:path w="3592195" h="467995">
                <a:moveTo>
                  <a:pt x="3526535" y="1523"/>
                </a:moveTo>
                <a:lnTo>
                  <a:pt x="65531" y="1523"/>
                </a:lnTo>
                <a:lnTo>
                  <a:pt x="42671" y="10667"/>
                </a:lnTo>
                <a:lnTo>
                  <a:pt x="36575" y="13715"/>
                </a:lnTo>
                <a:lnTo>
                  <a:pt x="36575" y="15239"/>
                </a:lnTo>
                <a:lnTo>
                  <a:pt x="24383" y="24383"/>
                </a:lnTo>
                <a:lnTo>
                  <a:pt x="15239" y="36575"/>
                </a:lnTo>
                <a:lnTo>
                  <a:pt x="13715" y="36575"/>
                </a:lnTo>
                <a:lnTo>
                  <a:pt x="10667" y="42671"/>
                </a:lnTo>
                <a:lnTo>
                  <a:pt x="6095" y="50291"/>
                </a:lnTo>
                <a:lnTo>
                  <a:pt x="4571" y="57911"/>
                </a:lnTo>
                <a:lnTo>
                  <a:pt x="1523" y="65531"/>
                </a:lnTo>
                <a:lnTo>
                  <a:pt x="1523" y="73151"/>
                </a:lnTo>
                <a:lnTo>
                  <a:pt x="0" y="80771"/>
                </a:lnTo>
                <a:lnTo>
                  <a:pt x="0" y="387095"/>
                </a:lnTo>
                <a:lnTo>
                  <a:pt x="1523" y="394715"/>
                </a:lnTo>
                <a:lnTo>
                  <a:pt x="1523" y="402335"/>
                </a:lnTo>
                <a:lnTo>
                  <a:pt x="10667" y="425195"/>
                </a:lnTo>
                <a:lnTo>
                  <a:pt x="13715" y="431291"/>
                </a:lnTo>
                <a:lnTo>
                  <a:pt x="15239" y="431291"/>
                </a:lnTo>
                <a:lnTo>
                  <a:pt x="24383" y="443483"/>
                </a:lnTo>
                <a:lnTo>
                  <a:pt x="36575" y="452627"/>
                </a:lnTo>
                <a:lnTo>
                  <a:pt x="36575" y="454151"/>
                </a:lnTo>
                <a:lnTo>
                  <a:pt x="42671" y="457199"/>
                </a:lnTo>
                <a:lnTo>
                  <a:pt x="65531" y="466343"/>
                </a:lnTo>
                <a:lnTo>
                  <a:pt x="3526535" y="466343"/>
                </a:lnTo>
                <a:lnTo>
                  <a:pt x="3549395" y="457199"/>
                </a:lnTo>
                <a:lnTo>
                  <a:pt x="74675" y="457199"/>
                </a:lnTo>
                <a:lnTo>
                  <a:pt x="59435" y="454151"/>
                </a:lnTo>
                <a:lnTo>
                  <a:pt x="53339" y="452627"/>
                </a:lnTo>
                <a:lnTo>
                  <a:pt x="47243" y="449579"/>
                </a:lnTo>
                <a:lnTo>
                  <a:pt x="43179" y="446531"/>
                </a:lnTo>
                <a:lnTo>
                  <a:pt x="42671" y="446531"/>
                </a:lnTo>
                <a:lnTo>
                  <a:pt x="32221" y="437387"/>
                </a:lnTo>
                <a:lnTo>
                  <a:pt x="32003" y="437387"/>
                </a:lnTo>
                <a:lnTo>
                  <a:pt x="30479" y="435863"/>
                </a:lnTo>
                <a:lnTo>
                  <a:pt x="30670" y="435863"/>
                </a:lnTo>
                <a:lnTo>
                  <a:pt x="21335" y="425195"/>
                </a:lnTo>
                <a:lnTo>
                  <a:pt x="21716" y="425195"/>
                </a:lnTo>
                <a:lnTo>
                  <a:pt x="18287" y="420623"/>
                </a:lnTo>
                <a:lnTo>
                  <a:pt x="15239" y="414527"/>
                </a:lnTo>
                <a:lnTo>
                  <a:pt x="13715" y="406907"/>
                </a:lnTo>
                <a:lnTo>
                  <a:pt x="12191" y="400811"/>
                </a:lnTo>
                <a:lnTo>
                  <a:pt x="10667" y="393191"/>
                </a:lnTo>
                <a:lnTo>
                  <a:pt x="10667" y="74675"/>
                </a:lnTo>
                <a:lnTo>
                  <a:pt x="13715" y="59435"/>
                </a:lnTo>
                <a:lnTo>
                  <a:pt x="15239" y="53339"/>
                </a:lnTo>
                <a:lnTo>
                  <a:pt x="18287" y="47243"/>
                </a:lnTo>
                <a:lnTo>
                  <a:pt x="21716" y="42671"/>
                </a:lnTo>
                <a:lnTo>
                  <a:pt x="21335" y="42671"/>
                </a:lnTo>
                <a:lnTo>
                  <a:pt x="30670" y="32003"/>
                </a:lnTo>
                <a:lnTo>
                  <a:pt x="30479" y="32003"/>
                </a:lnTo>
                <a:lnTo>
                  <a:pt x="32003" y="30479"/>
                </a:lnTo>
                <a:lnTo>
                  <a:pt x="32221" y="30479"/>
                </a:lnTo>
                <a:lnTo>
                  <a:pt x="42671" y="21335"/>
                </a:lnTo>
                <a:lnTo>
                  <a:pt x="43179" y="21335"/>
                </a:lnTo>
                <a:lnTo>
                  <a:pt x="47243" y="18287"/>
                </a:lnTo>
                <a:lnTo>
                  <a:pt x="53339" y="15239"/>
                </a:lnTo>
                <a:lnTo>
                  <a:pt x="60959" y="13715"/>
                </a:lnTo>
                <a:lnTo>
                  <a:pt x="67055" y="12191"/>
                </a:lnTo>
                <a:lnTo>
                  <a:pt x="74675" y="10667"/>
                </a:lnTo>
                <a:lnTo>
                  <a:pt x="3549395" y="10667"/>
                </a:lnTo>
                <a:lnTo>
                  <a:pt x="3541775" y="6095"/>
                </a:lnTo>
                <a:lnTo>
                  <a:pt x="3534155" y="4571"/>
                </a:lnTo>
                <a:lnTo>
                  <a:pt x="3526535" y="1523"/>
                </a:lnTo>
                <a:close/>
              </a:path>
              <a:path w="3592195" h="467995">
                <a:moveTo>
                  <a:pt x="3560717" y="436625"/>
                </a:moveTo>
                <a:lnTo>
                  <a:pt x="3549395" y="446531"/>
                </a:lnTo>
                <a:lnTo>
                  <a:pt x="3544823" y="449579"/>
                </a:lnTo>
                <a:lnTo>
                  <a:pt x="3538727" y="452627"/>
                </a:lnTo>
                <a:lnTo>
                  <a:pt x="3531107" y="454151"/>
                </a:lnTo>
                <a:lnTo>
                  <a:pt x="3525011" y="455675"/>
                </a:lnTo>
                <a:lnTo>
                  <a:pt x="3517391" y="457199"/>
                </a:lnTo>
                <a:lnTo>
                  <a:pt x="3549395" y="457199"/>
                </a:lnTo>
                <a:lnTo>
                  <a:pt x="3567683" y="443483"/>
                </a:lnTo>
                <a:lnTo>
                  <a:pt x="3573017" y="437387"/>
                </a:lnTo>
                <a:lnTo>
                  <a:pt x="3560063" y="437387"/>
                </a:lnTo>
                <a:lnTo>
                  <a:pt x="3560717" y="436625"/>
                </a:lnTo>
                <a:close/>
              </a:path>
              <a:path w="3592195" h="467995">
                <a:moveTo>
                  <a:pt x="41147" y="445007"/>
                </a:moveTo>
                <a:lnTo>
                  <a:pt x="42671" y="446531"/>
                </a:lnTo>
                <a:lnTo>
                  <a:pt x="43179" y="446531"/>
                </a:lnTo>
                <a:lnTo>
                  <a:pt x="41147" y="445007"/>
                </a:lnTo>
                <a:close/>
              </a:path>
              <a:path w="3592195" h="467995">
                <a:moveTo>
                  <a:pt x="30479" y="435863"/>
                </a:moveTo>
                <a:lnTo>
                  <a:pt x="32003" y="437387"/>
                </a:lnTo>
                <a:lnTo>
                  <a:pt x="31292" y="436575"/>
                </a:lnTo>
                <a:lnTo>
                  <a:pt x="30479" y="435863"/>
                </a:lnTo>
                <a:close/>
              </a:path>
              <a:path w="3592195" h="467995">
                <a:moveTo>
                  <a:pt x="31292" y="436575"/>
                </a:moveTo>
                <a:lnTo>
                  <a:pt x="32003" y="437387"/>
                </a:lnTo>
                <a:lnTo>
                  <a:pt x="32221" y="437387"/>
                </a:lnTo>
                <a:lnTo>
                  <a:pt x="31292" y="436575"/>
                </a:lnTo>
                <a:close/>
              </a:path>
              <a:path w="3592195" h="467995">
                <a:moveTo>
                  <a:pt x="3561587" y="435863"/>
                </a:moveTo>
                <a:lnTo>
                  <a:pt x="3560717" y="436625"/>
                </a:lnTo>
                <a:lnTo>
                  <a:pt x="3560063" y="437387"/>
                </a:lnTo>
                <a:lnTo>
                  <a:pt x="3561587" y="435863"/>
                </a:lnTo>
                <a:close/>
              </a:path>
              <a:path w="3592195" h="467995">
                <a:moveTo>
                  <a:pt x="3574351" y="435863"/>
                </a:moveTo>
                <a:lnTo>
                  <a:pt x="3561587" y="435863"/>
                </a:lnTo>
                <a:lnTo>
                  <a:pt x="3560063" y="437387"/>
                </a:lnTo>
                <a:lnTo>
                  <a:pt x="3573017" y="437387"/>
                </a:lnTo>
                <a:lnTo>
                  <a:pt x="3574351" y="435863"/>
                </a:lnTo>
                <a:close/>
              </a:path>
              <a:path w="3592195" h="467995">
                <a:moveTo>
                  <a:pt x="3569207" y="41147"/>
                </a:moveTo>
                <a:lnTo>
                  <a:pt x="3573779" y="47243"/>
                </a:lnTo>
                <a:lnTo>
                  <a:pt x="3576827" y="53339"/>
                </a:lnTo>
                <a:lnTo>
                  <a:pt x="3578351" y="60959"/>
                </a:lnTo>
                <a:lnTo>
                  <a:pt x="3579875" y="67055"/>
                </a:lnTo>
                <a:lnTo>
                  <a:pt x="3581399" y="74675"/>
                </a:lnTo>
                <a:lnTo>
                  <a:pt x="3581399" y="393191"/>
                </a:lnTo>
                <a:lnTo>
                  <a:pt x="3560717" y="436625"/>
                </a:lnTo>
                <a:lnTo>
                  <a:pt x="3561587" y="435863"/>
                </a:lnTo>
                <a:lnTo>
                  <a:pt x="3574351" y="435863"/>
                </a:lnTo>
                <a:lnTo>
                  <a:pt x="3578351" y="431291"/>
                </a:lnTo>
                <a:lnTo>
                  <a:pt x="3581399" y="425195"/>
                </a:lnTo>
                <a:lnTo>
                  <a:pt x="3590543" y="402335"/>
                </a:lnTo>
                <a:lnTo>
                  <a:pt x="3590543" y="394715"/>
                </a:lnTo>
                <a:lnTo>
                  <a:pt x="3592067" y="385571"/>
                </a:lnTo>
                <a:lnTo>
                  <a:pt x="3592067" y="80771"/>
                </a:lnTo>
                <a:lnTo>
                  <a:pt x="3590543" y="73151"/>
                </a:lnTo>
                <a:lnTo>
                  <a:pt x="3590543" y="65531"/>
                </a:lnTo>
                <a:lnTo>
                  <a:pt x="3581399" y="42671"/>
                </a:lnTo>
                <a:lnTo>
                  <a:pt x="3570731" y="42671"/>
                </a:lnTo>
                <a:lnTo>
                  <a:pt x="3569207" y="41147"/>
                </a:lnTo>
                <a:close/>
              </a:path>
              <a:path w="3592195" h="467995">
                <a:moveTo>
                  <a:pt x="30670" y="435863"/>
                </a:moveTo>
                <a:lnTo>
                  <a:pt x="30479" y="435863"/>
                </a:lnTo>
                <a:lnTo>
                  <a:pt x="31292" y="436575"/>
                </a:lnTo>
                <a:lnTo>
                  <a:pt x="30670" y="435863"/>
                </a:lnTo>
                <a:close/>
              </a:path>
              <a:path w="3592195" h="467995">
                <a:moveTo>
                  <a:pt x="21716" y="425195"/>
                </a:moveTo>
                <a:lnTo>
                  <a:pt x="21335" y="425195"/>
                </a:lnTo>
                <a:lnTo>
                  <a:pt x="22859" y="426719"/>
                </a:lnTo>
                <a:lnTo>
                  <a:pt x="21716" y="425195"/>
                </a:lnTo>
                <a:close/>
              </a:path>
              <a:path w="3592195" h="467995">
                <a:moveTo>
                  <a:pt x="22859" y="41147"/>
                </a:moveTo>
                <a:lnTo>
                  <a:pt x="21335" y="42671"/>
                </a:lnTo>
                <a:lnTo>
                  <a:pt x="21716" y="42671"/>
                </a:lnTo>
                <a:lnTo>
                  <a:pt x="22859" y="41147"/>
                </a:lnTo>
                <a:close/>
              </a:path>
              <a:path w="3592195" h="467995">
                <a:moveTo>
                  <a:pt x="3560775" y="31292"/>
                </a:moveTo>
                <a:lnTo>
                  <a:pt x="3570731" y="42671"/>
                </a:lnTo>
                <a:lnTo>
                  <a:pt x="3581399" y="42671"/>
                </a:lnTo>
                <a:lnTo>
                  <a:pt x="3578351" y="36575"/>
                </a:lnTo>
                <a:lnTo>
                  <a:pt x="3576827" y="36575"/>
                </a:lnTo>
                <a:lnTo>
                  <a:pt x="3573398" y="32003"/>
                </a:lnTo>
                <a:lnTo>
                  <a:pt x="3561587" y="32003"/>
                </a:lnTo>
                <a:lnTo>
                  <a:pt x="3560775" y="31292"/>
                </a:lnTo>
                <a:close/>
              </a:path>
              <a:path w="3592195" h="467995">
                <a:moveTo>
                  <a:pt x="32003" y="30479"/>
                </a:moveTo>
                <a:lnTo>
                  <a:pt x="30479" y="32003"/>
                </a:lnTo>
                <a:lnTo>
                  <a:pt x="31292" y="31292"/>
                </a:lnTo>
                <a:lnTo>
                  <a:pt x="32003" y="30479"/>
                </a:lnTo>
                <a:close/>
              </a:path>
              <a:path w="3592195" h="467995">
                <a:moveTo>
                  <a:pt x="31292" y="31292"/>
                </a:moveTo>
                <a:lnTo>
                  <a:pt x="30479" y="32003"/>
                </a:lnTo>
                <a:lnTo>
                  <a:pt x="30670" y="32003"/>
                </a:lnTo>
                <a:lnTo>
                  <a:pt x="31292" y="31292"/>
                </a:lnTo>
                <a:close/>
              </a:path>
              <a:path w="3592195" h="467995">
                <a:moveTo>
                  <a:pt x="3560063" y="30479"/>
                </a:moveTo>
                <a:lnTo>
                  <a:pt x="3560775" y="31292"/>
                </a:lnTo>
                <a:lnTo>
                  <a:pt x="3561587" y="32003"/>
                </a:lnTo>
                <a:lnTo>
                  <a:pt x="3560063" y="30479"/>
                </a:lnTo>
                <a:close/>
              </a:path>
              <a:path w="3592195" h="467995">
                <a:moveTo>
                  <a:pt x="3572255" y="30479"/>
                </a:moveTo>
                <a:lnTo>
                  <a:pt x="3560063" y="30479"/>
                </a:lnTo>
                <a:lnTo>
                  <a:pt x="3561587" y="32003"/>
                </a:lnTo>
                <a:lnTo>
                  <a:pt x="3573398" y="32003"/>
                </a:lnTo>
                <a:lnTo>
                  <a:pt x="3572255" y="30479"/>
                </a:lnTo>
                <a:close/>
              </a:path>
              <a:path w="3592195" h="467995">
                <a:moveTo>
                  <a:pt x="32221" y="30479"/>
                </a:moveTo>
                <a:lnTo>
                  <a:pt x="32003" y="30479"/>
                </a:lnTo>
                <a:lnTo>
                  <a:pt x="31292" y="31292"/>
                </a:lnTo>
                <a:lnTo>
                  <a:pt x="32221" y="30479"/>
                </a:lnTo>
                <a:close/>
              </a:path>
              <a:path w="3592195" h="467995">
                <a:moveTo>
                  <a:pt x="3563619" y="21335"/>
                </a:moveTo>
                <a:lnTo>
                  <a:pt x="3549395" y="21335"/>
                </a:lnTo>
                <a:lnTo>
                  <a:pt x="3560775" y="31292"/>
                </a:lnTo>
                <a:lnTo>
                  <a:pt x="3560063" y="30479"/>
                </a:lnTo>
                <a:lnTo>
                  <a:pt x="3572255" y="30479"/>
                </a:lnTo>
                <a:lnTo>
                  <a:pt x="3567683" y="24383"/>
                </a:lnTo>
                <a:lnTo>
                  <a:pt x="3563619" y="21335"/>
                </a:lnTo>
                <a:close/>
              </a:path>
              <a:path w="3592195" h="467995">
                <a:moveTo>
                  <a:pt x="43179" y="21335"/>
                </a:moveTo>
                <a:lnTo>
                  <a:pt x="42671" y="21335"/>
                </a:lnTo>
                <a:lnTo>
                  <a:pt x="41147" y="22859"/>
                </a:lnTo>
                <a:lnTo>
                  <a:pt x="43179" y="21335"/>
                </a:lnTo>
                <a:close/>
              </a:path>
              <a:path w="3592195" h="467995">
                <a:moveTo>
                  <a:pt x="3549395" y="10667"/>
                </a:moveTo>
                <a:lnTo>
                  <a:pt x="3517391" y="10667"/>
                </a:lnTo>
                <a:lnTo>
                  <a:pt x="3532631" y="13715"/>
                </a:lnTo>
                <a:lnTo>
                  <a:pt x="3538727" y="15239"/>
                </a:lnTo>
                <a:lnTo>
                  <a:pt x="3544823" y="18287"/>
                </a:lnTo>
                <a:lnTo>
                  <a:pt x="3550919" y="22859"/>
                </a:lnTo>
                <a:lnTo>
                  <a:pt x="3549395" y="21335"/>
                </a:lnTo>
                <a:lnTo>
                  <a:pt x="3563619" y="21335"/>
                </a:lnTo>
                <a:lnTo>
                  <a:pt x="3555491" y="15239"/>
                </a:lnTo>
                <a:lnTo>
                  <a:pt x="3555491" y="13715"/>
                </a:lnTo>
                <a:lnTo>
                  <a:pt x="3549395" y="10667"/>
                </a:lnTo>
                <a:close/>
              </a:path>
              <a:path w="3592195" h="467995">
                <a:moveTo>
                  <a:pt x="3509771" y="0"/>
                </a:moveTo>
                <a:lnTo>
                  <a:pt x="80771" y="0"/>
                </a:lnTo>
                <a:lnTo>
                  <a:pt x="73151" y="1523"/>
                </a:lnTo>
                <a:lnTo>
                  <a:pt x="3518915" y="1523"/>
                </a:lnTo>
                <a:lnTo>
                  <a:pt x="3509771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966199" y="4603762"/>
            <a:ext cx="29476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2275" marR="5080" indent="-410209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Oth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stateme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ll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 met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od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ill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igg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952" y="773483"/>
            <a:ext cx="683895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3200" dirty="0">
                <a:latin typeface="+mj-lt"/>
                <a:cs typeface="Verdana"/>
              </a:rPr>
              <a:t>E</a:t>
            </a:r>
            <a:r>
              <a:rPr sz="3200" spc="-35" dirty="0">
                <a:latin typeface="+mj-lt"/>
                <a:cs typeface="Verdana"/>
              </a:rPr>
              <a:t>x</a:t>
            </a:r>
            <a:r>
              <a:rPr sz="3200" dirty="0">
                <a:latin typeface="+mj-lt"/>
                <a:cs typeface="Verdana"/>
              </a:rPr>
              <a:t>ecution</a:t>
            </a:r>
            <a:r>
              <a:rPr sz="3200" spc="20" dirty="0">
                <a:latin typeface="+mj-lt"/>
                <a:cs typeface="Verdana"/>
              </a:rPr>
              <a:t> </a:t>
            </a:r>
            <a:r>
              <a:rPr sz="3200" dirty="0">
                <a:latin typeface="+mj-lt"/>
                <a:cs typeface="Verdana"/>
              </a:rPr>
              <a:t>fl</a:t>
            </a:r>
            <a:r>
              <a:rPr sz="3200" spc="-10" dirty="0">
                <a:latin typeface="+mj-lt"/>
                <a:cs typeface="Verdana"/>
              </a:rPr>
              <a:t>o</a:t>
            </a:r>
            <a:r>
              <a:rPr sz="3200" dirty="0">
                <a:latin typeface="+mj-lt"/>
                <a:cs typeface="Verdana"/>
              </a:rPr>
              <a:t>w</a:t>
            </a:r>
            <a:r>
              <a:rPr sz="3200" spc="20" dirty="0">
                <a:latin typeface="+mj-lt"/>
                <a:cs typeface="Verdana"/>
              </a:rPr>
              <a:t> </a:t>
            </a:r>
            <a:r>
              <a:rPr sz="3200" dirty="0">
                <a:latin typeface="+mj-lt"/>
                <a:cs typeface="Verdana"/>
              </a:rPr>
              <a:t>w</a:t>
            </a:r>
            <a:r>
              <a:rPr sz="3200" spc="5" dirty="0">
                <a:latin typeface="+mj-lt"/>
                <a:cs typeface="Verdana"/>
              </a:rPr>
              <a:t>h</a:t>
            </a:r>
            <a:r>
              <a:rPr sz="3200" dirty="0">
                <a:latin typeface="+mj-lt"/>
                <a:cs typeface="Verdana"/>
              </a:rPr>
              <a:t>en e</a:t>
            </a:r>
            <a:r>
              <a:rPr sz="3200" spc="-35" dirty="0">
                <a:latin typeface="+mj-lt"/>
                <a:cs typeface="Verdana"/>
              </a:rPr>
              <a:t>x</a:t>
            </a:r>
            <a:r>
              <a:rPr sz="3200" dirty="0">
                <a:latin typeface="+mj-lt"/>
                <a:cs typeface="Verdana"/>
              </a:rPr>
              <a:t>ception</a:t>
            </a:r>
            <a:r>
              <a:rPr sz="3200" spc="35" dirty="0">
                <a:latin typeface="+mj-lt"/>
                <a:cs typeface="Verdana"/>
              </a:rPr>
              <a:t> </a:t>
            </a:r>
            <a:r>
              <a:rPr sz="3200" spc="-45" dirty="0">
                <a:latin typeface="+mj-lt"/>
                <a:cs typeface="Verdana"/>
              </a:rPr>
              <a:t>r</a:t>
            </a:r>
            <a:r>
              <a:rPr sz="3200" dirty="0">
                <a:latin typeface="+mj-lt"/>
                <a:cs typeface="Verdana"/>
              </a:rPr>
              <a:t>aised</a:t>
            </a:r>
            <a:r>
              <a:rPr sz="3200" spc="5" dirty="0">
                <a:latin typeface="+mj-lt"/>
                <a:cs typeface="Verdana"/>
              </a:rPr>
              <a:t> </a:t>
            </a:r>
            <a:r>
              <a:rPr sz="3200" dirty="0">
                <a:latin typeface="+mj-lt"/>
                <a:cs typeface="Verdana"/>
              </a:rPr>
              <a:t>in</a:t>
            </a:r>
            <a:r>
              <a:rPr sz="3200" spc="10" dirty="0">
                <a:latin typeface="+mj-lt"/>
                <a:cs typeface="Verdana"/>
              </a:rPr>
              <a:t> </a:t>
            </a:r>
            <a:r>
              <a:rPr sz="3200" dirty="0">
                <a:latin typeface="+mj-lt"/>
                <a:cs typeface="Verdana"/>
              </a:rPr>
              <a:t>tr</a:t>
            </a:r>
            <a:r>
              <a:rPr sz="3200" spc="-60" dirty="0">
                <a:latin typeface="+mj-lt"/>
                <a:cs typeface="Verdana"/>
              </a:rPr>
              <a:t>y</a:t>
            </a:r>
            <a:r>
              <a:rPr sz="3200" dirty="0">
                <a:latin typeface="+mj-lt"/>
                <a:cs typeface="Verdana"/>
              </a:rPr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0570" y="1141390"/>
            <a:ext cx="431342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3600" dirty="0">
                <a:latin typeface="+mj-lt"/>
                <a:cs typeface="Verdana"/>
              </a:rPr>
              <a:t>catch </a:t>
            </a:r>
            <a:r>
              <a:rPr sz="3600" spc="-10" dirty="0">
                <a:latin typeface="+mj-lt"/>
                <a:cs typeface="Verdana"/>
              </a:rPr>
              <a:t>a</a:t>
            </a:r>
            <a:r>
              <a:rPr sz="3600" dirty="0">
                <a:latin typeface="+mj-lt"/>
                <a:cs typeface="Verdana"/>
              </a:rPr>
              <a:t>nd</a:t>
            </a:r>
            <a:r>
              <a:rPr sz="3600" spc="15" dirty="0">
                <a:latin typeface="+mj-lt"/>
                <a:cs typeface="Verdana"/>
              </a:rPr>
              <a:t> </a:t>
            </a:r>
            <a:r>
              <a:rPr sz="3600" dirty="0">
                <a:latin typeface="+mj-lt"/>
                <a:cs typeface="Verdana"/>
              </a:rPr>
              <a:t>finally</a:t>
            </a:r>
            <a:r>
              <a:rPr sz="3600" spc="30" dirty="0">
                <a:latin typeface="+mj-lt"/>
                <a:cs typeface="Verdana"/>
              </a:rPr>
              <a:t> </a:t>
            </a:r>
            <a:r>
              <a:rPr sz="3600" dirty="0">
                <a:latin typeface="+mj-lt"/>
                <a:cs typeface="Verdana"/>
              </a:rPr>
              <a:t>b</a:t>
            </a:r>
            <a:r>
              <a:rPr sz="3600" spc="5" dirty="0">
                <a:latin typeface="+mj-lt"/>
                <a:cs typeface="Verdana"/>
              </a:rPr>
              <a:t>l</a:t>
            </a:r>
            <a:r>
              <a:rPr sz="3600" dirty="0">
                <a:latin typeface="+mj-lt"/>
                <a:cs typeface="Verdana"/>
              </a:rPr>
              <a:t>o</a:t>
            </a:r>
            <a:r>
              <a:rPr sz="3600" spc="-10" dirty="0">
                <a:latin typeface="+mj-lt"/>
                <a:cs typeface="Verdana"/>
              </a:rPr>
              <a:t>c</a:t>
            </a:r>
            <a:r>
              <a:rPr sz="3600" dirty="0">
                <a:latin typeface="+mj-lt"/>
                <a:cs typeface="Verdana"/>
              </a:rPr>
              <a:t>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0941" y="2313685"/>
            <a:ext cx="4161154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8940" marR="5080" indent="-39687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ic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e(int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end,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isor){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tr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sult 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end/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isor;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//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stat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nts..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28956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04799" y="114299"/>
                </a:lnTo>
                <a:lnTo>
                  <a:pt x="3047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8283" y="2881884"/>
            <a:ext cx="332740" cy="180340"/>
          </a:xfrm>
          <a:custGeom>
            <a:avLst/>
            <a:gdLst/>
            <a:ahLst/>
            <a:cxnLst/>
            <a:rect l="l" t="t" r="r" b="b"/>
            <a:pathLst>
              <a:path w="3327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3327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332739" h="180339">
                <a:moveTo>
                  <a:pt x="3063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06323" y="128015"/>
                </a:lnTo>
                <a:lnTo>
                  <a:pt x="306323" y="115823"/>
                </a:lnTo>
                <a:close/>
              </a:path>
              <a:path w="3327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332739" h="180339">
                <a:moveTo>
                  <a:pt x="332231" y="115823"/>
                </a:moveTo>
                <a:lnTo>
                  <a:pt x="318515" y="115823"/>
                </a:lnTo>
                <a:lnTo>
                  <a:pt x="3063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326135" y="141731"/>
                </a:lnTo>
                <a:lnTo>
                  <a:pt x="332231" y="135635"/>
                </a:lnTo>
                <a:lnTo>
                  <a:pt x="332231" y="115823"/>
                </a:lnTo>
                <a:close/>
              </a:path>
              <a:path w="332739" h="180339">
                <a:moveTo>
                  <a:pt x="306323" y="51815"/>
                </a:moveTo>
                <a:lnTo>
                  <a:pt x="306323" y="128015"/>
                </a:lnTo>
                <a:lnTo>
                  <a:pt x="318515" y="115823"/>
                </a:lnTo>
                <a:lnTo>
                  <a:pt x="332231" y="115823"/>
                </a:lnTo>
                <a:lnTo>
                  <a:pt x="332231" y="65531"/>
                </a:lnTo>
                <a:lnTo>
                  <a:pt x="318515" y="65531"/>
                </a:lnTo>
                <a:lnTo>
                  <a:pt x="306323" y="51815"/>
                </a:lnTo>
                <a:close/>
              </a:path>
              <a:path w="3327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3327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3327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3327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06323" y="65531"/>
                </a:lnTo>
                <a:lnTo>
                  <a:pt x="3063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332739" h="180339">
                <a:moveTo>
                  <a:pt x="3261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06323" y="51815"/>
                </a:lnTo>
                <a:lnTo>
                  <a:pt x="318515" y="65531"/>
                </a:lnTo>
                <a:lnTo>
                  <a:pt x="332231" y="65531"/>
                </a:lnTo>
                <a:lnTo>
                  <a:pt x="332231" y="45719"/>
                </a:lnTo>
                <a:lnTo>
                  <a:pt x="326135" y="39623"/>
                </a:lnTo>
                <a:close/>
              </a:path>
              <a:path w="3327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3327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3291" y="2743200"/>
            <a:ext cx="1447799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7195" y="2738628"/>
            <a:ext cx="1458595" cy="467995"/>
          </a:xfrm>
          <a:custGeom>
            <a:avLst/>
            <a:gdLst/>
            <a:ahLst/>
            <a:cxnLst/>
            <a:rect l="l" t="t" r="r" b="b"/>
            <a:pathLst>
              <a:path w="1458595" h="467994">
                <a:moveTo>
                  <a:pt x="1385315" y="466343"/>
                </a:moveTo>
                <a:lnTo>
                  <a:pt x="73151" y="466343"/>
                </a:lnTo>
                <a:lnTo>
                  <a:pt x="82295" y="467867"/>
                </a:lnTo>
                <a:lnTo>
                  <a:pt x="1377695" y="467867"/>
                </a:lnTo>
                <a:lnTo>
                  <a:pt x="1385315" y="466343"/>
                </a:lnTo>
                <a:close/>
              </a:path>
              <a:path w="1458595" h="467994">
                <a:moveTo>
                  <a:pt x="1392935" y="1523"/>
                </a:moveTo>
                <a:lnTo>
                  <a:pt x="65531" y="1523"/>
                </a:lnTo>
                <a:lnTo>
                  <a:pt x="42671" y="10667"/>
                </a:lnTo>
                <a:lnTo>
                  <a:pt x="36575" y="13715"/>
                </a:lnTo>
                <a:lnTo>
                  <a:pt x="36575" y="15239"/>
                </a:lnTo>
                <a:lnTo>
                  <a:pt x="24383" y="24383"/>
                </a:lnTo>
                <a:lnTo>
                  <a:pt x="10667" y="42671"/>
                </a:lnTo>
                <a:lnTo>
                  <a:pt x="4571" y="57911"/>
                </a:lnTo>
                <a:lnTo>
                  <a:pt x="0" y="80771"/>
                </a:lnTo>
                <a:lnTo>
                  <a:pt x="0" y="387095"/>
                </a:lnTo>
                <a:lnTo>
                  <a:pt x="10667" y="425195"/>
                </a:lnTo>
                <a:lnTo>
                  <a:pt x="36575" y="454151"/>
                </a:lnTo>
                <a:lnTo>
                  <a:pt x="65531" y="466343"/>
                </a:lnTo>
                <a:lnTo>
                  <a:pt x="1392935" y="466343"/>
                </a:lnTo>
                <a:lnTo>
                  <a:pt x="1402079" y="463295"/>
                </a:lnTo>
                <a:lnTo>
                  <a:pt x="1405128" y="461771"/>
                </a:lnTo>
                <a:lnTo>
                  <a:pt x="1392936" y="461771"/>
                </a:lnTo>
                <a:lnTo>
                  <a:pt x="67056" y="460247"/>
                </a:lnTo>
                <a:lnTo>
                  <a:pt x="60960" y="458723"/>
                </a:lnTo>
                <a:lnTo>
                  <a:pt x="51816" y="455675"/>
                </a:lnTo>
                <a:lnTo>
                  <a:pt x="42672" y="451103"/>
                </a:lnTo>
                <a:lnTo>
                  <a:pt x="41148" y="449579"/>
                </a:lnTo>
                <a:lnTo>
                  <a:pt x="38100" y="448055"/>
                </a:lnTo>
                <a:lnTo>
                  <a:pt x="35052" y="445007"/>
                </a:lnTo>
                <a:lnTo>
                  <a:pt x="32004" y="443483"/>
                </a:lnTo>
                <a:lnTo>
                  <a:pt x="24384" y="435863"/>
                </a:lnTo>
                <a:lnTo>
                  <a:pt x="22860" y="435863"/>
                </a:lnTo>
                <a:lnTo>
                  <a:pt x="22860" y="432815"/>
                </a:lnTo>
                <a:lnTo>
                  <a:pt x="19812" y="429767"/>
                </a:lnTo>
                <a:lnTo>
                  <a:pt x="18288" y="429767"/>
                </a:lnTo>
                <a:lnTo>
                  <a:pt x="18288" y="426719"/>
                </a:lnTo>
                <a:lnTo>
                  <a:pt x="16764" y="425195"/>
                </a:lnTo>
                <a:lnTo>
                  <a:pt x="15240" y="425195"/>
                </a:lnTo>
                <a:lnTo>
                  <a:pt x="15240" y="422147"/>
                </a:lnTo>
                <a:lnTo>
                  <a:pt x="13716" y="422147"/>
                </a:lnTo>
                <a:lnTo>
                  <a:pt x="13716" y="419099"/>
                </a:lnTo>
                <a:lnTo>
                  <a:pt x="12192" y="419099"/>
                </a:lnTo>
                <a:lnTo>
                  <a:pt x="12192" y="416051"/>
                </a:lnTo>
                <a:lnTo>
                  <a:pt x="10668" y="416051"/>
                </a:lnTo>
                <a:lnTo>
                  <a:pt x="10668" y="411479"/>
                </a:lnTo>
                <a:lnTo>
                  <a:pt x="9144" y="411479"/>
                </a:lnTo>
                <a:lnTo>
                  <a:pt x="9144" y="406907"/>
                </a:lnTo>
                <a:lnTo>
                  <a:pt x="7620" y="406907"/>
                </a:lnTo>
                <a:lnTo>
                  <a:pt x="7620" y="400811"/>
                </a:lnTo>
                <a:lnTo>
                  <a:pt x="6096" y="400811"/>
                </a:lnTo>
                <a:lnTo>
                  <a:pt x="6096" y="67055"/>
                </a:lnTo>
                <a:lnTo>
                  <a:pt x="7620" y="60959"/>
                </a:lnTo>
                <a:lnTo>
                  <a:pt x="10668" y="51815"/>
                </a:lnTo>
                <a:lnTo>
                  <a:pt x="15240" y="42671"/>
                </a:lnTo>
                <a:lnTo>
                  <a:pt x="16764" y="41147"/>
                </a:lnTo>
                <a:lnTo>
                  <a:pt x="18288" y="38099"/>
                </a:lnTo>
                <a:lnTo>
                  <a:pt x="22860" y="33527"/>
                </a:lnTo>
                <a:lnTo>
                  <a:pt x="24384" y="30479"/>
                </a:lnTo>
                <a:lnTo>
                  <a:pt x="30480" y="24383"/>
                </a:lnTo>
                <a:lnTo>
                  <a:pt x="33528" y="22859"/>
                </a:lnTo>
                <a:lnTo>
                  <a:pt x="38100" y="18287"/>
                </a:lnTo>
                <a:lnTo>
                  <a:pt x="41148" y="16763"/>
                </a:lnTo>
                <a:lnTo>
                  <a:pt x="82296" y="4571"/>
                </a:lnTo>
                <a:lnTo>
                  <a:pt x="1400555" y="4571"/>
                </a:lnTo>
                <a:lnTo>
                  <a:pt x="1392935" y="1523"/>
                </a:lnTo>
                <a:close/>
              </a:path>
              <a:path w="1458595" h="467994">
                <a:moveTo>
                  <a:pt x="1377696" y="4571"/>
                </a:moveTo>
                <a:lnTo>
                  <a:pt x="1418844" y="16763"/>
                </a:lnTo>
                <a:lnTo>
                  <a:pt x="1421892" y="19811"/>
                </a:lnTo>
                <a:lnTo>
                  <a:pt x="1424940" y="21335"/>
                </a:lnTo>
                <a:lnTo>
                  <a:pt x="1437132" y="33527"/>
                </a:lnTo>
                <a:lnTo>
                  <a:pt x="1437132" y="36575"/>
                </a:lnTo>
                <a:lnTo>
                  <a:pt x="1438656" y="36575"/>
                </a:lnTo>
                <a:lnTo>
                  <a:pt x="1441704" y="39623"/>
                </a:lnTo>
                <a:lnTo>
                  <a:pt x="1441704" y="42671"/>
                </a:lnTo>
                <a:lnTo>
                  <a:pt x="1443228" y="42671"/>
                </a:lnTo>
                <a:lnTo>
                  <a:pt x="1443228" y="45719"/>
                </a:lnTo>
                <a:lnTo>
                  <a:pt x="1444752" y="45719"/>
                </a:lnTo>
                <a:lnTo>
                  <a:pt x="1444752" y="48767"/>
                </a:lnTo>
                <a:lnTo>
                  <a:pt x="1446276" y="48767"/>
                </a:lnTo>
                <a:lnTo>
                  <a:pt x="1446276" y="51815"/>
                </a:lnTo>
                <a:lnTo>
                  <a:pt x="1447800" y="51815"/>
                </a:lnTo>
                <a:lnTo>
                  <a:pt x="1447800" y="54863"/>
                </a:lnTo>
                <a:lnTo>
                  <a:pt x="1449324" y="54863"/>
                </a:lnTo>
                <a:lnTo>
                  <a:pt x="1449324" y="59435"/>
                </a:lnTo>
                <a:lnTo>
                  <a:pt x="1450848" y="59435"/>
                </a:lnTo>
                <a:lnTo>
                  <a:pt x="1450848" y="65531"/>
                </a:lnTo>
                <a:lnTo>
                  <a:pt x="1452372" y="65531"/>
                </a:lnTo>
                <a:lnTo>
                  <a:pt x="1452372" y="77723"/>
                </a:lnTo>
                <a:lnTo>
                  <a:pt x="1453896" y="77723"/>
                </a:lnTo>
                <a:lnTo>
                  <a:pt x="1452372" y="390143"/>
                </a:lnTo>
                <a:lnTo>
                  <a:pt x="1440180" y="428243"/>
                </a:lnTo>
                <a:lnTo>
                  <a:pt x="1437132" y="431291"/>
                </a:lnTo>
                <a:lnTo>
                  <a:pt x="1435608" y="434339"/>
                </a:lnTo>
                <a:lnTo>
                  <a:pt x="1424940" y="445007"/>
                </a:lnTo>
                <a:lnTo>
                  <a:pt x="1421892" y="446531"/>
                </a:lnTo>
                <a:lnTo>
                  <a:pt x="1418844" y="449579"/>
                </a:lnTo>
                <a:lnTo>
                  <a:pt x="1403603" y="457199"/>
                </a:lnTo>
                <a:lnTo>
                  <a:pt x="1399032" y="458723"/>
                </a:lnTo>
                <a:lnTo>
                  <a:pt x="1392936" y="460247"/>
                </a:lnTo>
                <a:lnTo>
                  <a:pt x="1392936" y="461771"/>
                </a:lnTo>
                <a:lnTo>
                  <a:pt x="1405128" y="461771"/>
                </a:lnTo>
                <a:lnTo>
                  <a:pt x="1408176" y="460247"/>
                </a:lnTo>
                <a:lnTo>
                  <a:pt x="1415796" y="457199"/>
                </a:lnTo>
                <a:lnTo>
                  <a:pt x="1423415" y="452627"/>
                </a:lnTo>
                <a:lnTo>
                  <a:pt x="1434084" y="443483"/>
                </a:lnTo>
                <a:lnTo>
                  <a:pt x="1444752" y="431291"/>
                </a:lnTo>
                <a:lnTo>
                  <a:pt x="1447800" y="425195"/>
                </a:lnTo>
                <a:lnTo>
                  <a:pt x="1452371" y="417575"/>
                </a:lnTo>
                <a:lnTo>
                  <a:pt x="1453895" y="409955"/>
                </a:lnTo>
                <a:lnTo>
                  <a:pt x="1456943" y="402335"/>
                </a:lnTo>
                <a:lnTo>
                  <a:pt x="1456943" y="394715"/>
                </a:lnTo>
                <a:lnTo>
                  <a:pt x="1458467" y="385571"/>
                </a:lnTo>
                <a:lnTo>
                  <a:pt x="1458467" y="80771"/>
                </a:lnTo>
                <a:lnTo>
                  <a:pt x="1456943" y="73151"/>
                </a:lnTo>
                <a:lnTo>
                  <a:pt x="1456943" y="65531"/>
                </a:lnTo>
                <a:lnTo>
                  <a:pt x="1447799" y="42671"/>
                </a:lnTo>
                <a:lnTo>
                  <a:pt x="1444751" y="36575"/>
                </a:lnTo>
                <a:lnTo>
                  <a:pt x="1443227" y="36575"/>
                </a:lnTo>
                <a:lnTo>
                  <a:pt x="1434083" y="24383"/>
                </a:lnTo>
                <a:lnTo>
                  <a:pt x="1423415" y="15239"/>
                </a:lnTo>
                <a:lnTo>
                  <a:pt x="1421891" y="13715"/>
                </a:lnTo>
                <a:lnTo>
                  <a:pt x="1415795" y="10667"/>
                </a:lnTo>
                <a:lnTo>
                  <a:pt x="1408174" y="6095"/>
                </a:lnTo>
                <a:lnTo>
                  <a:pt x="1400555" y="4571"/>
                </a:lnTo>
                <a:lnTo>
                  <a:pt x="1377696" y="4571"/>
                </a:lnTo>
                <a:close/>
              </a:path>
              <a:path w="1458595" h="467994">
                <a:moveTo>
                  <a:pt x="1377695" y="0"/>
                </a:moveTo>
                <a:lnTo>
                  <a:pt x="80771" y="0"/>
                </a:lnTo>
                <a:lnTo>
                  <a:pt x="73151" y="1523"/>
                </a:lnTo>
                <a:lnTo>
                  <a:pt x="1385315" y="1523"/>
                </a:lnTo>
                <a:lnTo>
                  <a:pt x="1377695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3291" y="2743200"/>
            <a:ext cx="1447799" cy="457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7195" y="2738628"/>
            <a:ext cx="1458595" cy="467995"/>
          </a:xfrm>
          <a:custGeom>
            <a:avLst/>
            <a:gdLst/>
            <a:ahLst/>
            <a:cxnLst/>
            <a:rect l="l" t="t" r="r" b="b"/>
            <a:pathLst>
              <a:path w="1458595" h="467994">
                <a:moveTo>
                  <a:pt x="1385315" y="466343"/>
                </a:moveTo>
                <a:lnTo>
                  <a:pt x="73151" y="466343"/>
                </a:lnTo>
                <a:lnTo>
                  <a:pt x="82295" y="467867"/>
                </a:lnTo>
                <a:lnTo>
                  <a:pt x="1377695" y="467867"/>
                </a:lnTo>
                <a:lnTo>
                  <a:pt x="1385315" y="466343"/>
                </a:lnTo>
                <a:close/>
              </a:path>
              <a:path w="1458595" h="467994">
                <a:moveTo>
                  <a:pt x="1392935" y="1523"/>
                </a:moveTo>
                <a:lnTo>
                  <a:pt x="65531" y="1523"/>
                </a:lnTo>
                <a:lnTo>
                  <a:pt x="42671" y="10667"/>
                </a:lnTo>
                <a:lnTo>
                  <a:pt x="36575" y="13715"/>
                </a:lnTo>
                <a:lnTo>
                  <a:pt x="36575" y="15239"/>
                </a:lnTo>
                <a:lnTo>
                  <a:pt x="24383" y="24383"/>
                </a:lnTo>
                <a:lnTo>
                  <a:pt x="10667" y="42671"/>
                </a:lnTo>
                <a:lnTo>
                  <a:pt x="4571" y="57911"/>
                </a:lnTo>
                <a:lnTo>
                  <a:pt x="0" y="80771"/>
                </a:lnTo>
                <a:lnTo>
                  <a:pt x="0" y="387095"/>
                </a:lnTo>
                <a:lnTo>
                  <a:pt x="10667" y="425195"/>
                </a:lnTo>
                <a:lnTo>
                  <a:pt x="36575" y="454151"/>
                </a:lnTo>
                <a:lnTo>
                  <a:pt x="65531" y="466343"/>
                </a:lnTo>
                <a:lnTo>
                  <a:pt x="1392935" y="466343"/>
                </a:lnTo>
                <a:lnTo>
                  <a:pt x="1402079" y="463295"/>
                </a:lnTo>
                <a:lnTo>
                  <a:pt x="1408175" y="460247"/>
                </a:lnTo>
                <a:lnTo>
                  <a:pt x="1415795" y="457199"/>
                </a:lnTo>
                <a:lnTo>
                  <a:pt x="74675" y="457199"/>
                </a:lnTo>
                <a:lnTo>
                  <a:pt x="67055" y="455675"/>
                </a:lnTo>
                <a:lnTo>
                  <a:pt x="60959" y="454151"/>
                </a:lnTo>
                <a:lnTo>
                  <a:pt x="53339" y="452627"/>
                </a:lnTo>
                <a:lnTo>
                  <a:pt x="47243" y="449579"/>
                </a:lnTo>
                <a:lnTo>
                  <a:pt x="41147" y="445007"/>
                </a:lnTo>
                <a:lnTo>
                  <a:pt x="32257" y="437387"/>
                </a:lnTo>
                <a:lnTo>
                  <a:pt x="32003" y="437387"/>
                </a:lnTo>
                <a:lnTo>
                  <a:pt x="30479" y="435863"/>
                </a:lnTo>
                <a:lnTo>
                  <a:pt x="30860" y="435863"/>
                </a:lnTo>
                <a:lnTo>
                  <a:pt x="22859" y="425195"/>
                </a:lnTo>
                <a:lnTo>
                  <a:pt x="18287" y="420623"/>
                </a:lnTo>
                <a:lnTo>
                  <a:pt x="15239" y="414527"/>
                </a:lnTo>
                <a:lnTo>
                  <a:pt x="13715" y="406907"/>
                </a:lnTo>
                <a:lnTo>
                  <a:pt x="12191" y="400811"/>
                </a:lnTo>
                <a:lnTo>
                  <a:pt x="10667" y="393191"/>
                </a:lnTo>
                <a:lnTo>
                  <a:pt x="10667" y="74675"/>
                </a:lnTo>
                <a:lnTo>
                  <a:pt x="13715" y="59435"/>
                </a:lnTo>
                <a:lnTo>
                  <a:pt x="15239" y="53339"/>
                </a:lnTo>
                <a:lnTo>
                  <a:pt x="18287" y="47243"/>
                </a:lnTo>
                <a:lnTo>
                  <a:pt x="22859" y="41147"/>
                </a:lnTo>
                <a:lnTo>
                  <a:pt x="24002" y="41147"/>
                </a:lnTo>
                <a:lnTo>
                  <a:pt x="30860" y="32003"/>
                </a:lnTo>
                <a:lnTo>
                  <a:pt x="30479" y="32003"/>
                </a:lnTo>
                <a:lnTo>
                  <a:pt x="32003" y="30479"/>
                </a:lnTo>
                <a:lnTo>
                  <a:pt x="32221" y="30479"/>
                </a:lnTo>
                <a:lnTo>
                  <a:pt x="42671" y="21335"/>
                </a:lnTo>
                <a:lnTo>
                  <a:pt x="43179" y="21335"/>
                </a:lnTo>
                <a:lnTo>
                  <a:pt x="47243" y="18287"/>
                </a:lnTo>
                <a:lnTo>
                  <a:pt x="54863" y="15239"/>
                </a:lnTo>
                <a:lnTo>
                  <a:pt x="67055" y="12191"/>
                </a:lnTo>
                <a:lnTo>
                  <a:pt x="74675" y="10667"/>
                </a:lnTo>
                <a:lnTo>
                  <a:pt x="1415795" y="10667"/>
                </a:lnTo>
                <a:lnTo>
                  <a:pt x="1408175" y="6095"/>
                </a:lnTo>
                <a:lnTo>
                  <a:pt x="1400555" y="4571"/>
                </a:lnTo>
                <a:lnTo>
                  <a:pt x="1392935" y="1523"/>
                </a:lnTo>
                <a:close/>
              </a:path>
              <a:path w="1458595" h="467994">
                <a:moveTo>
                  <a:pt x="1427987" y="435863"/>
                </a:moveTo>
                <a:lnTo>
                  <a:pt x="1417319" y="446531"/>
                </a:lnTo>
                <a:lnTo>
                  <a:pt x="1405127" y="452627"/>
                </a:lnTo>
                <a:lnTo>
                  <a:pt x="1397507" y="454151"/>
                </a:lnTo>
                <a:lnTo>
                  <a:pt x="1391411" y="455675"/>
                </a:lnTo>
                <a:lnTo>
                  <a:pt x="1383791" y="457199"/>
                </a:lnTo>
                <a:lnTo>
                  <a:pt x="1415795" y="457199"/>
                </a:lnTo>
                <a:lnTo>
                  <a:pt x="1423415" y="452627"/>
                </a:lnTo>
                <a:lnTo>
                  <a:pt x="1434083" y="443483"/>
                </a:lnTo>
                <a:lnTo>
                  <a:pt x="1439417" y="437387"/>
                </a:lnTo>
                <a:lnTo>
                  <a:pt x="1427987" y="437387"/>
                </a:lnTo>
                <a:lnTo>
                  <a:pt x="1427987" y="435863"/>
                </a:lnTo>
                <a:close/>
              </a:path>
              <a:path w="1458595" h="467994">
                <a:moveTo>
                  <a:pt x="30479" y="435863"/>
                </a:moveTo>
                <a:lnTo>
                  <a:pt x="32003" y="437387"/>
                </a:lnTo>
                <a:lnTo>
                  <a:pt x="31546" y="436778"/>
                </a:lnTo>
                <a:lnTo>
                  <a:pt x="30479" y="435863"/>
                </a:lnTo>
                <a:close/>
              </a:path>
              <a:path w="1458595" h="467994">
                <a:moveTo>
                  <a:pt x="31546" y="436778"/>
                </a:moveTo>
                <a:lnTo>
                  <a:pt x="32003" y="437387"/>
                </a:lnTo>
                <a:lnTo>
                  <a:pt x="32257" y="437387"/>
                </a:lnTo>
                <a:lnTo>
                  <a:pt x="31546" y="436778"/>
                </a:lnTo>
                <a:close/>
              </a:path>
              <a:path w="1458595" h="467994">
                <a:moveTo>
                  <a:pt x="1435607" y="41147"/>
                </a:moveTo>
                <a:lnTo>
                  <a:pt x="1440179" y="47243"/>
                </a:lnTo>
                <a:lnTo>
                  <a:pt x="1443227" y="53339"/>
                </a:lnTo>
                <a:lnTo>
                  <a:pt x="1444751" y="60959"/>
                </a:lnTo>
                <a:lnTo>
                  <a:pt x="1447799" y="67055"/>
                </a:lnTo>
                <a:lnTo>
                  <a:pt x="1447799" y="400811"/>
                </a:lnTo>
                <a:lnTo>
                  <a:pt x="1444751" y="408431"/>
                </a:lnTo>
                <a:lnTo>
                  <a:pt x="1443227" y="414527"/>
                </a:lnTo>
                <a:lnTo>
                  <a:pt x="1440179" y="420623"/>
                </a:lnTo>
                <a:lnTo>
                  <a:pt x="1435607" y="426719"/>
                </a:lnTo>
                <a:lnTo>
                  <a:pt x="1427987" y="437387"/>
                </a:lnTo>
                <a:lnTo>
                  <a:pt x="1439417" y="437387"/>
                </a:lnTo>
                <a:lnTo>
                  <a:pt x="1444751" y="431291"/>
                </a:lnTo>
                <a:lnTo>
                  <a:pt x="1447799" y="425195"/>
                </a:lnTo>
                <a:lnTo>
                  <a:pt x="1452371" y="417575"/>
                </a:lnTo>
                <a:lnTo>
                  <a:pt x="1453895" y="409955"/>
                </a:lnTo>
                <a:lnTo>
                  <a:pt x="1456943" y="402335"/>
                </a:lnTo>
                <a:lnTo>
                  <a:pt x="1456943" y="394715"/>
                </a:lnTo>
                <a:lnTo>
                  <a:pt x="1458467" y="385571"/>
                </a:lnTo>
                <a:lnTo>
                  <a:pt x="1458467" y="80771"/>
                </a:lnTo>
                <a:lnTo>
                  <a:pt x="1456943" y="73151"/>
                </a:lnTo>
                <a:lnTo>
                  <a:pt x="1456943" y="65531"/>
                </a:lnTo>
                <a:lnTo>
                  <a:pt x="1447799" y="42671"/>
                </a:lnTo>
                <a:lnTo>
                  <a:pt x="1437131" y="42671"/>
                </a:lnTo>
                <a:lnTo>
                  <a:pt x="1435607" y="41147"/>
                </a:lnTo>
                <a:close/>
              </a:path>
              <a:path w="1458595" h="467994">
                <a:moveTo>
                  <a:pt x="30860" y="435863"/>
                </a:moveTo>
                <a:lnTo>
                  <a:pt x="30479" y="435863"/>
                </a:lnTo>
                <a:lnTo>
                  <a:pt x="31546" y="436778"/>
                </a:lnTo>
                <a:lnTo>
                  <a:pt x="30860" y="435863"/>
                </a:lnTo>
                <a:close/>
              </a:path>
              <a:path w="1458595" h="467994">
                <a:moveTo>
                  <a:pt x="24002" y="41147"/>
                </a:moveTo>
                <a:lnTo>
                  <a:pt x="22859" y="41147"/>
                </a:lnTo>
                <a:lnTo>
                  <a:pt x="22859" y="42671"/>
                </a:lnTo>
                <a:lnTo>
                  <a:pt x="24002" y="41147"/>
                </a:lnTo>
                <a:close/>
              </a:path>
              <a:path w="1458595" h="467994">
                <a:moveTo>
                  <a:pt x="1438655" y="30479"/>
                </a:moveTo>
                <a:lnTo>
                  <a:pt x="1427987" y="30479"/>
                </a:lnTo>
                <a:lnTo>
                  <a:pt x="1437131" y="42671"/>
                </a:lnTo>
                <a:lnTo>
                  <a:pt x="1447799" y="42671"/>
                </a:lnTo>
                <a:lnTo>
                  <a:pt x="1444751" y="36575"/>
                </a:lnTo>
                <a:lnTo>
                  <a:pt x="1443227" y="36575"/>
                </a:lnTo>
                <a:lnTo>
                  <a:pt x="1438655" y="30479"/>
                </a:lnTo>
                <a:close/>
              </a:path>
              <a:path w="1458595" h="467994">
                <a:moveTo>
                  <a:pt x="32003" y="30479"/>
                </a:moveTo>
                <a:lnTo>
                  <a:pt x="30479" y="32003"/>
                </a:lnTo>
                <a:lnTo>
                  <a:pt x="31588" y="31034"/>
                </a:lnTo>
                <a:lnTo>
                  <a:pt x="32003" y="30479"/>
                </a:lnTo>
                <a:close/>
              </a:path>
              <a:path w="1458595" h="467994">
                <a:moveTo>
                  <a:pt x="31588" y="31034"/>
                </a:moveTo>
                <a:lnTo>
                  <a:pt x="30479" y="32003"/>
                </a:lnTo>
                <a:lnTo>
                  <a:pt x="30860" y="32003"/>
                </a:lnTo>
                <a:lnTo>
                  <a:pt x="31588" y="31034"/>
                </a:lnTo>
                <a:close/>
              </a:path>
              <a:path w="1458595" h="467994">
                <a:moveTo>
                  <a:pt x="1430527" y="21335"/>
                </a:moveTo>
                <a:lnTo>
                  <a:pt x="1417319" y="21335"/>
                </a:lnTo>
                <a:lnTo>
                  <a:pt x="1427987" y="32003"/>
                </a:lnTo>
                <a:lnTo>
                  <a:pt x="1427987" y="30479"/>
                </a:lnTo>
                <a:lnTo>
                  <a:pt x="1438655" y="30479"/>
                </a:lnTo>
                <a:lnTo>
                  <a:pt x="1434083" y="24383"/>
                </a:lnTo>
                <a:lnTo>
                  <a:pt x="1430527" y="21335"/>
                </a:lnTo>
                <a:close/>
              </a:path>
              <a:path w="1458595" h="467994">
                <a:moveTo>
                  <a:pt x="32221" y="30479"/>
                </a:moveTo>
                <a:lnTo>
                  <a:pt x="32003" y="30479"/>
                </a:lnTo>
                <a:lnTo>
                  <a:pt x="31588" y="31034"/>
                </a:lnTo>
                <a:lnTo>
                  <a:pt x="32221" y="30479"/>
                </a:lnTo>
                <a:close/>
              </a:path>
              <a:path w="1458595" h="467994">
                <a:moveTo>
                  <a:pt x="43179" y="21335"/>
                </a:moveTo>
                <a:lnTo>
                  <a:pt x="42671" y="21335"/>
                </a:lnTo>
                <a:lnTo>
                  <a:pt x="41147" y="22859"/>
                </a:lnTo>
                <a:lnTo>
                  <a:pt x="43179" y="21335"/>
                </a:lnTo>
                <a:close/>
              </a:path>
              <a:path w="1458595" h="467994">
                <a:moveTo>
                  <a:pt x="1415795" y="10667"/>
                </a:moveTo>
                <a:lnTo>
                  <a:pt x="1385315" y="10667"/>
                </a:lnTo>
                <a:lnTo>
                  <a:pt x="1391411" y="12191"/>
                </a:lnTo>
                <a:lnTo>
                  <a:pt x="1399031" y="13715"/>
                </a:lnTo>
                <a:lnTo>
                  <a:pt x="1405127" y="15239"/>
                </a:lnTo>
                <a:lnTo>
                  <a:pt x="1411223" y="18287"/>
                </a:lnTo>
                <a:lnTo>
                  <a:pt x="1417319" y="22859"/>
                </a:lnTo>
                <a:lnTo>
                  <a:pt x="1417319" y="21335"/>
                </a:lnTo>
                <a:lnTo>
                  <a:pt x="1430527" y="21335"/>
                </a:lnTo>
                <a:lnTo>
                  <a:pt x="1423415" y="15239"/>
                </a:lnTo>
                <a:lnTo>
                  <a:pt x="1421891" y="13715"/>
                </a:lnTo>
                <a:lnTo>
                  <a:pt x="1415795" y="10667"/>
                </a:lnTo>
                <a:close/>
              </a:path>
              <a:path w="1458595" h="467994">
                <a:moveTo>
                  <a:pt x="1377695" y="0"/>
                </a:moveTo>
                <a:lnTo>
                  <a:pt x="80771" y="0"/>
                </a:lnTo>
                <a:lnTo>
                  <a:pt x="73151" y="1523"/>
                </a:lnTo>
                <a:lnTo>
                  <a:pt x="1385315" y="1523"/>
                </a:lnTo>
                <a:lnTo>
                  <a:pt x="1377695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5800" y="3581400"/>
            <a:ext cx="1447799" cy="304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1227" y="3576828"/>
            <a:ext cx="1458595" cy="309880"/>
          </a:xfrm>
          <a:custGeom>
            <a:avLst/>
            <a:gdLst/>
            <a:ahLst/>
            <a:cxnLst/>
            <a:rect l="l" t="t" r="r" b="b"/>
            <a:pathLst>
              <a:path w="1458595" h="309879">
                <a:moveTo>
                  <a:pt x="1392935" y="1523"/>
                </a:moveTo>
                <a:lnTo>
                  <a:pt x="65531" y="1523"/>
                </a:lnTo>
                <a:lnTo>
                  <a:pt x="42671" y="10667"/>
                </a:lnTo>
                <a:lnTo>
                  <a:pt x="36575" y="13715"/>
                </a:lnTo>
                <a:lnTo>
                  <a:pt x="36575" y="15239"/>
                </a:lnTo>
                <a:lnTo>
                  <a:pt x="24383" y="24383"/>
                </a:lnTo>
                <a:lnTo>
                  <a:pt x="15239" y="36575"/>
                </a:lnTo>
                <a:lnTo>
                  <a:pt x="13715" y="36575"/>
                </a:lnTo>
                <a:lnTo>
                  <a:pt x="10667" y="42671"/>
                </a:lnTo>
                <a:lnTo>
                  <a:pt x="6095" y="50291"/>
                </a:lnTo>
                <a:lnTo>
                  <a:pt x="4571" y="57911"/>
                </a:lnTo>
                <a:lnTo>
                  <a:pt x="1524" y="65531"/>
                </a:lnTo>
                <a:lnTo>
                  <a:pt x="1523" y="73151"/>
                </a:lnTo>
                <a:lnTo>
                  <a:pt x="0" y="80771"/>
                </a:lnTo>
                <a:lnTo>
                  <a:pt x="0" y="309371"/>
                </a:lnTo>
                <a:lnTo>
                  <a:pt x="4572" y="309371"/>
                </a:lnTo>
                <a:lnTo>
                  <a:pt x="4572" y="80771"/>
                </a:lnTo>
                <a:lnTo>
                  <a:pt x="6096" y="65531"/>
                </a:lnTo>
                <a:lnTo>
                  <a:pt x="10668" y="51815"/>
                </a:lnTo>
                <a:lnTo>
                  <a:pt x="16764" y="39623"/>
                </a:lnTo>
                <a:lnTo>
                  <a:pt x="21336" y="35051"/>
                </a:lnTo>
                <a:lnTo>
                  <a:pt x="22860" y="32003"/>
                </a:lnTo>
                <a:lnTo>
                  <a:pt x="32004" y="22859"/>
                </a:lnTo>
                <a:lnTo>
                  <a:pt x="35052" y="21335"/>
                </a:lnTo>
                <a:lnTo>
                  <a:pt x="39624" y="16763"/>
                </a:lnTo>
                <a:lnTo>
                  <a:pt x="51816" y="10667"/>
                </a:lnTo>
                <a:lnTo>
                  <a:pt x="65532" y="6095"/>
                </a:lnTo>
                <a:lnTo>
                  <a:pt x="80772" y="4571"/>
                </a:lnTo>
                <a:lnTo>
                  <a:pt x="1400555" y="4571"/>
                </a:lnTo>
                <a:lnTo>
                  <a:pt x="1392935" y="1523"/>
                </a:lnTo>
                <a:close/>
              </a:path>
              <a:path w="1458595" h="309879">
                <a:moveTo>
                  <a:pt x="1376172" y="4571"/>
                </a:moveTo>
                <a:lnTo>
                  <a:pt x="1392936" y="6095"/>
                </a:lnTo>
                <a:lnTo>
                  <a:pt x="1406652" y="10667"/>
                </a:lnTo>
                <a:lnTo>
                  <a:pt x="1418844" y="16763"/>
                </a:lnTo>
                <a:lnTo>
                  <a:pt x="1423416" y="21335"/>
                </a:lnTo>
                <a:lnTo>
                  <a:pt x="1426464" y="22859"/>
                </a:lnTo>
                <a:lnTo>
                  <a:pt x="1435608" y="32003"/>
                </a:lnTo>
                <a:lnTo>
                  <a:pt x="1435608" y="35051"/>
                </a:lnTo>
                <a:lnTo>
                  <a:pt x="1437132" y="35051"/>
                </a:lnTo>
                <a:lnTo>
                  <a:pt x="1441704" y="39623"/>
                </a:lnTo>
                <a:lnTo>
                  <a:pt x="1441704" y="42671"/>
                </a:lnTo>
                <a:lnTo>
                  <a:pt x="1443228" y="42671"/>
                </a:lnTo>
                <a:lnTo>
                  <a:pt x="1443228" y="45719"/>
                </a:lnTo>
                <a:lnTo>
                  <a:pt x="1444752" y="45719"/>
                </a:lnTo>
                <a:lnTo>
                  <a:pt x="1444752" y="48767"/>
                </a:lnTo>
                <a:lnTo>
                  <a:pt x="1446276" y="48767"/>
                </a:lnTo>
                <a:lnTo>
                  <a:pt x="1446276" y="51815"/>
                </a:lnTo>
                <a:lnTo>
                  <a:pt x="1447800" y="51815"/>
                </a:lnTo>
                <a:lnTo>
                  <a:pt x="1447800" y="56387"/>
                </a:lnTo>
                <a:lnTo>
                  <a:pt x="1449324" y="56387"/>
                </a:lnTo>
                <a:lnTo>
                  <a:pt x="1449324" y="60959"/>
                </a:lnTo>
                <a:lnTo>
                  <a:pt x="1450848" y="60959"/>
                </a:lnTo>
                <a:lnTo>
                  <a:pt x="1450848" y="65531"/>
                </a:lnTo>
                <a:lnTo>
                  <a:pt x="1452372" y="65531"/>
                </a:lnTo>
                <a:lnTo>
                  <a:pt x="1452372" y="309371"/>
                </a:lnTo>
                <a:lnTo>
                  <a:pt x="1458467" y="309371"/>
                </a:lnTo>
                <a:lnTo>
                  <a:pt x="1458467" y="80771"/>
                </a:lnTo>
                <a:lnTo>
                  <a:pt x="1456943" y="73151"/>
                </a:lnTo>
                <a:lnTo>
                  <a:pt x="1456943" y="65531"/>
                </a:lnTo>
                <a:lnTo>
                  <a:pt x="1447799" y="42671"/>
                </a:lnTo>
                <a:lnTo>
                  <a:pt x="1444751" y="36575"/>
                </a:lnTo>
                <a:lnTo>
                  <a:pt x="1443227" y="36575"/>
                </a:lnTo>
                <a:lnTo>
                  <a:pt x="1434083" y="24383"/>
                </a:lnTo>
                <a:lnTo>
                  <a:pt x="1421891" y="15239"/>
                </a:lnTo>
                <a:lnTo>
                  <a:pt x="1421891" y="13715"/>
                </a:lnTo>
                <a:lnTo>
                  <a:pt x="1415795" y="10667"/>
                </a:lnTo>
                <a:lnTo>
                  <a:pt x="1408174" y="6095"/>
                </a:lnTo>
                <a:lnTo>
                  <a:pt x="1400555" y="4571"/>
                </a:lnTo>
                <a:lnTo>
                  <a:pt x="1376172" y="4571"/>
                </a:lnTo>
                <a:close/>
              </a:path>
              <a:path w="1458595" h="309879">
                <a:moveTo>
                  <a:pt x="1376171" y="0"/>
                </a:moveTo>
                <a:lnTo>
                  <a:pt x="80771" y="0"/>
                </a:lnTo>
                <a:lnTo>
                  <a:pt x="73151" y="1523"/>
                </a:lnTo>
                <a:lnTo>
                  <a:pt x="1385315" y="1523"/>
                </a:lnTo>
                <a:lnTo>
                  <a:pt x="1376171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581400"/>
            <a:ext cx="1447799" cy="304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1227" y="3576828"/>
            <a:ext cx="1458595" cy="309880"/>
          </a:xfrm>
          <a:custGeom>
            <a:avLst/>
            <a:gdLst/>
            <a:ahLst/>
            <a:cxnLst/>
            <a:rect l="l" t="t" r="r" b="b"/>
            <a:pathLst>
              <a:path w="1458595" h="309879">
                <a:moveTo>
                  <a:pt x="1392935" y="1523"/>
                </a:moveTo>
                <a:lnTo>
                  <a:pt x="65531" y="1523"/>
                </a:lnTo>
                <a:lnTo>
                  <a:pt x="42671" y="10667"/>
                </a:lnTo>
                <a:lnTo>
                  <a:pt x="36575" y="13715"/>
                </a:lnTo>
                <a:lnTo>
                  <a:pt x="36575" y="15239"/>
                </a:lnTo>
                <a:lnTo>
                  <a:pt x="24383" y="24383"/>
                </a:lnTo>
                <a:lnTo>
                  <a:pt x="15239" y="36575"/>
                </a:lnTo>
                <a:lnTo>
                  <a:pt x="13715" y="36575"/>
                </a:lnTo>
                <a:lnTo>
                  <a:pt x="10667" y="42671"/>
                </a:lnTo>
                <a:lnTo>
                  <a:pt x="6095" y="50291"/>
                </a:lnTo>
                <a:lnTo>
                  <a:pt x="4571" y="57911"/>
                </a:lnTo>
                <a:lnTo>
                  <a:pt x="1523" y="65531"/>
                </a:lnTo>
                <a:lnTo>
                  <a:pt x="1523" y="73151"/>
                </a:lnTo>
                <a:lnTo>
                  <a:pt x="0" y="80771"/>
                </a:lnTo>
                <a:lnTo>
                  <a:pt x="0" y="309371"/>
                </a:lnTo>
                <a:lnTo>
                  <a:pt x="10667" y="309371"/>
                </a:lnTo>
                <a:lnTo>
                  <a:pt x="10667" y="74675"/>
                </a:lnTo>
                <a:lnTo>
                  <a:pt x="13715" y="59435"/>
                </a:lnTo>
                <a:lnTo>
                  <a:pt x="15239" y="53339"/>
                </a:lnTo>
                <a:lnTo>
                  <a:pt x="18287" y="47243"/>
                </a:lnTo>
                <a:lnTo>
                  <a:pt x="21716" y="42671"/>
                </a:lnTo>
                <a:lnTo>
                  <a:pt x="21335" y="42671"/>
                </a:lnTo>
                <a:lnTo>
                  <a:pt x="30670" y="32003"/>
                </a:lnTo>
                <a:lnTo>
                  <a:pt x="30479" y="32003"/>
                </a:lnTo>
                <a:lnTo>
                  <a:pt x="32003" y="30479"/>
                </a:lnTo>
                <a:lnTo>
                  <a:pt x="32221" y="30479"/>
                </a:lnTo>
                <a:lnTo>
                  <a:pt x="42671" y="21335"/>
                </a:lnTo>
                <a:lnTo>
                  <a:pt x="43179" y="21335"/>
                </a:lnTo>
                <a:lnTo>
                  <a:pt x="47243" y="18287"/>
                </a:lnTo>
                <a:lnTo>
                  <a:pt x="53339" y="15239"/>
                </a:lnTo>
                <a:lnTo>
                  <a:pt x="60959" y="13715"/>
                </a:lnTo>
                <a:lnTo>
                  <a:pt x="67055" y="12191"/>
                </a:lnTo>
                <a:lnTo>
                  <a:pt x="74675" y="10667"/>
                </a:lnTo>
                <a:lnTo>
                  <a:pt x="1415795" y="10667"/>
                </a:lnTo>
                <a:lnTo>
                  <a:pt x="1408175" y="6095"/>
                </a:lnTo>
                <a:lnTo>
                  <a:pt x="1400555" y="4571"/>
                </a:lnTo>
                <a:lnTo>
                  <a:pt x="1392935" y="1523"/>
                </a:lnTo>
                <a:close/>
              </a:path>
              <a:path w="1458595" h="309879">
                <a:moveTo>
                  <a:pt x="1435607" y="41147"/>
                </a:moveTo>
                <a:lnTo>
                  <a:pt x="1440179" y="47243"/>
                </a:lnTo>
                <a:lnTo>
                  <a:pt x="1443227" y="53339"/>
                </a:lnTo>
                <a:lnTo>
                  <a:pt x="1444751" y="60959"/>
                </a:lnTo>
                <a:lnTo>
                  <a:pt x="1446275" y="67055"/>
                </a:lnTo>
                <a:lnTo>
                  <a:pt x="1447799" y="74675"/>
                </a:lnTo>
                <a:lnTo>
                  <a:pt x="1447799" y="309371"/>
                </a:lnTo>
                <a:lnTo>
                  <a:pt x="1458467" y="309371"/>
                </a:lnTo>
                <a:lnTo>
                  <a:pt x="1458467" y="80771"/>
                </a:lnTo>
                <a:lnTo>
                  <a:pt x="1456943" y="73151"/>
                </a:lnTo>
                <a:lnTo>
                  <a:pt x="1456943" y="65531"/>
                </a:lnTo>
                <a:lnTo>
                  <a:pt x="1447799" y="42671"/>
                </a:lnTo>
                <a:lnTo>
                  <a:pt x="1437131" y="42671"/>
                </a:lnTo>
                <a:lnTo>
                  <a:pt x="1435607" y="41147"/>
                </a:lnTo>
                <a:close/>
              </a:path>
              <a:path w="1458595" h="309879">
                <a:moveTo>
                  <a:pt x="22859" y="41147"/>
                </a:moveTo>
                <a:lnTo>
                  <a:pt x="21335" y="42671"/>
                </a:lnTo>
                <a:lnTo>
                  <a:pt x="21716" y="42671"/>
                </a:lnTo>
                <a:lnTo>
                  <a:pt x="22859" y="41147"/>
                </a:lnTo>
                <a:close/>
              </a:path>
              <a:path w="1458595" h="309879">
                <a:moveTo>
                  <a:pt x="1427175" y="31292"/>
                </a:moveTo>
                <a:lnTo>
                  <a:pt x="1437131" y="42671"/>
                </a:lnTo>
                <a:lnTo>
                  <a:pt x="1447799" y="42671"/>
                </a:lnTo>
                <a:lnTo>
                  <a:pt x="1444751" y="36575"/>
                </a:lnTo>
                <a:lnTo>
                  <a:pt x="1443227" y="36575"/>
                </a:lnTo>
                <a:lnTo>
                  <a:pt x="1439798" y="32003"/>
                </a:lnTo>
                <a:lnTo>
                  <a:pt x="1427987" y="32003"/>
                </a:lnTo>
                <a:lnTo>
                  <a:pt x="1427175" y="31292"/>
                </a:lnTo>
                <a:close/>
              </a:path>
              <a:path w="1458595" h="309879">
                <a:moveTo>
                  <a:pt x="32003" y="30479"/>
                </a:moveTo>
                <a:lnTo>
                  <a:pt x="30479" y="32003"/>
                </a:lnTo>
                <a:lnTo>
                  <a:pt x="31292" y="31292"/>
                </a:lnTo>
                <a:lnTo>
                  <a:pt x="32003" y="30479"/>
                </a:lnTo>
                <a:close/>
              </a:path>
              <a:path w="1458595" h="309879">
                <a:moveTo>
                  <a:pt x="31292" y="31292"/>
                </a:moveTo>
                <a:lnTo>
                  <a:pt x="30479" y="32003"/>
                </a:lnTo>
                <a:lnTo>
                  <a:pt x="30670" y="32003"/>
                </a:lnTo>
                <a:lnTo>
                  <a:pt x="31292" y="31292"/>
                </a:lnTo>
                <a:close/>
              </a:path>
              <a:path w="1458595" h="309879">
                <a:moveTo>
                  <a:pt x="1426463" y="30479"/>
                </a:moveTo>
                <a:lnTo>
                  <a:pt x="1427175" y="31292"/>
                </a:lnTo>
                <a:lnTo>
                  <a:pt x="1427987" y="32003"/>
                </a:lnTo>
                <a:lnTo>
                  <a:pt x="1426463" y="30479"/>
                </a:lnTo>
                <a:close/>
              </a:path>
              <a:path w="1458595" h="309879">
                <a:moveTo>
                  <a:pt x="1438655" y="30479"/>
                </a:moveTo>
                <a:lnTo>
                  <a:pt x="1426463" y="30479"/>
                </a:lnTo>
                <a:lnTo>
                  <a:pt x="1427987" y="32003"/>
                </a:lnTo>
                <a:lnTo>
                  <a:pt x="1439798" y="32003"/>
                </a:lnTo>
                <a:lnTo>
                  <a:pt x="1438655" y="30479"/>
                </a:lnTo>
                <a:close/>
              </a:path>
              <a:path w="1458595" h="309879">
                <a:moveTo>
                  <a:pt x="32221" y="30479"/>
                </a:moveTo>
                <a:lnTo>
                  <a:pt x="32003" y="30479"/>
                </a:lnTo>
                <a:lnTo>
                  <a:pt x="31292" y="31292"/>
                </a:lnTo>
                <a:lnTo>
                  <a:pt x="32221" y="30479"/>
                </a:lnTo>
                <a:close/>
              </a:path>
              <a:path w="1458595" h="309879">
                <a:moveTo>
                  <a:pt x="1430019" y="21335"/>
                </a:moveTo>
                <a:lnTo>
                  <a:pt x="1415795" y="21335"/>
                </a:lnTo>
                <a:lnTo>
                  <a:pt x="1427175" y="31292"/>
                </a:lnTo>
                <a:lnTo>
                  <a:pt x="1426463" y="30479"/>
                </a:lnTo>
                <a:lnTo>
                  <a:pt x="1438655" y="30479"/>
                </a:lnTo>
                <a:lnTo>
                  <a:pt x="1434083" y="24383"/>
                </a:lnTo>
                <a:lnTo>
                  <a:pt x="1430019" y="21335"/>
                </a:lnTo>
                <a:close/>
              </a:path>
              <a:path w="1458595" h="309879">
                <a:moveTo>
                  <a:pt x="43179" y="21335"/>
                </a:moveTo>
                <a:lnTo>
                  <a:pt x="42671" y="21335"/>
                </a:lnTo>
                <a:lnTo>
                  <a:pt x="41147" y="22859"/>
                </a:lnTo>
                <a:lnTo>
                  <a:pt x="43179" y="21335"/>
                </a:lnTo>
                <a:close/>
              </a:path>
              <a:path w="1458595" h="309879">
                <a:moveTo>
                  <a:pt x="1415795" y="10667"/>
                </a:moveTo>
                <a:lnTo>
                  <a:pt x="1383791" y="10667"/>
                </a:lnTo>
                <a:lnTo>
                  <a:pt x="1399031" y="13715"/>
                </a:lnTo>
                <a:lnTo>
                  <a:pt x="1405127" y="15239"/>
                </a:lnTo>
                <a:lnTo>
                  <a:pt x="1411223" y="18287"/>
                </a:lnTo>
                <a:lnTo>
                  <a:pt x="1417319" y="22859"/>
                </a:lnTo>
                <a:lnTo>
                  <a:pt x="1415795" y="21335"/>
                </a:lnTo>
                <a:lnTo>
                  <a:pt x="1430019" y="21335"/>
                </a:lnTo>
                <a:lnTo>
                  <a:pt x="1421891" y="15239"/>
                </a:lnTo>
                <a:lnTo>
                  <a:pt x="1421891" y="13715"/>
                </a:lnTo>
                <a:lnTo>
                  <a:pt x="1415795" y="10667"/>
                </a:lnTo>
                <a:close/>
              </a:path>
              <a:path w="1458595" h="309879">
                <a:moveTo>
                  <a:pt x="1376171" y="0"/>
                </a:moveTo>
                <a:lnTo>
                  <a:pt x="80771" y="0"/>
                </a:lnTo>
                <a:lnTo>
                  <a:pt x="73151" y="1523"/>
                </a:lnTo>
                <a:lnTo>
                  <a:pt x="1385315" y="1523"/>
                </a:lnTo>
                <a:lnTo>
                  <a:pt x="1376171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8600" y="37338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04799" y="114299"/>
                </a:lnTo>
                <a:lnTo>
                  <a:pt x="3047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24883" y="3720084"/>
            <a:ext cx="332740" cy="166370"/>
          </a:xfrm>
          <a:custGeom>
            <a:avLst/>
            <a:gdLst/>
            <a:ahLst/>
            <a:cxnLst/>
            <a:rect l="l" t="t" r="r" b="b"/>
            <a:pathLst>
              <a:path w="332739" h="166370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73151" y="166115"/>
                </a:lnTo>
                <a:lnTo>
                  <a:pt x="77724" y="166115"/>
                </a:lnTo>
                <a:lnTo>
                  <a:pt x="77724" y="137160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332739" h="166370">
                <a:moveTo>
                  <a:pt x="77724" y="137160"/>
                </a:moveTo>
                <a:lnTo>
                  <a:pt x="77724" y="166115"/>
                </a:lnTo>
                <a:lnTo>
                  <a:pt x="99059" y="158495"/>
                </a:lnTo>
                <a:lnTo>
                  <a:pt x="77724" y="137160"/>
                </a:lnTo>
                <a:close/>
              </a:path>
              <a:path w="332739" h="166370">
                <a:moveTo>
                  <a:pt x="3063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4" y="137160"/>
                </a:lnTo>
                <a:lnTo>
                  <a:pt x="99059" y="158495"/>
                </a:lnTo>
                <a:lnTo>
                  <a:pt x="77724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06323" y="128015"/>
                </a:lnTo>
                <a:lnTo>
                  <a:pt x="306323" y="115823"/>
                </a:lnTo>
                <a:close/>
              </a:path>
              <a:path w="332739" h="166370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332739" h="166370">
                <a:moveTo>
                  <a:pt x="332231" y="115823"/>
                </a:moveTo>
                <a:lnTo>
                  <a:pt x="318515" y="115823"/>
                </a:lnTo>
                <a:lnTo>
                  <a:pt x="3063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326135" y="141731"/>
                </a:lnTo>
                <a:lnTo>
                  <a:pt x="332231" y="135635"/>
                </a:lnTo>
                <a:lnTo>
                  <a:pt x="332231" y="115823"/>
                </a:lnTo>
                <a:close/>
              </a:path>
              <a:path w="332739" h="166370">
                <a:moveTo>
                  <a:pt x="306323" y="51815"/>
                </a:moveTo>
                <a:lnTo>
                  <a:pt x="306323" y="128015"/>
                </a:lnTo>
                <a:lnTo>
                  <a:pt x="318515" y="115823"/>
                </a:lnTo>
                <a:lnTo>
                  <a:pt x="332231" y="115823"/>
                </a:lnTo>
                <a:lnTo>
                  <a:pt x="332231" y="65531"/>
                </a:lnTo>
                <a:lnTo>
                  <a:pt x="318515" y="65531"/>
                </a:lnTo>
                <a:lnTo>
                  <a:pt x="306323" y="51815"/>
                </a:lnTo>
                <a:close/>
              </a:path>
              <a:path w="332739" h="166370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332739" h="166370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332739" h="166370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332739" h="166370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06323" y="65531"/>
                </a:lnTo>
                <a:lnTo>
                  <a:pt x="3063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332739" h="166370">
                <a:moveTo>
                  <a:pt x="3261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06323" y="51815"/>
                </a:lnTo>
                <a:lnTo>
                  <a:pt x="318515" y="65531"/>
                </a:lnTo>
                <a:lnTo>
                  <a:pt x="332231" y="65531"/>
                </a:lnTo>
                <a:lnTo>
                  <a:pt x="332231" y="45719"/>
                </a:lnTo>
                <a:lnTo>
                  <a:pt x="326135" y="39623"/>
                </a:lnTo>
                <a:close/>
              </a:path>
              <a:path w="332739" h="166370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332739" h="166370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27324" y="3410966"/>
            <a:ext cx="2766060" cy="272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tch</a:t>
            </a:r>
            <a:r>
              <a:rPr sz="1800" b="1" spc="-5" dirty="0">
                <a:solidFill>
                  <a:srgbClr val="0070C0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Ex</a:t>
            </a:r>
            <a:r>
              <a:rPr sz="1800" b="1" spc="-15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epti</a:t>
            </a:r>
            <a:r>
              <a:rPr sz="1800" b="1" spc="5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1800" b="1" spc="5" dirty="0">
                <a:solidFill>
                  <a:srgbClr val="0070C0"/>
                </a:solidFill>
                <a:latin typeface="Arial"/>
                <a:cs typeface="Arial"/>
              </a:rPr>
              <a:t>j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//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epti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 hand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fi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ally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/</a:t>
            </a:r>
            <a:r>
              <a:rPr sz="1800" b="1" spc="5" dirty="0">
                <a:latin typeface="Arial"/>
                <a:cs typeface="Arial"/>
              </a:rPr>
              <a:t>/</a:t>
            </a:r>
            <a:r>
              <a:rPr sz="1800" b="1" dirty="0">
                <a:latin typeface="Arial"/>
                <a:cs typeface="Arial"/>
              </a:rPr>
              <a:t>some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//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stat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nts..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20644" y="2773437"/>
            <a:ext cx="101346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440" marR="5080" indent="-206375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If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exce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on ra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se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62400" y="42672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04799" y="114299"/>
                </a:lnTo>
                <a:lnTo>
                  <a:pt x="3047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48683" y="4253484"/>
            <a:ext cx="332740" cy="180340"/>
          </a:xfrm>
          <a:custGeom>
            <a:avLst/>
            <a:gdLst/>
            <a:ahLst/>
            <a:cxnLst/>
            <a:rect l="l" t="t" r="r" b="b"/>
            <a:pathLst>
              <a:path w="3327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3327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332739" h="180339">
                <a:moveTo>
                  <a:pt x="3063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06323" y="128015"/>
                </a:lnTo>
                <a:lnTo>
                  <a:pt x="306323" y="115823"/>
                </a:lnTo>
                <a:close/>
              </a:path>
              <a:path w="3327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332739" h="180339">
                <a:moveTo>
                  <a:pt x="332231" y="115823"/>
                </a:moveTo>
                <a:lnTo>
                  <a:pt x="318515" y="115823"/>
                </a:lnTo>
                <a:lnTo>
                  <a:pt x="3063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326135" y="141731"/>
                </a:lnTo>
                <a:lnTo>
                  <a:pt x="332231" y="135635"/>
                </a:lnTo>
                <a:lnTo>
                  <a:pt x="332231" y="115823"/>
                </a:lnTo>
                <a:close/>
              </a:path>
              <a:path w="332739" h="180339">
                <a:moveTo>
                  <a:pt x="306323" y="51815"/>
                </a:moveTo>
                <a:lnTo>
                  <a:pt x="306323" y="128015"/>
                </a:lnTo>
                <a:lnTo>
                  <a:pt x="318515" y="115823"/>
                </a:lnTo>
                <a:lnTo>
                  <a:pt x="332231" y="115823"/>
                </a:lnTo>
                <a:lnTo>
                  <a:pt x="332231" y="65531"/>
                </a:lnTo>
                <a:lnTo>
                  <a:pt x="318515" y="65531"/>
                </a:lnTo>
                <a:lnTo>
                  <a:pt x="306323" y="51815"/>
                </a:lnTo>
                <a:close/>
              </a:path>
              <a:path w="3327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3327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3327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3327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06323" y="65531"/>
                </a:lnTo>
                <a:lnTo>
                  <a:pt x="3063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332739" h="180339">
                <a:moveTo>
                  <a:pt x="3261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06323" y="51815"/>
                </a:lnTo>
                <a:lnTo>
                  <a:pt x="318515" y="65531"/>
                </a:lnTo>
                <a:lnTo>
                  <a:pt x="332231" y="65531"/>
                </a:lnTo>
                <a:lnTo>
                  <a:pt x="332231" y="45719"/>
                </a:lnTo>
                <a:lnTo>
                  <a:pt x="326135" y="39623"/>
                </a:lnTo>
                <a:close/>
              </a:path>
              <a:path w="3327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3327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95800" y="3886200"/>
            <a:ext cx="1447799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1227" y="3886200"/>
            <a:ext cx="1458595" cy="158750"/>
          </a:xfrm>
          <a:custGeom>
            <a:avLst/>
            <a:gdLst/>
            <a:ahLst/>
            <a:cxnLst/>
            <a:rect l="l" t="t" r="r" b="b"/>
            <a:pathLst>
              <a:path w="1458595" h="158750">
                <a:moveTo>
                  <a:pt x="1385315" y="156972"/>
                </a:moveTo>
                <a:lnTo>
                  <a:pt x="73151" y="156972"/>
                </a:lnTo>
                <a:lnTo>
                  <a:pt x="80771" y="158496"/>
                </a:lnTo>
                <a:lnTo>
                  <a:pt x="1377695" y="158496"/>
                </a:lnTo>
                <a:lnTo>
                  <a:pt x="1385315" y="156972"/>
                </a:lnTo>
                <a:close/>
              </a:path>
              <a:path w="1458595" h="158750">
                <a:moveTo>
                  <a:pt x="4572" y="0"/>
                </a:moveTo>
                <a:lnTo>
                  <a:pt x="0" y="0"/>
                </a:lnTo>
                <a:lnTo>
                  <a:pt x="0" y="77724"/>
                </a:lnTo>
                <a:lnTo>
                  <a:pt x="1523" y="85344"/>
                </a:lnTo>
                <a:lnTo>
                  <a:pt x="1523" y="92964"/>
                </a:lnTo>
                <a:lnTo>
                  <a:pt x="10667" y="115824"/>
                </a:lnTo>
                <a:lnTo>
                  <a:pt x="13715" y="121920"/>
                </a:lnTo>
                <a:lnTo>
                  <a:pt x="15239" y="121920"/>
                </a:lnTo>
                <a:lnTo>
                  <a:pt x="24383" y="134112"/>
                </a:lnTo>
                <a:lnTo>
                  <a:pt x="36575" y="143256"/>
                </a:lnTo>
                <a:lnTo>
                  <a:pt x="36575" y="144780"/>
                </a:lnTo>
                <a:lnTo>
                  <a:pt x="42671" y="147828"/>
                </a:lnTo>
                <a:lnTo>
                  <a:pt x="65531" y="156972"/>
                </a:lnTo>
                <a:lnTo>
                  <a:pt x="1392935" y="156972"/>
                </a:lnTo>
                <a:lnTo>
                  <a:pt x="1404366" y="152400"/>
                </a:lnTo>
                <a:lnTo>
                  <a:pt x="65532" y="152400"/>
                </a:lnTo>
                <a:lnTo>
                  <a:pt x="65532" y="150876"/>
                </a:lnTo>
                <a:lnTo>
                  <a:pt x="51816" y="146304"/>
                </a:lnTo>
                <a:lnTo>
                  <a:pt x="39624" y="140208"/>
                </a:lnTo>
                <a:lnTo>
                  <a:pt x="35052" y="135636"/>
                </a:lnTo>
                <a:lnTo>
                  <a:pt x="32004" y="134112"/>
                </a:lnTo>
                <a:lnTo>
                  <a:pt x="24384" y="126492"/>
                </a:lnTo>
                <a:lnTo>
                  <a:pt x="22860" y="126492"/>
                </a:lnTo>
                <a:lnTo>
                  <a:pt x="22860" y="123444"/>
                </a:lnTo>
                <a:lnTo>
                  <a:pt x="18288" y="118872"/>
                </a:lnTo>
                <a:lnTo>
                  <a:pt x="16764" y="118872"/>
                </a:lnTo>
                <a:lnTo>
                  <a:pt x="16764" y="115824"/>
                </a:lnTo>
                <a:lnTo>
                  <a:pt x="15240" y="115824"/>
                </a:lnTo>
                <a:lnTo>
                  <a:pt x="15240" y="112776"/>
                </a:lnTo>
                <a:lnTo>
                  <a:pt x="13716" y="112776"/>
                </a:lnTo>
                <a:lnTo>
                  <a:pt x="13716" y="109728"/>
                </a:lnTo>
                <a:lnTo>
                  <a:pt x="12192" y="109728"/>
                </a:lnTo>
                <a:lnTo>
                  <a:pt x="12192" y="106680"/>
                </a:lnTo>
                <a:lnTo>
                  <a:pt x="10668" y="106680"/>
                </a:lnTo>
                <a:lnTo>
                  <a:pt x="10668" y="102108"/>
                </a:lnTo>
                <a:lnTo>
                  <a:pt x="9144" y="102108"/>
                </a:lnTo>
                <a:lnTo>
                  <a:pt x="9144" y="97536"/>
                </a:lnTo>
                <a:lnTo>
                  <a:pt x="7620" y="97536"/>
                </a:lnTo>
                <a:lnTo>
                  <a:pt x="7620" y="92964"/>
                </a:lnTo>
                <a:lnTo>
                  <a:pt x="6096" y="92964"/>
                </a:lnTo>
                <a:lnTo>
                  <a:pt x="6096" y="77724"/>
                </a:lnTo>
                <a:lnTo>
                  <a:pt x="4572" y="77724"/>
                </a:lnTo>
                <a:lnTo>
                  <a:pt x="4572" y="0"/>
                </a:lnTo>
                <a:close/>
              </a:path>
              <a:path w="1458595" h="158750">
                <a:moveTo>
                  <a:pt x="1458467" y="0"/>
                </a:moveTo>
                <a:lnTo>
                  <a:pt x="1452372" y="0"/>
                </a:lnTo>
                <a:lnTo>
                  <a:pt x="1450848" y="92964"/>
                </a:lnTo>
                <a:lnTo>
                  <a:pt x="1446276" y="106680"/>
                </a:lnTo>
                <a:lnTo>
                  <a:pt x="1440180" y="118872"/>
                </a:lnTo>
                <a:lnTo>
                  <a:pt x="1435608" y="123444"/>
                </a:lnTo>
                <a:lnTo>
                  <a:pt x="1434084" y="126492"/>
                </a:lnTo>
                <a:lnTo>
                  <a:pt x="1426463" y="134112"/>
                </a:lnTo>
                <a:lnTo>
                  <a:pt x="1423416" y="135636"/>
                </a:lnTo>
                <a:lnTo>
                  <a:pt x="1418844" y="140208"/>
                </a:lnTo>
                <a:lnTo>
                  <a:pt x="1406652" y="146304"/>
                </a:lnTo>
                <a:lnTo>
                  <a:pt x="1392936" y="150876"/>
                </a:lnTo>
                <a:lnTo>
                  <a:pt x="65532" y="152400"/>
                </a:lnTo>
                <a:lnTo>
                  <a:pt x="1404366" y="152400"/>
                </a:lnTo>
                <a:lnTo>
                  <a:pt x="1444751" y="121920"/>
                </a:lnTo>
                <a:lnTo>
                  <a:pt x="1456943" y="92964"/>
                </a:lnTo>
                <a:lnTo>
                  <a:pt x="1456943" y="85344"/>
                </a:lnTo>
                <a:lnTo>
                  <a:pt x="1458467" y="76200"/>
                </a:lnTo>
                <a:lnTo>
                  <a:pt x="14584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95800" y="3886200"/>
            <a:ext cx="1447799" cy="152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91227" y="3886200"/>
            <a:ext cx="1458595" cy="158750"/>
          </a:xfrm>
          <a:custGeom>
            <a:avLst/>
            <a:gdLst/>
            <a:ahLst/>
            <a:cxnLst/>
            <a:rect l="l" t="t" r="r" b="b"/>
            <a:pathLst>
              <a:path w="1458595" h="158750">
                <a:moveTo>
                  <a:pt x="1385315" y="156972"/>
                </a:moveTo>
                <a:lnTo>
                  <a:pt x="73151" y="156972"/>
                </a:lnTo>
                <a:lnTo>
                  <a:pt x="80771" y="158496"/>
                </a:lnTo>
                <a:lnTo>
                  <a:pt x="1377695" y="158496"/>
                </a:lnTo>
                <a:lnTo>
                  <a:pt x="1385315" y="156972"/>
                </a:lnTo>
                <a:close/>
              </a:path>
              <a:path w="1458595" h="158750">
                <a:moveTo>
                  <a:pt x="10667" y="0"/>
                </a:moveTo>
                <a:lnTo>
                  <a:pt x="0" y="0"/>
                </a:lnTo>
                <a:lnTo>
                  <a:pt x="0" y="77724"/>
                </a:lnTo>
                <a:lnTo>
                  <a:pt x="1523" y="85344"/>
                </a:lnTo>
                <a:lnTo>
                  <a:pt x="1523" y="92964"/>
                </a:lnTo>
                <a:lnTo>
                  <a:pt x="10667" y="115824"/>
                </a:lnTo>
                <a:lnTo>
                  <a:pt x="13715" y="121920"/>
                </a:lnTo>
                <a:lnTo>
                  <a:pt x="15239" y="121920"/>
                </a:lnTo>
                <a:lnTo>
                  <a:pt x="24383" y="134112"/>
                </a:lnTo>
                <a:lnTo>
                  <a:pt x="36575" y="143256"/>
                </a:lnTo>
                <a:lnTo>
                  <a:pt x="36575" y="144780"/>
                </a:lnTo>
                <a:lnTo>
                  <a:pt x="42671" y="147828"/>
                </a:lnTo>
                <a:lnTo>
                  <a:pt x="65531" y="156972"/>
                </a:lnTo>
                <a:lnTo>
                  <a:pt x="1392935" y="156972"/>
                </a:lnTo>
                <a:lnTo>
                  <a:pt x="1415795" y="147828"/>
                </a:lnTo>
                <a:lnTo>
                  <a:pt x="74675" y="147828"/>
                </a:lnTo>
                <a:lnTo>
                  <a:pt x="59435" y="144780"/>
                </a:lnTo>
                <a:lnTo>
                  <a:pt x="53339" y="143256"/>
                </a:lnTo>
                <a:lnTo>
                  <a:pt x="47243" y="140208"/>
                </a:lnTo>
                <a:lnTo>
                  <a:pt x="43179" y="137160"/>
                </a:lnTo>
                <a:lnTo>
                  <a:pt x="42671" y="137160"/>
                </a:lnTo>
                <a:lnTo>
                  <a:pt x="32221" y="128016"/>
                </a:lnTo>
                <a:lnTo>
                  <a:pt x="32003" y="128016"/>
                </a:lnTo>
                <a:lnTo>
                  <a:pt x="30479" y="126492"/>
                </a:lnTo>
                <a:lnTo>
                  <a:pt x="30670" y="126492"/>
                </a:lnTo>
                <a:lnTo>
                  <a:pt x="21335" y="115824"/>
                </a:lnTo>
                <a:lnTo>
                  <a:pt x="21716" y="115824"/>
                </a:lnTo>
                <a:lnTo>
                  <a:pt x="18287" y="111252"/>
                </a:lnTo>
                <a:lnTo>
                  <a:pt x="15239" y="105156"/>
                </a:lnTo>
                <a:lnTo>
                  <a:pt x="13715" y="97536"/>
                </a:lnTo>
                <a:lnTo>
                  <a:pt x="12191" y="91440"/>
                </a:lnTo>
                <a:lnTo>
                  <a:pt x="10667" y="83820"/>
                </a:lnTo>
                <a:lnTo>
                  <a:pt x="10667" y="0"/>
                </a:lnTo>
                <a:close/>
              </a:path>
              <a:path w="1458595" h="158750">
                <a:moveTo>
                  <a:pt x="1427117" y="127254"/>
                </a:moveTo>
                <a:lnTo>
                  <a:pt x="1415795" y="137160"/>
                </a:lnTo>
                <a:lnTo>
                  <a:pt x="1411223" y="140208"/>
                </a:lnTo>
                <a:lnTo>
                  <a:pt x="1405127" y="143256"/>
                </a:lnTo>
                <a:lnTo>
                  <a:pt x="1397507" y="144780"/>
                </a:lnTo>
                <a:lnTo>
                  <a:pt x="1391411" y="146304"/>
                </a:lnTo>
                <a:lnTo>
                  <a:pt x="1383791" y="147828"/>
                </a:lnTo>
                <a:lnTo>
                  <a:pt x="1415795" y="147828"/>
                </a:lnTo>
                <a:lnTo>
                  <a:pt x="1434083" y="134112"/>
                </a:lnTo>
                <a:lnTo>
                  <a:pt x="1439417" y="128016"/>
                </a:lnTo>
                <a:lnTo>
                  <a:pt x="1426463" y="128016"/>
                </a:lnTo>
                <a:lnTo>
                  <a:pt x="1427117" y="127254"/>
                </a:lnTo>
                <a:close/>
              </a:path>
              <a:path w="1458595" h="158750">
                <a:moveTo>
                  <a:pt x="41147" y="135636"/>
                </a:moveTo>
                <a:lnTo>
                  <a:pt x="42671" y="137160"/>
                </a:lnTo>
                <a:lnTo>
                  <a:pt x="43179" y="137160"/>
                </a:lnTo>
                <a:lnTo>
                  <a:pt x="41147" y="135636"/>
                </a:lnTo>
                <a:close/>
              </a:path>
              <a:path w="1458595" h="158750">
                <a:moveTo>
                  <a:pt x="30479" y="126492"/>
                </a:moveTo>
                <a:lnTo>
                  <a:pt x="32003" y="128016"/>
                </a:lnTo>
                <a:lnTo>
                  <a:pt x="31292" y="127203"/>
                </a:lnTo>
                <a:lnTo>
                  <a:pt x="30479" y="126492"/>
                </a:lnTo>
                <a:close/>
              </a:path>
              <a:path w="1458595" h="158750">
                <a:moveTo>
                  <a:pt x="31292" y="127203"/>
                </a:moveTo>
                <a:lnTo>
                  <a:pt x="32003" y="128016"/>
                </a:lnTo>
                <a:lnTo>
                  <a:pt x="32221" y="128016"/>
                </a:lnTo>
                <a:lnTo>
                  <a:pt x="31292" y="127203"/>
                </a:lnTo>
                <a:close/>
              </a:path>
              <a:path w="1458595" h="158750">
                <a:moveTo>
                  <a:pt x="1427987" y="126492"/>
                </a:moveTo>
                <a:lnTo>
                  <a:pt x="1427117" y="127254"/>
                </a:lnTo>
                <a:lnTo>
                  <a:pt x="1426463" y="128016"/>
                </a:lnTo>
                <a:lnTo>
                  <a:pt x="1427987" y="126492"/>
                </a:lnTo>
                <a:close/>
              </a:path>
              <a:path w="1458595" h="158750">
                <a:moveTo>
                  <a:pt x="1440751" y="126492"/>
                </a:moveTo>
                <a:lnTo>
                  <a:pt x="1427987" y="126492"/>
                </a:lnTo>
                <a:lnTo>
                  <a:pt x="1426463" y="128016"/>
                </a:lnTo>
                <a:lnTo>
                  <a:pt x="1439417" y="128016"/>
                </a:lnTo>
                <a:lnTo>
                  <a:pt x="1440751" y="126492"/>
                </a:lnTo>
                <a:close/>
              </a:path>
              <a:path w="1458595" h="158750">
                <a:moveTo>
                  <a:pt x="1458467" y="0"/>
                </a:moveTo>
                <a:lnTo>
                  <a:pt x="1447799" y="0"/>
                </a:lnTo>
                <a:lnTo>
                  <a:pt x="1447799" y="83820"/>
                </a:lnTo>
                <a:lnTo>
                  <a:pt x="1444751" y="99060"/>
                </a:lnTo>
                <a:lnTo>
                  <a:pt x="1443227" y="105156"/>
                </a:lnTo>
                <a:lnTo>
                  <a:pt x="1440179" y="111252"/>
                </a:lnTo>
                <a:lnTo>
                  <a:pt x="1435607" y="117348"/>
                </a:lnTo>
                <a:lnTo>
                  <a:pt x="1427117" y="127254"/>
                </a:lnTo>
                <a:lnTo>
                  <a:pt x="1427987" y="126492"/>
                </a:lnTo>
                <a:lnTo>
                  <a:pt x="1440751" y="126492"/>
                </a:lnTo>
                <a:lnTo>
                  <a:pt x="1444751" y="121920"/>
                </a:lnTo>
                <a:lnTo>
                  <a:pt x="1447799" y="115824"/>
                </a:lnTo>
                <a:lnTo>
                  <a:pt x="1456943" y="92964"/>
                </a:lnTo>
                <a:lnTo>
                  <a:pt x="1456943" y="85344"/>
                </a:lnTo>
                <a:lnTo>
                  <a:pt x="1458467" y="76200"/>
                </a:lnTo>
                <a:lnTo>
                  <a:pt x="1458467" y="0"/>
                </a:lnTo>
                <a:close/>
              </a:path>
              <a:path w="1458595" h="158750">
                <a:moveTo>
                  <a:pt x="30670" y="126492"/>
                </a:moveTo>
                <a:lnTo>
                  <a:pt x="30479" y="126492"/>
                </a:lnTo>
                <a:lnTo>
                  <a:pt x="31292" y="127203"/>
                </a:lnTo>
                <a:lnTo>
                  <a:pt x="30670" y="126492"/>
                </a:lnTo>
                <a:close/>
              </a:path>
              <a:path w="1458595" h="158750">
                <a:moveTo>
                  <a:pt x="21716" y="115824"/>
                </a:moveTo>
                <a:lnTo>
                  <a:pt x="21335" y="115824"/>
                </a:lnTo>
                <a:lnTo>
                  <a:pt x="22859" y="117348"/>
                </a:lnTo>
                <a:lnTo>
                  <a:pt x="21716" y="115824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83242" y="3611663"/>
            <a:ext cx="877569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 marR="5080" indent="-119380">
              <a:lnSpc>
                <a:spcPct val="100699"/>
              </a:lnSpc>
            </a:pPr>
            <a:r>
              <a:rPr sz="1400" b="1" dirty="0">
                <a:latin typeface="Arial"/>
                <a:cs typeface="Arial"/>
              </a:rPr>
              <a:t>Exce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on C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u</a:t>
            </a:r>
            <a:r>
              <a:rPr sz="1400" b="1" spc="-15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ht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0936" y="6155540"/>
            <a:ext cx="1149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95800" y="4191000"/>
            <a:ext cx="1447799" cy="4571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1227" y="4186428"/>
            <a:ext cx="1458595" cy="467995"/>
          </a:xfrm>
          <a:custGeom>
            <a:avLst/>
            <a:gdLst/>
            <a:ahLst/>
            <a:cxnLst/>
            <a:rect l="l" t="t" r="r" b="b"/>
            <a:pathLst>
              <a:path w="1458595" h="467995">
                <a:moveTo>
                  <a:pt x="1385315" y="466343"/>
                </a:moveTo>
                <a:lnTo>
                  <a:pt x="73151" y="466343"/>
                </a:lnTo>
                <a:lnTo>
                  <a:pt x="80771" y="467867"/>
                </a:lnTo>
                <a:lnTo>
                  <a:pt x="1377695" y="467867"/>
                </a:lnTo>
                <a:lnTo>
                  <a:pt x="1385315" y="466343"/>
                </a:lnTo>
                <a:close/>
              </a:path>
              <a:path w="1458595" h="467995">
                <a:moveTo>
                  <a:pt x="1392935" y="1523"/>
                </a:moveTo>
                <a:lnTo>
                  <a:pt x="65531" y="1523"/>
                </a:lnTo>
                <a:lnTo>
                  <a:pt x="42671" y="10667"/>
                </a:lnTo>
                <a:lnTo>
                  <a:pt x="36575" y="13715"/>
                </a:lnTo>
                <a:lnTo>
                  <a:pt x="36575" y="15239"/>
                </a:lnTo>
                <a:lnTo>
                  <a:pt x="24383" y="24383"/>
                </a:lnTo>
                <a:lnTo>
                  <a:pt x="15239" y="36575"/>
                </a:lnTo>
                <a:lnTo>
                  <a:pt x="13715" y="36575"/>
                </a:lnTo>
                <a:lnTo>
                  <a:pt x="10667" y="42671"/>
                </a:lnTo>
                <a:lnTo>
                  <a:pt x="6095" y="50291"/>
                </a:lnTo>
                <a:lnTo>
                  <a:pt x="4571" y="57911"/>
                </a:lnTo>
                <a:lnTo>
                  <a:pt x="1524" y="65531"/>
                </a:lnTo>
                <a:lnTo>
                  <a:pt x="1523" y="73151"/>
                </a:lnTo>
                <a:lnTo>
                  <a:pt x="0" y="80771"/>
                </a:lnTo>
                <a:lnTo>
                  <a:pt x="0" y="387095"/>
                </a:lnTo>
                <a:lnTo>
                  <a:pt x="1523" y="394715"/>
                </a:lnTo>
                <a:lnTo>
                  <a:pt x="1523" y="402335"/>
                </a:lnTo>
                <a:lnTo>
                  <a:pt x="10667" y="425195"/>
                </a:lnTo>
                <a:lnTo>
                  <a:pt x="13715" y="431291"/>
                </a:lnTo>
                <a:lnTo>
                  <a:pt x="15239" y="431291"/>
                </a:lnTo>
                <a:lnTo>
                  <a:pt x="24383" y="443483"/>
                </a:lnTo>
                <a:lnTo>
                  <a:pt x="36575" y="452627"/>
                </a:lnTo>
                <a:lnTo>
                  <a:pt x="36575" y="454151"/>
                </a:lnTo>
                <a:lnTo>
                  <a:pt x="42671" y="457199"/>
                </a:lnTo>
                <a:lnTo>
                  <a:pt x="65531" y="466343"/>
                </a:lnTo>
                <a:lnTo>
                  <a:pt x="1392935" y="466343"/>
                </a:lnTo>
                <a:lnTo>
                  <a:pt x="1404366" y="461771"/>
                </a:lnTo>
                <a:lnTo>
                  <a:pt x="1392936" y="461771"/>
                </a:lnTo>
                <a:lnTo>
                  <a:pt x="65532" y="460247"/>
                </a:lnTo>
                <a:lnTo>
                  <a:pt x="51816" y="455675"/>
                </a:lnTo>
                <a:lnTo>
                  <a:pt x="39624" y="449579"/>
                </a:lnTo>
                <a:lnTo>
                  <a:pt x="35052" y="445007"/>
                </a:lnTo>
                <a:lnTo>
                  <a:pt x="32004" y="443483"/>
                </a:lnTo>
                <a:lnTo>
                  <a:pt x="24384" y="435863"/>
                </a:lnTo>
                <a:lnTo>
                  <a:pt x="22860" y="435863"/>
                </a:lnTo>
                <a:lnTo>
                  <a:pt x="22860" y="432815"/>
                </a:lnTo>
                <a:lnTo>
                  <a:pt x="18288" y="428243"/>
                </a:lnTo>
                <a:lnTo>
                  <a:pt x="16764" y="428243"/>
                </a:lnTo>
                <a:lnTo>
                  <a:pt x="16764" y="425195"/>
                </a:lnTo>
                <a:lnTo>
                  <a:pt x="15240" y="425195"/>
                </a:lnTo>
                <a:lnTo>
                  <a:pt x="15240" y="422147"/>
                </a:lnTo>
                <a:lnTo>
                  <a:pt x="13716" y="422147"/>
                </a:lnTo>
                <a:lnTo>
                  <a:pt x="13716" y="419099"/>
                </a:lnTo>
                <a:lnTo>
                  <a:pt x="12192" y="419099"/>
                </a:lnTo>
                <a:lnTo>
                  <a:pt x="12192" y="416051"/>
                </a:lnTo>
                <a:lnTo>
                  <a:pt x="10668" y="416051"/>
                </a:lnTo>
                <a:lnTo>
                  <a:pt x="10668" y="411479"/>
                </a:lnTo>
                <a:lnTo>
                  <a:pt x="9144" y="411479"/>
                </a:lnTo>
                <a:lnTo>
                  <a:pt x="9144" y="406907"/>
                </a:lnTo>
                <a:lnTo>
                  <a:pt x="7620" y="406907"/>
                </a:lnTo>
                <a:lnTo>
                  <a:pt x="7620" y="402335"/>
                </a:lnTo>
                <a:lnTo>
                  <a:pt x="6096" y="402335"/>
                </a:lnTo>
                <a:lnTo>
                  <a:pt x="6096" y="387095"/>
                </a:lnTo>
                <a:lnTo>
                  <a:pt x="4572" y="387095"/>
                </a:lnTo>
                <a:lnTo>
                  <a:pt x="4572" y="80771"/>
                </a:lnTo>
                <a:lnTo>
                  <a:pt x="6096" y="65531"/>
                </a:lnTo>
                <a:lnTo>
                  <a:pt x="10668" y="51815"/>
                </a:lnTo>
                <a:lnTo>
                  <a:pt x="16764" y="39623"/>
                </a:lnTo>
                <a:lnTo>
                  <a:pt x="21336" y="35051"/>
                </a:lnTo>
                <a:lnTo>
                  <a:pt x="22860" y="32003"/>
                </a:lnTo>
                <a:lnTo>
                  <a:pt x="32004" y="22859"/>
                </a:lnTo>
                <a:lnTo>
                  <a:pt x="35052" y="21335"/>
                </a:lnTo>
                <a:lnTo>
                  <a:pt x="39624" y="16763"/>
                </a:lnTo>
                <a:lnTo>
                  <a:pt x="51816" y="10667"/>
                </a:lnTo>
                <a:lnTo>
                  <a:pt x="65532" y="6095"/>
                </a:lnTo>
                <a:lnTo>
                  <a:pt x="80772" y="4571"/>
                </a:lnTo>
                <a:lnTo>
                  <a:pt x="1400555" y="4571"/>
                </a:lnTo>
                <a:lnTo>
                  <a:pt x="1392935" y="1523"/>
                </a:lnTo>
                <a:close/>
              </a:path>
              <a:path w="1458595" h="467995">
                <a:moveTo>
                  <a:pt x="1376172" y="4571"/>
                </a:moveTo>
                <a:lnTo>
                  <a:pt x="1392936" y="6095"/>
                </a:lnTo>
                <a:lnTo>
                  <a:pt x="1406652" y="10667"/>
                </a:lnTo>
                <a:lnTo>
                  <a:pt x="1418844" y="16763"/>
                </a:lnTo>
                <a:lnTo>
                  <a:pt x="1423416" y="21335"/>
                </a:lnTo>
                <a:lnTo>
                  <a:pt x="1426464" y="22859"/>
                </a:lnTo>
                <a:lnTo>
                  <a:pt x="1435608" y="32003"/>
                </a:lnTo>
                <a:lnTo>
                  <a:pt x="1435608" y="35051"/>
                </a:lnTo>
                <a:lnTo>
                  <a:pt x="1437132" y="35051"/>
                </a:lnTo>
                <a:lnTo>
                  <a:pt x="1441704" y="39623"/>
                </a:lnTo>
                <a:lnTo>
                  <a:pt x="1441704" y="42671"/>
                </a:lnTo>
                <a:lnTo>
                  <a:pt x="1443228" y="42671"/>
                </a:lnTo>
                <a:lnTo>
                  <a:pt x="1443228" y="45719"/>
                </a:lnTo>
                <a:lnTo>
                  <a:pt x="1444752" y="45719"/>
                </a:lnTo>
                <a:lnTo>
                  <a:pt x="1444752" y="48767"/>
                </a:lnTo>
                <a:lnTo>
                  <a:pt x="1446276" y="48767"/>
                </a:lnTo>
                <a:lnTo>
                  <a:pt x="1446276" y="51815"/>
                </a:lnTo>
                <a:lnTo>
                  <a:pt x="1447800" y="51815"/>
                </a:lnTo>
                <a:lnTo>
                  <a:pt x="1447800" y="56387"/>
                </a:lnTo>
                <a:lnTo>
                  <a:pt x="1449324" y="56387"/>
                </a:lnTo>
                <a:lnTo>
                  <a:pt x="1449324" y="60959"/>
                </a:lnTo>
                <a:lnTo>
                  <a:pt x="1450848" y="60959"/>
                </a:lnTo>
                <a:lnTo>
                  <a:pt x="1450848" y="65531"/>
                </a:lnTo>
                <a:lnTo>
                  <a:pt x="1452372" y="65531"/>
                </a:lnTo>
                <a:lnTo>
                  <a:pt x="1450848" y="402335"/>
                </a:lnTo>
                <a:lnTo>
                  <a:pt x="1446276" y="416051"/>
                </a:lnTo>
                <a:lnTo>
                  <a:pt x="1440180" y="428243"/>
                </a:lnTo>
                <a:lnTo>
                  <a:pt x="1435608" y="432815"/>
                </a:lnTo>
                <a:lnTo>
                  <a:pt x="1434084" y="435863"/>
                </a:lnTo>
                <a:lnTo>
                  <a:pt x="1426463" y="443483"/>
                </a:lnTo>
                <a:lnTo>
                  <a:pt x="1423416" y="445007"/>
                </a:lnTo>
                <a:lnTo>
                  <a:pt x="1418844" y="449579"/>
                </a:lnTo>
                <a:lnTo>
                  <a:pt x="1406652" y="455675"/>
                </a:lnTo>
                <a:lnTo>
                  <a:pt x="1392936" y="460247"/>
                </a:lnTo>
                <a:lnTo>
                  <a:pt x="1392936" y="461771"/>
                </a:lnTo>
                <a:lnTo>
                  <a:pt x="1404366" y="461771"/>
                </a:lnTo>
                <a:lnTo>
                  <a:pt x="1415795" y="457199"/>
                </a:lnTo>
                <a:lnTo>
                  <a:pt x="1434084" y="443483"/>
                </a:lnTo>
                <a:lnTo>
                  <a:pt x="1444751" y="431291"/>
                </a:lnTo>
                <a:lnTo>
                  <a:pt x="1447800" y="425195"/>
                </a:lnTo>
                <a:lnTo>
                  <a:pt x="1456943" y="402335"/>
                </a:lnTo>
                <a:lnTo>
                  <a:pt x="1456943" y="394715"/>
                </a:lnTo>
                <a:lnTo>
                  <a:pt x="1458467" y="385571"/>
                </a:lnTo>
                <a:lnTo>
                  <a:pt x="1458467" y="80771"/>
                </a:lnTo>
                <a:lnTo>
                  <a:pt x="1456943" y="73151"/>
                </a:lnTo>
                <a:lnTo>
                  <a:pt x="1456943" y="65531"/>
                </a:lnTo>
                <a:lnTo>
                  <a:pt x="1447799" y="42671"/>
                </a:lnTo>
                <a:lnTo>
                  <a:pt x="1444751" y="36575"/>
                </a:lnTo>
                <a:lnTo>
                  <a:pt x="1443227" y="36575"/>
                </a:lnTo>
                <a:lnTo>
                  <a:pt x="1434083" y="24383"/>
                </a:lnTo>
                <a:lnTo>
                  <a:pt x="1421891" y="15239"/>
                </a:lnTo>
                <a:lnTo>
                  <a:pt x="1421891" y="13715"/>
                </a:lnTo>
                <a:lnTo>
                  <a:pt x="1415795" y="10667"/>
                </a:lnTo>
                <a:lnTo>
                  <a:pt x="1408175" y="6095"/>
                </a:lnTo>
                <a:lnTo>
                  <a:pt x="1400555" y="4571"/>
                </a:lnTo>
                <a:lnTo>
                  <a:pt x="1376172" y="4571"/>
                </a:lnTo>
                <a:close/>
              </a:path>
              <a:path w="1458595" h="467995">
                <a:moveTo>
                  <a:pt x="1376171" y="0"/>
                </a:moveTo>
                <a:lnTo>
                  <a:pt x="80771" y="0"/>
                </a:lnTo>
                <a:lnTo>
                  <a:pt x="73151" y="1523"/>
                </a:lnTo>
                <a:lnTo>
                  <a:pt x="1385315" y="1523"/>
                </a:lnTo>
                <a:lnTo>
                  <a:pt x="1376171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4191000"/>
            <a:ext cx="1447799" cy="4571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1227" y="4186428"/>
            <a:ext cx="1458595" cy="467995"/>
          </a:xfrm>
          <a:custGeom>
            <a:avLst/>
            <a:gdLst/>
            <a:ahLst/>
            <a:cxnLst/>
            <a:rect l="l" t="t" r="r" b="b"/>
            <a:pathLst>
              <a:path w="1458595" h="467995">
                <a:moveTo>
                  <a:pt x="1385315" y="466343"/>
                </a:moveTo>
                <a:lnTo>
                  <a:pt x="73151" y="466343"/>
                </a:lnTo>
                <a:lnTo>
                  <a:pt x="80771" y="467867"/>
                </a:lnTo>
                <a:lnTo>
                  <a:pt x="1377695" y="467867"/>
                </a:lnTo>
                <a:lnTo>
                  <a:pt x="1385315" y="466343"/>
                </a:lnTo>
                <a:close/>
              </a:path>
              <a:path w="1458595" h="467995">
                <a:moveTo>
                  <a:pt x="1392935" y="1523"/>
                </a:moveTo>
                <a:lnTo>
                  <a:pt x="65531" y="1523"/>
                </a:lnTo>
                <a:lnTo>
                  <a:pt x="42671" y="10667"/>
                </a:lnTo>
                <a:lnTo>
                  <a:pt x="36575" y="13715"/>
                </a:lnTo>
                <a:lnTo>
                  <a:pt x="36575" y="15239"/>
                </a:lnTo>
                <a:lnTo>
                  <a:pt x="24383" y="24383"/>
                </a:lnTo>
                <a:lnTo>
                  <a:pt x="15239" y="36575"/>
                </a:lnTo>
                <a:lnTo>
                  <a:pt x="13715" y="36575"/>
                </a:lnTo>
                <a:lnTo>
                  <a:pt x="10667" y="42671"/>
                </a:lnTo>
                <a:lnTo>
                  <a:pt x="6095" y="50291"/>
                </a:lnTo>
                <a:lnTo>
                  <a:pt x="4571" y="57911"/>
                </a:lnTo>
                <a:lnTo>
                  <a:pt x="1523" y="65531"/>
                </a:lnTo>
                <a:lnTo>
                  <a:pt x="1523" y="73151"/>
                </a:lnTo>
                <a:lnTo>
                  <a:pt x="0" y="80771"/>
                </a:lnTo>
                <a:lnTo>
                  <a:pt x="0" y="387095"/>
                </a:lnTo>
                <a:lnTo>
                  <a:pt x="1523" y="394715"/>
                </a:lnTo>
                <a:lnTo>
                  <a:pt x="1523" y="402335"/>
                </a:lnTo>
                <a:lnTo>
                  <a:pt x="10667" y="425195"/>
                </a:lnTo>
                <a:lnTo>
                  <a:pt x="13715" y="431291"/>
                </a:lnTo>
                <a:lnTo>
                  <a:pt x="15239" y="431291"/>
                </a:lnTo>
                <a:lnTo>
                  <a:pt x="24383" y="443483"/>
                </a:lnTo>
                <a:lnTo>
                  <a:pt x="36575" y="452627"/>
                </a:lnTo>
                <a:lnTo>
                  <a:pt x="36575" y="454151"/>
                </a:lnTo>
                <a:lnTo>
                  <a:pt x="42671" y="457199"/>
                </a:lnTo>
                <a:lnTo>
                  <a:pt x="65531" y="466343"/>
                </a:lnTo>
                <a:lnTo>
                  <a:pt x="1392935" y="466343"/>
                </a:lnTo>
                <a:lnTo>
                  <a:pt x="1415795" y="457199"/>
                </a:lnTo>
                <a:lnTo>
                  <a:pt x="74675" y="457199"/>
                </a:lnTo>
                <a:lnTo>
                  <a:pt x="59435" y="454151"/>
                </a:lnTo>
                <a:lnTo>
                  <a:pt x="53339" y="452627"/>
                </a:lnTo>
                <a:lnTo>
                  <a:pt x="47243" y="449579"/>
                </a:lnTo>
                <a:lnTo>
                  <a:pt x="43179" y="446531"/>
                </a:lnTo>
                <a:lnTo>
                  <a:pt x="42671" y="446531"/>
                </a:lnTo>
                <a:lnTo>
                  <a:pt x="32221" y="437387"/>
                </a:lnTo>
                <a:lnTo>
                  <a:pt x="32003" y="437387"/>
                </a:lnTo>
                <a:lnTo>
                  <a:pt x="30479" y="435863"/>
                </a:lnTo>
                <a:lnTo>
                  <a:pt x="30670" y="435863"/>
                </a:lnTo>
                <a:lnTo>
                  <a:pt x="21335" y="425195"/>
                </a:lnTo>
                <a:lnTo>
                  <a:pt x="21716" y="425195"/>
                </a:lnTo>
                <a:lnTo>
                  <a:pt x="18287" y="420623"/>
                </a:lnTo>
                <a:lnTo>
                  <a:pt x="15239" y="414527"/>
                </a:lnTo>
                <a:lnTo>
                  <a:pt x="13715" y="406907"/>
                </a:lnTo>
                <a:lnTo>
                  <a:pt x="12191" y="400811"/>
                </a:lnTo>
                <a:lnTo>
                  <a:pt x="10667" y="393191"/>
                </a:lnTo>
                <a:lnTo>
                  <a:pt x="10667" y="74675"/>
                </a:lnTo>
                <a:lnTo>
                  <a:pt x="13715" y="59435"/>
                </a:lnTo>
                <a:lnTo>
                  <a:pt x="15239" y="53339"/>
                </a:lnTo>
                <a:lnTo>
                  <a:pt x="18287" y="47243"/>
                </a:lnTo>
                <a:lnTo>
                  <a:pt x="21716" y="42671"/>
                </a:lnTo>
                <a:lnTo>
                  <a:pt x="21335" y="42671"/>
                </a:lnTo>
                <a:lnTo>
                  <a:pt x="30670" y="32003"/>
                </a:lnTo>
                <a:lnTo>
                  <a:pt x="30479" y="32003"/>
                </a:lnTo>
                <a:lnTo>
                  <a:pt x="32003" y="30479"/>
                </a:lnTo>
                <a:lnTo>
                  <a:pt x="32221" y="30479"/>
                </a:lnTo>
                <a:lnTo>
                  <a:pt x="42671" y="21335"/>
                </a:lnTo>
                <a:lnTo>
                  <a:pt x="43179" y="21335"/>
                </a:lnTo>
                <a:lnTo>
                  <a:pt x="47243" y="18287"/>
                </a:lnTo>
                <a:lnTo>
                  <a:pt x="53339" y="15239"/>
                </a:lnTo>
                <a:lnTo>
                  <a:pt x="60959" y="13715"/>
                </a:lnTo>
                <a:lnTo>
                  <a:pt x="67055" y="12191"/>
                </a:lnTo>
                <a:lnTo>
                  <a:pt x="74675" y="10667"/>
                </a:lnTo>
                <a:lnTo>
                  <a:pt x="1415795" y="10667"/>
                </a:lnTo>
                <a:lnTo>
                  <a:pt x="1408175" y="6095"/>
                </a:lnTo>
                <a:lnTo>
                  <a:pt x="1400555" y="4571"/>
                </a:lnTo>
                <a:lnTo>
                  <a:pt x="1392935" y="1523"/>
                </a:lnTo>
                <a:close/>
              </a:path>
              <a:path w="1458595" h="467995">
                <a:moveTo>
                  <a:pt x="1427117" y="436625"/>
                </a:moveTo>
                <a:lnTo>
                  <a:pt x="1415795" y="446531"/>
                </a:lnTo>
                <a:lnTo>
                  <a:pt x="1411223" y="449579"/>
                </a:lnTo>
                <a:lnTo>
                  <a:pt x="1405127" y="452627"/>
                </a:lnTo>
                <a:lnTo>
                  <a:pt x="1397507" y="454151"/>
                </a:lnTo>
                <a:lnTo>
                  <a:pt x="1391411" y="455675"/>
                </a:lnTo>
                <a:lnTo>
                  <a:pt x="1383791" y="457199"/>
                </a:lnTo>
                <a:lnTo>
                  <a:pt x="1415795" y="457199"/>
                </a:lnTo>
                <a:lnTo>
                  <a:pt x="1434083" y="443483"/>
                </a:lnTo>
                <a:lnTo>
                  <a:pt x="1439417" y="437387"/>
                </a:lnTo>
                <a:lnTo>
                  <a:pt x="1426463" y="437387"/>
                </a:lnTo>
                <a:lnTo>
                  <a:pt x="1427117" y="436625"/>
                </a:lnTo>
                <a:close/>
              </a:path>
              <a:path w="1458595" h="467995">
                <a:moveTo>
                  <a:pt x="41147" y="445007"/>
                </a:moveTo>
                <a:lnTo>
                  <a:pt x="42671" y="446531"/>
                </a:lnTo>
                <a:lnTo>
                  <a:pt x="43179" y="446531"/>
                </a:lnTo>
                <a:lnTo>
                  <a:pt x="41147" y="445007"/>
                </a:lnTo>
                <a:close/>
              </a:path>
              <a:path w="1458595" h="467995">
                <a:moveTo>
                  <a:pt x="30479" y="435863"/>
                </a:moveTo>
                <a:lnTo>
                  <a:pt x="32003" y="437387"/>
                </a:lnTo>
                <a:lnTo>
                  <a:pt x="31292" y="436575"/>
                </a:lnTo>
                <a:lnTo>
                  <a:pt x="30479" y="435863"/>
                </a:lnTo>
                <a:close/>
              </a:path>
              <a:path w="1458595" h="467995">
                <a:moveTo>
                  <a:pt x="31292" y="436575"/>
                </a:moveTo>
                <a:lnTo>
                  <a:pt x="32003" y="437387"/>
                </a:lnTo>
                <a:lnTo>
                  <a:pt x="32221" y="437387"/>
                </a:lnTo>
                <a:lnTo>
                  <a:pt x="31292" y="436575"/>
                </a:lnTo>
                <a:close/>
              </a:path>
              <a:path w="1458595" h="467995">
                <a:moveTo>
                  <a:pt x="1427987" y="435863"/>
                </a:moveTo>
                <a:lnTo>
                  <a:pt x="1427117" y="436625"/>
                </a:lnTo>
                <a:lnTo>
                  <a:pt x="1426463" y="437387"/>
                </a:lnTo>
                <a:lnTo>
                  <a:pt x="1427987" y="435863"/>
                </a:lnTo>
                <a:close/>
              </a:path>
              <a:path w="1458595" h="467995">
                <a:moveTo>
                  <a:pt x="1440751" y="435863"/>
                </a:moveTo>
                <a:lnTo>
                  <a:pt x="1427987" y="435863"/>
                </a:lnTo>
                <a:lnTo>
                  <a:pt x="1426463" y="437387"/>
                </a:lnTo>
                <a:lnTo>
                  <a:pt x="1439417" y="437387"/>
                </a:lnTo>
                <a:lnTo>
                  <a:pt x="1440751" y="435863"/>
                </a:lnTo>
                <a:close/>
              </a:path>
              <a:path w="1458595" h="467995">
                <a:moveTo>
                  <a:pt x="1435607" y="41147"/>
                </a:moveTo>
                <a:lnTo>
                  <a:pt x="1440179" y="47243"/>
                </a:lnTo>
                <a:lnTo>
                  <a:pt x="1443227" y="53339"/>
                </a:lnTo>
                <a:lnTo>
                  <a:pt x="1444751" y="60959"/>
                </a:lnTo>
                <a:lnTo>
                  <a:pt x="1446275" y="67055"/>
                </a:lnTo>
                <a:lnTo>
                  <a:pt x="1447799" y="74675"/>
                </a:lnTo>
                <a:lnTo>
                  <a:pt x="1447799" y="393191"/>
                </a:lnTo>
                <a:lnTo>
                  <a:pt x="1427117" y="436625"/>
                </a:lnTo>
                <a:lnTo>
                  <a:pt x="1427987" y="435863"/>
                </a:lnTo>
                <a:lnTo>
                  <a:pt x="1440751" y="435863"/>
                </a:lnTo>
                <a:lnTo>
                  <a:pt x="1444751" y="431291"/>
                </a:lnTo>
                <a:lnTo>
                  <a:pt x="1447799" y="425195"/>
                </a:lnTo>
                <a:lnTo>
                  <a:pt x="1456943" y="402335"/>
                </a:lnTo>
                <a:lnTo>
                  <a:pt x="1456943" y="394715"/>
                </a:lnTo>
                <a:lnTo>
                  <a:pt x="1458467" y="385571"/>
                </a:lnTo>
                <a:lnTo>
                  <a:pt x="1458467" y="80771"/>
                </a:lnTo>
                <a:lnTo>
                  <a:pt x="1456943" y="73151"/>
                </a:lnTo>
                <a:lnTo>
                  <a:pt x="1456943" y="65531"/>
                </a:lnTo>
                <a:lnTo>
                  <a:pt x="1447799" y="42671"/>
                </a:lnTo>
                <a:lnTo>
                  <a:pt x="1437131" y="42671"/>
                </a:lnTo>
                <a:lnTo>
                  <a:pt x="1435607" y="41147"/>
                </a:lnTo>
                <a:close/>
              </a:path>
              <a:path w="1458595" h="467995">
                <a:moveTo>
                  <a:pt x="30670" y="435863"/>
                </a:moveTo>
                <a:lnTo>
                  <a:pt x="30479" y="435863"/>
                </a:lnTo>
                <a:lnTo>
                  <a:pt x="31292" y="436575"/>
                </a:lnTo>
                <a:lnTo>
                  <a:pt x="30670" y="435863"/>
                </a:lnTo>
                <a:close/>
              </a:path>
              <a:path w="1458595" h="467995">
                <a:moveTo>
                  <a:pt x="21716" y="425195"/>
                </a:moveTo>
                <a:lnTo>
                  <a:pt x="21335" y="425195"/>
                </a:lnTo>
                <a:lnTo>
                  <a:pt x="22859" y="426719"/>
                </a:lnTo>
                <a:lnTo>
                  <a:pt x="21716" y="425195"/>
                </a:lnTo>
                <a:close/>
              </a:path>
              <a:path w="1458595" h="467995">
                <a:moveTo>
                  <a:pt x="22859" y="41147"/>
                </a:moveTo>
                <a:lnTo>
                  <a:pt x="21335" y="42671"/>
                </a:lnTo>
                <a:lnTo>
                  <a:pt x="21716" y="42671"/>
                </a:lnTo>
                <a:lnTo>
                  <a:pt x="22859" y="41147"/>
                </a:lnTo>
                <a:close/>
              </a:path>
              <a:path w="1458595" h="467995">
                <a:moveTo>
                  <a:pt x="1427175" y="31292"/>
                </a:moveTo>
                <a:lnTo>
                  <a:pt x="1437131" y="42671"/>
                </a:lnTo>
                <a:lnTo>
                  <a:pt x="1447799" y="42671"/>
                </a:lnTo>
                <a:lnTo>
                  <a:pt x="1444751" y="36575"/>
                </a:lnTo>
                <a:lnTo>
                  <a:pt x="1443227" y="36575"/>
                </a:lnTo>
                <a:lnTo>
                  <a:pt x="1439798" y="32003"/>
                </a:lnTo>
                <a:lnTo>
                  <a:pt x="1427987" y="32003"/>
                </a:lnTo>
                <a:lnTo>
                  <a:pt x="1427175" y="31292"/>
                </a:lnTo>
                <a:close/>
              </a:path>
              <a:path w="1458595" h="467995">
                <a:moveTo>
                  <a:pt x="32003" y="30479"/>
                </a:moveTo>
                <a:lnTo>
                  <a:pt x="30479" y="32003"/>
                </a:lnTo>
                <a:lnTo>
                  <a:pt x="31292" y="31292"/>
                </a:lnTo>
                <a:lnTo>
                  <a:pt x="32003" y="30479"/>
                </a:lnTo>
                <a:close/>
              </a:path>
              <a:path w="1458595" h="467995">
                <a:moveTo>
                  <a:pt x="31292" y="31292"/>
                </a:moveTo>
                <a:lnTo>
                  <a:pt x="30479" y="32003"/>
                </a:lnTo>
                <a:lnTo>
                  <a:pt x="30670" y="32003"/>
                </a:lnTo>
                <a:lnTo>
                  <a:pt x="31292" y="31292"/>
                </a:lnTo>
                <a:close/>
              </a:path>
              <a:path w="1458595" h="467995">
                <a:moveTo>
                  <a:pt x="1426463" y="30479"/>
                </a:moveTo>
                <a:lnTo>
                  <a:pt x="1427175" y="31292"/>
                </a:lnTo>
                <a:lnTo>
                  <a:pt x="1427987" y="32003"/>
                </a:lnTo>
                <a:lnTo>
                  <a:pt x="1426463" y="30479"/>
                </a:lnTo>
                <a:close/>
              </a:path>
              <a:path w="1458595" h="467995">
                <a:moveTo>
                  <a:pt x="1438655" y="30479"/>
                </a:moveTo>
                <a:lnTo>
                  <a:pt x="1426463" y="30479"/>
                </a:lnTo>
                <a:lnTo>
                  <a:pt x="1427987" y="32003"/>
                </a:lnTo>
                <a:lnTo>
                  <a:pt x="1439798" y="32003"/>
                </a:lnTo>
                <a:lnTo>
                  <a:pt x="1438655" y="30479"/>
                </a:lnTo>
                <a:close/>
              </a:path>
              <a:path w="1458595" h="467995">
                <a:moveTo>
                  <a:pt x="32221" y="30479"/>
                </a:moveTo>
                <a:lnTo>
                  <a:pt x="32003" y="30479"/>
                </a:lnTo>
                <a:lnTo>
                  <a:pt x="31292" y="31292"/>
                </a:lnTo>
                <a:lnTo>
                  <a:pt x="32221" y="30479"/>
                </a:lnTo>
                <a:close/>
              </a:path>
              <a:path w="1458595" h="467995">
                <a:moveTo>
                  <a:pt x="1430019" y="21335"/>
                </a:moveTo>
                <a:lnTo>
                  <a:pt x="1415795" y="21335"/>
                </a:lnTo>
                <a:lnTo>
                  <a:pt x="1427175" y="31292"/>
                </a:lnTo>
                <a:lnTo>
                  <a:pt x="1426463" y="30479"/>
                </a:lnTo>
                <a:lnTo>
                  <a:pt x="1438655" y="30479"/>
                </a:lnTo>
                <a:lnTo>
                  <a:pt x="1434083" y="24383"/>
                </a:lnTo>
                <a:lnTo>
                  <a:pt x="1430019" y="21335"/>
                </a:lnTo>
                <a:close/>
              </a:path>
              <a:path w="1458595" h="467995">
                <a:moveTo>
                  <a:pt x="43179" y="21335"/>
                </a:moveTo>
                <a:lnTo>
                  <a:pt x="42671" y="21335"/>
                </a:lnTo>
                <a:lnTo>
                  <a:pt x="41147" y="22859"/>
                </a:lnTo>
                <a:lnTo>
                  <a:pt x="43179" y="21335"/>
                </a:lnTo>
                <a:close/>
              </a:path>
              <a:path w="1458595" h="467995">
                <a:moveTo>
                  <a:pt x="1415795" y="10667"/>
                </a:moveTo>
                <a:lnTo>
                  <a:pt x="1383791" y="10667"/>
                </a:lnTo>
                <a:lnTo>
                  <a:pt x="1399031" y="13715"/>
                </a:lnTo>
                <a:lnTo>
                  <a:pt x="1405127" y="15239"/>
                </a:lnTo>
                <a:lnTo>
                  <a:pt x="1411223" y="18287"/>
                </a:lnTo>
                <a:lnTo>
                  <a:pt x="1417319" y="22859"/>
                </a:lnTo>
                <a:lnTo>
                  <a:pt x="1415795" y="21335"/>
                </a:lnTo>
                <a:lnTo>
                  <a:pt x="1430019" y="21335"/>
                </a:lnTo>
                <a:lnTo>
                  <a:pt x="1421891" y="15239"/>
                </a:lnTo>
                <a:lnTo>
                  <a:pt x="1421891" y="13715"/>
                </a:lnTo>
                <a:lnTo>
                  <a:pt x="1415795" y="10667"/>
                </a:lnTo>
                <a:close/>
              </a:path>
              <a:path w="1458595" h="467995">
                <a:moveTo>
                  <a:pt x="1376171" y="0"/>
                </a:moveTo>
                <a:lnTo>
                  <a:pt x="80771" y="0"/>
                </a:lnTo>
                <a:lnTo>
                  <a:pt x="73151" y="1523"/>
                </a:lnTo>
                <a:lnTo>
                  <a:pt x="1385315" y="1523"/>
                </a:lnTo>
                <a:lnTo>
                  <a:pt x="1376171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783242" y="4222724"/>
            <a:ext cx="877569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 marR="5080" indent="-84455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Exce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on h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led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98035" y="3886200"/>
            <a:ext cx="30480" cy="13970"/>
          </a:xfrm>
          <a:custGeom>
            <a:avLst/>
            <a:gdLst/>
            <a:ahLst/>
            <a:cxnLst/>
            <a:rect l="l" t="t" r="r" b="b"/>
            <a:pathLst>
              <a:path w="30479" h="13970">
                <a:moveTo>
                  <a:pt x="0" y="0"/>
                </a:moveTo>
                <a:lnTo>
                  <a:pt x="9144" y="9144"/>
                </a:lnTo>
                <a:lnTo>
                  <a:pt x="12192" y="13716"/>
                </a:lnTo>
                <a:lnTo>
                  <a:pt x="18288" y="13716"/>
                </a:lnTo>
                <a:lnTo>
                  <a:pt x="27432" y="10668"/>
                </a:lnTo>
                <a:lnTo>
                  <a:pt x="30480" y="6096"/>
                </a:lnTo>
                <a:lnTo>
                  <a:pt x="30480" y="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24200" y="54102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04799" y="114299"/>
                </a:lnTo>
                <a:lnTo>
                  <a:pt x="3047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10483" y="5396484"/>
            <a:ext cx="332740" cy="180340"/>
          </a:xfrm>
          <a:custGeom>
            <a:avLst/>
            <a:gdLst/>
            <a:ahLst/>
            <a:cxnLst/>
            <a:rect l="l" t="t" r="r" b="b"/>
            <a:pathLst>
              <a:path w="3327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3327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332739" h="180339">
                <a:moveTo>
                  <a:pt x="3063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06323" y="128015"/>
                </a:lnTo>
                <a:lnTo>
                  <a:pt x="306323" y="115823"/>
                </a:lnTo>
                <a:close/>
              </a:path>
              <a:path w="3327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332739" h="180339">
                <a:moveTo>
                  <a:pt x="332231" y="115823"/>
                </a:moveTo>
                <a:lnTo>
                  <a:pt x="318515" y="115823"/>
                </a:lnTo>
                <a:lnTo>
                  <a:pt x="3063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326135" y="141731"/>
                </a:lnTo>
                <a:lnTo>
                  <a:pt x="332231" y="135635"/>
                </a:lnTo>
                <a:lnTo>
                  <a:pt x="332231" y="115823"/>
                </a:lnTo>
                <a:close/>
              </a:path>
              <a:path w="332739" h="180339">
                <a:moveTo>
                  <a:pt x="306323" y="51815"/>
                </a:moveTo>
                <a:lnTo>
                  <a:pt x="306323" y="128015"/>
                </a:lnTo>
                <a:lnTo>
                  <a:pt x="318515" y="115823"/>
                </a:lnTo>
                <a:lnTo>
                  <a:pt x="332231" y="115823"/>
                </a:lnTo>
                <a:lnTo>
                  <a:pt x="332231" y="65531"/>
                </a:lnTo>
                <a:lnTo>
                  <a:pt x="318515" y="65531"/>
                </a:lnTo>
                <a:lnTo>
                  <a:pt x="306323" y="51815"/>
                </a:lnTo>
                <a:close/>
              </a:path>
              <a:path w="3327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3327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3327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3327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06323" y="65531"/>
                </a:lnTo>
                <a:lnTo>
                  <a:pt x="3063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332739" h="180339">
                <a:moveTo>
                  <a:pt x="3261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06323" y="51815"/>
                </a:lnTo>
                <a:lnTo>
                  <a:pt x="318515" y="65531"/>
                </a:lnTo>
                <a:lnTo>
                  <a:pt x="332231" y="65531"/>
                </a:lnTo>
                <a:lnTo>
                  <a:pt x="332231" y="45719"/>
                </a:lnTo>
                <a:lnTo>
                  <a:pt x="326135" y="39623"/>
                </a:lnTo>
                <a:close/>
              </a:path>
              <a:path w="3327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3327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81400" y="5364479"/>
            <a:ext cx="3733799" cy="2743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76827" y="5359908"/>
            <a:ext cx="3744595" cy="285115"/>
          </a:xfrm>
          <a:custGeom>
            <a:avLst/>
            <a:gdLst/>
            <a:ahLst/>
            <a:cxnLst/>
            <a:rect l="l" t="t" r="r" b="b"/>
            <a:pathLst>
              <a:path w="3744595" h="285114">
                <a:moveTo>
                  <a:pt x="3712463" y="280415"/>
                </a:moveTo>
                <a:lnTo>
                  <a:pt x="32003" y="280415"/>
                </a:lnTo>
                <a:lnTo>
                  <a:pt x="41147" y="283463"/>
                </a:lnTo>
                <a:lnTo>
                  <a:pt x="50291" y="284987"/>
                </a:lnTo>
                <a:lnTo>
                  <a:pt x="3694175" y="284987"/>
                </a:lnTo>
                <a:lnTo>
                  <a:pt x="3703319" y="283463"/>
                </a:lnTo>
                <a:lnTo>
                  <a:pt x="3712463" y="280415"/>
                </a:lnTo>
                <a:close/>
              </a:path>
              <a:path w="3744595" h="285114">
                <a:moveTo>
                  <a:pt x="3692651" y="0"/>
                </a:moveTo>
                <a:lnTo>
                  <a:pt x="50291" y="0"/>
                </a:lnTo>
                <a:lnTo>
                  <a:pt x="41147" y="1523"/>
                </a:lnTo>
                <a:lnTo>
                  <a:pt x="32003" y="4571"/>
                </a:lnTo>
                <a:lnTo>
                  <a:pt x="30479" y="4571"/>
                </a:lnTo>
                <a:lnTo>
                  <a:pt x="22859" y="9143"/>
                </a:lnTo>
                <a:lnTo>
                  <a:pt x="15239" y="15239"/>
                </a:lnTo>
                <a:lnTo>
                  <a:pt x="9143" y="22859"/>
                </a:lnTo>
                <a:lnTo>
                  <a:pt x="4571" y="30479"/>
                </a:lnTo>
                <a:lnTo>
                  <a:pt x="4571" y="32003"/>
                </a:lnTo>
                <a:lnTo>
                  <a:pt x="1523" y="41147"/>
                </a:lnTo>
                <a:lnTo>
                  <a:pt x="0" y="50291"/>
                </a:lnTo>
                <a:lnTo>
                  <a:pt x="0" y="234695"/>
                </a:lnTo>
                <a:lnTo>
                  <a:pt x="1523" y="243839"/>
                </a:lnTo>
                <a:lnTo>
                  <a:pt x="4571" y="252983"/>
                </a:lnTo>
                <a:lnTo>
                  <a:pt x="4571" y="254507"/>
                </a:lnTo>
                <a:lnTo>
                  <a:pt x="9143" y="262127"/>
                </a:lnTo>
                <a:lnTo>
                  <a:pt x="15239" y="269747"/>
                </a:lnTo>
                <a:lnTo>
                  <a:pt x="22859" y="275843"/>
                </a:lnTo>
                <a:lnTo>
                  <a:pt x="30479" y="280415"/>
                </a:lnTo>
                <a:lnTo>
                  <a:pt x="3713987" y="280415"/>
                </a:lnTo>
                <a:lnTo>
                  <a:pt x="3716528" y="278891"/>
                </a:lnTo>
                <a:lnTo>
                  <a:pt x="3704844" y="278891"/>
                </a:lnTo>
                <a:lnTo>
                  <a:pt x="39624" y="277367"/>
                </a:lnTo>
                <a:lnTo>
                  <a:pt x="35052" y="275843"/>
                </a:lnTo>
                <a:lnTo>
                  <a:pt x="25908" y="271271"/>
                </a:lnTo>
                <a:lnTo>
                  <a:pt x="24384" y="269747"/>
                </a:lnTo>
                <a:lnTo>
                  <a:pt x="21336" y="268223"/>
                </a:lnTo>
                <a:lnTo>
                  <a:pt x="16764" y="263651"/>
                </a:lnTo>
                <a:lnTo>
                  <a:pt x="15240" y="263651"/>
                </a:lnTo>
                <a:lnTo>
                  <a:pt x="15240" y="260603"/>
                </a:lnTo>
                <a:lnTo>
                  <a:pt x="13716" y="259079"/>
                </a:lnTo>
                <a:lnTo>
                  <a:pt x="12192" y="259079"/>
                </a:lnTo>
                <a:lnTo>
                  <a:pt x="12192" y="256031"/>
                </a:lnTo>
                <a:lnTo>
                  <a:pt x="10668" y="256031"/>
                </a:lnTo>
                <a:lnTo>
                  <a:pt x="10668" y="252983"/>
                </a:lnTo>
                <a:lnTo>
                  <a:pt x="9144" y="252983"/>
                </a:lnTo>
                <a:lnTo>
                  <a:pt x="9144" y="249935"/>
                </a:lnTo>
                <a:lnTo>
                  <a:pt x="7620" y="249935"/>
                </a:lnTo>
                <a:lnTo>
                  <a:pt x="7620" y="245363"/>
                </a:lnTo>
                <a:lnTo>
                  <a:pt x="6096" y="245363"/>
                </a:lnTo>
                <a:lnTo>
                  <a:pt x="6096" y="234695"/>
                </a:lnTo>
                <a:lnTo>
                  <a:pt x="4572" y="234695"/>
                </a:lnTo>
                <a:lnTo>
                  <a:pt x="4572" y="50291"/>
                </a:lnTo>
                <a:lnTo>
                  <a:pt x="6096" y="39623"/>
                </a:lnTo>
                <a:lnTo>
                  <a:pt x="7620" y="35051"/>
                </a:lnTo>
                <a:lnTo>
                  <a:pt x="12192" y="25907"/>
                </a:lnTo>
                <a:lnTo>
                  <a:pt x="13716" y="24383"/>
                </a:lnTo>
                <a:lnTo>
                  <a:pt x="15240" y="21335"/>
                </a:lnTo>
                <a:lnTo>
                  <a:pt x="21336" y="15239"/>
                </a:lnTo>
                <a:lnTo>
                  <a:pt x="24384" y="13715"/>
                </a:lnTo>
                <a:lnTo>
                  <a:pt x="25908" y="12191"/>
                </a:lnTo>
                <a:lnTo>
                  <a:pt x="35052" y="7619"/>
                </a:lnTo>
                <a:lnTo>
                  <a:pt x="39624" y="6095"/>
                </a:lnTo>
                <a:lnTo>
                  <a:pt x="50292" y="4571"/>
                </a:lnTo>
                <a:lnTo>
                  <a:pt x="3712463" y="4571"/>
                </a:lnTo>
                <a:lnTo>
                  <a:pt x="3703319" y="1523"/>
                </a:lnTo>
                <a:lnTo>
                  <a:pt x="3692651" y="0"/>
                </a:lnTo>
                <a:close/>
              </a:path>
              <a:path w="3744595" h="285114">
                <a:moveTo>
                  <a:pt x="3692652" y="4571"/>
                </a:moveTo>
                <a:lnTo>
                  <a:pt x="3704844" y="6095"/>
                </a:lnTo>
                <a:lnTo>
                  <a:pt x="3709416" y="7619"/>
                </a:lnTo>
                <a:lnTo>
                  <a:pt x="3718560" y="12191"/>
                </a:lnTo>
                <a:lnTo>
                  <a:pt x="3720084" y="13715"/>
                </a:lnTo>
                <a:lnTo>
                  <a:pt x="3723132" y="15239"/>
                </a:lnTo>
                <a:lnTo>
                  <a:pt x="3729228" y="21335"/>
                </a:lnTo>
                <a:lnTo>
                  <a:pt x="3729228" y="24383"/>
                </a:lnTo>
                <a:lnTo>
                  <a:pt x="3730752" y="24383"/>
                </a:lnTo>
                <a:lnTo>
                  <a:pt x="3732276" y="25907"/>
                </a:lnTo>
                <a:lnTo>
                  <a:pt x="3732276" y="28955"/>
                </a:lnTo>
                <a:lnTo>
                  <a:pt x="3733800" y="28955"/>
                </a:lnTo>
                <a:lnTo>
                  <a:pt x="3733800" y="32003"/>
                </a:lnTo>
                <a:lnTo>
                  <a:pt x="3735324" y="32003"/>
                </a:lnTo>
                <a:lnTo>
                  <a:pt x="3735324" y="35051"/>
                </a:lnTo>
                <a:lnTo>
                  <a:pt x="3736848" y="35051"/>
                </a:lnTo>
                <a:lnTo>
                  <a:pt x="3736848" y="39623"/>
                </a:lnTo>
                <a:lnTo>
                  <a:pt x="3738372" y="39623"/>
                </a:lnTo>
                <a:lnTo>
                  <a:pt x="3736848" y="245363"/>
                </a:lnTo>
                <a:lnTo>
                  <a:pt x="3735324" y="249935"/>
                </a:lnTo>
                <a:lnTo>
                  <a:pt x="3730752" y="259079"/>
                </a:lnTo>
                <a:lnTo>
                  <a:pt x="3729228" y="260603"/>
                </a:lnTo>
                <a:lnTo>
                  <a:pt x="3727704" y="263651"/>
                </a:lnTo>
                <a:lnTo>
                  <a:pt x="3723132" y="268223"/>
                </a:lnTo>
                <a:lnTo>
                  <a:pt x="3720084" y="269747"/>
                </a:lnTo>
                <a:lnTo>
                  <a:pt x="3718560" y="271271"/>
                </a:lnTo>
                <a:lnTo>
                  <a:pt x="3709415" y="275843"/>
                </a:lnTo>
                <a:lnTo>
                  <a:pt x="3704844" y="277367"/>
                </a:lnTo>
                <a:lnTo>
                  <a:pt x="3704844" y="278891"/>
                </a:lnTo>
                <a:lnTo>
                  <a:pt x="3716528" y="278891"/>
                </a:lnTo>
                <a:lnTo>
                  <a:pt x="3721608" y="275843"/>
                </a:lnTo>
                <a:lnTo>
                  <a:pt x="3729228" y="269747"/>
                </a:lnTo>
                <a:lnTo>
                  <a:pt x="3735323" y="262127"/>
                </a:lnTo>
                <a:lnTo>
                  <a:pt x="3739895" y="254507"/>
                </a:lnTo>
                <a:lnTo>
                  <a:pt x="3739895" y="252983"/>
                </a:lnTo>
                <a:lnTo>
                  <a:pt x="3742943" y="243839"/>
                </a:lnTo>
                <a:lnTo>
                  <a:pt x="3744467" y="233171"/>
                </a:lnTo>
                <a:lnTo>
                  <a:pt x="3744467" y="50291"/>
                </a:lnTo>
                <a:lnTo>
                  <a:pt x="3742943" y="41147"/>
                </a:lnTo>
                <a:lnTo>
                  <a:pt x="3739895" y="32003"/>
                </a:lnTo>
                <a:lnTo>
                  <a:pt x="3739895" y="30479"/>
                </a:lnTo>
                <a:lnTo>
                  <a:pt x="3735323" y="22859"/>
                </a:lnTo>
                <a:lnTo>
                  <a:pt x="3729227" y="15239"/>
                </a:lnTo>
                <a:lnTo>
                  <a:pt x="3721607" y="9143"/>
                </a:lnTo>
                <a:lnTo>
                  <a:pt x="3713987" y="4571"/>
                </a:lnTo>
                <a:lnTo>
                  <a:pt x="369265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81400" y="5364479"/>
            <a:ext cx="3733799" cy="2743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76827" y="5359908"/>
            <a:ext cx="3744595" cy="285115"/>
          </a:xfrm>
          <a:custGeom>
            <a:avLst/>
            <a:gdLst/>
            <a:ahLst/>
            <a:cxnLst/>
            <a:rect l="l" t="t" r="r" b="b"/>
            <a:pathLst>
              <a:path w="3744595" h="285114">
                <a:moveTo>
                  <a:pt x="3712463" y="280415"/>
                </a:moveTo>
                <a:lnTo>
                  <a:pt x="32003" y="280415"/>
                </a:lnTo>
                <a:lnTo>
                  <a:pt x="41147" y="283463"/>
                </a:lnTo>
                <a:lnTo>
                  <a:pt x="50291" y="284987"/>
                </a:lnTo>
                <a:lnTo>
                  <a:pt x="3694175" y="284987"/>
                </a:lnTo>
                <a:lnTo>
                  <a:pt x="3703319" y="283463"/>
                </a:lnTo>
                <a:lnTo>
                  <a:pt x="3712463" y="280415"/>
                </a:lnTo>
                <a:close/>
              </a:path>
              <a:path w="3744595" h="285114">
                <a:moveTo>
                  <a:pt x="3713987" y="4571"/>
                </a:moveTo>
                <a:lnTo>
                  <a:pt x="30479" y="4571"/>
                </a:lnTo>
                <a:lnTo>
                  <a:pt x="22859" y="9143"/>
                </a:lnTo>
                <a:lnTo>
                  <a:pt x="15239" y="15239"/>
                </a:lnTo>
                <a:lnTo>
                  <a:pt x="9143" y="22859"/>
                </a:lnTo>
                <a:lnTo>
                  <a:pt x="4571" y="30479"/>
                </a:lnTo>
                <a:lnTo>
                  <a:pt x="4571" y="32003"/>
                </a:lnTo>
                <a:lnTo>
                  <a:pt x="1523" y="41147"/>
                </a:lnTo>
                <a:lnTo>
                  <a:pt x="0" y="50291"/>
                </a:lnTo>
                <a:lnTo>
                  <a:pt x="0" y="234695"/>
                </a:lnTo>
                <a:lnTo>
                  <a:pt x="1523" y="243839"/>
                </a:lnTo>
                <a:lnTo>
                  <a:pt x="4571" y="252983"/>
                </a:lnTo>
                <a:lnTo>
                  <a:pt x="4571" y="254507"/>
                </a:lnTo>
                <a:lnTo>
                  <a:pt x="9143" y="262127"/>
                </a:lnTo>
                <a:lnTo>
                  <a:pt x="15239" y="269747"/>
                </a:lnTo>
                <a:lnTo>
                  <a:pt x="22859" y="275843"/>
                </a:lnTo>
                <a:lnTo>
                  <a:pt x="30479" y="280415"/>
                </a:lnTo>
                <a:lnTo>
                  <a:pt x="3713987" y="280415"/>
                </a:lnTo>
                <a:lnTo>
                  <a:pt x="3721607" y="275843"/>
                </a:lnTo>
                <a:lnTo>
                  <a:pt x="3723512" y="274319"/>
                </a:lnTo>
                <a:lnTo>
                  <a:pt x="42671" y="274319"/>
                </a:lnTo>
                <a:lnTo>
                  <a:pt x="27431" y="268223"/>
                </a:lnTo>
                <a:lnTo>
                  <a:pt x="28955" y="268223"/>
                </a:lnTo>
                <a:lnTo>
                  <a:pt x="23240" y="263651"/>
                </a:lnTo>
                <a:lnTo>
                  <a:pt x="22859" y="263651"/>
                </a:lnTo>
                <a:lnTo>
                  <a:pt x="21335" y="262127"/>
                </a:lnTo>
                <a:lnTo>
                  <a:pt x="21640" y="262127"/>
                </a:lnTo>
                <a:lnTo>
                  <a:pt x="17983" y="257555"/>
                </a:lnTo>
                <a:lnTo>
                  <a:pt x="16763" y="257555"/>
                </a:lnTo>
                <a:lnTo>
                  <a:pt x="10667" y="242315"/>
                </a:lnTo>
                <a:lnTo>
                  <a:pt x="10667" y="42671"/>
                </a:lnTo>
                <a:lnTo>
                  <a:pt x="16763" y="27431"/>
                </a:lnTo>
                <a:lnTo>
                  <a:pt x="17983" y="27431"/>
                </a:lnTo>
                <a:lnTo>
                  <a:pt x="21640" y="22859"/>
                </a:lnTo>
                <a:lnTo>
                  <a:pt x="21335" y="22859"/>
                </a:lnTo>
                <a:lnTo>
                  <a:pt x="22859" y="21335"/>
                </a:lnTo>
                <a:lnTo>
                  <a:pt x="23240" y="21335"/>
                </a:lnTo>
                <a:lnTo>
                  <a:pt x="28955" y="16763"/>
                </a:lnTo>
                <a:lnTo>
                  <a:pt x="27431" y="16763"/>
                </a:lnTo>
                <a:lnTo>
                  <a:pt x="42671" y="10667"/>
                </a:lnTo>
                <a:lnTo>
                  <a:pt x="3723512" y="10667"/>
                </a:lnTo>
                <a:lnTo>
                  <a:pt x="3721607" y="9143"/>
                </a:lnTo>
                <a:lnTo>
                  <a:pt x="3713987" y="4571"/>
                </a:lnTo>
                <a:close/>
              </a:path>
              <a:path w="3744595" h="285114">
                <a:moveTo>
                  <a:pt x="3722285" y="262805"/>
                </a:moveTo>
                <a:lnTo>
                  <a:pt x="3715511" y="268223"/>
                </a:lnTo>
                <a:lnTo>
                  <a:pt x="3717035" y="268223"/>
                </a:lnTo>
                <a:lnTo>
                  <a:pt x="3701795" y="274319"/>
                </a:lnTo>
                <a:lnTo>
                  <a:pt x="3723512" y="274319"/>
                </a:lnTo>
                <a:lnTo>
                  <a:pt x="3729227" y="269747"/>
                </a:lnTo>
                <a:lnTo>
                  <a:pt x="3734104" y="263651"/>
                </a:lnTo>
                <a:lnTo>
                  <a:pt x="3721607" y="263651"/>
                </a:lnTo>
                <a:lnTo>
                  <a:pt x="3722285" y="262805"/>
                </a:lnTo>
                <a:close/>
              </a:path>
              <a:path w="3744595" h="285114">
                <a:moveTo>
                  <a:pt x="21335" y="262127"/>
                </a:moveTo>
                <a:lnTo>
                  <a:pt x="22859" y="263651"/>
                </a:lnTo>
                <a:lnTo>
                  <a:pt x="22182" y="262805"/>
                </a:lnTo>
                <a:lnTo>
                  <a:pt x="21335" y="262127"/>
                </a:lnTo>
                <a:close/>
              </a:path>
              <a:path w="3744595" h="285114">
                <a:moveTo>
                  <a:pt x="22182" y="262805"/>
                </a:moveTo>
                <a:lnTo>
                  <a:pt x="22859" y="263651"/>
                </a:lnTo>
                <a:lnTo>
                  <a:pt x="23240" y="263651"/>
                </a:lnTo>
                <a:lnTo>
                  <a:pt x="22182" y="262805"/>
                </a:lnTo>
                <a:close/>
              </a:path>
              <a:path w="3744595" h="285114">
                <a:moveTo>
                  <a:pt x="3723131" y="262127"/>
                </a:moveTo>
                <a:lnTo>
                  <a:pt x="3722285" y="262805"/>
                </a:lnTo>
                <a:lnTo>
                  <a:pt x="3721607" y="263651"/>
                </a:lnTo>
                <a:lnTo>
                  <a:pt x="3723131" y="262127"/>
                </a:lnTo>
                <a:close/>
              </a:path>
              <a:path w="3744595" h="285114">
                <a:moveTo>
                  <a:pt x="3735323" y="262127"/>
                </a:moveTo>
                <a:lnTo>
                  <a:pt x="3723131" y="262127"/>
                </a:lnTo>
                <a:lnTo>
                  <a:pt x="3721607" y="263651"/>
                </a:lnTo>
                <a:lnTo>
                  <a:pt x="3734104" y="263651"/>
                </a:lnTo>
                <a:lnTo>
                  <a:pt x="3735323" y="262127"/>
                </a:lnTo>
                <a:close/>
              </a:path>
              <a:path w="3744595" h="285114">
                <a:moveTo>
                  <a:pt x="21640" y="262127"/>
                </a:moveTo>
                <a:lnTo>
                  <a:pt x="21335" y="262127"/>
                </a:lnTo>
                <a:lnTo>
                  <a:pt x="22182" y="262805"/>
                </a:lnTo>
                <a:lnTo>
                  <a:pt x="21640" y="262127"/>
                </a:lnTo>
                <a:close/>
              </a:path>
              <a:path w="3744595" h="285114">
                <a:moveTo>
                  <a:pt x="3727703" y="256031"/>
                </a:moveTo>
                <a:lnTo>
                  <a:pt x="3722285" y="262805"/>
                </a:lnTo>
                <a:lnTo>
                  <a:pt x="3723131" y="262127"/>
                </a:lnTo>
                <a:lnTo>
                  <a:pt x="3735323" y="262127"/>
                </a:lnTo>
                <a:lnTo>
                  <a:pt x="3738067" y="257555"/>
                </a:lnTo>
                <a:lnTo>
                  <a:pt x="3727703" y="257555"/>
                </a:lnTo>
                <a:lnTo>
                  <a:pt x="3727703" y="256031"/>
                </a:lnTo>
                <a:close/>
              </a:path>
              <a:path w="3744595" h="285114">
                <a:moveTo>
                  <a:pt x="16763" y="256031"/>
                </a:moveTo>
                <a:lnTo>
                  <a:pt x="16763" y="257555"/>
                </a:lnTo>
                <a:lnTo>
                  <a:pt x="17983" y="257555"/>
                </a:lnTo>
                <a:lnTo>
                  <a:pt x="16763" y="256031"/>
                </a:lnTo>
                <a:close/>
              </a:path>
              <a:path w="3744595" h="285114">
                <a:moveTo>
                  <a:pt x="3738067" y="27431"/>
                </a:moveTo>
                <a:lnTo>
                  <a:pt x="3727703" y="27431"/>
                </a:lnTo>
                <a:lnTo>
                  <a:pt x="3733799" y="42671"/>
                </a:lnTo>
                <a:lnTo>
                  <a:pt x="3733799" y="242315"/>
                </a:lnTo>
                <a:lnTo>
                  <a:pt x="3727703" y="257555"/>
                </a:lnTo>
                <a:lnTo>
                  <a:pt x="3738067" y="257555"/>
                </a:lnTo>
                <a:lnTo>
                  <a:pt x="3739895" y="254507"/>
                </a:lnTo>
                <a:lnTo>
                  <a:pt x="3739895" y="252983"/>
                </a:lnTo>
                <a:lnTo>
                  <a:pt x="3742943" y="243839"/>
                </a:lnTo>
                <a:lnTo>
                  <a:pt x="3744467" y="233171"/>
                </a:lnTo>
                <a:lnTo>
                  <a:pt x="3744467" y="50291"/>
                </a:lnTo>
                <a:lnTo>
                  <a:pt x="3742943" y="41147"/>
                </a:lnTo>
                <a:lnTo>
                  <a:pt x="3739895" y="32003"/>
                </a:lnTo>
                <a:lnTo>
                  <a:pt x="3739895" y="30479"/>
                </a:lnTo>
                <a:lnTo>
                  <a:pt x="3738067" y="27431"/>
                </a:lnTo>
                <a:close/>
              </a:path>
              <a:path w="3744595" h="285114">
                <a:moveTo>
                  <a:pt x="17983" y="27431"/>
                </a:moveTo>
                <a:lnTo>
                  <a:pt x="16763" y="27431"/>
                </a:lnTo>
                <a:lnTo>
                  <a:pt x="16763" y="28955"/>
                </a:lnTo>
                <a:lnTo>
                  <a:pt x="17983" y="27431"/>
                </a:lnTo>
                <a:close/>
              </a:path>
              <a:path w="3744595" h="285114">
                <a:moveTo>
                  <a:pt x="3722285" y="22182"/>
                </a:moveTo>
                <a:lnTo>
                  <a:pt x="3727703" y="28955"/>
                </a:lnTo>
                <a:lnTo>
                  <a:pt x="3727703" y="27431"/>
                </a:lnTo>
                <a:lnTo>
                  <a:pt x="3738067" y="27431"/>
                </a:lnTo>
                <a:lnTo>
                  <a:pt x="3735323" y="22859"/>
                </a:lnTo>
                <a:lnTo>
                  <a:pt x="3723131" y="22859"/>
                </a:lnTo>
                <a:lnTo>
                  <a:pt x="3722285" y="22182"/>
                </a:lnTo>
                <a:close/>
              </a:path>
              <a:path w="3744595" h="285114">
                <a:moveTo>
                  <a:pt x="22859" y="21335"/>
                </a:moveTo>
                <a:lnTo>
                  <a:pt x="21335" y="22859"/>
                </a:lnTo>
                <a:lnTo>
                  <a:pt x="22182" y="22182"/>
                </a:lnTo>
                <a:lnTo>
                  <a:pt x="22859" y="21335"/>
                </a:lnTo>
                <a:close/>
              </a:path>
              <a:path w="3744595" h="285114">
                <a:moveTo>
                  <a:pt x="22182" y="22182"/>
                </a:moveTo>
                <a:lnTo>
                  <a:pt x="21335" y="22859"/>
                </a:lnTo>
                <a:lnTo>
                  <a:pt x="21640" y="22859"/>
                </a:lnTo>
                <a:lnTo>
                  <a:pt x="22182" y="22182"/>
                </a:lnTo>
                <a:close/>
              </a:path>
              <a:path w="3744595" h="285114">
                <a:moveTo>
                  <a:pt x="3721607" y="21335"/>
                </a:moveTo>
                <a:lnTo>
                  <a:pt x="3722285" y="22182"/>
                </a:lnTo>
                <a:lnTo>
                  <a:pt x="3723131" y="22859"/>
                </a:lnTo>
                <a:lnTo>
                  <a:pt x="3721607" y="21335"/>
                </a:lnTo>
                <a:close/>
              </a:path>
              <a:path w="3744595" h="285114">
                <a:moveTo>
                  <a:pt x="3734104" y="21335"/>
                </a:moveTo>
                <a:lnTo>
                  <a:pt x="3721607" y="21335"/>
                </a:lnTo>
                <a:lnTo>
                  <a:pt x="3723131" y="22859"/>
                </a:lnTo>
                <a:lnTo>
                  <a:pt x="3735323" y="22859"/>
                </a:lnTo>
                <a:lnTo>
                  <a:pt x="3734104" y="21335"/>
                </a:lnTo>
                <a:close/>
              </a:path>
              <a:path w="3744595" h="285114">
                <a:moveTo>
                  <a:pt x="23240" y="21335"/>
                </a:moveTo>
                <a:lnTo>
                  <a:pt x="22859" y="21335"/>
                </a:lnTo>
                <a:lnTo>
                  <a:pt x="22182" y="22182"/>
                </a:lnTo>
                <a:lnTo>
                  <a:pt x="23240" y="21335"/>
                </a:lnTo>
                <a:close/>
              </a:path>
              <a:path w="3744595" h="285114">
                <a:moveTo>
                  <a:pt x="3723512" y="10667"/>
                </a:moveTo>
                <a:lnTo>
                  <a:pt x="3701795" y="10667"/>
                </a:lnTo>
                <a:lnTo>
                  <a:pt x="3717035" y="16763"/>
                </a:lnTo>
                <a:lnTo>
                  <a:pt x="3715511" y="16763"/>
                </a:lnTo>
                <a:lnTo>
                  <a:pt x="3722285" y="22182"/>
                </a:lnTo>
                <a:lnTo>
                  <a:pt x="3721607" y="21335"/>
                </a:lnTo>
                <a:lnTo>
                  <a:pt x="3734104" y="21335"/>
                </a:lnTo>
                <a:lnTo>
                  <a:pt x="3729227" y="15239"/>
                </a:lnTo>
                <a:lnTo>
                  <a:pt x="3723512" y="10667"/>
                </a:lnTo>
                <a:close/>
              </a:path>
              <a:path w="3744595" h="285114">
                <a:moveTo>
                  <a:pt x="3692651" y="0"/>
                </a:moveTo>
                <a:lnTo>
                  <a:pt x="50291" y="0"/>
                </a:lnTo>
                <a:lnTo>
                  <a:pt x="41147" y="1523"/>
                </a:lnTo>
                <a:lnTo>
                  <a:pt x="32003" y="4571"/>
                </a:lnTo>
                <a:lnTo>
                  <a:pt x="3712463" y="4571"/>
                </a:lnTo>
                <a:lnTo>
                  <a:pt x="3703319" y="1523"/>
                </a:lnTo>
                <a:lnTo>
                  <a:pt x="3692651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50223" y="5411508"/>
            <a:ext cx="28003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Fin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bl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ck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stateme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k</a:t>
            </a:r>
            <a:r>
              <a:rPr sz="1400" b="1" dirty="0">
                <a:latin typeface="Arial"/>
                <a:cs typeface="Arial"/>
              </a:rPr>
              <a:t>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91000" y="59436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04799" y="114299"/>
                </a:lnTo>
                <a:lnTo>
                  <a:pt x="3047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77283" y="5929884"/>
            <a:ext cx="332740" cy="180340"/>
          </a:xfrm>
          <a:custGeom>
            <a:avLst/>
            <a:gdLst/>
            <a:ahLst/>
            <a:cxnLst/>
            <a:rect l="l" t="t" r="r" b="b"/>
            <a:pathLst>
              <a:path w="3327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3327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332739" h="180339">
                <a:moveTo>
                  <a:pt x="3063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06323" y="128015"/>
                </a:lnTo>
                <a:lnTo>
                  <a:pt x="306323" y="115823"/>
                </a:lnTo>
                <a:close/>
              </a:path>
              <a:path w="3327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332739" h="180339">
                <a:moveTo>
                  <a:pt x="332231" y="115823"/>
                </a:moveTo>
                <a:lnTo>
                  <a:pt x="318515" y="115823"/>
                </a:lnTo>
                <a:lnTo>
                  <a:pt x="3063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326135" y="141731"/>
                </a:lnTo>
                <a:lnTo>
                  <a:pt x="332231" y="135635"/>
                </a:lnTo>
                <a:lnTo>
                  <a:pt x="332231" y="115823"/>
                </a:lnTo>
                <a:close/>
              </a:path>
              <a:path w="332739" h="180339">
                <a:moveTo>
                  <a:pt x="306323" y="51815"/>
                </a:moveTo>
                <a:lnTo>
                  <a:pt x="306323" y="128015"/>
                </a:lnTo>
                <a:lnTo>
                  <a:pt x="318515" y="115823"/>
                </a:lnTo>
                <a:lnTo>
                  <a:pt x="332231" y="115823"/>
                </a:lnTo>
                <a:lnTo>
                  <a:pt x="332231" y="65531"/>
                </a:lnTo>
                <a:lnTo>
                  <a:pt x="318515" y="65531"/>
                </a:lnTo>
                <a:lnTo>
                  <a:pt x="306323" y="51815"/>
                </a:lnTo>
                <a:close/>
              </a:path>
              <a:path w="3327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3327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3327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3327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06323" y="65531"/>
                </a:lnTo>
                <a:lnTo>
                  <a:pt x="3063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332739" h="180339">
                <a:moveTo>
                  <a:pt x="3261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06323" y="51815"/>
                </a:lnTo>
                <a:lnTo>
                  <a:pt x="318515" y="65531"/>
                </a:lnTo>
                <a:lnTo>
                  <a:pt x="332231" y="65531"/>
                </a:lnTo>
                <a:lnTo>
                  <a:pt x="332231" y="45719"/>
                </a:lnTo>
                <a:lnTo>
                  <a:pt x="326135" y="39623"/>
                </a:lnTo>
                <a:close/>
              </a:path>
              <a:path w="3327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3327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72000" y="5791200"/>
            <a:ext cx="2819399" cy="6400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67427" y="5786628"/>
            <a:ext cx="2830195" cy="650875"/>
          </a:xfrm>
          <a:custGeom>
            <a:avLst/>
            <a:gdLst/>
            <a:ahLst/>
            <a:cxnLst/>
            <a:rect l="l" t="t" r="r" b="b"/>
            <a:pathLst>
              <a:path w="2830195" h="650875">
                <a:moveTo>
                  <a:pt x="2717291" y="0"/>
                </a:moveTo>
                <a:lnTo>
                  <a:pt x="111251" y="0"/>
                </a:lnTo>
                <a:lnTo>
                  <a:pt x="89915" y="3047"/>
                </a:lnTo>
                <a:lnTo>
                  <a:pt x="48767" y="19811"/>
                </a:lnTo>
                <a:lnTo>
                  <a:pt x="13715" y="59435"/>
                </a:lnTo>
                <a:lnTo>
                  <a:pt x="0" y="111251"/>
                </a:lnTo>
                <a:lnTo>
                  <a:pt x="0" y="539495"/>
                </a:lnTo>
                <a:lnTo>
                  <a:pt x="3047" y="560831"/>
                </a:lnTo>
                <a:lnTo>
                  <a:pt x="25907" y="609599"/>
                </a:lnTo>
                <a:lnTo>
                  <a:pt x="59435" y="637031"/>
                </a:lnTo>
                <a:lnTo>
                  <a:pt x="111251" y="650747"/>
                </a:lnTo>
                <a:lnTo>
                  <a:pt x="2718815" y="650747"/>
                </a:lnTo>
                <a:lnTo>
                  <a:pt x="2740151" y="647699"/>
                </a:lnTo>
                <a:lnTo>
                  <a:pt x="2750820" y="644651"/>
                </a:lnTo>
                <a:lnTo>
                  <a:pt x="2735580" y="644651"/>
                </a:lnTo>
                <a:lnTo>
                  <a:pt x="94488" y="643127"/>
                </a:lnTo>
                <a:lnTo>
                  <a:pt x="86868" y="641603"/>
                </a:lnTo>
                <a:lnTo>
                  <a:pt x="80772" y="640079"/>
                </a:lnTo>
                <a:lnTo>
                  <a:pt x="76200" y="638555"/>
                </a:lnTo>
                <a:lnTo>
                  <a:pt x="73152" y="637031"/>
                </a:lnTo>
                <a:lnTo>
                  <a:pt x="68580" y="635507"/>
                </a:lnTo>
                <a:lnTo>
                  <a:pt x="59436" y="630935"/>
                </a:lnTo>
                <a:lnTo>
                  <a:pt x="57912" y="629411"/>
                </a:lnTo>
                <a:lnTo>
                  <a:pt x="51816" y="626363"/>
                </a:lnTo>
                <a:lnTo>
                  <a:pt x="48768" y="623315"/>
                </a:lnTo>
                <a:lnTo>
                  <a:pt x="45720" y="621791"/>
                </a:lnTo>
                <a:lnTo>
                  <a:pt x="28956" y="605027"/>
                </a:lnTo>
                <a:lnTo>
                  <a:pt x="27432" y="605027"/>
                </a:lnTo>
                <a:lnTo>
                  <a:pt x="27432" y="601979"/>
                </a:lnTo>
                <a:lnTo>
                  <a:pt x="24384" y="598931"/>
                </a:lnTo>
                <a:lnTo>
                  <a:pt x="22860" y="598931"/>
                </a:lnTo>
                <a:lnTo>
                  <a:pt x="22860" y="595883"/>
                </a:lnTo>
                <a:lnTo>
                  <a:pt x="21336" y="595883"/>
                </a:lnTo>
                <a:lnTo>
                  <a:pt x="21336" y="592835"/>
                </a:lnTo>
                <a:lnTo>
                  <a:pt x="19812" y="591311"/>
                </a:lnTo>
                <a:lnTo>
                  <a:pt x="18288" y="591311"/>
                </a:lnTo>
                <a:lnTo>
                  <a:pt x="18288" y="588263"/>
                </a:lnTo>
                <a:lnTo>
                  <a:pt x="16764" y="588263"/>
                </a:lnTo>
                <a:lnTo>
                  <a:pt x="16764" y="585215"/>
                </a:lnTo>
                <a:lnTo>
                  <a:pt x="15240" y="585215"/>
                </a:lnTo>
                <a:lnTo>
                  <a:pt x="15240" y="582167"/>
                </a:lnTo>
                <a:lnTo>
                  <a:pt x="13716" y="582167"/>
                </a:lnTo>
                <a:lnTo>
                  <a:pt x="13716" y="577595"/>
                </a:lnTo>
                <a:lnTo>
                  <a:pt x="12192" y="577595"/>
                </a:lnTo>
                <a:lnTo>
                  <a:pt x="12192" y="574547"/>
                </a:lnTo>
                <a:lnTo>
                  <a:pt x="10668" y="574547"/>
                </a:lnTo>
                <a:lnTo>
                  <a:pt x="10668" y="569975"/>
                </a:lnTo>
                <a:lnTo>
                  <a:pt x="9144" y="569975"/>
                </a:lnTo>
                <a:lnTo>
                  <a:pt x="9144" y="563879"/>
                </a:lnTo>
                <a:lnTo>
                  <a:pt x="7620" y="563879"/>
                </a:lnTo>
                <a:lnTo>
                  <a:pt x="7620" y="556259"/>
                </a:lnTo>
                <a:lnTo>
                  <a:pt x="6096" y="556259"/>
                </a:lnTo>
                <a:lnTo>
                  <a:pt x="6096" y="539495"/>
                </a:lnTo>
                <a:lnTo>
                  <a:pt x="4572" y="539495"/>
                </a:lnTo>
                <a:lnTo>
                  <a:pt x="4572" y="111251"/>
                </a:lnTo>
                <a:lnTo>
                  <a:pt x="12192" y="73151"/>
                </a:lnTo>
                <a:lnTo>
                  <a:pt x="13716" y="68579"/>
                </a:lnTo>
                <a:lnTo>
                  <a:pt x="18288" y="59435"/>
                </a:lnTo>
                <a:lnTo>
                  <a:pt x="19812" y="57911"/>
                </a:lnTo>
                <a:lnTo>
                  <a:pt x="22860" y="51815"/>
                </a:lnTo>
                <a:lnTo>
                  <a:pt x="25908" y="48767"/>
                </a:lnTo>
                <a:lnTo>
                  <a:pt x="27432" y="45719"/>
                </a:lnTo>
                <a:lnTo>
                  <a:pt x="45720" y="27431"/>
                </a:lnTo>
                <a:lnTo>
                  <a:pt x="48768" y="25907"/>
                </a:lnTo>
                <a:lnTo>
                  <a:pt x="51816" y="22859"/>
                </a:lnTo>
                <a:lnTo>
                  <a:pt x="57912" y="19811"/>
                </a:lnTo>
                <a:lnTo>
                  <a:pt x="59436" y="18287"/>
                </a:lnTo>
                <a:lnTo>
                  <a:pt x="68580" y="13715"/>
                </a:lnTo>
                <a:lnTo>
                  <a:pt x="73152" y="12191"/>
                </a:lnTo>
                <a:lnTo>
                  <a:pt x="76200" y="10667"/>
                </a:lnTo>
                <a:lnTo>
                  <a:pt x="80772" y="9143"/>
                </a:lnTo>
                <a:lnTo>
                  <a:pt x="86868" y="7619"/>
                </a:lnTo>
                <a:lnTo>
                  <a:pt x="94488" y="6095"/>
                </a:lnTo>
                <a:lnTo>
                  <a:pt x="111252" y="4571"/>
                </a:lnTo>
                <a:lnTo>
                  <a:pt x="2745485" y="4571"/>
                </a:lnTo>
                <a:lnTo>
                  <a:pt x="2740151" y="3047"/>
                </a:lnTo>
                <a:lnTo>
                  <a:pt x="2729483" y="1523"/>
                </a:lnTo>
                <a:lnTo>
                  <a:pt x="2717291" y="0"/>
                </a:lnTo>
                <a:close/>
              </a:path>
              <a:path w="2830195" h="650875">
                <a:moveTo>
                  <a:pt x="2745485" y="4571"/>
                </a:moveTo>
                <a:lnTo>
                  <a:pt x="2717292" y="4571"/>
                </a:lnTo>
                <a:lnTo>
                  <a:pt x="2735580" y="6095"/>
                </a:lnTo>
                <a:lnTo>
                  <a:pt x="2743200" y="7619"/>
                </a:lnTo>
                <a:lnTo>
                  <a:pt x="2749296" y="9143"/>
                </a:lnTo>
                <a:lnTo>
                  <a:pt x="2753868" y="10667"/>
                </a:lnTo>
                <a:lnTo>
                  <a:pt x="2756916" y="12191"/>
                </a:lnTo>
                <a:lnTo>
                  <a:pt x="2761488" y="13715"/>
                </a:lnTo>
                <a:lnTo>
                  <a:pt x="2770632" y="18287"/>
                </a:lnTo>
                <a:lnTo>
                  <a:pt x="2772156" y="19811"/>
                </a:lnTo>
                <a:lnTo>
                  <a:pt x="2778252" y="22859"/>
                </a:lnTo>
                <a:lnTo>
                  <a:pt x="2781300" y="25907"/>
                </a:lnTo>
                <a:lnTo>
                  <a:pt x="2784348" y="27431"/>
                </a:lnTo>
                <a:lnTo>
                  <a:pt x="2802636" y="45719"/>
                </a:lnTo>
                <a:lnTo>
                  <a:pt x="2802636" y="48767"/>
                </a:lnTo>
                <a:lnTo>
                  <a:pt x="2804160" y="48767"/>
                </a:lnTo>
                <a:lnTo>
                  <a:pt x="2807208" y="51815"/>
                </a:lnTo>
                <a:lnTo>
                  <a:pt x="2807208" y="54863"/>
                </a:lnTo>
                <a:lnTo>
                  <a:pt x="2808732" y="54863"/>
                </a:lnTo>
                <a:lnTo>
                  <a:pt x="2808732" y="57911"/>
                </a:lnTo>
                <a:lnTo>
                  <a:pt x="2810256" y="57911"/>
                </a:lnTo>
                <a:lnTo>
                  <a:pt x="2811780" y="59435"/>
                </a:lnTo>
                <a:lnTo>
                  <a:pt x="2811780" y="62483"/>
                </a:lnTo>
                <a:lnTo>
                  <a:pt x="2813304" y="62483"/>
                </a:lnTo>
                <a:lnTo>
                  <a:pt x="2813304" y="65531"/>
                </a:lnTo>
                <a:lnTo>
                  <a:pt x="2814828" y="65531"/>
                </a:lnTo>
                <a:lnTo>
                  <a:pt x="2814828" y="68579"/>
                </a:lnTo>
                <a:lnTo>
                  <a:pt x="2816352" y="68579"/>
                </a:lnTo>
                <a:lnTo>
                  <a:pt x="2816352" y="73151"/>
                </a:lnTo>
                <a:lnTo>
                  <a:pt x="2817876" y="73151"/>
                </a:lnTo>
                <a:lnTo>
                  <a:pt x="2817876" y="76199"/>
                </a:lnTo>
                <a:lnTo>
                  <a:pt x="2819400" y="76199"/>
                </a:lnTo>
                <a:lnTo>
                  <a:pt x="2819400" y="80771"/>
                </a:lnTo>
                <a:lnTo>
                  <a:pt x="2820924" y="80771"/>
                </a:lnTo>
                <a:lnTo>
                  <a:pt x="2820924" y="86867"/>
                </a:lnTo>
                <a:lnTo>
                  <a:pt x="2822448" y="86867"/>
                </a:lnTo>
                <a:lnTo>
                  <a:pt x="2822448" y="94487"/>
                </a:lnTo>
                <a:lnTo>
                  <a:pt x="2823972" y="94487"/>
                </a:lnTo>
                <a:lnTo>
                  <a:pt x="2822448" y="556259"/>
                </a:lnTo>
                <a:lnTo>
                  <a:pt x="2820924" y="563879"/>
                </a:lnTo>
                <a:lnTo>
                  <a:pt x="2819400" y="569975"/>
                </a:lnTo>
                <a:lnTo>
                  <a:pt x="2817876" y="574547"/>
                </a:lnTo>
                <a:lnTo>
                  <a:pt x="2816352" y="577595"/>
                </a:lnTo>
                <a:lnTo>
                  <a:pt x="2814828" y="582167"/>
                </a:lnTo>
                <a:lnTo>
                  <a:pt x="2810256" y="591311"/>
                </a:lnTo>
                <a:lnTo>
                  <a:pt x="2808732" y="592835"/>
                </a:lnTo>
                <a:lnTo>
                  <a:pt x="2805684" y="598931"/>
                </a:lnTo>
                <a:lnTo>
                  <a:pt x="2802636" y="601979"/>
                </a:lnTo>
                <a:lnTo>
                  <a:pt x="2801112" y="605027"/>
                </a:lnTo>
                <a:lnTo>
                  <a:pt x="2784348" y="621791"/>
                </a:lnTo>
                <a:lnTo>
                  <a:pt x="2781300" y="623315"/>
                </a:lnTo>
                <a:lnTo>
                  <a:pt x="2778252" y="626363"/>
                </a:lnTo>
                <a:lnTo>
                  <a:pt x="2772156" y="629411"/>
                </a:lnTo>
                <a:lnTo>
                  <a:pt x="2770632" y="630935"/>
                </a:lnTo>
                <a:lnTo>
                  <a:pt x="2761488" y="635507"/>
                </a:lnTo>
                <a:lnTo>
                  <a:pt x="2756916" y="637031"/>
                </a:lnTo>
                <a:lnTo>
                  <a:pt x="2753868" y="638555"/>
                </a:lnTo>
                <a:lnTo>
                  <a:pt x="2749296" y="640079"/>
                </a:lnTo>
                <a:lnTo>
                  <a:pt x="2743199" y="641603"/>
                </a:lnTo>
                <a:lnTo>
                  <a:pt x="2735580" y="643127"/>
                </a:lnTo>
                <a:lnTo>
                  <a:pt x="2735580" y="644651"/>
                </a:lnTo>
                <a:lnTo>
                  <a:pt x="2750820" y="644651"/>
                </a:lnTo>
                <a:lnTo>
                  <a:pt x="2761488" y="641603"/>
                </a:lnTo>
                <a:lnTo>
                  <a:pt x="2804159" y="609599"/>
                </a:lnTo>
                <a:lnTo>
                  <a:pt x="2827019" y="560831"/>
                </a:lnTo>
                <a:lnTo>
                  <a:pt x="2830067" y="537971"/>
                </a:lnTo>
                <a:lnTo>
                  <a:pt x="2830067" y="111251"/>
                </a:lnTo>
                <a:lnTo>
                  <a:pt x="2820923" y="68579"/>
                </a:lnTo>
                <a:lnTo>
                  <a:pt x="2788919" y="25907"/>
                </a:lnTo>
                <a:lnTo>
                  <a:pt x="2761487" y="9143"/>
                </a:lnTo>
                <a:lnTo>
                  <a:pt x="2745485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72000" y="5791200"/>
            <a:ext cx="2819399" cy="6400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67427" y="5786628"/>
            <a:ext cx="2830195" cy="650875"/>
          </a:xfrm>
          <a:custGeom>
            <a:avLst/>
            <a:gdLst/>
            <a:ahLst/>
            <a:cxnLst/>
            <a:rect l="l" t="t" r="r" b="b"/>
            <a:pathLst>
              <a:path w="2830195" h="650875">
                <a:moveTo>
                  <a:pt x="2717291" y="0"/>
                </a:moveTo>
                <a:lnTo>
                  <a:pt x="111251" y="0"/>
                </a:lnTo>
                <a:lnTo>
                  <a:pt x="89915" y="3047"/>
                </a:lnTo>
                <a:lnTo>
                  <a:pt x="48767" y="19811"/>
                </a:lnTo>
                <a:lnTo>
                  <a:pt x="13715" y="59435"/>
                </a:lnTo>
                <a:lnTo>
                  <a:pt x="0" y="111251"/>
                </a:lnTo>
                <a:lnTo>
                  <a:pt x="0" y="539495"/>
                </a:lnTo>
                <a:lnTo>
                  <a:pt x="9143" y="582167"/>
                </a:lnTo>
                <a:lnTo>
                  <a:pt x="41147" y="624839"/>
                </a:lnTo>
                <a:lnTo>
                  <a:pt x="89915" y="647699"/>
                </a:lnTo>
                <a:lnTo>
                  <a:pt x="111251" y="650747"/>
                </a:lnTo>
                <a:lnTo>
                  <a:pt x="2718815" y="650747"/>
                </a:lnTo>
                <a:lnTo>
                  <a:pt x="2740151" y="647699"/>
                </a:lnTo>
                <a:lnTo>
                  <a:pt x="2761487" y="641603"/>
                </a:lnTo>
                <a:lnTo>
                  <a:pt x="2764535" y="640079"/>
                </a:lnTo>
                <a:lnTo>
                  <a:pt x="102107" y="640079"/>
                </a:lnTo>
                <a:lnTo>
                  <a:pt x="91439" y="638555"/>
                </a:lnTo>
                <a:lnTo>
                  <a:pt x="54863" y="623315"/>
                </a:lnTo>
                <a:lnTo>
                  <a:pt x="27431" y="595883"/>
                </a:lnTo>
                <a:lnTo>
                  <a:pt x="12191" y="559307"/>
                </a:lnTo>
                <a:lnTo>
                  <a:pt x="10667" y="548639"/>
                </a:lnTo>
                <a:lnTo>
                  <a:pt x="10667" y="102107"/>
                </a:lnTo>
                <a:lnTo>
                  <a:pt x="22859" y="62483"/>
                </a:lnTo>
                <a:lnTo>
                  <a:pt x="54863" y="27431"/>
                </a:lnTo>
                <a:lnTo>
                  <a:pt x="91439" y="12191"/>
                </a:lnTo>
                <a:lnTo>
                  <a:pt x="102107" y="10667"/>
                </a:lnTo>
                <a:lnTo>
                  <a:pt x="2764535" y="10667"/>
                </a:lnTo>
                <a:lnTo>
                  <a:pt x="2761487" y="9143"/>
                </a:lnTo>
                <a:lnTo>
                  <a:pt x="2740151" y="3047"/>
                </a:lnTo>
                <a:lnTo>
                  <a:pt x="2729483" y="1523"/>
                </a:lnTo>
                <a:lnTo>
                  <a:pt x="2717291" y="0"/>
                </a:lnTo>
                <a:close/>
              </a:path>
              <a:path w="2830195" h="650875">
                <a:moveTo>
                  <a:pt x="2764535" y="10667"/>
                </a:moveTo>
                <a:lnTo>
                  <a:pt x="2727959" y="10667"/>
                </a:lnTo>
                <a:lnTo>
                  <a:pt x="2738627" y="12191"/>
                </a:lnTo>
                <a:lnTo>
                  <a:pt x="2749295" y="15239"/>
                </a:lnTo>
                <a:lnTo>
                  <a:pt x="2758439" y="18287"/>
                </a:lnTo>
                <a:lnTo>
                  <a:pt x="2766059" y="22859"/>
                </a:lnTo>
                <a:lnTo>
                  <a:pt x="2775203" y="27431"/>
                </a:lnTo>
                <a:lnTo>
                  <a:pt x="2802635" y="54863"/>
                </a:lnTo>
                <a:lnTo>
                  <a:pt x="2817875" y="91439"/>
                </a:lnTo>
                <a:lnTo>
                  <a:pt x="2819399" y="102107"/>
                </a:lnTo>
                <a:lnTo>
                  <a:pt x="2819399" y="548639"/>
                </a:lnTo>
                <a:lnTo>
                  <a:pt x="2817875" y="559307"/>
                </a:lnTo>
                <a:lnTo>
                  <a:pt x="2814827" y="569975"/>
                </a:lnTo>
                <a:lnTo>
                  <a:pt x="2811779" y="579119"/>
                </a:lnTo>
                <a:lnTo>
                  <a:pt x="2807207" y="586739"/>
                </a:lnTo>
                <a:lnTo>
                  <a:pt x="2802635" y="595883"/>
                </a:lnTo>
                <a:lnTo>
                  <a:pt x="2775203" y="623315"/>
                </a:lnTo>
                <a:lnTo>
                  <a:pt x="2738627" y="638555"/>
                </a:lnTo>
                <a:lnTo>
                  <a:pt x="2727959" y="640079"/>
                </a:lnTo>
                <a:lnTo>
                  <a:pt x="2764535" y="640079"/>
                </a:lnTo>
                <a:lnTo>
                  <a:pt x="2804159" y="609599"/>
                </a:lnTo>
                <a:lnTo>
                  <a:pt x="2827019" y="560831"/>
                </a:lnTo>
                <a:lnTo>
                  <a:pt x="2830067" y="537971"/>
                </a:lnTo>
                <a:lnTo>
                  <a:pt x="2830067" y="111251"/>
                </a:lnTo>
                <a:lnTo>
                  <a:pt x="2820923" y="68579"/>
                </a:lnTo>
                <a:lnTo>
                  <a:pt x="2788919" y="25907"/>
                </a:lnTo>
                <a:lnTo>
                  <a:pt x="2770631" y="13715"/>
                </a:lnTo>
                <a:lnTo>
                  <a:pt x="2764535" y="1066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775762" y="5807698"/>
            <a:ext cx="241744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Oth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stateme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ll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 of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met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od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ill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 t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iger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233" y="775431"/>
            <a:ext cx="6744334" cy="724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3600" dirty="0">
                <a:latin typeface="+mj-lt"/>
                <a:cs typeface="Verdana"/>
              </a:rPr>
              <a:t>E</a:t>
            </a:r>
            <a:r>
              <a:rPr sz="3600" spc="-35" dirty="0">
                <a:latin typeface="+mj-lt"/>
                <a:cs typeface="Verdana"/>
              </a:rPr>
              <a:t>x</a:t>
            </a:r>
            <a:r>
              <a:rPr sz="3600" dirty="0">
                <a:latin typeface="+mj-lt"/>
                <a:cs typeface="Verdana"/>
              </a:rPr>
              <a:t>ecution</a:t>
            </a:r>
            <a:r>
              <a:rPr sz="3600" spc="20" dirty="0">
                <a:latin typeface="+mj-lt"/>
                <a:cs typeface="Verdana"/>
              </a:rPr>
              <a:t> </a:t>
            </a:r>
            <a:r>
              <a:rPr sz="3600" dirty="0">
                <a:latin typeface="+mj-lt"/>
                <a:cs typeface="Verdana"/>
              </a:rPr>
              <a:t>fl</a:t>
            </a:r>
            <a:r>
              <a:rPr sz="3600" spc="-10" dirty="0">
                <a:latin typeface="+mj-lt"/>
                <a:cs typeface="Verdana"/>
              </a:rPr>
              <a:t>o</a:t>
            </a:r>
            <a:r>
              <a:rPr sz="3600" dirty="0">
                <a:latin typeface="+mj-lt"/>
                <a:cs typeface="Verdana"/>
              </a:rPr>
              <a:t>w</a:t>
            </a:r>
            <a:r>
              <a:rPr sz="3600" spc="20" dirty="0">
                <a:latin typeface="+mj-lt"/>
                <a:cs typeface="Verdana"/>
              </a:rPr>
              <a:t> </a:t>
            </a:r>
            <a:r>
              <a:rPr sz="3600" dirty="0">
                <a:latin typeface="+mj-lt"/>
                <a:cs typeface="Verdana"/>
              </a:rPr>
              <a:t>w</a:t>
            </a:r>
            <a:r>
              <a:rPr sz="3600" spc="5" dirty="0">
                <a:latin typeface="+mj-lt"/>
                <a:cs typeface="Verdana"/>
              </a:rPr>
              <a:t>h</a:t>
            </a:r>
            <a:r>
              <a:rPr sz="3600" dirty="0">
                <a:latin typeface="+mj-lt"/>
                <a:cs typeface="Verdana"/>
              </a:rPr>
              <a:t>en NO e</a:t>
            </a:r>
            <a:r>
              <a:rPr sz="3600" spc="-30" dirty="0">
                <a:latin typeface="+mj-lt"/>
                <a:cs typeface="Verdana"/>
              </a:rPr>
              <a:t>x</a:t>
            </a:r>
            <a:r>
              <a:rPr sz="3600" dirty="0">
                <a:latin typeface="+mj-lt"/>
                <a:cs typeface="Verdana"/>
              </a:rPr>
              <a:t>ception</a:t>
            </a:r>
            <a:r>
              <a:rPr sz="3600" spc="35" dirty="0">
                <a:latin typeface="+mj-lt"/>
                <a:cs typeface="Verdana"/>
              </a:rPr>
              <a:t> </a:t>
            </a:r>
            <a:r>
              <a:rPr sz="3600" spc="-45" dirty="0">
                <a:latin typeface="+mj-lt"/>
                <a:cs typeface="Verdana"/>
              </a:rPr>
              <a:t>r</a:t>
            </a:r>
            <a:r>
              <a:rPr sz="3600" dirty="0">
                <a:latin typeface="+mj-lt"/>
                <a:cs typeface="Verdana"/>
              </a:rPr>
              <a:t>aised</a:t>
            </a:r>
            <a:r>
              <a:rPr sz="3600" spc="5" dirty="0">
                <a:latin typeface="+mj-lt"/>
                <a:cs typeface="Verdana"/>
              </a:rPr>
              <a:t> </a:t>
            </a:r>
            <a:r>
              <a:rPr sz="3600" dirty="0">
                <a:latin typeface="+mj-lt"/>
                <a:cs typeface="Verdana"/>
              </a:rPr>
              <a:t>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1384" y="1154642"/>
            <a:ext cx="515341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3600" dirty="0">
                <a:latin typeface="+mj-lt"/>
                <a:cs typeface="Verdana"/>
              </a:rPr>
              <a:t>tr</a:t>
            </a:r>
            <a:r>
              <a:rPr sz="3600" spc="-60" dirty="0">
                <a:latin typeface="+mj-lt"/>
                <a:cs typeface="Verdana"/>
              </a:rPr>
              <a:t>y</a:t>
            </a:r>
            <a:r>
              <a:rPr sz="3600" dirty="0">
                <a:latin typeface="+mj-lt"/>
                <a:cs typeface="Verdana"/>
              </a:rPr>
              <a:t>-catch</a:t>
            </a:r>
            <a:r>
              <a:rPr sz="3600" spc="5" dirty="0">
                <a:latin typeface="+mj-lt"/>
                <a:cs typeface="Verdana"/>
              </a:rPr>
              <a:t> </a:t>
            </a:r>
            <a:r>
              <a:rPr sz="3600" dirty="0">
                <a:latin typeface="+mj-lt"/>
                <a:cs typeface="Verdana"/>
              </a:rPr>
              <a:t>and</a:t>
            </a:r>
            <a:r>
              <a:rPr sz="3600" spc="10" dirty="0">
                <a:latin typeface="+mj-lt"/>
                <a:cs typeface="Verdana"/>
              </a:rPr>
              <a:t> </a:t>
            </a:r>
            <a:r>
              <a:rPr sz="3600" dirty="0">
                <a:latin typeface="+mj-lt"/>
                <a:cs typeface="Verdana"/>
              </a:rPr>
              <a:t>finally</a:t>
            </a:r>
            <a:r>
              <a:rPr sz="3600" spc="30" dirty="0">
                <a:latin typeface="+mj-lt"/>
                <a:cs typeface="Verdana"/>
              </a:rPr>
              <a:t> </a:t>
            </a:r>
            <a:r>
              <a:rPr sz="3600" dirty="0">
                <a:latin typeface="+mj-lt"/>
                <a:cs typeface="Verdana"/>
              </a:rPr>
              <a:t>b</a:t>
            </a:r>
            <a:r>
              <a:rPr sz="3600" spc="5" dirty="0">
                <a:latin typeface="+mj-lt"/>
                <a:cs typeface="Verdana"/>
              </a:rPr>
              <a:t>l</a:t>
            </a:r>
            <a:r>
              <a:rPr sz="3600" dirty="0">
                <a:latin typeface="+mj-lt"/>
                <a:cs typeface="Verdana"/>
              </a:rPr>
              <a:t>o</a:t>
            </a:r>
            <a:r>
              <a:rPr sz="3600" spc="-10" dirty="0">
                <a:latin typeface="+mj-lt"/>
                <a:cs typeface="Verdana"/>
              </a:rPr>
              <a:t>c</a:t>
            </a:r>
            <a:r>
              <a:rPr sz="3600" dirty="0">
                <a:latin typeface="+mj-lt"/>
                <a:cs typeface="Verdana"/>
              </a:rPr>
              <a:t>k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0" y="28956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04799" y="114299"/>
                </a:lnTo>
                <a:lnTo>
                  <a:pt x="3047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8283" y="2881884"/>
            <a:ext cx="332740" cy="180340"/>
          </a:xfrm>
          <a:custGeom>
            <a:avLst/>
            <a:gdLst/>
            <a:ahLst/>
            <a:cxnLst/>
            <a:rect l="l" t="t" r="r" b="b"/>
            <a:pathLst>
              <a:path w="3327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3327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332739" h="180339">
                <a:moveTo>
                  <a:pt x="3063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06323" y="128015"/>
                </a:lnTo>
                <a:lnTo>
                  <a:pt x="306323" y="115823"/>
                </a:lnTo>
                <a:close/>
              </a:path>
              <a:path w="3327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332739" h="180339">
                <a:moveTo>
                  <a:pt x="332231" y="115823"/>
                </a:moveTo>
                <a:lnTo>
                  <a:pt x="318515" y="115823"/>
                </a:lnTo>
                <a:lnTo>
                  <a:pt x="3063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326135" y="141731"/>
                </a:lnTo>
                <a:lnTo>
                  <a:pt x="332231" y="135635"/>
                </a:lnTo>
                <a:lnTo>
                  <a:pt x="332231" y="115823"/>
                </a:lnTo>
                <a:close/>
              </a:path>
              <a:path w="332739" h="180339">
                <a:moveTo>
                  <a:pt x="306323" y="51815"/>
                </a:moveTo>
                <a:lnTo>
                  <a:pt x="306323" y="128015"/>
                </a:lnTo>
                <a:lnTo>
                  <a:pt x="318515" y="115823"/>
                </a:lnTo>
                <a:lnTo>
                  <a:pt x="332231" y="115823"/>
                </a:lnTo>
                <a:lnTo>
                  <a:pt x="332231" y="65531"/>
                </a:lnTo>
                <a:lnTo>
                  <a:pt x="318515" y="65531"/>
                </a:lnTo>
                <a:lnTo>
                  <a:pt x="306323" y="51815"/>
                </a:lnTo>
                <a:close/>
              </a:path>
              <a:path w="3327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3327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3327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3327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06323" y="65531"/>
                </a:lnTo>
                <a:lnTo>
                  <a:pt x="3063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332739" h="180339">
                <a:moveTo>
                  <a:pt x="3261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06323" y="51815"/>
                </a:lnTo>
                <a:lnTo>
                  <a:pt x="318515" y="65531"/>
                </a:lnTo>
                <a:lnTo>
                  <a:pt x="332231" y="65531"/>
                </a:lnTo>
                <a:lnTo>
                  <a:pt x="332231" y="45719"/>
                </a:lnTo>
                <a:lnTo>
                  <a:pt x="326135" y="39623"/>
                </a:lnTo>
                <a:close/>
              </a:path>
              <a:path w="3327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3327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3291" y="2743200"/>
            <a:ext cx="2769107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7195" y="2738628"/>
            <a:ext cx="2781300" cy="467995"/>
          </a:xfrm>
          <a:custGeom>
            <a:avLst/>
            <a:gdLst/>
            <a:ahLst/>
            <a:cxnLst/>
            <a:rect l="l" t="t" r="r" b="b"/>
            <a:pathLst>
              <a:path w="2781300" h="467994">
                <a:moveTo>
                  <a:pt x="2708147" y="466343"/>
                </a:moveTo>
                <a:lnTo>
                  <a:pt x="73151" y="466343"/>
                </a:lnTo>
                <a:lnTo>
                  <a:pt x="82295" y="467867"/>
                </a:lnTo>
                <a:lnTo>
                  <a:pt x="2700527" y="467867"/>
                </a:lnTo>
                <a:lnTo>
                  <a:pt x="2708147" y="466343"/>
                </a:lnTo>
                <a:close/>
              </a:path>
              <a:path w="2781300" h="467994">
                <a:moveTo>
                  <a:pt x="2715767" y="1523"/>
                </a:moveTo>
                <a:lnTo>
                  <a:pt x="65531" y="1523"/>
                </a:lnTo>
                <a:lnTo>
                  <a:pt x="42671" y="10667"/>
                </a:lnTo>
                <a:lnTo>
                  <a:pt x="36575" y="13715"/>
                </a:lnTo>
                <a:lnTo>
                  <a:pt x="36575" y="15239"/>
                </a:lnTo>
                <a:lnTo>
                  <a:pt x="24383" y="24383"/>
                </a:lnTo>
                <a:lnTo>
                  <a:pt x="10667" y="42671"/>
                </a:lnTo>
                <a:lnTo>
                  <a:pt x="4571" y="57911"/>
                </a:lnTo>
                <a:lnTo>
                  <a:pt x="0" y="80771"/>
                </a:lnTo>
                <a:lnTo>
                  <a:pt x="0" y="387095"/>
                </a:lnTo>
                <a:lnTo>
                  <a:pt x="10667" y="425195"/>
                </a:lnTo>
                <a:lnTo>
                  <a:pt x="36575" y="454151"/>
                </a:lnTo>
                <a:lnTo>
                  <a:pt x="65531" y="466343"/>
                </a:lnTo>
                <a:lnTo>
                  <a:pt x="2715767" y="466343"/>
                </a:lnTo>
                <a:lnTo>
                  <a:pt x="2727198" y="461771"/>
                </a:lnTo>
                <a:lnTo>
                  <a:pt x="2715768" y="461771"/>
                </a:lnTo>
                <a:lnTo>
                  <a:pt x="67056" y="460247"/>
                </a:lnTo>
                <a:lnTo>
                  <a:pt x="60960" y="458723"/>
                </a:lnTo>
                <a:lnTo>
                  <a:pt x="51816" y="455675"/>
                </a:lnTo>
                <a:lnTo>
                  <a:pt x="42672" y="451103"/>
                </a:lnTo>
                <a:lnTo>
                  <a:pt x="41148" y="449579"/>
                </a:lnTo>
                <a:lnTo>
                  <a:pt x="38100" y="448055"/>
                </a:lnTo>
                <a:lnTo>
                  <a:pt x="35052" y="445007"/>
                </a:lnTo>
                <a:lnTo>
                  <a:pt x="32004" y="443483"/>
                </a:lnTo>
                <a:lnTo>
                  <a:pt x="24384" y="435863"/>
                </a:lnTo>
                <a:lnTo>
                  <a:pt x="22860" y="435863"/>
                </a:lnTo>
                <a:lnTo>
                  <a:pt x="22860" y="432815"/>
                </a:lnTo>
                <a:lnTo>
                  <a:pt x="19812" y="429767"/>
                </a:lnTo>
                <a:lnTo>
                  <a:pt x="18288" y="429767"/>
                </a:lnTo>
                <a:lnTo>
                  <a:pt x="18288" y="426719"/>
                </a:lnTo>
                <a:lnTo>
                  <a:pt x="16764" y="425195"/>
                </a:lnTo>
                <a:lnTo>
                  <a:pt x="15240" y="425195"/>
                </a:lnTo>
                <a:lnTo>
                  <a:pt x="15240" y="422147"/>
                </a:lnTo>
                <a:lnTo>
                  <a:pt x="13716" y="422147"/>
                </a:lnTo>
                <a:lnTo>
                  <a:pt x="13716" y="419099"/>
                </a:lnTo>
                <a:lnTo>
                  <a:pt x="12192" y="419099"/>
                </a:lnTo>
                <a:lnTo>
                  <a:pt x="12192" y="416051"/>
                </a:lnTo>
                <a:lnTo>
                  <a:pt x="10668" y="416051"/>
                </a:lnTo>
                <a:lnTo>
                  <a:pt x="10668" y="411479"/>
                </a:lnTo>
                <a:lnTo>
                  <a:pt x="9144" y="411479"/>
                </a:lnTo>
                <a:lnTo>
                  <a:pt x="9144" y="406907"/>
                </a:lnTo>
                <a:lnTo>
                  <a:pt x="7620" y="406907"/>
                </a:lnTo>
                <a:lnTo>
                  <a:pt x="7620" y="400811"/>
                </a:lnTo>
                <a:lnTo>
                  <a:pt x="6096" y="400811"/>
                </a:lnTo>
                <a:lnTo>
                  <a:pt x="6096" y="67055"/>
                </a:lnTo>
                <a:lnTo>
                  <a:pt x="7620" y="60959"/>
                </a:lnTo>
                <a:lnTo>
                  <a:pt x="10668" y="51815"/>
                </a:lnTo>
                <a:lnTo>
                  <a:pt x="15240" y="42671"/>
                </a:lnTo>
                <a:lnTo>
                  <a:pt x="16764" y="41147"/>
                </a:lnTo>
                <a:lnTo>
                  <a:pt x="18288" y="38099"/>
                </a:lnTo>
                <a:lnTo>
                  <a:pt x="22860" y="33527"/>
                </a:lnTo>
                <a:lnTo>
                  <a:pt x="24384" y="30479"/>
                </a:lnTo>
                <a:lnTo>
                  <a:pt x="30480" y="24383"/>
                </a:lnTo>
                <a:lnTo>
                  <a:pt x="33528" y="22859"/>
                </a:lnTo>
                <a:lnTo>
                  <a:pt x="38100" y="18287"/>
                </a:lnTo>
                <a:lnTo>
                  <a:pt x="41148" y="16763"/>
                </a:lnTo>
                <a:lnTo>
                  <a:pt x="82296" y="4571"/>
                </a:lnTo>
                <a:lnTo>
                  <a:pt x="2723387" y="4571"/>
                </a:lnTo>
                <a:lnTo>
                  <a:pt x="2715767" y="1523"/>
                </a:lnTo>
                <a:close/>
              </a:path>
              <a:path w="2781300" h="467994">
                <a:moveTo>
                  <a:pt x="2699004" y="4571"/>
                </a:moveTo>
                <a:lnTo>
                  <a:pt x="2715769" y="6095"/>
                </a:lnTo>
                <a:lnTo>
                  <a:pt x="2729484" y="10667"/>
                </a:lnTo>
                <a:lnTo>
                  <a:pt x="2741676" y="16763"/>
                </a:lnTo>
                <a:lnTo>
                  <a:pt x="2746248" y="21335"/>
                </a:lnTo>
                <a:lnTo>
                  <a:pt x="2749296" y="22859"/>
                </a:lnTo>
                <a:lnTo>
                  <a:pt x="2758440" y="32003"/>
                </a:lnTo>
                <a:lnTo>
                  <a:pt x="2758440" y="35051"/>
                </a:lnTo>
                <a:lnTo>
                  <a:pt x="2759964" y="35051"/>
                </a:lnTo>
                <a:lnTo>
                  <a:pt x="2764536" y="39623"/>
                </a:lnTo>
                <a:lnTo>
                  <a:pt x="2764536" y="42671"/>
                </a:lnTo>
                <a:lnTo>
                  <a:pt x="2766060" y="42671"/>
                </a:lnTo>
                <a:lnTo>
                  <a:pt x="2766060" y="45719"/>
                </a:lnTo>
                <a:lnTo>
                  <a:pt x="2767584" y="45719"/>
                </a:lnTo>
                <a:lnTo>
                  <a:pt x="2767584" y="48767"/>
                </a:lnTo>
                <a:lnTo>
                  <a:pt x="2769108" y="48767"/>
                </a:lnTo>
                <a:lnTo>
                  <a:pt x="2769108" y="51815"/>
                </a:lnTo>
                <a:lnTo>
                  <a:pt x="2770632" y="51815"/>
                </a:lnTo>
                <a:lnTo>
                  <a:pt x="2770632" y="56387"/>
                </a:lnTo>
                <a:lnTo>
                  <a:pt x="2772156" y="56387"/>
                </a:lnTo>
                <a:lnTo>
                  <a:pt x="2772156" y="60959"/>
                </a:lnTo>
                <a:lnTo>
                  <a:pt x="2773680" y="60959"/>
                </a:lnTo>
                <a:lnTo>
                  <a:pt x="2773680" y="65531"/>
                </a:lnTo>
                <a:lnTo>
                  <a:pt x="2775204" y="65531"/>
                </a:lnTo>
                <a:lnTo>
                  <a:pt x="2773680" y="402335"/>
                </a:lnTo>
                <a:lnTo>
                  <a:pt x="2769108" y="416051"/>
                </a:lnTo>
                <a:lnTo>
                  <a:pt x="2763012" y="428243"/>
                </a:lnTo>
                <a:lnTo>
                  <a:pt x="2758440" y="432815"/>
                </a:lnTo>
                <a:lnTo>
                  <a:pt x="2756916" y="435863"/>
                </a:lnTo>
                <a:lnTo>
                  <a:pt x="2749295" y="443483"/>
                </a:lnTo>
                <a:lnTo>
                  <a:pt x="2746248" y="445007"/>
                </a:lnTo>
                <a:lnTo>
                  <a:pt x="2741676" y="449579"/>
                </a:lnTo>
                <a:lnTo>
                  <a:pt x="2729484" y="455675"/>
                </a:lnTo>
                <a:lnTo>
                  <a:pt x="2715768" y="460247"/>
                </a:lnTo>
                <a:lnTo>
                  <a:pt x="2715768" y="461771"/>
                </a:lnTo>
                <a:lnTo>
                  <a:pt x="2727198" y="461771"/>
                </a:lnTo>
                <a:lnTo>
                  <a:pt x="2738627" y="457199"/>
                </a:lnTo>
                <a:lnTo>
                  <a:pt x="2756916" y="443483"/>
                </a:lnTo>
                <a:lnTo>
                  <a:pt x="2767583" y="431291"/>
                </a:lnTo>
                <a:lnTo>
                  <a:pt x="2770632" y="425195"/>
                </a:lnTo>
                <a:lnTo>
                  <a:pt x="2779775" y="402335"/>
                </a:lnTo>
                <a:lnTo>
                  <a:pt x="2779775" y="394715"/>
                </a:lnTo>
                <a:lnTo>
                  <a:pt x="2781299" y="385571"/>
                </a:lnTo>
                <a:lnTo>
                  <a:pt x="2781299" y="80771"/>
                </a:lnTo>
                <a:lnTo>
                  <a:pt x="2779775" y="73151"/>
                </a:lnTo>
                <a:lnTo>
                  <a:pt x="2779775" y="65531"/>
                </a:lnTo>
                <a:lnTo>
                  <a:pt x="2770631" y="42671"/>
                </a:lnTo>
                <a:lnTo>
                  <a:pt x="2767583" y="36575"/>
                </a:lnTo>
                <a:lnTo>
                  <a:pt x="2766059" y="36575"/>
                </a:lnTo>
                <a:lnTo>
                  <a:pt x="2756915" y="24383"/>
                </a:lnTo>
                <a:lnTo>
                  <a:pt x="2744723" y="15239"/>
                </a:lnTo>
                <a:lnTo>
                  <a:pt x="2744723" y="13715"/>
                </a:lnTo>
                <a:lnTo>
                  <a:pt x="2738627" y="10667"/>
                </a:lnTo>
                <a:lnTo>
                  <a:pt x="2731006" y="6095"/>
                </a:lnTo>
                <a:lnTo>
                  <a:pt x="2723387" y="4571"/>
                </a:lnTo>
                <a:lnTo>
                  <a:pt x="2699004" y="4571"/>
                </a:lnTo>
                <a:close/>
              </a:path>
              <a:path w="2781300" h="467994">
                <a:moveTo>
                  <a:pt x="2699003" y="0"/>
                </a:moveTo>
                <a:lnTo>
                  <a:pt x="80771" y="0"/>
                </a:lnTo>
                <a:lnTo>
                  <a:pt x="73151" y="1523"/>
                </a:lnTo>
                <a:lnTo>
                  <a:pt x="2708147" y="1523"/>
                </a:lnTo>
                <a:lnTo>
                  <a:pt x="2699003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03291" y="2743200"/>
            <a:ext cx="2769107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7195" y="2738628"/>
            <a:ext cx="2781300" cy="467995"/>
          </a:xfrm>
          <a:custGeom>
            <a:avLst/>
            <a:gdLst/>
            <a:ahLst/>
            <a:cxnLst/>
            <a:rect l="l" t="t" r="r" b="b"/>
            <a:pathLst>
              <a:path w="2781300" h="467994">
                <a:moveTo>
                  <a:pt x="2708147" y="466343"/>
                </a:moveTo>
                <a:lnTo>
                  <a:pt x="73151" y="466343"/>
                </a:lnTo>
                <a:lnTo>
                  <a:pt x="82295" y="467867"/>
                </a:lnTo>
                <a:lnTo>
                  <a:pt x="2700527" y="467867"/>
                </a:lnTo>
                <a:lnTo>
                  <a:pt x="2708147" y="466343"/>
                </a:lnTo>
                <a:close/>
              </a:path>
              <a:path w="2781300" h="467994">
                <a:moveTo>
                  <a:pt x="2715767" y="1523"/>
                </a:moveTo>
                <a:lnTo>
                  <a:pt x="65531" y="1523"/>
                </a:lnTo>
                <a:lnTo>
                  <a:pt x="42671" y="10667"/>
                </a:lnTo>
                <a:lnTo>
                  <a:pt x="36575" y="13715"/>
                </a:lnTo>
                <a:lnTo>
                  <a:pt x="36575" y="15239"/>
                </a:lnTo>
                <a:lnTo>
                  <a:pt x="24383" y="24383"/>
                </a:lnTo>
                <a:lnTo>
                  <a:pt x="10667" y="42671"/>
                </a:lnTo>
                <a:lnTo>
                  <a:pt x="4571" y="57911"/>
                </a:lnTo>
                <a:lnTo>
                  <a:pt x="0" y="80771"/>
                </a:lnTo>
                <a:lnTo>
                  <a:pt x="0" y="387095"/>
                </a:lnTo>
                <a:lnTo>
                  <a:pt x="10667" y="425195"/>
                </a:lnTo>
                <a:lnTo>
                  <a:pt x="36575" y="454151"/>
                </a:lnTo>
                <a:lnTo>
                  <a:pt x="65531" y="466343"/>
                </a:lnTo>
                <a:lnTo>
                  <a:pt x="2715767" y="466343"/>
                </a:lnTo>
                <a:lnTo>
                  <a:pt x="2738627" y="457199"/>
                </a:lnTo>
                <a:lnTo>
                  <a:pt x="74675" y="457199"/>
                </a:lnTo>
                <a:lnTo>
                  <a:pt x="67055" y="455675"/>
                </a:lnTo>
                <a:lnTo>
                  <a:pt x="60959" y="454151"/>
                </a:lnTo>
                <a:lnTo>
                  <a:pt x="53339" y="452627"/>
                </a:lnTo>
                <a:lnTo>
                  <a:pt x="47243" y="449579"/>
                </a:lnTo>
                <a:lnTo>
                  <a:pt x="41147" y="445007"/>
                </a:lnTo>
                <a:lnTo>
                  <a:pt x="32257" y="437387"/>
                </a:lnTo>
                <a:lnTo>
                  <a:pt x="32003" y="437387"/>
                </a:lnTo>
                <a:lnTo>
                  <a:pt x="30479" y="435863"/>
                </a:lnTo>
                <a:lnTo>
                  <a:pt x="30860" y="435863"/>
                </a:lnTo>
                <a:lnTo>
                  <a:pt x="22859" y="425195"/>
                </a:lnTo>
                <a:lnTo>
                  <a:pt x="18287" y="420623"/>
                </a:lnTo>
                <a:lnTo>
                  <a:pt x="15239" y="414527"/>
                </a:lnTo>
                <a:lnTo>
                  <a:pt x="13715" y="406907"/>
                </a:lnTo>
                <a:lnTo>
                  <a:pt x="12191" y="400811"/>
                </a:lnTo>
                <a:lnTo>
                  <a:pt x="10667" y="393191"/>
                </a:lnTo>
                <a:lnTo>
                  <a:pt x="10667" y="74675"/>
                </a:lnTo>
                <a:lnTo>
                  <a:pt x="13715" y="59435"/>
                </a:lnTo>
                <a:lnTo>
                  <a:pt x="15239" y="53339"/>
                </a:lnTo>
                <a:lnTo>
                  <a:pt x="18287" y="47243"/>
                </a:lnTo>
                <a:lnTo>
                  <a:pt x="22859" y="41147"/>
                </a:lnTo>
                <a:lnTo>
                  <a:pt x="24002" y="41147"/>
                </a:lnTo>
                <a:lnTo>
                  <a:pt x="30860" y="32003"/>
                </a:lnTo>
                <a:lnTo>
                  <a:pt x="30479" y="32003"/>
                </a:lnTo>
                <a:lnTo>
                  <a:pt x="32003" y="30479"/>
                </a:lnTo>
                <a:lnTo>
                  <a:pt x="32221" y="30479"/>
                </a:lnTo>
                <a:lnTo>
                  <a:pt x="42671" y="21335"/>
                </a:lnTo>
                <a:lnTo>
                  <a:pt x="43179" y="21335"/>
                </a:lnTo>
                <a:lnTo>
                  <a:pt x="47243" y="18287"/>
                </a:lnTo>
                <a:lnTo>
                  <a:pt x="54863" y="15239"/>
                </a:lnTo>
                <a:lnTo>
                  <a:pt x="67055" y="12191"/>
                </a:lnTo>
                <a:lnTo>
                  <a:pt x="74675" y="10667"/>
                </a:lnTo>
                <a:lnTo>
                  <a:pt x="2738627" y="10667"/>
                </a:lnTo>
                <a:lnTo>
                  <a:pt x="2731007" y="6095"/>
                </a:lnTo>
                <a:lnTo>
                  <a:pt x="2723387" y="4571"/>
                </a:lnTo>
                <a:lnTo>
                  <a:pt x="2715767" y="1523"/>
                </a:lnTo>
                <a:close/>
              </a:path>
              <a:path w="2781300" h="467994">
                <a:moveTo>
                  <a:pt x="2749949" y="436625"/>
                </a:moveTo>
                <a:lnTo>
                  <a:pt x="2738627" y="446531"/>
                </a:lnTo>
                <a:lnTo>
                  <a:pt x="2734055" y="449579"/>
                </a:lnTo>
                <a:lnTo>
                  <a:pt x="2727959" y="452627"/>
                </a:lnTo>
                <a:lnTo>
                  <a:pt x="2720339" y="454151"/>
                </a:lnTo>
                <a:lnTo>
                  <a:pt x="2714243" y="455675"/>
                </a:lnTo>
                <a:lnTo>
                  <a:pt x="2706623" y="457199"/>
                </a:lnTo>
                <a:lnTo>
                  <a:pt x="2738627" y="457199"/>
                </a:lnTo>
                <a:lnTo>
                  <a:pt x="2756915" y="443483"/>
                </a:lnTo>
                <a:lnTo>
                  <a:pt x="2762249" y="437387"/>
                </a:lnTo>
                <a:lnTo>
                  <a:pt x="2749295" y="437387"/>
                </a:lnTo>
                <a:lnTo>
                  <a:pt x="2749949" y="436625"/>
                </a:lnTo>
                <a:close/>
              </a:path>
              <a:path w="2781300" h="467994">
                <a:moveTo>
                  <a:pt x="30479" y="435863"/>
                </a:moveTo>
                <a:lnTo>
                  <a:pt x="32003" y="437387"/>
                </a:lnTo>
                <a:lnTo>
                  <a:pt x="31546" y="436778"/>
                </a:lnTo>
                <a:lnTo>
                  <a:pt x="30479" y="435863"/>
                </a:lnTo>
                <a:close/>
              </a:path>
              <a:path w="2781300" h="467994">
                <a:moveTo>
                  <a:pt x="31546" y="436778"/>
                </a:moveTo>
                <a:lnTo>
                  <a:pt x="32003" y="437387"/>
                </a:lnTo>
                <a:lnTo>
                  <a:pt x="32257" y="437387"/>
                </a:lnTo>
                <a:lnTo>
                  <a:pt x="31546" y="436778"/>
                </a:lnTo>
                <a:close/>
              </a:path>
              <a:path w="2781300" h="467994">
                <a:moveTo>
                  <a:pt x="2750819" y="435863"/>
                </a:moveTo>
                <a:lnTo>
                  <a:pt x="2749949" y="436625"/>
                </a:lnTo>
                <a:lnTo>
                  <a:pt x="2749295" y="437387"/>
                </a:lnTo>
                <a:lnTo>
                  <a:pt x="2750819" y="435863"/>
                </a:lnTo>
                <a:close/>
              </a:path>
              <a:path w="2781300" h="467994">
                <a:moveTo>
                  <a:pt x="2763583" y="435863"/>
                </a:moveTo>
                <a:lnTo>
                  <a:pt x="2750819" y="435863"/>
                </a:lnTo>
                <a:lnTo>
                  <a:pt x="2749295" y="437387"/>
                </a:lnTo>
                <a:lnTo>
                  <a:pt x="2762249" y="437387"/>
                </a:lnTo>
                <a:lnTo>
                  <a:pt x="2763583" y="435863"/>
                </a:lnTo>
                <a:close/>
              </a:path>
              <a:path w="2781300" h="467994">
                <a:moveTo>
                  <a:pt x="30860" y="435863"/>
                </a:moveTo>
                <a:lnTo>
                  <a:pt x="30479" y="435863"/>
                </a:lnTo>
                <a:lnTo>
                  <a:pt x="31546" y="436778"/>
                </a:lnTo>
                <a:lnTo>
                  <a:pt x="30860" y="435863"/>
                </a:lnTo>
                <a:close/>
              </a:path>
              <a:path w="2781300" h="467994">
                <a:moveTo>
                  <a:pt x="2758439" y="41147"/>
                </a:moveTo>
                <a:lnTo>
                  <a:pt x="2763011" y="47243"/>
                </a:lnTo>
                <a:lnTo>
                  <a:pt x="2766059" y="53339"/>
                </a:lnTo>
                <a:lnTo>
                  <a:pt x="2767583" y="60959"/>
                </a:lnTo>
                <a:lnTo>
                  <a:pt x="2769107" y="67055"/>
                </a:lnTo>
                <a:lnTo>
                  <a:pt x="2770631" y="74675"/>
                </a:lnTo>
                <a:lnTo>
                  <a:pt x="2770631" y="393191"/>
                </a:lnTo>
                <a:lnTo>
                  <a:pt x="2749949" y="436625"/>
                </a:lnTo>
                <a:lnTo>
                  <a:pt x="2750819" y="435863"/>
                </a:lnTo>
                <a:lnTo>
                  <a:pt x="2763583" y="435863"/>
                </a:lnTo>
                <a:lnTo>
                  <a:pt x="2767583" y="431291"/>
                </a:lnTo>
                <a:lnTo>
                  <a:pt x="2770631" y="425195"/>
                </a:lnTo>
                <a:lnTo>
                  <a:pt x="2779775" y="402335"/>
                </a:lnTo>
                <a:lnTo>
                  <a:pt x="2779775" y="394715"/>
                </a:lnTo>
                <a:lnTo>
                  <a:pt x="2781299" y="385571"/>
                </a:lnTo>
                <a:lnTo>
                  <a:pt x="2781299" y="80771"/>
                </a:lnTo>
                <a:lnTo>
                  <a:pt x="2779775" y="73151"/>
                </a:lnTo>
                <a:lnTo>
                  <a:pt x="2779775" y="65531"/>
                </a:lnTo>
                <a:lnTo>
                  <a:pt x="2770631" y="42671"/>
                </a:lnTo>
                <a:lnTo>
                  <a:pt x="2759963" y="42671"/>
                </a:lnTo>
                <a:lnTo>
                  <a:pt x="2758439" y="41147"/>
                </a:lnTo>
                <a:close/>
              </a:path>
              <a:path w="2781300" h="467994">
                <a:moveTo>
                  <a:pt x="24002" y="41147"/>
                </a:moveTo>
                <a:lnTo>
                  <a:pt x="22859" y="41147"/>
                </a:lnTo>
                <a:lnTo>
                  <a:pt x="22859" y="42671"/>
                </a:lnTo>
                <a:lnTo>
                  <a:pt x="24002" y="41147"/>
                </a:lnTo>
                <a:close/>
              </a:path>
              <a:path w="2781300" h="467994">
                <a:moveTo>
                  <a:pt x="2750007" y="31292"/>
                </a:moveTo>
                <a:lnTo>
                  <a:pt x="2759963" y="42671"/>
                </a:lnTo>
                <a:lnTo>
                  <a:pt x="2770631" y="42671"/>
                </a:lnTo>
                <a:lnTo>
                  <a:pt x="2767583" y="36575"/>
                </a:lnTo>
                <a:lnTo>
                  <a:pt x="2766059" y="36575"/>
                </a:lnTo>
                <a:lnTo>
                  <a:pt x="2762630" y="32003"/>
                </a:lnTo>
                <a:lnTo>
                  <a:pt x="2750819" y="32003"/>
                </a:lnTo>
                <a:lnTo>
                  <a:pt x="2750007" y="31292"/>
                </a:lnTo>
                <a:close/>
              </a:path>
              <a:path w="2781300" h="467994">
                <a:moveTo>
                  <a:pt x="32003" y="30479"/>
                </a:moveTo>
                <a:lnTo>
                  <a:pt x="30479" y="32003"/>
                </a:lnTo>
                <a:lnTo>
                  <a:pt x="31588" y="31034"/>
                </a:lnTo>
                <a:lnTo>
                  <a:pt x="32003" y="30479"/>
                </a:lnTo>
                <a:close/>
              </a:path>
              <a:path w="2781300" h="467994">
                <a:moveTo>
                  <a:pt x="31588" y="31034"/>
                </a:moveTo>
                <a:lnTo>
                  <a:pt x="30479" y="32003"/>
                </a:lnTo>
                <a:lnTo>
                  <a:pt x="30860" y="32003"/>
                </a:lnTo>
                <a:lnTo>
                  <a:pt x="31588" y="31034"/>
                </a:lnTo>
                <a:close/>
              </a:path>
              <a:path w="2781300" h="467994">
                <a:moveTo>
                  <a:pt x="2749295" y="30479"/>
                </a:moveTo>
                <a:lnTo>
                  <a:pt x="2750007" y="31292"/>
                </a:lnTo>
                <a:lnTo>
                  <a:pt x="2750819" y="32003"/>
                </a:lnTo>
                <a:lnTo>
                  <a:pt x="2749295" y="30479"/>
                </a:lnTo>
                <a:close/>
              </a:path>
              <a:path w="2781300" h="467994">
                <a:moveTo>
                  <a:pt x="2761487" y="30479"/>
                </a:moveTo>
                <a:lnTo>
                  <a:pt x="2749295" y="30479"/>
                </a:lnTo>
                <a:lnTo>
                  <a:pt x="2750819" y="32003"/>
                </a:lnTo>
                <a:lnTo>
                  <a:pt x="2762630" y="32003"/>
                </a:lnTo>
                <a:lnTo>
                  <a:pt x="2761487" y="30479"/>
                </a:lnTo>
                <a:close/>
              </a:path>
              <a:path w="2781300" h="467994">
                <a:moveTo>
                  <a:pt x="2752851" y="21335"/>
                </a:moveTo>
                <a:lnTo>
                  <a:pt x="2738627" y="21335"/>
                </a:lnTo>
                <a:lnTo>
                  <a:pt x="2750007" y="31292"/>
                </a:lnTo>
                <a:lnTo>
                  <a:pt x="2749295" y="30479"/>
                </a:lnTo>
                <a:lnTo>
                  <a:pt x="2761487" y="30479"/>
                </a:lnTo>
                <a:lnTo>
                  <a:pt x="2756915" y="24383"/>
                </a:lnTo>
                <a:lnTo>
                  <a:pt x="2752851" y="21335"/>
                </a:lnTo>
                <a:close/>
              </a:path>
              <a:path w="2781300" h="467994">
                <a:moveTo>
                  <a:pt x="32221" y="30479"/>
                </a:moveTo>
                <a:lnTo>
                  <a:pt x="32003" y="30479"/>
                </a:lnTo>
                <a:lnTo>
                  <a:pt x="31588" y="31034"/>
                </a:lnTo>
                <a:lnTo>
                  <a:pt x="32221" y="30479"/>
                </a:lnTo>
                <a:close/>
              </a:path>
              <a:path w="2781300" h="467994">
                <a:moveTo>
                  <a:pt x="43179" y="21335"/>
                </a:moveTo>
                <a:lnTo>
                  <a:pt x="42671" y="21335"/>
                </a:lnTo>
                <a:lnTo>
                  <a:pt x="41147" y="22859"/>
                </a:lnTo>
                <a:lnTo>
                  <a:pt x="43179" y="21335"/>
                </a:lnTo>
                <a:close/>
              </a:path>
              <a:path w="2781300" h="467994">
                <a:moveTo>
                  <a:pt x="2738627" y="10667"/>
                </a:moveTo>
                <a:lnTo>
                  <a:pt x="2706623" y="10667"/>
                </a:lnTo>
                <a:lnTo>
                  <a:pt x="2721863" y="13715"/>
                </a:lnTo>
                <a:lnTo>
                  <a:pt x="2727959" y="15239"/>
                </a:lnTo>
                <a:lnTo>
                  <a:pt x="2734055" y="18287"/>
                </a:lnTo>
                <a:lnTo>
                  <a:pt x="2740151" y="22859"/>
                </a:lnTo>
                <a:lnTo>
                  <a:pt x="2738627" y="21335"/>
                </a:lnTo>
                <a:lnTo>
                  <a:pt x="2752851" y="21335"/>
                </a:lnTo>
                <a:lnTo>
                  <a:pt x="2744723" y="15239"/>
                </a:lnTo>
                <a:lnTo>
                  <a:pt x="2744723" y="13715"/>
                </a:lnTo>
                <a:lnTo>
                  <a:pt x="2738627" y="10667"/>
                </a:lnTo>
                <a:close/>
              </a:path>
              <a:path w="2781300" h="467994">
                <a:moveTo>
                  <a:pt x="2699003" y="0"/>
                </a:moveTo>
                <a:lnTo>
                  <a:pt x="80771" y="0"/>
                </a:lnTo>
                <a:lnTo>
                  <a:pt x="73151" y="1523"/>
                </a:lnTo>
                <a:lnTo>
                  <a:pt x="2708147" y="1523"/>
                </a:lnTo>
                <a:lnTo>
                  <a:pt x="2699003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0941" y="2313685"/>
            <a:ext cx="4161154" cy="299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8940" marR="5080" indent="-39687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ic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e(int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end,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isor){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tr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sult 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end/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isor;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//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stat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nts..</a:t>
            </a:r>
            <a:endParaRPr sz="180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</a:pP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tch</a:t>
            </a:r>
            <a:r>
              <a:rPr sz="1800" b="1" spc="-5" dirty="0">
                <a:solidFill>
                  <a:srgbClr val="0070C0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Ex</a:t>
            </a:r>
            <a:r>
              <a:rPr sz="1800" b="1" spc="-15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epti</a:t>
            </a:r>
            <a:r>
              <a:rPr sz="1800" b="1" spc="5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1800" b="1" spc="5" dirty="0">
                <a:solidFill>
                  <a:srgbClr val="0070C0"/>
                </a:solidFill>
                <a:latin typeface="Arial"/>
                <a:cs typeface="Arial"/>
              </a:rPr>
              <a:t>j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t)</a:t>
            </a:r>
            <a:endParaRPr sz="180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//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epti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 hand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ed</a:t>
            </a:r>
            <a:endParaRPr sz="180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</a:pP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fi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ally</a:t>
            </a:r>
            <a:endParaRPr sz="180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9635" y="2773437"/>
            <a:ext cx="241744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7094" marR="5080" indent="-87503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If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NO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exce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on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ra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sed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 met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5337" y="5332579"/>
            <a:ext cx="13474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/</a:t>
            </a:r>
            <a:r>
              <a:rPr sz="1800" b="1" spc="5" dirty="0">
                <a:latin typeface="Arial"/>
                <a:cs typeface="Arial"/>
              </a:rPr>
              <a:t>/</a:t>
            </a:r>
            <a:r>
              <a:rPr sz="1800" b="1" dirty="0">
                <a:latin typeface="Arial"/>
                <a:cs typeface="Arial"/>
              </a:rPr>
              <a:t>some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7324" y="5606900"/>
            <a:ext cx="1149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5337" y="5881220"/>
            <a:ext cx="21812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//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stat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nts..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0936" y="6155540"/>
            <a:ext cx="1149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24200" y="54102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04799" y="114299"/>
                </a:lnTo>
                <a:lnTo>
                  <a:pt x="3047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0483" y="5396484"/>
            <a:ext cx="332740" cy="180340"/>
          </a:xfrm>
          <a:custGeom>
            <a:avLst/>
            <a:gdLst/>
            <a:ahLst/>
            <a:cxnLst/>
            <a:rect l="l" t="t" r="r" b="b"/>
            <a:pathLst>
              <a:path w="3327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3327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332739" h="180339">
                <a:moveTo>
                  <a:pt x="3063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06323" y="128015"/>
                </a:lnTo>
                <a:lnTo>
                  <a:pt x="306323" y="115823"/>
                </a:lnTo>
                <a:close/>
              </a:path>
              <a:path w="3327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332739" h="180339">
                <a:moveTo>
                  <a:pt x="332231" y="115823"/>
                </a:moveTo>
                <a:lnTo>
                  <a:pt x="318515" y="115823"/>
                </a:lnTo>
                <a:lnTo>
                  <a:pt x="3063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326135" y="141731"/>
                </a:lnTo>
                <a:lnTo>
                  <a:pt x="332231" y="135635"/>
                </a:lnTo>
                <a:lnTo>
                  <a:pt x="332231" y="115823"/>
                </a:lnTo>
                <a:close/>
              </a:path>
              <a:path w="332739" h="180339">
                <a:moveTo>
                  <a:pt x="306323" y="51815"/>
                </a:moveTo>
                <a:lnTo>
                  <a:pt x="306323" y="128015"/>
                </a:lnTo>
                <a:lnTo>
                  <a:pt x="318515" y="115823"/>
                </a:lnTo>
                <a:lnTo>
                  <a:pt x="332231" y="115823"/>
                </a:lnTo>
                <a:lnTo>
                  <a:pt x="332231" y="65531"/>
                </a:lnTo>
                <a:lnTo>
                  <a:pt x="318515" y="65531"/>
                </a:lnTo>
                <a:lnTo>
                  <a:pt x="306323" y="51815"/>
                </a:lnTo>
                <a:close/>
              </a:path>
              <a:path w="3327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3327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3327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3327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06323" y="65531"/>
                </a:lnTo>
                <a:lnTo>
                  <a:pt x="3063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332739" h="180339">
                <a:moveTo>
                  <a:pt x="3261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06323" y="51815"/>
                </a:lnTo>
                <a:lnTo>
                  <a:pt x="318515" y="65531"/>
                </a:lnTo>
                <a:lnTo>
                  <a:pt x="332231" y="65531"/>
                </a:lnTo>
                <a:lnTo>
                  <a:pt x="332231" y="45719"/>
                </a:lnTo>
                <a:lnTo>
                  <a:pt x="326135" y="39623"/>
                </a:lnTo>
                <a:close/>
              </a:path>
              <a:path w="3327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3327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1400" y="5364479"/>
            <a:ext cx="3733799" cy="274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76827" y="5359908"/>
            <a:ext cx="3744595" cy="285115"/>
          </a:xfrm>
          <a:custGeom>
            <a:avLst/>
            <a:gdLst/>
            <a:ahLst/>
            <a:cxnLst/>
            <a:rect l="l" t="t" r="r" b="b"/>
            <a:pathLst>
              <a:path w="3744595" h="285114">
                <a:moveTo>
                  <a:pt x="3712463" y="280415"/>
                </a:moveTo>
                <a:lnTo>
                  <a:pt x="32003" y="280415"/>
                </a:lnTo>
                <a:lnTo>
                  <a:pt x="41147" y="283463"/>
                </a:lnTo>
                <a:lnTo>
                  <a:pt x="50291" y="284987"/>
                </a:lnTo>
                <a:lnTo>
                  <a:pt x="3694175" y="284987"/>
                </a:lnTo>
                <a:lnTo>
                  <a:pt x="3703319" y="283463"/>
                </a:lnTo>
                <a:lnTo>
                  <a:pt x="3712463" y="280415"/>
                </a:lnTo>
                <a:close/>
              </a:path>
              <a:path w="3744595" h="285114">
                <a:moveTo>
                  <a:pt x="3692651" y="0"/>
                </a:moveTo>
                <a:lnTo>
                  <a:pt x="50291" y="0"/>
                </a:lnTo>
                <a:lnTo>
                  <a:pt x="41147" y="1523"/>
                </a:lnTo>
                <a:lnTo>
                  <a:pt x="32003" y="4571"/>
                </a:lnTo>
                <a:lnTo>
                  <a:pt x="30479" y="4571"/>
                </a:lnTo>
                <a:lnTo>
                  <a:pt x="22859" y="9143"/>
                </a:lnTo>
                <a:lnTo>
                  <a:pt x="15239" y="15239"/>
                </a:lnTo>
                <a:lnTo>
                  <a:pt x="9143" y="22859"/>
                </a:lnTo>
                <a:lnTo>
                  <a:pt x="4571" y="30479"/>
                </a:lnTo>
                <a:lnTo>
                  <a:pt x="4571" y="32003"/>
                </a:lnTo>
                <a:lnTo>
                  <a:pt x="1523" y="41147"/>
                </a:lnTo>
                <a:lnTo>
                  <a:pt x="0" y="50291"/>
                </a:lnTo>
                <a:lnTo>
                  <a:pt x="0" y="234695"/>
                </a:lnTo>
                <a:lnTo>
                  <a:pt x="1523" y="243839"/>
                </a:lnTo>
                <a:lnTo>
                  <a:pt x="4571" y="252983"/>
                </a:lnTo>
                <a:lnTo>
                  <a:pt x="4571" y="254507"/>
                </a:lnTo>
                <a:lnTo>
                  <a:pt x="9143" y="262127"/>
                </a:lnTo>
                <a:lnTo>
                  <a:pt x="15239" y="269747"/>
                </a:lnTo>
                <a:lnTo>
                  <a:pt x="22859" y="275843"/>
                </a:lnTo>
                <a:lnTo>
                  <a:pt x="30479" y="280415"/>
                </a:lnTo>
                <a:lnTo>
                  <a:pt x="3713987" y="280415"/>
                </a:lnTo>
                <a:lnTo>
                  <a:pt x="3716528" y="278891"/>
                </a:lnTo>
                <a:lnTo>
                  <a:pt x="3704844" y="278891"/>
                </a:lnTo>
                <a:lnTo>
                  <a:pt x="39624" y="277367"/>
                </a:lnTo>
                <a:lnTo>
                  <a:pt x="35052" y="275843"/>
                </a:lnTo>
                <a:lnTo>
                  <a:pt x="25908" y="271271"/>
                </a:lnTo>
                <a:lnTo>
                  <a:pt x="24384" y="269747"/>
                </a:lnTo>
                <a:lnTo>
                  <a:pt x="21336" y="268223"/>
                </a:lnTo>
                <a:lnTo>
                  <a:pt x="16764" y="263651"/>
                </a:lnTo>
                <a:lnTo>
                  <a:pt x="15240" y="263651"/>
                </a:lnTo>
                <a:lnTo>
                  <a:pt x="15240" y="260603"/>
                </a:lnTo>
                <a:lnTo>
                  <a:pt x="13716" y="259079"/>
                </a:lnTo>
                <a:lnTo>
                  <a:pt x="12192" y="259079"/>
                </a:lnTo>
                <a:lnTo>
                  <a:pt x="12192" y="256031"/>
                </a:lnTo>
                <a:lnTo>
                  <a:pt x="10668" y="256031"/>
                </a:lnTo>
                <a:lnTo>
                  <a:pt x="10668" y="252983"/>
                </a:lnTo>
                <a:lnTo>
                  <a:pt x="9144" y="252983"/>
                </a:lnTo>
                <a:lnTo>
                  <a:pt x="9144" y="249935"/>
                </a:lnTo>
                <a:lnTo>
                  <a:pt x="7620" y="249935"/>
                </a:lnTo>
                <a:lnTo>
                  <a:pt x="7620" y="245363"/>
                </a:lnTo>
                <a:lnTo>
                  <a:pt x="6096" y="245363"/>
                </a:lnTo>
                <a:lnTo>
                  <a:pt x="6096" y="234695"/>
                </a:lnTo>
                <a:lnTo>
                  <a:pt x="4572" y="234695"/>
                </a:lnTo>
                <a:lnTo>
                  <a:pt x="4572" y="50291"/>
                </a:lnTo>
                <a:lnTo>
                  <a:pt x="6096" y="39623"/>
                </a:lnTo>
                <a:lnTo>
                  <a:pt x="7620" y="35051"/>
                </a:lnTo>
                <a:lnTo>
                  <a:pt x="12192" y="25907"/>
                </a:lnTo>
                <a:lnTo>
                  <a:pt x="13716" y="24383"/>
                </a:lnTo>
                <a:lnTo>
                  <a:pt x="15240" y="21335"/>
                </a:lnTo>
                <a:lnTo>
                  <a:pt x="21336" y="15239"/>
                </a:lnTo>
                <a:lnTo>
                  <a:pt x="24384" y="13715"/>
                </a:lnTo>
                <a:lnTo>
                  <a:pt x="25908" y="12191"/>
                </a:lnTo>
                <a:lnTo>
                  <a:pt x="35052" y="7619"/>
                </a:lnTo>
                <a:lnTo>
                  <a:pt x="39624" y="6095"/>
                </a:lnTo>
                <a:lnTo>
                  <a:pt x="50292" y="4571"/>
                </a:lnTo>
                <a:lnTo>
                  <a:pt x="3712463" y="4571"/>
                </a:lnTo>
                <a:lnTo>
                  <a:pt x="3703319" y="1523"/>
                </a:lnTo>
                <a:lnTo>
                  <a:pt x="3692651" y="0"/>
                </a:lnTo>
                <a:close/>
              </a:path>
              <a:path w="3744595" h="285114">
                <a:moveTo>
                  <a:pt x="3692652" y="4571"/>
                </a:moveTo>
                <a:lnTo>
                  <a:pt x="3704844" y="6095"/>
                </a:lnTo>
                <a:lnTo>
                  <a:pt x="3709416" y="7619"/>
                </a:lnTo>
                <a:lnTo>
                  <a:pt x="3718560" y="12191"/>
                </a:lnTo>
                <a:lnTo>
                  <a:pt x="3720084" y="13715"/>
                </a:lnTo>
                <a:lnTo>
                  <a:pt x="3723132" y="15239"/>
                </a:lnTo>
                <a:lnTo>
                  <a:pt x="3729228" y="21335"/>
                </a:lnTo>
                <a:lnTo>
                  <a:pt x="3729228" y="24383"/>
                </a:lnTo>
                <a:lnTo>
                  <a:pt x="3730752" y="24383"/>
                </a:lnTo>
                <a:lnTo>
                  <a:pt x="3732276" y="25907"/>
                </a:lnTo>
                <a:lnTo>
                  <a:pt x="3732276" y="28955"/>
                </a:lnTo>
                <a:lnTo>
                  <a:pt x="3733800" y="28955"/>
                </a:lnTo>
                <a:lnTo>
                  <a:pt x="3733800" y="32003"/>
                </a:lnTo>
                <a:lnTo>
                  <a:pt x="3735324" y="32003"/>
                </a:lnTo>
                <a:lnTo>
                  <a:pt x="3735324" y="35051"/>
                </a:lnTo>
                <a:lnTo>
                  <a:pt x="3736848" y="35051"/>
                </a:lnTo>
                <a:lnTo>
                  <a:pt x="3736848" y="39623"/>
                </a:lnTo>
                <a:lnTo>
                  <a:pt x="3738372" y="39623"/>
                </a:lnTo>
                <a:lnTo>
                  <a:pt x="3736848" y="245363"/>
                </a:lnTo>
                <a:lnTo>
                  <a:pt x="3735324" y="249935"/>
                </a:lnTo>
                <a:lnTo>
                  <a:pt x="3730752" y="259079"/>
                </a:lnTo>
                <a:lnTo>
                  <a:pt x="3729228" y="260603"/>
                </a:lnTo>
                <a:lnTo>
                  <a:pt x="3727704" y="263651"/>
                </a:lnTo>
                <a:lnTo>
                  <a:pt x="3723132" y="268223"/>
                </a:lnTo>
                <a:lnTo>
                  <a:pt x="3720084" y="269747"/>
                </a:lnTo>
                <a:lnTo>
                  <a:pt x="3718560" y="271271"/>
                </a:lnTo>
                <a:lnTo>
                  <a:pt x="3709415" y="275843"/>
                </a:lnTo>
                <a:lnTo>
                  <a:pt x="3704844" y="277367"/>
                </a:lnTo>
                <a:lnTo>
                  <a:pt x="3704844" y="278891"/>
                </a:lnTo>
                <a:lnTo>
                  <a:pt x="3716528" y="278891"/>
                </a:lnTo>
                <a:lnTo>
                  <a:pt x="3721608" y="275843"/>
                </a:lnTo>
                <a:lnTo>
                  <a:pt x="3729228" y="269747"/>
                </a:lnTo>
                <a:lnTo>
                  <a:pt x="3735323" y="262127"/>
                </a:lnTo>
                <a:lnTo>
                  <a:pt x="3739895" y="254507"/>
                </a:lnTo>
                <a:lnTo>
                  <a:pt x="3739895" y="252983"/>
                </a:lnTo>
                <a:lnTo>
                  <a:pt x="3742943" y="243839"/>
                </a:lnTo>
                <a:lnTo>
                  <a:pt x="3744467" y="233171"/>
                </a:lnTo>
                <a:lnTo>
                  <a:pt x="3744467" y="50291"/>
                </a:lnTo>
                <a:lnTo>
                  <a:pt x="3742943" y="41147"/>
                </a:lnTo>
                <a:lnTo>
                  <a:pt x="3739895" y="32003"/>
                </a:lnTo>
                <a:lnTo>
                  <a:pt x="3739895" y="30479"/>
                </a:lnTo>
                <a:lnTo>
                  <a:pt x="3735323" y="22859"/>
                </a:lnTo>
                <a:lnTo>
                  <a:pt x="3729227" y="15239"/>
                </a:lnTo>
                <a:lnTo>
                  <a:pt x="3721607" y="9143"/>
                </a:lnTo>
                <a:lnTo>
                  <a:pt x="3713987" y="4571"/>
                </a:lnTo>
                <a:lnTo>
                  <a:pt x="369265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81400" y="5364479"/>
            <a:ext cx="3733799" cy="274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76827" y="5359908"/>
            <a:ext cx="3744595" cy="285115"/>
          </a:xfrm>
          <a:custGeom>
            <a:avLst/>
            <a:gdLst/>
            <a:ahLst/>
            <a:cxnLst/>
            <a:rect l="l" t="t" r="r" b="b"/>
            <a:pathLst>
              <a:path w="3744595" h="285114">
                <a:moveTo>
                  <a:pt x="3712463" y="280415"/>
                </a:moveTo>
                <a:lnTo>
                  <a:pt x="32003" y="280415"/>
                </a:lnTo>
                <a:lnTo>
                  <a:pt x="41147" y="283463"/>
                </a:lnTo>
                <a:lnTo>
                  <a:pt x="50291" y="284987"/>
                </a:lnTo>
                <a:lnTo>
                  <a:pt x="3694175" y="284987"/>
                </a:lnTo>
                <a:lnTo>
                  <a:pt x="3703319" y="283463"/>
                </a:lnTo>
                <a:lnTo>
                  <a:pt x="3712463" y="280415"/>
                </a:lnTo>
                <a:close/>
              </a:path>
              <a:path w="3744595" h="285114">
                <a:moveTo>
                  <a:pt x="3713987" y="4571"/>
                </a:moveTo>
                <a:lnTo>
                  <a:pt x="30479" y="4571"/>
                </a:lnTo>
                <a:lnTo>
                  <a:pt x="22859" y="9143"/>
                </a:lnTo>
                <a:lnTo>
                  <a:pt x="15239" y="15239"/>
                </a:lnTo>
                <a:lnTo>
                  <a:pt x="9143" y="22859"/>
                </a:lnTo>
                <a:lnTo>
                  <a:pt x="4571" y="30479"/>
                </a:lnTo>
                <a:lnTo>
                  <a:pt x="4571" y="32003"/>
                </a:lnTo>
                <a:lnTo>
                  <a:pt x="1523" y="41147"/>
                </a:lnTo>
                <a:lnTo>
                  <a:pt x="0" y="50291"/>
                </a:lnTo>
                <a:lnTo>
                  <a:pt x="0" y="234695"/>
                </a:lnTo>
                <a:lnTo>
                  <a:pt x="1523" y="243839"/>
                </a:lnTo>
                <a:lnTo>
                  <a:pt x="4571" y="252983"/>
                </a:lnTo>
                <a:lnTo>
                  <a:pt x="4571" y="254507"/>
                </a:lnTo>
                <a:lnTo>
                  <a:pt x="9143" y="262127"/>
                </a:lnTo>
                <a:lnTo>
                  <a:pt x="15239" y="269747"/>
                </a:lnTo>
                <a:lnTo>
                  <a:pt x="22859" y="275843"/>
                </a:lnTo>
                <a:lnTo>
                  <a:pt x="30479" y="280415"/>
                </a:lnTo>
                <a:lnTo>
                  <a:pt x="3713987" y="280415"/>
                </a:lnTo>
                <a:lnTo>
                  <a:pt x="3721607" y="275843"/>
                </a:lnTo>
                <a:lnTo>
                  <a:pt x="3723512" y="274319"/>
                </a:lnTo>
                <a:lnTo>
                  <a:pt x="42671" y="274319"/>
                </a:lnTo>
                <a:lnTo>
                  <a:pt x="27431" y="268223"/>
                </a:lnTo>
                <a:lnTo>
                  <a:pt x="28955" y="268223"/>
                </a:lnTo>
                <a:lnTo>
                  <a:pt x="23240" y="263651"/>
                </a:lnTo>
                <a:lnTo>
                  <a:pt x="22859" y="263651"/>
                </a:lnTo>
                <a:lnTo>
                  <a:pt x="21335" y="262127"/>
                </a:lnTo>
                <a:lnTo>
                  <a:pt x="21640" y="262127"/>
                </a:lnTo>
                <a:lnTo>
                  <a:pt x="17983" y="257555"/>
                </a:lnTo>
                <a:lnTo>
                  <a:pt x="16763" y="257555"/>
                </a:lnTo>
                <a:lnTo>
                  <a:pt x="10667" y="242315"/>
                </a:lnTo>
                <a:lnTo>
                  <a:pt x="10667" y="42671"/>
                </a:lnTo>
                <a:lnTo>
                  <a:pt x="16763" y="27431"/>
                </a:lnTo>
                <a:lnTo>
                  <a:pt x="17983" y="27431"/>
                </a:lnTo>
                <a:lnTo>
                  <a:pt x="21640" y="22859"/>
                </a:lnTo>
                <a:lnTo>
                  <a:pt x="21335" y="22859"/>
                </a:lnTo>
                <a:lnTo>
                  <a:pt x="22859" y="21335"/>
                </a:lnTo>
                <a:lnTo>
                  <a:pt x="23240" y="21335"/>
                </a:lnTo>
                <a:lnTo>
                  <a:pt x="28955" y="16763"/>
                </a:lnTo>
                <a:lnTo>
                  <a:pt x="27431" y="16763"/>
                </a:lnTo>
                <a:lnTo>
                  <a:pt x="42671" y="10667"/>
                </a:lnTo>
                <a:lnTo>
                  <a:pt x="3723512" y="10667"/>
                </a:lnTo>
                <a:lnTo>
                  <a:pt x="3721607" y="9143"/>
                </a:lnTo>
                <a:lnTo>
                  <a:pt x="3713987" y="4571"/>
                </a:lnTo>
                <a:close/>
              </a:path>
              <a:path w="3744595" h="285114">
                <a:moveTo>
                  <a:pt x="3722285" y="262805"/>
                </a:moveTo>
                <a:lnTo>
                  <a:pt x="3715511" y="268223"/>
                </a:lnTo>
                <a:lnTo>
                  <a:pt x="3717035" y="268223"/>
                </a:lnTo>
                <a:lnTo>
                  <a:pt x="3701795" y="274319"/>
                </a:lnTo>
                <a:lnTo>
                  <a:pt x="3723512" y="274319"/>
                </a:lnTo>
                <a:lnTo>
                  <a:pt x="3729227" y="269747"/>
                </a:lnTo>
                <a:lnTo>
                  <a:pt x="3734104" y="263651"/>
                </a:lnTo>
                <a:lnTo>
                  <a:pt x="3721607" y="263651"/>
                </a:lnTo>
                <a:lnTo>
                  <a:pt x="3722285" y="262805"/>
                </a:lnTo>
                <a:close/>
              </a:path>
              <a:path w="3744595" h="285114">
                <a:moveTo>
                  <a:pt x="21335" y="262127"/>
                </a:moveTo>
                <a:lnTo>
                  <a:pt x="22859" y="263651"/>
                </a:lnTo>
                <a:lnTo>
                  <a:pt x="22182" y="262805"/>
                </a:lnTo>
                <a:lnTo>
                  <a:pt x="21335" y="262127"/>
                </a:lnTo>
                <a:close/>
              </a:path>
              <a:path w="3744595" h="285114">
                <a:moveTo>
                  <a:pt x="22182" y="262805"/>
                </a:moveTo>
                <a:lnTo>
                  <a:pt x="22859" y="263651"/>
                </a:lnTo>
                <a:lnTo>
                  <a:pt x="23240" y="263651"/>
                </a:lnTo>
                <a:lnTo>
                  <a:pt x="22182" y="262805"/>
                </a:lnTo>
                <a:close/>
              </a:path>
              <a:path w="3744595" h="285114">
                <a:moveTo>
                  <a:pt x="3723131" y="262127"/>
                </a:moveTo>
                <a:lnTo>
                  <a:pt x="3722285" y="262805"/>
                </a:lnTo>
                <a:lnTo>
                  <a:pt x="3721607" y="263651"/>
                </a:lnTo>
                <a:lnTo>
                  <a:pt x="3723131" y="262127"/>
                </a:lnTo>
                <a:close/>
              </a:path>
              <a:path w="3744595" h="285114">
                <a:moveTo>
                  <a:pt x="3735323" y="262127"/>
                </a:moveTo>
                <a:lnTo>
                  <a:pt x="3723131" y="262127"/>
                </a:lnTo>
                <a:lnTo>
                  <a:pt x="3721607" y="263651"/>
                </a:lnTo>
                <a:lnTo>
                  <a:pt x="3734104" y="263651"/>
                </a:lnTo>
                <a:lnTo>
                  <a:pt x="3735323" y="262127"/>
                </a:lnTo>
                <a:close/>
              </a:path>
              <a:path w="3744595" h="285114">
                <a:moveTo>
                  <a:pt x="21640" y="262127"/>
                </a:moveTo>
                <a:lnTo>
                  <a:pt x="21335" y="262127"/>
                </a:lnTo>
                <a:lnTo>
                  <a:pt x="22182" y="262805"/>
                </a:lnTo>
                <a:lnTo>
                  <a:pt x="21640" y="262127"/>
                </a:lnTo>
                <a:close/>
              </a:path>
              <a:path w="3744595" h="285114">
                <a:moveTo>
                  <a:pt x="3727703" y="256031"/>
                </a:moveTo>
                <a:lnTo>
                  <a:pt x="3722285" y="262805"/>
                </a:lnTo>
                <a:lnTo>
                  <a:pt x="3723131" y="262127"/>
                </a:lnTo>
                <a:lnTo>
                  <a:pt x="3735323" y="262127"/>
                </a:lnTo>
                <a:lnTo>
                  <a:pt x="3738067" y="257555"/>
                </a:lnTo>
                <a:lnTo>
                  <a:pt x="3727703" y="257555"/>
                </a:lnTo>
                <a:lnTo>
                  <a:pt x="3727703" y="256031"/>
                </a:lnTo>
                <a:close/>
              </a:path>
              <a:path w="3744595" h="285114">
                <a:moveTo>
                  <a:pt x="16763" y="256031"/>
                </a:moveTo>
                <a:lnTo>
                  <a:pt x="16763" y="257555"/>
                </a:lnTo>
                <a:lnTo>
                  <a:pt x="17983" y="257555"/>
                </a:lnTo>
                <a:lnTo>
                  <a:pt x="16763" y="256031"/>
                </a:lnTo>
                <a:close/>
              </a:path>
              <a:path w="3744595" h="285114">
                <a:moveTo>
                  <a:pt x="3738067" y="27431"/>
                </a:moveTo>
                <a:lnTo>
                  <a:pt x="3727703" y="27431"/>
                </a:lnTo>
                <a:lnTo>
                  <a:pt x="3733799" y="42671"/>
                </a:lnTo>
                <a:lnTo>
                  <a:pt x="3733799" y="242315"/>
                </a:lnTo>
                <a:lnTo>
                  <a:pt x="3727703" y="257555"/>
                </a:lnTo>
                <a:lnTo>
                  <a:pt x="3738067" y="257555"/>
                </a:lnTo>
                <a:lnTo>
                  <a:pt x="3739895" y="254507"/>
                </a:lnTo>
                <a:lnTo>
                  <a:pt x="3739895" y="252983"/>
                </a:lnTo>
                <a:lnTo>
                  <a:pt x="3742943" y="243839"/>
                </a:lnTo>
                <a:lnTo>
                  <a:pt x="3744467" y="233171"/>
                </a:lnTo>
                <a:lnTo>
                  <a:pt x="3744467" y="50291"/>
                </a:lnTo>
                <a:lnTo>
                  <a:pt x="3742943" y="41147"/>
                </a:lnTo>
                <a:lnTo>
                  <a:pt x="3739895" y="32003"/>
                </a:lnTo>
                <a:lnTo>
                  <a:pt x="3739895" y="30479"/>
                </a:lnTo>
                <a:lnTo>
                  <a:pt x="3738067" y="27431"/>
                </a:lnTo>
                <a:close/>
              </a:path>
              <a:path w="3744595" h="285114">
                <a:moveTo>
                  <a:pt x="17983" y="27431"/>
                </a:moveTo>
                <a:lnTo>
                  <a:pt x="16763" y="27431"/>
                </a:lnTo>
                <a:lnTo>
                  <a:pt x="16763" y="28955"/>
                </a:lnTo>
                <a:lnTo>
                  <a:pt x="17983" y="27431"/>
                </a:lnTo>
                <a:close/>
              </a:path>
              <a:path w="3744595" h="285114">
                <a:moveTo>
                  <a:pt x="3722285" y="22182"/>
                </a:moveTo>
                <a:lnTo>
                  <a:pt x="3727703" y="28955"/>
                </a:lnTo>
                <a:lnTo>
                  <a:pt x="3727703" y="27431"/>
                </a:lnTo>
                <a:lnTo>
                  <a:pt x="3738067" y="27431"/>
                </a:lnTo>
                <a:lnTo>
                  <a:pt x="3735323" y="22859"/>
                </a:lnTo>
                <a:lnTo>
                  <a:pt x="3723131" y="22859"/>
                </a:lnTo>
                <a:lnTo>
                  <a:pt x="3722285" y="22182"/>
                </a:lnTo>
                <a:close/>
              </a:path>
              <a:path w="3744595" h="285114">
                <a:moveTo>
                  <a:pt x="22859" y="21335"/>
                </a:moveTo>
                <a:lnTo>
                  <a:pt x="21335" y="22859"/>
                </a:lnTo>
                <a:lnTo>
                  <a:pt x="22182" y="22182"/>
                </a:lnTo>
                <a:lnTo>
                  <a:pt x="22859" y="21335"/>
                </a:lnTo>
                <a:close/>
              </a:path>
              <a:path w="3744595" h="285114">
                <a:moveTo>
                  <a:pt x="22182" y="22182"/>
                </a:moveTo>
                <a:lnTo>
                  <a:pt x="21335" y="22859"/>
                </a:lnTo>
                <a:lnTo>
                  <a:pt x="21640" y="22859"/>
                </a:lnTo>
                <a:lnTo>
                  <a:pt x="22182" y="22182"/>
                </a:lnTo>
                <a:close/>
              </a:path>
              <a:path w="3744595" h="285114">
                <a:moveTo>
                  <a:pt x="3721607" y="21335"/>
                </a:moveTo>
                <a:lnTo>
                  <a:pt x="3722285" y="22182"/>
                </a:lnTo>
                <a:lnTo>
                  <a:pt x="3723131" y="22859"/>
                </a:lnTo>
                <a:lnTo>
                  <a:pt x="3721607" y="21335"/>
                </a:lnTo>
                <a:close/>
              </a:path>
              <a:path w="3744595" h="285114">
                <a:moveTo>
                  <a:pt x="3734104" y="21335"/>
                </a:moveTo>
                <a:lnTo>
                  <a:pt x="3721607" y="21335"/>
                </a:lnTo>
                <a:lnTo>
                  <a:pt x="3723131" y="22859"/>
                </a:lnTo>
                <a:lnTo>
                  <a:pt x="3735323" y="22859"/>
                </a:lnTo>
                <a:lnTo>
                  <a:pt x="3734104" y="21335"/>
                </a:lnTo>
                <a:close/>
              </a:path>
              <a:path w="3744595" h="285114">
                <a:moveTo>
                  <a:pt x="23240" y="21335"/>
                </a:moveTo>
                <a:lnTo>
                  <a:pt x="22859" y="21335"/>
                </a:lnTo>
                <a:lnTo>
                  <a:pt x="22182" y="22182"/>
                </a:lnTo>
                <a:lnTo>
                  <a:pt x="23240" y="21335"/>
                </a:lnTo>
                <a:close/>
              </a:path>
              <a:path w="3744595" h="285114">
                <a:moveTo>
                  <a:pt x="3723512" y="10667"/>
                </a:moveTo>
                <a:lnTo>
                  <a:pt x="3701795" y="10667"/>
                </a:lnTo>
                <a:lnTo>
                  <a:pt x="3717035" y="16763"/>
                </a:lnTo>
                <a:lnTo>
                  <a:pt x="3715511" y="16763"/>
                </a:lnTo>
                <a:lnTo>
                  <a:pt x="3722285" y="22182"/>
                </a:lnTo>
                <a:lnTo>
                  <a:pt x="3721607" y="21335"/>
                </a:lnTo>
                <a:lnTo>
                  <a:pt x="3734104" y="21335"/>
                </a:lnTo>
                <a:lnTo>
                  <a:pt x="3729227" y="15239"/>
                </a:lnTo>
                <a:lnTo>
                  <a:pt x="3723512" y="10667"/>
                </a:lnTo>
                <a:close/>
              </a:path>
              <a:path w="3744595" h="285114">
                <a:moveTo>
                  <a:pt x="3692651" y="0"/>
                </a:moveTo>
                <a:lnTo>
                  <a:pt x="50291" y="0"/>
                </a:lnTo>
                <a:lnTo>
                  <a:pt x="41147" y="1523"/>
                </a:lnTo>
                <a:lnTo>
                  <a:pt x="32003" y="4571"/>
                </a:lnTo>
                <a:lnTo>
                  <a:pt x="3712463" y="4571"/>
                </a:lnTo>
                <a:lnTo>
                  <a:pt x="3703319" y="1523"/>
                </a:lnTo>
                <a:lnTo>
                  <a:pt x="3692651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50223" y="5411508"/>
            <a:ext cx="28003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Fin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bl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ck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stateme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k</a:t>
            </a:r>
            <a:r>
              <a:rPr sz="1400" b="1" dirty="0">
                <a:latin typeface="Arial"/>
                <a:cs typeface="Arial"/>
              </a:rPr>
              <a:t>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91000" y="59436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76199" y="114299"/>
                </a:lnTo>
                <a:lnTo>
                  <a:pt x="304799" y="114299"/>
                </a:lnTo>
                <a:lnTo>
                  <a:pt x="304799" y="38099"/>
                </a:lnTo>
                <a:lnTo>
                  <a:pt x="76199" y="38099"/>
                </a:lnTo>
                <a:lnTo>
                  <a:pt x="76199" y="0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77283" y="5929884"/>
            <a:ext cx="332740" cy="180340"/>
          </a:xfrm>
          <a:custGeom>
            <a:avLst/>
            <a:gdLst/>
            <a:ahLst/>
            <a:cxnLst/>
            <a:rect l="l" t="t" r="r" b="b"/>
            <a:pathLst>
              <a:path w="332739" h="180339">
                <a:moveTo>
                  <a:pt x="91439" y="0"/>
                </a:move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100583" y="176783"/>
                </a:lnTo>
                <a:lnTo>
                  <a:pt x="103631" y="172211"/>
                </a:lnTo>
                <a:lnTo>
                  <a:pt x="103631" y="166115"/>
                </a:lnTo>
                <a:lnTo>
                  <a:pt x="77723" y="166115"/>
                </a:lnTo>
                <a:lnTo>
                  <a:pt x="77723" y="137159"/>
                </a:lnTo>
                <a:lnTo>
                  <a:pt x="39623" y="99059"/>
                </a:lnTo>
                <a:lnTo>
                  <a:pt x="22859" y="99059"/>
                </a:lnTo>
                <a:lnTo>
                  <a:pt x="22859" y="82295"/>
                </a:lnTo>
                <a:lnTo>
                  <a:pt x="39623" y="82295"/>
                </a:lnTo>
                <a:lnTo>
                  <a:pt x="77723" y="44195"/>
                </a:lnTo>
                <a:lnTo>
                  <a:pt x="77723" y="13715"/>
                </a:lnTo>
                <a:lnTo>
                  <a:pt x="103631" y="13715"/>
                </a:ln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close/>
              </a:path>
              <a:path w="332739" h="180339">
                <a:moveTo>
                  <a:pt x="77723" y="137159"/>
                </a:moveTo>
                <a:lnTo>
                  <a:pt x="77723" y="166115"/>
                </a:lnTo>
                <a:lnTo>
                  <a:pt x="99059" y="158495"/>
                </a:lnTo>
                <a:lnTo>
                  <a:pt x="77723" y="137159"/>
                </a:lnTo>
                <a:close/>
              </a:path>
              <a:path w="332739" h="180339">
                <a:moveTo>
                  <a:pt x="306323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99059" y="158495"/>
                </a:lnTo>
                <a:lnTo>
                  <a:pt x="77723" y="166115"/>
                </a:lnTo>
                <a:lnTo>
                  <a:pt x="103631" y="166115"/>
                </a:lnTo>
                <a:lnTo>
                  <a:pt x="103631" y="14173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306323" y="128015"/>
                </a:lnTo>
                <a:lnTo>
                  <a:pt x="306323" y="115823"/>
                </a:lnTo>
                <a:close/>
              </a:path>
              <a:path w="332739" h="180339">
                <a:moveTo>
                  <a:pt x="103631" y="128015"/>
                </a:moveTo>
                <a:lnTo>
                  <a:pt x="89915" y="141731"/>
                </a:lnTo>
                <a:lnTo>
                  <a:pt x="103631" y="141731"/>
                </a:lnTo>
                <a:lnTo>
                  <a:pt x="103631" y="128015"/>
                </a:lnTo>
                <a:close/>
              </a:path>
              <a:path w="332739" h="180339">
                <a:moveTo>
                  <a:pt x="332231" y="115823"/>
                </a:moveTo>
                <a:lnTo>
                  <a:pt x="318515" y="115823"/>
                </a:lnTo>
                <a:lnTo>
                  <a:pt x="306323" y="128015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326135" y="141731"/>
                </a:lnTo>
                <a:lnTo>
                  <a:pt x="332231" y="135635"/>
                </a:lnTo>
                <a:lnTo>
                  <a:pt x="332231" y="115823"/>
                </a:lnTo>
                <a:close/>
              </a:path>
              <a:path w="332739" h="180339">
                <a:moveTo>
                  <a:pt x="306323" y="51815"/>
                </a:moveTo>
                <a:lnTo>
                  <a:pt x="306323" y="128015"/>
                </a:lnTo>
                <a:lnTo>
                  <a:pt x="318515" y="115823"/>
                </a:lnTo>
                <a:lnTo>
                  <a:pt x="332231" y="115823"/>
                </a:lnTo>
                <a:lnTo>
                  <a:pt x="332231" y="65531"/>
                </a:lnTo>
                <a:lnTo>
                  <a:pt x="318515" y="65531"/>
                </a:lnTo>
                <a:lnTo>
                  <a:pt x="306323" y="51815"/>
                </a:lnTo>
                <a:close/>
              </a:path>
              <a:path w="332739" h="180339">
                <a:moveTo>
                  <a:pt x="22859" y="82295"/>
                </a:moveTo>
                <a:lnTo>
                  <a:pt x="22859" y="99059"/>
                </a:lnTo>
                <a:lnTo>
                  <a:pt x="31241" y="90677"/>
                </a:lnTo>
                <a:lnTo>
                  <a:pt x="22859" y="82295"/>
                </a:lnTo>
                <a:close/>
              </a:path>
              <a:path w="332739" h="180339">
                <a:moveTo>
                  <a:pt x="31241" y="90677"/>
                </a:moveTo>
                <a:lnTo>
                  <a:pt x="22859" y="99059"/>
                </a:lnTo>
                <a:lnTo>
                  <a:pt x="39623" y="99059"/>
                </a:lnTo>
                <a:lnTo>
                  <a:pt x="31241" y="90677"/>
                </a:lnTo>
                <a:close/>
              </a:path>
              <a:path w="332739" h="180339">
                <a:moveTo>
                  <a:pt x="39623" y="82295"/>
                </a:moveTo>
                <a:lnTo>
                  <a:pt x="22859" y="82295"/>
                </a:lnTo>
                <a:lnTo>
                  <a:pt x="31241" y="90677"/>
                </a:lnTo>
                <a:lnTo>
                  <a:pt x="39623" y="82295"/>
                </a:lnTo>
                <a:close/>
              </a:path>
              <a:path w="332739" h="180339">
                <a:moveTo>
                  <a:pt x="103631" y="13715"/>
                </a:moveTo>
                <a:lnTo>
                  <a:pt x="77723" y="13715"/>
                </a:ln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306323" y="65531"/>
                </a:lnTo>
                <a:lnTo>
                  <a:pt x="306323" y="51815"/>
                </a:lnTo>
                <a:lnTo>
                  <a:pt x="103631" y="51815"/>
                </a:lnTo>
                <a:lnTo>
                  <a:pt x="89915" y="39623"/>
                </a:lnTo>
                <a:lnTo>
                  <a:pt x="103631" y="39623"/>
                </a:lnTo>
                <a:lnTo>
                  <a:pt x="103631" y="13715"/>
                </a:lnTo>
                <a:close/>
              </a:path>
              <a:path w="332739" h="180339">
                <a:moveTo>
                  <a:pt x="326135" y="39623"/>
                </a:moveTo>
                <a:lnTo>
                  <a:pt x="103631" y="39623"/>
                </a:lnTo>
                <a:lnTo>
                  <a:pt x="103631" y="51815"/>
                </a:lnTo>
                <a:lnTo>
                  <a:pt x="306323" y="51815"/>
                </a:lnTo>
                <a:lnTo>
                  <a:pt x="318515" y="65531"/>
                </a:lnTo>
                <a:lnTo>
                  <a:pt x="332231" y="65531"/>
                </a:lnTo>
                <a:lnTo>
                  <a:pt x="332231" y="45719"/>
                </a:lnTo>
                <a:lnTo>
                  <a:pt x="326135" y="39623"/>
                </a:lnTo>
                <a:close/>
              </a:path>
              <a:path w="332739" h="180339">
                <a:moveTo>
                  <a:pt x="103631" y="39623"/>
                </a:moveTo>
                <a:lnTo>
                  <a:pt x="89915" y="39623"/>
                </a:lnTo>
                <a:lnTo>
                  <a:pt x="103631" y="51815"/>
                </a:lnTo>
                <a:lnTo>
                  <a:pt x="103631" y="39623"/>
                </a:lnTo>
                <a:close/>
              </a:path>
              <a:path w="332739" h="180339">
                <a:moveTo>
                  <a:pt x="77723" y="13715"/>
                </a:moveTo>
                <a:lnTo>
                  <a:pt x="77723" y="44195"/>
                </a:lnTo>
                <a:lnTo>
                  <a:pt x="99059" y="22859"/>
                </a:lnTo>
                <a:lnTo>
                  <a:pt x="777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0" y="5791200"/>
            <a:ext cx="2819399" cy="640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67427" y="5786628"/>
            <a:ext cx="2830195" cy="650875"/>
          </a:xfrm>
          <a:custGeom>
            <a:avLst/>
            <a:gdLst/>
            <a:ahLst/>
            <a:cxnLst/>
            <a:rect l="l" t="t" r="r" b="b"/>
            <a:pathLst>
              <a:path w="2830195" h="650875">
                <a:moveTo>
                  <a:pt x="2717291" y="0"/>
                </a:moveTo>
                <a:lnTo>
                  <a:pt x="111251" y="0"/>
                </a:lnTo>
                <a:lnTo>
                  <a:pt x="89915" y="3047"/>
                </a:lnTo>
                <a:lnTo>
                  <a:pt x="48767" y="19811"/>
                </a:lnTo>
                <a:lnTo>
                  <a:pt x="13715" y="59435"/>
                </a:lnTo>
                <a:lnTo>
                  <a:pt x="0" y="111251"/>
                </a:lnTo>
                <a:lnTo>
                  <a:pt x="0" y="539495"/>
                </a:lnTo>
                <a:lnTo>
                  <a:pt x="3047" y="560831"/>
                </a:lnTo>
                <a:lnTo>
                  <a:pt x="25907" y="609599"/>
                </a:lnTo>
                <a:lnTo>
                  <a:pt x="59435" y="637031"/>
                </a:lnTo>
                <a:lnTo>
                  <a:pt x="111251" y="650747"/>
                </a:lnTo>
                <a:lnTo>
                  <a:pt x="2718815" y="650747"/>
                </a:lnTo>
                <a:lnTo>
                  <a:pt x="2740151" y="647699"/>
                </a:lnTo>
                <a:lnTo>
                  <a:pt x="2750820" y="644651"/>
                </a:lnTo>
                <a:lnTo>
                  <a:pt x="2735580" y="644651"/>
                </a:lnTo>
                <a:lnTo>
                  <a:pt x="94488" y="643127"/>
                </a:lnTo>
                <a:lnTo>
                  <a:pt x="86868" y="641603"/>
                </a:lnTo>
                <a:lnTo>
                  <a:pt x="80772" y="640079"/>
                </a:lnTo>
                <a:lnTo>
                  <a:pt x="76200" y="638555"/>
                </a:lnTo>
                <a:lnTo>
                  <a:pt x="73152" y="637031"/>
                </a:lnTo>
                <a:lnTo>
                  <a:pt x="68580" y="635507"/>
                </a:lnTo>
                <a:lnTo>
                  <a:pt x="59436" y="630935"/>
                </a:lnTo>
                <a:lnTo>
                  <a:pt x="57912" y="629411"/>
                </a:lnTo>
                <a:lnTo>
                  <a:pt x="51816" y="626363"/>
                </a:lnTo>
                <a:lnTo>
                  <a:pt x="48768" y="623315"/>
                </a:lnTo>
                <a:lnTo>
                  <a:pt x="45720" y="621791"/>
                </a:lnTo>
                <a:lnTo>
                  <a:pt x="28956" y="605027"/>
                </a:lnTo>
                <a:lnTo>
                  <a:pt x="27432" y="605027"/>
                </a:lnTo>
                <a:lnTo>
                  <a:pt x="27432" y="601979"/>
                </a:lnTo>
                <a:lnTo>
                  <a:pt x="24384" y="598931"/>
                </a:lnTo>
                <a:lnTo>
                  <a:pt x="22860" y="598931"/>
                </a:lnTo>
                <a:lnTo>
                  <a:pt x="22860" y="595883"/>
                </a:lnTo>
                <a:lnTo>
                  <a:pt x="21336" y="595883"/>
                </a:lnTo>
                <a:lnTo>
                  <a:pt x="21336" y="592835"/>
                </a:lnTo>
                <a:lnTo>
                  <a:pt x="19812" y="591311"/>
                </a:lnTo>
                <a:lnTo>
                  <a:pt x="18288" y="591311"/>
                </a:lnTo>
                <a:lnTo>
                  <a:pt x="18288" y="588263"/>
                </a:lnTo>
                <a:lnTo>
                  <a:pt x="16764" y="588263"/>
                </a:lnTo>
                <a:lnTo>
                  <a:pt x="16764" y="585215"/>
                </a:lnTo>
                <a:lnTo>
                  <a:pt x="15240" y="585215"/>
                </a:lnTo>
                <a:lnTo>
                  <a:pt x="15240" y="582167"/>
                </a:lnTo>
                <a:lnTo>
                  <a:pt x="13716" y="582167"/>
                </a:lnTo>
                <a:lnTo>
                  <a:pt x="13716" y="577595"/>
                </a:lnTo>
                <a:lnTo>
                  <a:pt x="12192" y="577595"/>
                </a:lnTo>
                <a:lnTo>
                  <a:pt x="12192" y="574547"/>
                </a:lnTo>
                <a:lnTo>
                  <a:pt x="10668" y="574547"/>
                </a:lnTo>
                <a:lnTo>
                  <a:pt x="10668" y="569975"/>
                </a:lnTo>
                <a:lnTo>
                  <a:pt x="9144" y="569975"/>
                </a:lnTo>
                <a:lnTo>
                  <a:pt x="9144" y="563879"/>
                </a:lnTo>
                <a:lnTo>
                  <a:pt x="7620" y="563879"/>
                </a:lnTo>
                <a:lnTo>
                  <a:pt x="7620" y="556259"/>
                </a:lnTo>
                <a:lnTo>
                  <a:pt x="6096" y="556259"/>
                </a:lnTo>
                <a:lnTo>
                  <a:pt x="6096" y="539495"/>
                </a:lnTo>
                <a:lnTo>
                  <a:pt x="4572" y="539495"/>
                </a:lnTo>
                <a:lnTo>
                  <a:pt x="4572" y="111251"/>
                </a:lnTo>
                <a:lnTo>
                  <a:pt x="12192" y="73151"/>
                </a:lnTo>
                <a:lnTo>
                  <a:pt x="13716" y="68579"/>
                </a:lnTo>
                <a:lnTo>
                  <a:pt x="18288" y="59435"/>
                </a:lnTo>
                <a:lnTo>
                  <a:pt x="19812" y="57911"/>
                </a:lnTo>
                <a:lnTo>
                  <a:pt x="22860" y="51815"/>
                </a:lnTo>
                <a:lnTo>
                  <a:pt x="25908" y="48767"/>
                </a:lnTo>
                <a:lnTo>
                  <a:pt x="27432" y="45719"/>
                </a:lnTo>
                <a:lnTo>
                  <a:pt x="45720" y="27431"/>
                </a:lnTo>
                <a:lnTo>
                  <a:pt x="48768" y="25907"/>
                </a:lnTo>
                <a:lnTo>
                  <a:pt x="51816" y="22859"/>
                </a:lnTo>
                <a:lnTo>
                  <a:pt x="57912" y="19811"/>
                </a:lnTo>
                <a:lnTo>
                  <a:pt x="59436" y="18287"/>
                </a:lnTo>
                <a:lnTo>
                  <a:pt x="68580" y="13715"/>
                </a:lnTo>
                <a:lnTo>
                  <a:pt x="73152" y="12191"/>
                </a:lnTo>
                <a:lnTo>
                  <a:pt x="76200" y="10667"/>
                </a:lnTo>
                <a:lnTo>
                  <a:pt x="80772" y="9143"/>
                </a:lnTo>
                <a:lnTo>
                  <a:pt x="86868" y="7619"/>
                </a:lnTo>
                <a:lnTo>
                  <a:pt x="94488" y="6095"/>
                </a:lnTo>
                <a:lnTo>
                  <a:pt x="111252" y="4571"/>
                </a:lnTo>
                <a:lnTo>
                  <a:pt x="2745485" y="4571"/>
                </a:lnTo>
                <a:lnTo>
                  <a:pt x="2740151" y="3047"/>
                </a:lnTo>
                <a:lnTo>
                  <a:pt x="2729483" y="1523"/>
                </a:lnTo>
                <a:lnTo>
                  <a:pt x="2717291" y="0"/>
                </a:lnTo>
                <a:close/>
              </a:path>
              <a:path w="2830195" h="650875">
                <a:moveTo>
                  <a:pt x="2745485" y="4571"/>
                </a:moveTo>
                <a:lnTo>
                  <a:pt x="2717292" y="4571"/>
                </a:lnTo>
                <a:lnTo>
                  <a:pt x="2735580" y="6095"/>
                </a:lnTo>
                <a:lnTo>
                  <a:pt x="2743200" y="7619"/>
                </a:lnTo>
                <a:lnTo>
                  <a:pt x="2749296" y="9143"/>
                </a:lnTo>
                <a:lnTo>
                  <a:pt x="2753868" y="10667"/>
                </a:lnTo>
                <a:lnTo>
                  <a:pt x="2756916" y="12191"/>
                </a:lnTo>
                <a:lnTo>
                  <a:pt x="2761488" y="13715"/>
                </a:lnTo>
                <a:lnTo>
                  <a:pt x="2770632" y="18287"/>
                </a:lnTo>
                <a:lnTo>
                  <a:pt x="2772156" y="19811"/>
                </a:lnTo>
                <a:lnTo>
                  <a:pt x="2778252" y="22859"/>
                </a:lnTo>
                <a:lnTo>
                  <a:pt x="2781300" y="25907"/>
                </a:lnTo>
                <a:lnTo>
                  <a:pt x="2784348" y="27431"/>
                </a:lnTo>
                <a:lnTo>
                  <a:pt x="2802636" y="45719"/>
                </a:lnTo>
                <a:lnTo>
                  <a:pt x="2802636" y="48767"/>
                </a:lnTo>
                <a:lnTo>
                  <a:pt x="2804160" y="48767"/>
                </a:lnTo>
                <a:lnTo>
                  <a:pt x="2807208" y="51815"/>
                </a:lnTo>
                <a:lnTo>
                  <a:pt x="2807208" y="54863"/>
                </a:lnTo>
                <a:lnTo>
                  <a:pt x="2808732" y="54863"/>
                </a:lnTo>
                <a:lnTo>
                  <a:pt x="2808732" y="57911"/>
                </a:lnTo>
                <a:lnTo>
                  <a:pt x="2810256" y="57911"/>
                </a:lnTo>
                <a:lnTo>
                  <a:pt x="2811780" y="59435"/>
                </a:lnTo>
                <a:lnTo>
                  <a:pt x="2811780" y="62483"/>
                </a:lnTo>
                <a:lnTo>
                  <a:pt x="2813304" y="62483"/>
                </a:lnTo>
                <a:lnTo>
                  <a:pt x="2813304" y="65531"/>
                </a:lnTo>
                <a:lnTo>
                  <a:pt x="2814828" y="65531"/>
                </a:lnTo>
                <a:lnTo>
                  <a:pt x="2814828" y="68579"/>
                </a:lnTo>
                <a:lnTo>
                  <a:pt x="2816352" y="68579"/>
                </a:lnTo>
                <a:lnTo>
                  <a:pt x="2816352" y="73151"/>
                </a:lnTo>
                <a:lnTo>
                  <a:pt x="2817876" y="73151"/>
                </a:lnTo>
                <a:lnTo>
                  <a:pt x="2817876" y="76199"/>
                </a:lnTo>
                <a:lnTo>
                  <a:pt x="2819400" y="76199"/>
                </a:lnTo>
                <a:lnTo>
                  <a:pt x="2819400" y="80771"/>
                </a:lnTo>
                <a:lnTo>
                  <a:pt x="2820924" y="80771"/>
                </a:lnTo>
                <a:lnTo>
                  <a:pt x="2820924" y="86867"/>
                </a:lnTo>
                <a:lnTo>
                  <a:pt x="2822448" y="86867"/>
                </a:lnTo>
                <a:lnTo>
                  <a:pt x="2822448" y="94487"/>
                </a:lnTo>
                <a:lnTo>
                  <a:pt x="2823972" y="94487"/>
                </a:lnTo>
                <a:lnTo>
                  <a:pt x="2822448" y="556259"/>
                </a:lnTo>
                <a:lnTo>
                  <a:pt x="2820924" y="563879"/>
                </a:lnTo>
                <a:lnTo>
                  <a:pt x="2819400" y="569975"/>
                </a:lnTo>
                <a:lnTo>
                  <a:pt x="2817876" y="574547"/>
                </a:lnTo>
                <a:lnTo>
                  <a:pt x="2816352" y="577595"/>
                </a:lnTo>
                <a:lnTo>
                  <a:pt x="2814828" y="582167"/>
                </a:lnTo>
                <a:lnTo>
                  <a:pt x="2810256" y="591311"/>
                </a:lnTo>
                <a:lnTo>
                  <a:pt x="2808732" y="592835"/>
                </a:lnTo>
                <a:lnTo>
                  <a:pt x="2805684" y="598931"/>
                </a:lnTo>
                <a:lnTo>
                  <a:pt x="2802636" y="601979"/>
                </a:lnTo>
                <a:lnTo>
                  <a:pt x="2801112" y="605027"/>
                </a:lnTo>
                <a:lnTo>
                  <a:pt x="2784348" y="621791"/>
                </a:lnTo>
                <a:lnTo>
                  <a:pt x="2781300" y="623315"/>
                </a:lnTo>
                <a:lnTo>
                  <a:pt x="2778252" y="626363"/>
                </a:lnTo>
                <a:lnTo>
                  <a:pt x="2772156" y="629411"/>
                </a:lnTo>
                <a:lnTo>
                  <a:pt x="2770632" y="630935"/>
                </a:lnTo>
                <a:lnTo>
                  <a:pt x="2761488" y="635507"/>
                </a:lnTo>
                <a:lnTo>
                  <a:pt x="2756916" y="637031"/>
                </a:lnTo>
                <a:lnTo>
                  <a:pt x="2753868" y="638555"/>
                </a:lnTo>
                <a:lnTo>
                  <a:pt x="2749296" y="640079"/>
                </a:lnTo>
                <a:lnTo>
                  <a:pt x="2743199" y="641603"/>
                </a:lnTo>
                <a:lnTo>
                  <a:pt x="2735580" y="643127"/>
                </a:lnTo>
                <a:lnTo>
                  <a:pt x="2735580" y="644651"/>
                </a:lnTo>
                <a:lnTo>
                  <a:pt x="2750820" y="644651"/>
                </a:lnTo>
                <a:lnTo>
                  <a:pt x="2761488" y="641603"/>
                </a:lnTo>
                <a:lnTo>
                  <a:pt x="2804159" y="609599"/>
                </a:lnTo>
                <a:lnTo>
                  <a:pt x="2827019" y="560831"/>
                </a:lnTo>
                <a:lnTo>
                  <a:pt x="2830067" y="537971"/>
                </a:lnTo>
                <a:lnTo>
                  <a:pt x="2830067" y="111251"/>
                </a:lnTo>
                <a:lnTo>
                  <a:pt x="2820923" y="68579"/>
                </a:lnTo>
                <a:lnTo>
                  <a:pt x="2788919" y="25907"/>
                </a:lnTo>
                <a:lnTo>
                  <a:pt x="2761487" y="9143"/>
                </a:lnTo>
                <a:lnTo>
                  <a:pt x="2745485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000" y="5791200"/>
            <a:ext cx="2819399" cy="640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67427" y="5786628"/>
            <a:ext cx="2830195" cy="650875"/>
          </a:xfrm>
          <a:custGeom>
            <a:avLst/>
            <a:gdLst/>
            <a:ahLst/>
            <a:cxnLst/>
            <a:rect l="l" t="t" r="r" b="b"/>
            <a:pathLst>
              <a:path w="2830195" h="650875">
                <a:moveTo>
                  <a:pt x="2717291" y="0"/>
                </a:moveTo>
                <a:lnTo>
                  <a:pt x="111251" y="0"/>
                </a:lnTo>
                <a:lnTo>
                  <a:pt x="89915" y="3047"/>
                </a:lnTo>
                <a:lnTo>
                  <a:pt x="48767" y="19811"/>
                </a:lnTo>
                <a:lnTo>
                  <a:pt x="13715" y="59435"/>
                </a:lnTo>
                <a:lnTo>
                  <a:pt x="0" y="111251"/>
                </a:lnTo>
                <a:lnTo>
                  <a:pt x="0" y="539495"/>
                </a:lnTo>
                <a:lnTo>
                  <a:pt x="9143" y="582167"/>
                </a:lnTo>
                <a:lnTo>
                  <a:pt x="41147" y="624839"/>
                </a:lnTo>
                <a:lnTo>
                  <a:pt x="89915" y="647699"/>
                </a:lnTo>
                <a:lnTo>
                  <a:pt x="111251" y="650747"/>
                </a:lnTo>
                <a:lnTo>
                  <a:pt x="2718815" y="650747"/>
                </a:lnTo>
                <a:lnTo>
                  <a:pt x="2740151" y="647699"/>
                </a:lnTo>
                <a:lnTo>
                  <a:pt x="2761487" y="641603"/>
                </a:lnTo>
                <a:lnTo>
                  <a:pt x="2764535" y="640079"/>
                </a:lnTo>
                <a:lnTo>
                  <a:pt x="102107" y="640079"/>
                </a:lnTo>
                <a:lnTo>
                  <a:pt x="91439" y="638555"/>
                </a:lnTo>
                <a:lnTo>
                  <a:pt x="54863" y="623315"/>
                </a:lnTo>
                <a:lnTo>
                  <a:pt x="27431" y="595883"/>
                </a:lnTo>
                <a:lnTo>
                  <a:pt x="12191" y="559307"/>
                </a:lnTo>
                <a:lnTo>
                  <a:pt x="10667" y="548639"/>
                </a:lnTo>
                <a:lnTo>
                  <a:pt x="10667" y="102107"/>
                </a:lnTo>
                <a:lnTo>
                  <a:pt x="22859" y="62483"/>
                </a:lnTo>
                <a:lnTo>
                  <a:pt x="54863" y="27431"/>
                </a:lnTo>
                <a:lnTo>
                  <a:pt x="91439" y="12191"/>
                </a:lnTo>
                <a:lnTo>
                  <a:pt x="102107" y="10667"/>
                </a:lnTo>
                <a:lnTo>
                  <a:pt x="2764535" y="10667"/>
                </a:lnTo>
                <a:lnTo>
                  <a:pt x="2761487" y="9143"/>
                </a:lnTo>
                <a:lnTo>
                  <a:pt x="2740151" y="3047"/>
                </a:lnTo>
                <a:lnTo>
                  <a:pt x="2729483" y="1523"/>
                </a:lnTo>
                <a:lnTo>
                  <a:pt x="2717291" y="0"/>
                </a:lnTo>
                <a:close/>
              </a:path>
              <a:path w="2830195" h="650875">
                <a:moveTo>
                  <a:pt x="2764535" y="10667"/>
                </a:moveTo>
                <a:lnTo>
                  <a:pt x="2727959" y="10667"/>
                </a:lnTo>
                <a:lnTo>
                  <a:pt x="2738627" y="12191"/>
                </a:lnTo>
                <a:lnTo>
                  <a:pt x="2749295" y="15239"/>
                </a:lnTo>
                <a:lnTo>
                  <a:pt x="2758439" y="18287"/>
                </a:lnTo>
                <a:lnTo>
                  <a:pt x="2766059" y="22859"/>
                </a:lnTo>
                <a:lnTo>
                  <a:pt x="2775203" y="27431"/>
                </a:lnTo>
                <a:lnTo>
                  <a:pt x="2802635" y="54863"/>
                </a:lnTo>
                <a:lnTo>
                  <a:pt x="2817875" y="91439"/>
                </a:lnTo>
                <a:lnTo>
                  <a:pt x="2819399" y="102107"/>
                </a:lnTo>
                <a:lnTo>
                  <a:pt x="2819399" y="548639"/>
                </a:lnTo>
                <a:lnTo>
                  <a:pt x="2817875" y="559307"/>
                </a:lnTo>
                <a:lnTo>
                  <a:pt x="2814827" y="569975"/>
                </a:lnTo>
                <a:lnTo>
                  <a:pt x="2811779" y="579119"/>
                </a:lnTo>
                <a:lnTo>
                  <a:pt x="2807207" y="586739"/>
                </a:lnTo>
                <a:lnTo>
                  <a:pt x="2802635" y="595883"/>
                </a:lnTo>
                <a:lnTo>
                  <a:pt x="2775203" y="623315"/>
                </a:lnTo>
                <a:lnTo>
                  <a:pt x="2738627" y="638555"/>
                </a:lnTo>
                <a:lnTo>
                  <a:pt x="2727959" y="640079"/>
                </a:lnTo>
                <a:lnTo>
                  <a:pt x="2764535" y="640079"/>
                </a:lnTo>
                <a:lnTo>
                  <a:pt x="2804159" y="609599"/>
                </a:lnTo>
                <a:lnTo>
                  <a:pt x="2827019" y="560831"/>
                </a:lnTo>
                <a:lnTo>
                  <a:pt x="2830067" y="537971"/>
                </a:lnTo>
                <a:lnTo>
                  <a:pt x="2830067" y="111251"/>
                </a:lnTo>
                <a:lnTo>
                  <a:pt x="2820923" y="68579"/>
                </a:lnTo>
                <a:lnTo>
                  <a:pt x="2788919" y="25907"/>
                </a:lnTo>
                <a:lnTo>
                  <a:pt x="2770631" y="13715"/>
                </a:lnTo>
                <a:lnTo>
                  <a:pt x="2764535" y="1066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75762" y="5807698"/>
            <a:ext cx="241744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Oth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stateme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ll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 of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met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od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ill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 t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iger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2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165" algn="l">
              <a:lnSpc>
                <a:spcPct val="100000"/>
              </a:lnSpc>
            </a:pPr>
            <a:r>
              <a:rPr sz="4400" dirty="0"/>
              <a:t>Object</a:t>
            </a:r>
            <a:r>
              <a:rPr sz="4400" spc="-10" dirty="0"/>
              <a:t>i</a:t>
            </a:r>
            <a:r>
              <a:rPr sz="4400" spc="-35" dirty="0"/>
              <a:t>v</a:t>
            </a:r>
            <a:r>
              <a:rPr sz="4400" dirty="0"/>
              <a:t>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00" y="2176728"/>
            <a:ext cx="7910830" cy="348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ter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mpleting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apter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 will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able to</a:t>
            </a:r>
            <a:endParaRPr sz="2000">
              <a:latin typeface="Arial"/>
              <a:cs typeface="Arial"/>
            </a:endParaRP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ption.</a:t>
            </a:r>
            <a:endParaRPr sz="2000">
              <a:latin typeface="Arial"/>
              <a:cs typeface="Arial"/>
            </a:endParaRP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  <a:tab pos="3928110" algn="l"/>
              </a:tabLst>
            </a:pPr>
            <a:r>
              <a:rPr sz="2000" dirty="0">
                <a:latin typeface="Arial"/>
                <a:cs typeface="Arial"/>
              </a:rPr>
              <a:t>Identi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hap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ens	when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 exception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rs</a:t>
            </a:r>
            <a:r>
              <a:rPr sz="2000" dirty="0">
                <a:latin typeface="Arial"/>
                <a:cs typeface="Arial"/>
              </a:rPr>
              <a:t>tand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ben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ndling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mew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rk</a:t>
            </a:r>
            <a:endParaRPr sz="2000">
              <a:latin typeface="Arial"/>
              <a:cs typeface="Arial"/>
            </a:endParaRPr>
          </a:p>
          <a:p>
            <a:pPr marL="1320165" indent="-220979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1320800" algn="l"/>
              </a:tabLst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ribe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  <a:tab pos="4810760" algn="l"/>
                <a:tab pos="5912485" algn="l"/>
              </a:tabLst>
            </a:pPr>
            <a:r>
              <a:rPr sz="2000" dirty="0">
                <a:latin typeface="Arial"/>
                <a:cs typeface="Arial"/>
              </a:rPr>
              <a:t>Elabor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 di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	handling	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ption</a:t>
            </a:r>
            <a:endParaRPr sz="2000">
              <a:latin typeface="Arial"/>
              <a:cs typeface="Arial"/>
            </a:endParaRP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000" dirty="0">
                <a:latin typeface="Arial"/>
                <a:cs typeface="Arial"/>
              </a:rPr>
              <a:t>Thr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 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xception</a:t>
            </a:r>
            <a:endParaRPr sz="2000">
              <a:latin typeface="Arial"/>
              <a:cs typeface="Arial"/>
            </a:endParaRP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376" y="806668"/>
            <a:ext cx="489775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20745" algn="l"/>
              </a:tabLst>
            </a:pPr>
            <a:r>
              <a:rPr sz="4400" dirty="0">
                <a:latin typeface="+mj-lt"/>
                <a:cs typeface="Verdana"/>
              </a:rPr>
              <a:t>Multiple</a:t>
            </a:r>
            <a:r>
              <a:rPr sz="4400" spc="-15" dirty="0">
                <a:latin typeface="+mj-lt"/>
                <a:cs typeface="Verdana"/>
              </a:rPr>
              <a:t> </a:t>
            </a:r>
            <a:r>
              <a:rPr sz="4400" dirty="0" smtClean="0">
                <a:latin typeface="+mj-lt"/>
                <a:cs typeface="Verdana"/>
              </a:rPr>
              <a:t>C</a:t>
            </a:r>
            <a:r>
              <a:rPr sz="4400" spc="-10" dirty="0" smtClean="0">
                <a:latin typeface="+mj-lt"/>
                <a:cs typeface="Verdana"/>
              </a:rPr>
              <a:t>a</a:t>
            </a:r>
            <a:r>
              <a:rPr sz="4400" dirty="0" smtClean="0">
                <a:latin typeface="+mj-lt"/>
                <a:cs typeface="Verdana"/>
              </a:rPr>
              <a:t>t</a:t>
            </a:r>
            <a:r>
              <a:rPr sz="4400" spc="-10" dirty="0" smtClean="0">
                <a:latin typeface="+mj-lt"/>
                <a:cs typeface="Verdana"/>
              </a:rPr>
              <a:t>c</a:t>
            </a:r>
            <a:r>
              <a:rPr sz="4400" dirty="0" smtClean="0">
                <a:latin typeface="+mj-lt"/>
                <a:cs typeface="Verdana"/>
              </a:rPr>
              <a:t>h</a:t>
            </a:r>
            <a:r>
              <a:rPr lang="en-US" sz="4400" dirty="0" smtClean="0">
                <a:latin typeface="+mj-lt"/>
                <a:cs typeface="Verdana"/>
              </a:rPr>
              <a:t> </a:t>
            </a:r>
            <a:r>
              <a:rPr sz="4400" spc="5" dirty="0" smtClean="0">
                <a:latin typeface="+mj-lt"/>
                <a:cs typeface="Verdana"/>
              </a:rPr>
              <a:t>B</a:t>
            </a:r>
            <a:r>
              <a:rPr sz="4400" dirty="0" smtClean="0">
                <a:latin typeface="+mj-lt"/>
                <a:cs typeface="Verdana"/>
              </a:rPr>
              <a:t>lo</a:t>
            </a:r>
            <a:r>
              <a:rPr sz="4400" spc="-10" dirty="0" smtClean="0">
                <a:latin typeface="+mj-lt"/>
                <a:cs typeface="Verdana"/>
              </a:rPr>
              <a:t>c</a:t>
            </a:r>
            <a:r>
              <a:rPr sz="4400" dirty="0" smtClean="0">
                <a:latin typeface="+mj-lt"/>
                <a:cs typeface="Verdana"/>
              </a:rPr>
              <a:t>ks</a:t>
            </a:r>
            <a:endParaRPr sz="4400" dirty="0">
              <a:latin typeface="+mj-lt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393" y="2072741"/>
            <a:ext cx="6569075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Mu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le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tch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Block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ock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2794" y="3048174"/>
            <a:ext cx="4171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try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9994" y="3322494"/>
            <a:ext cx="34709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rseIn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(ar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s[0]);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9994" y="3596814"/>
            <a:ext cx="26365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stem.o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ntl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(3/d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84163" y="3308604"/>
            <a:ext cx="243840" cy="260985"/>
          </a:xfrm>
          <a:custGeom>
            <a:avLst/>
            <a:gdLst/>
            <a:ahLst/>
            <a:cxnLst/>
            <a:rect l="l" t="t" r="r" b="b"/>
            <a:pathLst>
              <a:path w="243839" h="260985">
                <a:moveTo>
                  <a:pt x="99059" y="217931"/>
                </a:moveTo>
                <a:lnTo>
                  <a:pt x="96011" y="219455"/>
                </a:lnTo>
                <a:lnTo>
                  <a:pt x="89915" y="220979"/>
                </a:lnTo>
                <a:lnTo>
                  <a:pt x="85343" y="220979"/>
                </a:lnTo>
                <a:lnTo>
                  <a:pt x="62483" y="225551"/>
                </a:lnTo>
                <a:lnTo>
                  <a:pt x="53339" y="225551"/>
                </a:lnTo>
                <a:lnTo>
                  <a:pt x="42671" y="227075"/>
                </a:lnTo>
                <a:lnTo>
                  <a:pt x="22859" y="227075"/>
                </a:lnTo>
                <a:lnTo>
                  <a:pt x="0" y="228599"/>
                </a:lnTo>
                <a:lnTo>
                  <a:pt x="0" y="260603"/>
                </a:lnTo>
                <a:lnTo>
                  <a:pt x="45719" y="257555"/>
                </a:lnTo>
                <a:lnTo>
                  <a:pt x="56387" y="257555"/>
                </a:lnTo>
                <a:lnTo>
                  <a:pt x="65531" y="256031"/>
                </a:lnTo>
                <a:lnTo>
                  <a:pt x="74675" y="256031"/>
                </a:lnTo>
                <a:lnTo>
                  <a:pt x="83819" y="254507"/>
                </a:lnTo>
                <a:lnTo>
                  <a:pt x="99059" y="251459"/>
                </a:lnTo>
                <a:lnTo>
                  <a:pt x="105155" y="248411"/>
                </a:lnTo>
                <a:lnTo>
                  <a:pt x="112775" y="246887"/>
                </a:lnTo>
                <a:lnTo>
                  <a:pt x="117347" y="243839"/>
                </a:lnTo>
                <a:lnTo>
                  <a:pt x="120395" y="242315"/>
                </a:lnTo>
                <a:lnTo>
                  <a:pt x="121919" y="240791"/>
                </a:lnTo>
                <a:lnTo>
                  <a:pt x="123443" y="240791"/>
                </a:lnTo>
                <a:lnTo>
                  <a:pt x="123443" y="239267"/>
                </a:lnTo>
                <a:lnTo>
                  <a:pt x="126491" y="236219"/>
                </a:lnTo>
                <a:lnTo>
                  <a:pt x="128015" y="233171"/>
                </a:lnTo>
                <a:lnTo>
                  <a:pt x="129539" y="231647"/>
                </a:lnTo>
                <a:lnTo>
                  <a:pt x="129539" y="222503"/>
                </a:lnTo>
                <a:lnTo>
                  <a:pt x="99059" y="222503"/>
                </a:lnTo>
                <a:lnTo>
                  <a:pt x="99059" y="217931"/>
                </a:lnTo>
                <a:close/>
              </a:path>
              <a:path w="243839" h="260985">
                <a:moveTo>
                  <a:pt x="103631" y="214883"/>
                </a:moveTo>
                <a:lnTo>
                  <a:pt x="100583" y="216407"/>
                </a:lnTo>
                <a:lnTo>
                  <a:pt x="99059" y="217931"/>
                </a:lnTo>
                <a:lnTo>
                  <a:pt x="99059" y="222503"/>
                </a:lnTo>
                <a:lnTo>
                  <a:pt x="102107" y="216407"/>
                </a:lnTo>
                <a:lnTo>
                  <a:pt x="103631" y="214883"/>
                </a:lnTo>
                <a:close/>
              </a:path>
              <a:path w="243839" h="260985">
                <a:moveTo>
                  <a:pt x="129539" y="214883"/>
                </a:moveTo>
                <a:lnTo>
                  <a:pt x="103631" y="214883"/>
                </a:lnTo>
                <a:lnTo>
                  <a:pt x="102107" y="216407"/>
                </a:lnTo>
                <a:lnTo>
                  <a:pt x="99059" y="222503"/>
                </a:lnTo>
                <a:lnTo>
                  <a:pt x="129539" y="222503"/>
                </a:lnTo>
                <a:lnTo>
                  <a:pt x="129539" y="214883"/>
                </a:lnTo>
                <a:close/>
              </a:path>
              <a:path w="243839" h="260985">
                <a:moveTo>
                  <a:pt x="110816" y="129322"/>
                </a:moveTo>
                <a:lnTo>
                  <a:pt x="108203" y="131063"/>
                </a:lnTo>
                <a:lnTo>
                  <a:pt x="106679" y="132587"/>
                </a:lnTo>
                <a:lnTo>
                  <a:pt x="105155" y="132587"/>
                </a:lnTo>
                <a:lnTo>
                  <a:pt x="105155" y="134111"/>
                </a:lnTo>
                <a:lnTo>
                  <a:pt x="103631" y="135635"/>
                </a:lnTo>
                <a:lnTo>
                  <a:pt x="102107" y="138683"/>
                </a:lnTo>
                <a:lnTo>
                  <a:pt x="99059" y="141731"/>
                </a:lnTo>
                <a:lnTo>
                  <a:pt x="99059" y="217931"/>
                </a:lnTo>
                <a:lnTo>
                  <a:pt x="100583" y="216407"/>
                </a:lnTo>
                <a:lnTo>
                  <a:pt x="103631" y="214883"/>
                </a:lnTo>
                <a:lnTo>
                  <a:pt x="129539" y="214883"/>
                </a:lnTo>
                <a:lnTo>
                  <a:pt x="129539" y="156971"/>
                </a:lnTo>
                <a:lnTo>
                  <a:pt x="126491" y="156971"/>
                </a:lnTo>
                <a:lnTo>
                  <a:pt x="129539" y="150875"/>
                </a:lnTo>
                <a:lnTo>
                  <a:pt x="149351" y="150875"/>
                </a:lnTo>
                <a:lnTo>
                  <a:pt x="158495" y="149351"/>
                </a:lnTo>
                <a:lnTo>
                  <a:pt x="166115" y="149351"/>
                </a:lnTo>
                <a:lnTo>
                  <a:pt x="184403" y="146303"/>
                </a:lnTo>
                <a:lnTo>
                  <a:pt x="228599" y="146303"/>
                </a:lnTo>
                <a:lnTo>
                  <a:pt x="182879" y="143255"/>
                </a:lnTo>
                <a:lnTo>
                  <a:pt x="172211" y="143255"/>
                </a:lnTo>
                <a:lnTo>
                  <a:pt x="163067" y="141731"/>
                </a:lnTo>
                <a:lnTo>
                  <a:pt x="153923" y="141731"/>
                </a:lnTo>
                <a:lnTo>
                  <a:pt x="144779" y="140207"/>
                </a:lnTo>
                <a:lnTo>
                  <a:pt x="129539" y="137159"/>
                </a:lnTo>
                <a:lnTo>
                  <a:pt x="123443" y="134111"/>
                </a:lnTo>
                <a:lnTo>
                  <a:pt x="115823" y="132587"/>
                </a:lnTo>
                <a:lnTo>
                  <a:pt x="111251" y="129539"/>
                </a:lnTo>
                <a:lnTo>
                  <a:pt x="110816" y="129322"/>
                </a:lnTo>
                <a:close/>
              </a:path>
              <a:path w="243839" h="260985">
                <a:moveTo>
                  <a:pt x="129539" y="150875"/>
                </a:moveTo>
                <a:lnTo>
                  <a:pt x="126491" y="156971"/>
                </a:lnTo>
                <a:lnTo>
                  <a:pt x="128015" y="156971"/>
                </a:lnTo>
                <a:lnTo>
                  <a:pt x="129539" y="156463"/>
                </a:lnTo>
                <a:lnTo>
                  <a:pt x="129539" y="150875"/>
                </a:lnTo>
                <a:close/>
              </a:path>
              <a:path w="243839" h="260985">
                <a:moveTo>
                  <a:pt x="129539" y="156463"/>
                </a:moveTo>
                <a:lnTo>
                  <a:pt x="128015" y="156971"/>
                </a:lnTo>
                <a:lnTo>
                  <a:pt x="129539" y="156971"/>
                </a:lnTo>
                <a:lnTo>
                  <a:pt x="129539" y="156463"/>
                </a:lnTo>
                <a:close/>
              </a:path>
              <a:path w="243839" h="260985">
                <a:moveTo>
                  <a:pt x="149351" y="150875"/>
                </a:moveTo>
                <a:lnTo>
                  <a:pt x="129539" y="150875"/>
                </a:lnTo>
                <a:lnTo>
                  <a:pt x="129539" y="156463"/>
                </a:lnTo>
                <a:lnTo>
                  <a:pt x="137159" y="153923"/>
                </a:lnTo>
                <a:lnTo>
                  <a:pt x="149351" y="150875"/>
                </a:lnTo>
                <a:close/>
              </a:path>
              <a:path w="243839" h="260985">
                <a:moveTo>
                  <a:pt x="228599" y="114299"/>
                </a:moveTo>
                <a:lnTo>
                  <a:pt x="205739" y="114299"/>
                </a:lnTo>
                <a:lnTo>
                  <a:pt x="182879" y="115823"/>
                </a:lnTo>
                <a:lnTo>
                  <a:pt x="172211" y="115823"/>
                </a:lnTo>
                <a:lnTo>
                  <a:pt x="153923" y="118871"/>
                </a:lnTo>
                <a:lnTo>
                  <a:pt x="144779" y="118871"/>
                </a:lnTo>
                <a:lnTo>
                  <a:pt x="137159" y="120395"/>
                </a:lnTo>
                <a:lnTo>
                  <a:pt x="131063" y="121919"/>
                </a:lnTo>
                <a:lnTo>
                  <a:pt x="123443" y="124967"/>
                </a:lnTo>
                <a:lnTo>
                  <a:pt x="118871" y="126491"/>
                </a:lnTo>
                <a:lnTo>
                  <a:pt x="112775" y="128015"/>
                </a:lnTo>
                <a:lnTo>
                  <a:pt x="110816" y="129322"/>
                </a:lnTo>
                <a:lnTo>
                  <a:pt x="111251" y="129539"/>
                </a:lnTo>
                <a:lnTo>
                  <a:pt x="115823" y="132587"/>
                </a:lnTo>
                <a:lnTo>
                  <a:pt x="123443" y="134111"/>
                </a:lnTo>
                <a:lnTo>
                  <a:pt x="129539" y="137159"/>
                </a:lnTo>
                <a:lnTo>
                  <a:pt x="144779" y="140207"/>
                </a:lnTo>
                <a:lnTo>
                  <a:pt x="153923" y="141731"/>
                </a:lnTo>
                <a:lnTo>
                  <a:pt x="163067" y="141731"/>
                </a:lnTo>
                <a:lnTo>
                  <a:pt x="172211" y="143255"/>
                </a:lnTo>
                <a:lnTo>
                  <a:pt x="182879" y="143255"/>
                </a:lnTo>
                <a:lnTo>
                  <a:pt x="228599" y="146303"/>
                </a:lnTo>
                <a:lnTo>
                  <a:pt x="228599" y="114299"/>
                </a:lnTo>
                <a:close/>
              </a:path>
              <a:path w="243839" h="260985">
                <a:moveTo>
                  <a:pt x="237743" y="114299"/>
                </a:moveTo>
                <a:lnTo>
                  <a:pt x="228599" y="114299"/>
                </a:lnTo>
                <a:lnTo>
                  <a:pt x="228599" y="146303"/>
                </a:lnTo>
                <a:lnTo>
                  <a:pt x="237743" y="144779"/>
                </a:lnTo>
                <a:lnTo>
                  <a:pt x="243839" y="138683"/>
                </a:lnTo>
                <a:lnTo>
                  <a:pt x="243839" y="120395"/>
                </a:lnTo>
                <a:lnTo>
                  <a:pt x="237743" y="114299"/>
                </a:lnTo>
                <a:close/>
              </a:path>
              <a:path w="243839" h="260985">
                <a:moveTo>
                  <a:pt x="99059" y="42163"/>
                </a:moveTo>
                <a:lnTo>
                  <a:pt x="99059" y="117347"/>
                </a:lnTo>
                <a:lnTo>
                  <a:pt x="100583" y="118871"/>
                </a:lnTo>
                <a:lnTo>
                  <a:pt x="102107" y="121919"/>
                </a:lnTo>
                <a:lnTo>
                  <a:pt x="105155" y="124967"/>
                </a:lnTo>
                <a:lnTo>
                  <a:pt x="105155" y="126491"/>
                </a:lnTo>
                <a:lnTo>
                  <a:pt x="106679" y="126491"/>
                </a:lnTo>
                <a:lnTo>
                  <a:pt x="108203" y="128015"/>
                </a:lnTo>
                <a:lnTo>
                  <a:pt x="110816" y="129322"/>
                </a:lnTo>
                <a:lnTo>
                  <a:pt x="112775" y="128015"/>
                </a:lnTo>
                <a:lnTo>
                  <a:pt x="118871" y="126491"/>
                </a:lnTo>
                <a:lnTo>
                  <a:pt x="123443" y="124967"/>
                </a:lnTo>
                <a:lnTo>
                  <a:pt x="131063" y="121919"/>
                </a:lnTo>
                <a:lnTo>
                  <a:pt x="137159" y="120395"/>
                </a:lnTo>
                <a:lnTo>
                  <a:pt x="144779" y="118871"/>
                </a:lnTo>
                <a:lnTo>
                  <a:pt x="153923" y="118871"/>
                </a:lnTo>
                <a:lnTo>
                  <a:pt x="172211" y="115823"/>
                </a:lnTo>
                <a:lnTo>
                  <a:pt x="182879" y="115823"/>
                </a:lnTo>
                <a:lnTo>
                  <a:pt x="205739" y="114299"/>
                </a:lnTo>
                <a:lnTo>
                  <a:pt x="228599" y="114299"/>
                </a:lnTo>
                <a:lnTo>
                  <a:pt x="205739" y="112775"/>
                </a:lnTo>
                <a:lnTo>
                  <a:pt x="185927" y="112775"/>
                </a:lnTo>
                <a:lnTo>
                  <a:pt x="175259" y="111251"/>
                </a:lnTo>
                <a:lnTo>
                  <a:pt x="129539" y="111251"/>
                </a:lnTo>
                <a:lnTo>
                  <a:pt x="129539" y="108203"/>
                </a:lnTo>
                <a:lnTo>
                  <a:pt x="126491" y="102107"/>
                </a:lnTo>
                <a:lnTo>
                  <a:pt x="124967" y="100583"/>
                </a:lnTo>
                <a:lnTo>
                  <a:pt x="129539" y="100583"/>
                </a:lnTo>
                <a:lnTo>
                  <a:pt x="129539" y="42671"/>
                </a:lnTo>
                <a:lnTo>
                  <a:pt x="100583" y="42671"/>
                </a:lnTo>
                <a:lnTo>
                  <a:pt x="99059" y="42163"/>
                </a:lnTo>
                <a:close/>
              </a:path>
              <a:path w="243839" h="260985">
                <a:moveTo>
                  <a:pt x="129539" y="103631"/>
                </a:moveTo>
                <a:lnTo>
                  <a:pt x="129539" y="111251"/>
                </a:lnTo>
                <a:lnTo>
                  <a:pt x="166115" y="111251"/>
                </a:lnTo>
                <a:lnTo>
                  <a:pt x="143255" y="106679"/>
                </a:lnTo>
                <a:lnTo>
                  <a:pt x="138683" y="106679"/>
                </a:lnTo>
                <a:lnTo>
                  <a:pt x="132587" y="105155"/>
                </a:lnTo>
                <a:lnTo>
                  <a:pt x="129539" y="103631"/>
                </a:lnTo>
                <a:close/>
              </a:path>
              <a:path w="243839" h="260985">
                <a:moveTo>
                  <a:pt x="124967" y="100583"/>
                </a:moveTo>
                <a:lnTo>
                  <a:pt x="126491" y="102107"/>
                </a:lnTo>
                <a:lnTo>
                  <a:pt x="129539" y="108203"/>
                </a:lnTo>
                <a:lnTo>
                  <a:pt x="129539" y="103631"/>
                </a:lnTo>
                <a:lnTo>
                  <a:pt x="128015" y="102107"/>
                </a:lnTo>
                <a:lnTo>
                  <a:pt x="124967" y="100583"/>
                </a:lnTo>
                <a:close/>
              </a:path>
              <a:path w="243839" h="260985">
                <a:moveTo>
                  <a:pt x="129539" y="100583"/>
                </a:moveTo>
                <a:lnTo>
                  <a:pt x="124967" y="100583"/>
                </a:lnTo>
                <a:lnTo>
                  <a:pt x="128015" y="102107"/>
                </a:lnTo>
                <a:lnTo>
                  <a:pt x="129539" y="103631"/>
                </a:lnTo>
                <a:lnTo>
                  <a:pt x="129539" y="100583"/>
                </a:lnTo>
                <a:close/>
              </a:path>
              <a:path w="243839" h="260985">
                <a:moveTo>
                  <a:pt x="99059" y="36575"/>
                </a:moveTo>
                <a:lnTo>
                  <a:pt x="99059" y="42163"/>
                </a:lnTo>
                <a:lnTo>
                  <a:pt x="100583" y="42671"/>
                </a:lnTo>
                <a:lnTo>
                  <a:pt x="102107" y="42671"/>
                </a:lnTo>
                <a:lnTo>
                  <a:pt x="99059" y="36575"/>
                </a:lnTo>
                <a:close/>
              </a:path>
              <a:path w="243839" h="260985">
                <a:moveTo>
                  <a:pt x="22859" y="0"/>
                </a:moveTo>
                <a:lnTo>
                  <a:pt x="0" y="0"/>
                </a:lnTo>
                <a:lnTo>
                  <a:pt x="0" y="32003"/>
                </a:lnTo>
                <a:lnTo>
                  <a:pt x="44195" y="32003"/>
                </a:lnTo>
                <a:lnTo>
                  <a:pt x="62483" y="35051"/>
                </a:lnTo>
                <a:lnTo>
                  <a:pt x="99059" y="35051"/>
                </a:lnTo>
                <a:lnTo>
                  <a:pt x="99059" y="36575"/>
                </a:lnTo>
                <a:lnTo>
                  <a:pt x="102107" y="42671"/>
                </a:lnTo>
                <a:lnTo>
                  <a:pt x="129539" y="42671"/>
                </a:lnTo>
                <a:lnTo>
                  <a:pt x="129539" y="27431"/>
                </a:lnTo>
                <a:lnTo>
                  <a:pt x="126491" y="24383"/>
                </a:lnTo>
                <a:lnTo>
                  <a:pt x="124967" y="21335"/>
                </a:lnTo>
                <a:lnTo>
                  <a:pt x="123443" y="19811"/>
                </a:lnTo>
                <a:lnTo>
                  <a:pt x="123443" y="18287"/>
                </a:lnTo>
                <a:lnTo>
                  <a:pt x="121919" y="18287"/>
                </a:lnTo>
                <a:lnTo>
                  <a:pt x="120395" y="16763"/>
                </a:lnTo>
                <a:lnTo>
                  <a:pt x="115823" y="13715"/>
                </a:lnTo>
                <a:lnTo>
                  <a:pt x="109727" y="12191"/>
                </a:lnTo>
                <a:lnTo>
                  <a:pt x="105155" y="10667"/>
                </a:lnTo>
                <a:lnTo>
                  <a:pt x="97535" y="7619"/>
                </a:lnTo>
                <a:lnTo>
                  <a:pt x="91439" y="6095"/>
                </a:lnTo>
                <a:lnTo>
                  <a:pt x="83819" y="4571"/>
                </a:lnTo>
                <a:lnTo>
                  <a:pt x="74675" y="4571"/>
                </a:lnTo>
                <a:lnTo>
                  <a:pt x="56387" y="1523"/>
                </a:lnTo>
                <a:lnTo>
                  <a:pt x="45719" y="1523"/>
                </a:lnTo>
                <a:lnTo>
                  <a:pt x="22859" y="0"/>
                </a:lnTo>
                <a:close/>
              </a:path>
              <a:path w="243839" h="260985">
                <a:moveTo>
                  <a:pt x="99059" y="35051"/>
                </a:moveTo>
                <a:lnTo>
                  <a:pt x="70103" y="35051"/>
                </a:lnTo>
                <a:lnTo>
                  <a:pt x="85343" y="38099"/>
                </a:lnTo>
                <a:lnTo>
                  <a:pt x="91439" y="39623"/>
                </a:lnTo>
                <a:lnTo>
                  <a:pt x="99059" y="42163"/>
                </a:lnTo>
                <a:lnTo>
                  <a:pt x="99059" y="35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4391" y="3043428"/>
            <a:ext cx="3133725" cy="544195"/>
          </a:xfrm>
          <a:custGeom>
            <a:avLst/>
            <a:gdLst/>
            <a:ahLst/>
            <a:cxnLst/>
            <a:rect l="l" t="t" r="r" b="b"/>
            <a:pathLst>
              <a:path w="3133725" h="544195">
                <a:moveTo>
                  <a:pt x="3128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37971"/>
                </a:lnTo>
                <a:lnTo>
                  <a:pt x="1523" y="542543"/>
                </a:lnTo>
                <a:lnTo>
                  <a:pt x="4571" y="544067"/>
                </a:lnTo>
                <a:lnTo>
                  <a:pt x="3128771" y="544067"/>
                </a:lnTo>
                <a:lnTo>
                  <a:pt x="3131819" y="542543"/>
                </a:lnTo>
                <a:lnTo>
                  <a:pt x="3133343" y="537971"/>
                </a:lnTo>
                <a:lnTo>
                  <a:pt x="4572" y="537971"/>
                </a:lnTo>
                <a:lnTo>
                  <a:pt x="4572" y="4571"/>
                </a:lnTo>
                <a:lnTo>
                  <a:pt x="3133343" y="4571"/>
                </a:lnTo>
                <a:lnTo>
                  <a:pt x="3131819" y="1523"/>
                </a:lnTo>
                <a:lnTo>
                  <a:pt x="3128771" y="0"/>
                </a:lnTo>
                <a:close/>
              </a:path>
              <a:path w="3133725" h="544195">
                <a:moveTo>
                  <a:pt x="3128772" y="4571"/>
                </a:moveTo>
                <a:lnTo>
                  <a:pt x="3128772" y="537971"/>
                </a:lnTo>
                <a:lnTo>
                  <a:pt x="3133343" y="537971"/>
                </a:lnTo>
                <a:lnTo>
                  <a:pt x="3133343" y="4571"/>
                </a:lnTo>
                <a:lnTo>
                  <a:pt x="31287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88964" y="3048000"/>
            <a:ext cx="3124199" cy="53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84391" y="3043428"/>
            <a:ext cx="3133725" cy="544195"/>
          </a:xfrm>
          <a:custGeom>
            <a:avLst/>
            <a:gdLst/>
            <a:ahLst/>
            <a:cxnLst/>
            <a:rect l="l" t="t" r="r" b="b"/>
            <a:pathLst>
              <a:path w="3133725" h="544195">
                <a:moveTo>
                  <a:pt x="3128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37971"/>
                </a:lnTo>
                <a:lnTo>
                  <a:pt x="1523" y="542543"/>
                </a:lnTo>
                <a:lnTo>
                  <a:pt x="4571" y="544067"/>
                </a:lnTo>
                <a:lnTo>
                  <a:pt x="3128771" y="544067"/>
                </a:lnTo>
                <a:lnTo>
                  <a:pt x="3131819" y="542543"/>
                </a:lnTo>
                <a:lnTo>
                  <a:pt x="3133343" y="537971"/>
                </a:lnTo>
                <a:lnTo>
                  <a:pt x="9143" y="537971"/>
                </a:lnTo>
                <a:lnTo>
                  <a:pt x="4571" y="533399"/>
                </a:lnTo>
                <a:lnTo>
                  <a:pt x="9143" y="533399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3133343" y="4571"/>
                </a:lnTo>
                <a:lnTo>
                  <a:pt x="3131819" y="1523"/>
                </a:lnTo>
                <a:lnTo>
                  <a:pt x="3128771" y="0"/>
                </a:lnTo>
                <a:close/>
              </a:path>
              <a:path w="3133725" h="544195">
                <a:moveTo>
                  <a:pt x="9143" y="533399"/>
                </a:moveTo>
                <a:lnTo>
                  <a:pt x="4571" y="533399"/>
                </a:lnTo>
                <a:lnTo>
                  <a:pt x="9143" y="537971"/>
                </a:lnTo>
                <a:lnTo>
                  <a:pt x="9143" y="533399"/>
                </a:lnTo>
                <a:close/>
              </a:path>
              <a:path w="3133725" h="544195">
                <a:moveTo>
                  <a:pt x="3124199" y="533399"/>
                </a:moveTo>
                <a:lnTo>
                  <a:pt x="9143" y="533399"/>
                </a:lnTo>
                <a:lnTo>
                  <a:pt x="9143" y="537971"/>
                </a:lnTo>
                <a:lnTo>
                  <a:pt x="3124199" y="537971"/>
                </a:lnTo>
                <a:lnTo>
                  <a:pt x="3124199" y="533399"/>
                </a:lnTo>
                <a:close/>
              </a:path>
              <a:path w="3133725" h="544195">
                <a:moveTo>
                  <a:pt x="3124199" y="4571"/>
                </a:moveTo>
                <a:lnTo>
                  <a:pt x="3124199" y="537971"/>
                </a:lnTo>
                <a:lnTo>
                  <a:pt x="3128771" y="533399"/>
                </a:lnTo>
                <a:lnTo>
                  <a:pt x="3133343" y="533399"/>
                </a:lnTo>
                <a:lnTo>
                  <a:pt x="3133343" y="10667"/>
                </a:lnTo>
                <a:lnTo>
                  <a:pt x="3128771" y="10667"/>
                </a:lnTo>
                <a:lnTo>
                  <a:pt x="3124199" y="4571"/>
                </a:lnTo>
                <a:close/>
              </a:path>
              <a:path w="3133725" h="544195">
                <a:moveTo>
                  <a:pt x="3133343" y="533399"/>
                </a:moveTo>
                <a:lnTo>
                  <a:pt x="3128771" y="533399"/>
                </a:lnTo>
                <a:lnTo>
                  <a:pt x="3124199" y="537971"/>
                </a:lnTo>
                <a:lnTo>
                  <a:pt x="3133343" y="537971"/>
                </a:lnTo>
                <a:lnTo>
                  <a:pt x="3133343" y="533399"/>
                </a:lnTo>
                <a:close/>
              </a:path>
              <a:path w="3133725" h="544195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3133725" h="544195">
                <a:moveTo>
                  <a:pt x="3124199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3124199" y="10667"/>
                </a:lnTo>
                <a:lnTo>
                  <a:pt x="3124199" y="4571"/>
                </a:lnTo>
                <a:close/>
              </a:path>
              <a:path w="3133725" h="544195">
                <a:moveTo>
                  <a:pt x="3133343" y="4571"/>
                </a:moveTo>
                <a:lnTo>
                  <a:pt x="3124199" y="4571"/>
                </a:lnTo>
                <a:lnTo>
                  <a:pt x="3128771" y="10667"/>
                </a:lnTo>
                <a:lnTo>
                  <a:pt x="3133343" y="10667"/>
                </a:lnTo>
                <a:lnTo>
                  <a:pt x="3133343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67670" y="3125595"/>
            <a:ext cx="278765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lead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Arra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Inde</a:t>
            </a:r>
            <a:r>
              <a:rPr sz="1400" spc="-15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OutO</a:t>
            </a:r>
            <a:r>
              <a:rPr sz="1400" spc="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Bo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cep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22163" y="3634740"/>
            <a:ext cx="243840" cy="251460"/>
          </a:xfrm>
          <a:custGeom>
            <a:avLst/>
            <a:gdLst/>
            <a:ahLst/>
            <a:cxnLst/>
            <a:rect l="l" t="t" r="r" b="b"/>
            <a:pathLst>
              <a:path w="243839" h="251460">
                <a:moveTo>
                  <a:pt x="129539" y="216407"/>
                </a:moveTo>
                <a:lnTo>
                  <a:pt x="102107" y="216407"/>
                </a:lnTo>
                <a:lnTo>
                  <a:pt x="99059" y="222503"/>
                </a:lnTo>
                <a:lnTo>
                  <a:pt x="77723" y="222503"/>
                </a:lnTo>
                <a:lnTo>
                  <a:pt x="62483" y="225551"/>
                </a:lnTo>
                <a:lnTo>
                  <a:pt x="53339" y="225551"/>
                </a:lnTo>
                <a:lnTo>
                  <a:pt x="42671" y="227075"/>
                </a:lnTo>
                <a:lnTo>
                  <a:pt x="22859" y="228599"/>
                </a:lnTo>
                <a:lnTo>
                  <a:pt x="0" y="228599"/>
                </a:lnTo>
                <a:lnTo>
                  <a:pt x="0" y="251459"/>
                </a:lnTo>
                <a:lnTo>
                  <a:pt x="99060" y="251459"/>
                </a:lnTo>
                <a:lnTo>
                  <a:pt x="105155" y="249935"/>
                </a:lnTo>
                <a:lnTo>
                  <a:pt x="112775" y="246887"/>
                </a:lnTo>
                <a:lnTo>
                  <a:pt x="117347" y="243839"/>
                </a:lnTo>
                <a:lnTo>
                  <a:pt x="120395" y="242315"/>
                </a:lnTo>
                <a:lnTo>
                  <a:pt x="121919" y="242315"/>
                </a:lnTo>
                <a:lnTo>
                  <a:pt x="123443" y="240791"/>
                </a:lnTo>
                <a:lnTo>
                  <a:pt x="123443" y="239267"/>
                </a:lnTo>
                <a:lnTo>
                  <a:pt x="126491" y="236219"/>
                </a:lnTo>
                <a:lnTo>
                  <a:pt x="128015" y="233171"/>
                </a:lnTo>
                <a:lnTo>
                  <a:pt x="129539" y="231647"/>
                </a:lnTo>
                <a:lnTo>
                  <a:pt x="129539" y="216407"/>
                </a:lnTo>
                <a:close/>
              </a:path>
              <a:path w="243839" h="251460">
                <a:moveTo>
                  <a:pt x="99059" y="217931"/>
                </a:moveTo>
                <a:lnTo>
                  <a:pt x="96011" y="219455"/>
                </a:lnTo>
                <a:lnTo>
                  <a:pt x="89915" y="220979"/>
                </a:lnTo>
                <a:lnTo>
                  <a:pt x="85343" y="222503"/>
                </a:lnTo>
                <a:lnTo>
                  <a:pt x="99059" y="222503"/>
                </a:lnTo>
                <a:lnTo>
                  <a:pt x="99059" y="217931"/>
                </a:lnTo>
                <a:close/>
              </a:path>
              <a:path w="243839" h="251460">
                <a:moveTo>
                  <a:pt x="111251" y="129539"/>
                </a:moveTo>
                <a:lnTo>
                  <a:pt x="108203" y="132587"/>
                </a:lnTo>
                <a:lnTo>
                  <a:pt x="106679" y="132587"/>
                </a:lnTo>
                <a:lnTo>
                  <a:pt x="103631" y="135635"/>
                </a:lnTo>
                <a:lnTo>
                  <a:pt x="102107" y="138683"/>
                </a:lnTo>
                <a:lnTo>
                  <a:pt x="100583" y="140207"/>
                </a:lnTo>
                <a:lnTo>
                  <a:pt x="99059" y="143255"/>
                </a:lnTo>
                <a:lnTo>
                  <a:pt x="99059" y="222503"/>
                </a:lnTo>
                <a:lnTo>
                  <a:pt x="101345" y="217931"/>
                </a:lnTo>
                <a:lnTo>
                  <a:pt x="100583" y="217931"/>
                </a:lnTo>
                <a:lnTo>
                  <a:pt x="102107" y="216407"/>
                </a:lnTo>
                <a:lnTo>
                  <a:pt x="129539" y="216407"/>
                </a:lnTo>
                <a:lnTo>
                  <a:pt x="129539" y="158495"/>
                </a:lnTo>
                <a:lnTo>
                  <a:pt x="124967" y="158495"/>
                </a:lnTo>
                <a:lnTo>
                  <a:pt x="127507" y="155955"/>
                </a:lnTo>
                <a:lnTo>
                  <a:pt x="129539" y="150875"/>
                </a:lnTo>
                <a:lnTo>
                  <a:pt x="149351" y="150875"/>
                </a:lnTo>
                <a:lnTo>
                  <a:pt x="158495" y="149351"/>
                </a:lnTo>
                <a:lnTo>
                  <a:pt x="166115" y="149351"/>
                </a:lnTo>
                <a:lnTo>
                  <a:pt x="175259" y="147827"/>
                </a:lnTo>
                <a:lnTo>
                  <a:pt x="184403" y="147827"/>
                </a:lnTo>
                <a:lnTo>
                  <a:pt x="205739" y="146303"/>
                </a:lnTo>
                <a:lnTo>
                  <a:pt x="228599" y="146303"/>
                </a:lnTo>
                <a:lnTo>
                  <a:pt x="204215" y="144779"/>
                </a:lnTo>
                <a:lnTo>
                  <a:pt x="182879" y="144779"/>
                </a:lnTo>
                <a:lnTo>
                  <a:pt x="172211" y="143255"/>
                </a:lnTo>
                <a:lnTo>
                  <a:pt x="163067" y="141731"/>
                </a:lnTo>
                <a:lnTo>
                  <a:pt x="153923" y="141731"/>
                </a:lnTo>
                <a:lnTo>
                  <a:pt x="144779" y="140207"/>
                </a:lnTo>
                <a:lnTo>
                  <a:pt x="129539" y="137159"/>
                </a:lnTo>
                <a:lnTo>
                  <a:pt x="123443" y="135635"/>
                </a:lnTo>
                <a:lnTo>
                  <a:pt x="115823" y="132587"/>
                </a:lnTo>
                <a:lnTo>
                  <a:pt x="111251" y="129539"/>
                </a:lnTo>
                <a:close/>
              </a:path>
              <a:path w="243839" h="251460">
                <a:moveTo>
                  <a:pt x="102107" y="216407"/>
                </a:moveTo>
                <a:lnTo>
                  <a:pt x="100583" y="217931"/>
                </a:lnTo>
                <a:lnTo>
                  <a:pt x="101345" y="217931"/>
                </a:lnTo>
                <a:lnTo>
                  <a:pt x="102107" y="216407"/>
                </a:lnTo>
                <a:close/>
              </a:path>
              <a:path w="243839" h="251460">
                <a:moveTo>
                  <a:pt x="127507" y="155955"/>
                </a:moveTo>
                <a:lnTo>
                  <a:pt x="124967" y="158495"/>
                </a:lnTo>
                <a:lnTo>
                  <a:pt x="126872" y="157543"/>
                </a:lnTo>
                <a:lnTo>
                  <a:pt x="127507" y="155955"/>
                </a:lnTo>
                <a:close/>
              </a:path>
              <a:path w="243839" h="251460">
                <a:moveTo>
                  <a:pt x="126872" y="157543"/>
                </a:moveTo>
                <a:lnTo>
                  <a:pt x="124967" y="158495"/>
                </a:lnTo>
                <a:lnTo>
                  <a:pt x="126491" y="158495"/>
                </a:lnTo>
                <a:lnTo>
                  <a:pt x="126872" y="157543"/>
                </a:lnTo>
                <a:close/>
              </a:path>
              <a:path w="243839" h="251460">
                <a:moveTo>
                  <a:pt x="126999" y="157479"/>
                </a:moveTo>
                <a:lnTo>
                  <a:pt x="126491" y="158495"/>
                </a:lnTo>
                <a:lnTo>
                  <a:pt x="126999" y="157479"/>
                </a:lnTo>
                <a:close/>
              </a:path>
              <a:path w="243839" h="251460">
                <a:moveTo>
                  <a:pt x="129539" y="156463"/>
                </a:moveTo>
                <a:lnTo>
                  <a:pt x="128015" y="156971"/>
                </a:lnTo>
                <a:lnTo>
                  <a:pt x="126999" y="157479"/>
                </a:lnTo>
                <a:lnTo>
                  <a:pt x="126491" y="158495"/>
                </a:lnTo>
                <a:lnTo>
                  <a:pt x="129539" y="158495"/>
                </a:lnTo>
                <a:lnTo>
                  <a:pt x="129539" y="156463"/>
                </a:lnTo>
                <a:close/>
              </a:path>
              <a:path w="243839" h="251460">
                <a:moveTo>
                  <a:pt x="128015" y="155447"/>
                </a:moveTo>
                <a:lnTo>
                  <a:pt x="127507" y="155955"/>
                </a:lnTo>
                <a:lnTo>
                  <a:pt x="126872" y="157543"/>
                </a:lnTo>
                <a:lnTo>
                  <a:pt x="128015" y="155447"/>
                </a:lnTo>
                <a:close/>
              </a:path>
              <a:path w="243839" h="251460">
                <a:moveTo>
                  <a:pt x="129539" y="155447"/>
                </a:moveTo>
                <a:lnTo>
                  <a:pt x="128015" y="155447"/>
                </a:lnTo>
                <a:lnTo>
                  <a:pt x="126999" y="157479"/>
                </a:lnTo>
                <a:lnTo>
                  <a:pt x="128015" y="156971"/>
                </a:lnTo>
                <a:lnTo>
                  <a:pt x="129539" y="156463"/>
                </a:lnTo>
                <a:lnTo>
                  <a:pt x="129539" y="155447"/>
                </a:lnTo>
                <a:close/>
              </a:path>
              <a:path w="243839" h="251460">
                <a:moveTo>
                  <a:pt x="149351" y="150875"/>
                </a:moveTo>
                <a:lnTo>
                  <a:pt x="129539" y="150875"/>
                </a:lnTo>
                <a:lnTo>
                  <a:pt x="129539" y="156463"/>
                </a:lnTo>
                <a:lnTo>
                  <a:pt x="137159" y="153923"/>
                </a:lnTo>
                <a:lnTo>
                  <a:pt x="149351" y="150875"/>
                </a:lnTo>
                <a:close/>
              </a:path>
              <a:path w="243839" h="251460">
                <a:moveTo>
                  <a:pt x="129539" y="150875"/>
                </a:moveTo>
                <a:lnTo>
                  <a:pt x="127507" y="155955"/>
                </a:lnTo>
                <a:lnTo>
                  <a:pt x="128015" y="155447"/>
                </a:lnTo>
                <a:lnTo>
                  <a:pt x="129539" y="155447"/>
                </a:lnTo>
                <a:lnTo>
                  <a:pt x="129539" y="150875"/>
                </a:lnTo>
                <a:close/>
              </a:path>
              <a:path w="243839" h="251460">
                <a:moveTo>
                  <a:pt x="99059" y="42163"/>
                </a:moveTo>
                <a:lnTo>
                  <a:pt x="99059" y="117347"/>
                </a:lnTo>
                <a:lnTo>
                  <a:pt x="100583" y="118871"/>
                </a:lnTo>
                <a:lnTo>
                  <a:pt x="102107" y="121919"/>
                </a:lnTo>
                <a:lnTo>
                  <a:pt x="105155" y="124967"/>
                </a:lnTo>
                <a:lnTo>
                  <a:pt x="105155" y="126491"/>
                </a:lnTo>
                <a:lnTo>
                  <a:pt x="106679" y="128015"/>
                </a:lnTo>
                <a:lnTo>
                  <a:pt x="108203" y="128015"/>
                </a:lnTo>
                <a:lnTo>
                  <a:pt x="111251" y="129539"/>
                </a:lnTo>
                <a:lnTo>
                  <a:pt x="115823" y="132587"/>
                </a:lnTo>
                <a:lnTo>
                  <a:pt x="123443" y="135635"/>
                </a:lnTo>
                <a:lnTo>
                  <a:pt x="129539" y="137159"/>
                </a:lnTo>
                <a:lnTo>
                  <a:pt x="144779" y="140207"/>
                </a:lnTo>
                <a:lnTo>
                  <a:pt x="153923" y="141731"/>
                </a:lnTo>
                <a:lnTo>
                  <a:pt x="163067" y="141731"/>
                </a:lnTo>
                <a:lnTo>
                  <a:pt x="172211" y="143255"/>
                </a:lnTo>
                <a:lnTo>
                  <a:pt x="182879" y="144779"/>
                </a:lnTo>
                <a:lnTo>
                  <a:pt x="204215" y="144779"/>
                </a:lnTo>
                <a:lnTo>
                  <a:pt x="228599" y="146303"/>
                </a:lnTo>
                <a:lnTo>
                  <a:pt x="228599" y="129539"/>
                </a:lnTo>
                <a:lnTo>
                  <a:pt x="112775" y="129539"/>
                </a:lnTo>
                <a:lnTo>
                  <a:pt x="117347" y="126491"/>
                </a:lnTo>
                <a:lnTo>
                  <a:pt x="123443" y="124967"/>
                </a:lnTo>
                <a:lnTo>
                  <a:pt x="131063" y="123443"/>
                </a:lnTo>
                <a:lnTo>
                  <a:pt x="137159" y="121919"/>
                </a:lnTo>
                <a:lnTo>
                  <a:pt x="144779" y="120395"/>
                </a:lnTo>
                <a:lnTo>
                  <a:pt x="172211" y="115823"/>
                </a:lnTo>
                <a:lnTo>
                  <a:pt x="182879" y="115823"/>
                </a:lnTo>
                <a:lnTo>
                  <a:pt x="205739" y="114299"/>
                </a:lnTo>
                <a:lnTo>
                  <a:pt x="185927" y="112775"/>
                </a:lnTo>
                <a:lnTo>
                  <a:pt x="175259" y="111251"/>
                </a:lnTo>
                <a:lnTo>
                  <a:pt x="129539" y="111251"/>
                </a:lnTo>
                <a:lnTo>
                  <a:pt x="129539" y="108203"/>
                </a:lnTo>
                <a:lnTo>
                  <a:pt x="126491" y="102107"/>
                </a:lnTo>
                <a:lnTo>
                  <a:pt x="129539" y="102107"/>
                </a:lnTo>
                <a:lnTo>
                  <a:pt x="129539" y="44195"/>
                </a:lnTo>
                <a:lnTo>
                  <a:pt x="102107" y="44195"/>
                </a:lnTo>
                <a:lnTo>
                  <a:pt x="101599" y="43179"/>
                </a:lnTo>
                <a:lnTo>
                  <a:pt x="100583" y="42671"/>
                </a:lnTo>
                <a:lnTo>
                  <a:pt x="99059" y="42163"/>
                </a:lnTo>
                <a:close/>
              </a:path>
              <a:path w="243839" h="251460">
                <a:moveTo>
                  <a:pt x="237743" y="114299"/>
                </a:moveTo>
                <a:lnTo>
                  <a:pt x="228599" y="114299"/>
                </a:lnTo>
                <a:lnTo>
                  <a:pt x="228599" y="146303"/>
                </a:lnTo>
                <a:lnTo>
                  <a:pt x="237743" y="146303"/>
                </a:lnTo>
                <a:lnTo>
                  <a:pt x="243839" y="138683"/>
                </a:lnTo>
                <a:lnTo>
                  <a:pt x="243839" y="121919"/>
                </a:lnTo>
                <a:lnTo>
                  <a:pt x="237743" y="114299"/>
                </a:lnTo>
                <a:close/>
              </a:path>
              <a:path w="243839" h="251460">
                <a:moveTo>
                  <a:pt x="228599" y="114299"/>
                </a:moveTo>
                <a:lnTo>
                  <a:pt x="205739" y="114299"/>
                </a:lnTo>
                <a:lnTo>
                  <a:pt x="182879" y="115823"/>
                </a:lnTo>
                <a:lnTo>
                  <a:pt x="172211" y="115823"/>
                </a:lnTo>
                <a:lnTo>
                  <a:pt x="144779" y="120395"/>
                </a:lnTo>
                <a:lnTo>
                  <a:pt x="137159" y="121919"/>
                </a:lnTo>
                <a:lnTo>
                  <a:pt x="131063" y="123443"/>
                </a:lnTo>
                <a:lnTo>
                  <a:pt x="123443" y="124967"/>
                </a:lnTo>
                <a:lnTo>
                  <a:pt x="117347" y="126491"/>
                </a:lnTo>
                <a:lnTo>
                  <a:pt x="112775" y="129539"/>
                </a:lnTo>
                <a:lnTo>
                  <a:pt x="228599" y="129539"/>
                </a:lnTo>
                <a:lnTo>
                  <a:pt x="228599" y="114299"/>
                </a:lnTo>
                <a:close/>
              </a:path>
              <a:path w="243839" h="251460">
                <a:moveTo>
                  <a:pt x="129539" y="103631"/>
                </a:moveTo>
                <a:lnTo>
                  <a:pt x="129539" y="111251"/>
                </a:lnTo>
                <a:lnTo>
                  <a:pt x="166115" y="111251"/>
                </a:lnTo>
                <a:lnTo>
                  <a:pt x="150875" y="108203"/>
                </a:lnTo>
                <a:lnTo>
                  <a:pt x="143255" y="108203"/>
                </a:lnTo>
                <a:lnTo>
                  <a:pt x="138683" y="106679"/>
                </a:lnTo>
                <a:lnTo>
                  <a:pt x="132587" y="105155"/>
                </a:lnTo>
                <a:lnTo>
                  <a:pt x="129539" y="103631"/>
                </a:lnTo>
                <a:close/>
              </a:path>
              <a:path w="243839" h="251460">
                <a:moveTo>
                  <a:pt x="126491" y="102107"/>
                </a:moveTo>
                <a:lnTo>
                  <a:pt x="129539" y="108203"/>
                </a:lnTo>
                <a:lnTo>
                  <a:pt x="129539" y="103631"/>
                </a:lnTo>
                <a:lnTo>
                  <a:pt x="128015" y="103631"/>
                </a:lnTo>
                <a:lnTo>
                  <a:pt x="126491" y="102107"/>
                </a:lnTo>
                <a:close/>
              </a:path>
              <a:path w="243839" h="251460">
                <a:moveTo>
                  <a:pt x="129539" y="102107"/>
                </a:moveTo>
                <a:lnTo>
                  <a:pt x="126491" y="102107"/>
                </a:lnTo>
                <a:lnTo>
                  <a:pt x="128015" y="103631"/>
                </a:lnTo>
                <a:lnTo>
                  <a:pt x="129539" y="103631"/>
                </a:lnTo>
                <a:lnTo>
                  <a:pt x="129539" y="102107"/>
                </a:lnTo>
                <a:close/>
              </a:path>
              <a:path w="243839" h="251460">
                <a:moveTo>
                  <a:pt x="101599" y="43179"/>
                </a:moveTo>
                <a:lnTo>
                  <a:pt x="102107" y="44195"/>
                </a:lnTo>
                <a:lnTo>
                  <a:pt x="101726" y="43243"/>
                </a:lnTo>
                <a:close/>
              </a:path>
              <a:path w="243839" h="251460">
                <a:moveTo>
                  <a:pt x="101726" y="43243"/>
                </a:moveTo>
                <a:lnTo>
                  <a:pt x="102107" y="44195"/>
                </a:lnTo>
                <a:lnTo>
                  <a:pt x="103631" y="44195"/>
                </a:lnTo>
                <a:lnTo>
                  <a:pt x="101726" y="43243"/>
                </a:lnTo>
                <a:close/>
              </a:path>
              <a:path w="243839" h="251460">
                <a:moveTo>
                  <a:pt x="101091" y="41655"/>
                </a:moveTo>
                <a:lnTo>
                  <a:pt x="101726" y="43243"/>
                </a:lnTo>
                <a:lnTo>
                  <a:pt x="103631" y="44195"/>
                </a:lnTo>
                <a:lnTo>
                  <a:pt x="101091" y="41655"/>
                </a:lnTo>
                <a:close/>
              </a:path>
              <a:path w="243839" h="251460">
                <a:moveTo>
                  <a:pt x="22859" y="0"/>
                </a:moveTo>
                <a:lnTo>
                  <a:pt x="0" y="0"/>
                </a:lnTo>
                <a:lnTo>
                  <a:pt x="0" y="32003"/>
                </a:lnTo>
                <a:lnTo>
                  <a:pt x="22859" y="32003"/>
                </a:lnTo>
                <a:lnTo>
                  <a:pt x="44195" y="33527"/>
                </a:lnTo>
                <a:lnTo>
                  <a:pt x="53339" y="33527"/>
                </a:lnTo>
                <a:lnTo>
                  <a:pt x="62483" y="35051"/>
                </a:lnTo>
                <a:lnTo>
                  <a:pt x="99059" y="35051"/>
                </a:lnTo>
                <a:lnTo>
                  <a:pt x="99059" y="36575"/>
                </a:lnTo>
                <a:lnTo>
                  <a:pt x="101091" y="41655"/>
                </a:lnTo>
                <a:lnTo>
                  <a:pt x="103631" y="44195"/>
                </a:lnTo>
                <a:lnTo>
                  <a:pt x="129539" y="44195"/>
                </a:lnTo>
                <a:lnTo>
                  <a:pt x="129539" y="28955"/>
                </a:lnTo>
                <a:lnTo>
                  <a:pt x="128015" y="25907"/>
                </a:lnTo>
                <a:lnTo>
                  <a:pt x="126491" y="24383"/>
                </a:lnTo>
                <a:lnTo>
                  <a:pt x="124967" y="21335"/>
                </a:lnTo>
                <a:lnTo>
                  <a:pt x="123443" y="19811"/>
                </a:lnTo>
                <a:lnTo>
                  <a:pt x="121919" y="19811"/>
                </a:lnTo>
                <a:lnTo>
                  <a:pt x="121919" y="18287"/>
                </a:lnTo>
                <a:lnTo>
                  <a:pt x="120395" y="18287"/>
                </a:lnTo>
                <a:lnTo>
                  <a:pt x="117347" y="15239"/>
                </a:lnTo>
                <a:lnTo>
                  <a:pt x="115823" y="15239"/>
                </a:lnTo>
                <a:lnTo>
                  <a:pt x="111251" y="12191"/>
                </a:lnTo>
                <a:lnTo>
                  <a:pt x="105155" y="10667"/>
                </a:lnTo>
                <a:lnTo>
                  <a:pt x="97535" y="9143"/>
                </a:lnTo>
                <a:lnTo>
                  <a:pt x="91439" y="7619"/>
                </a:lnTo>
                <a:lnTo>
                  <a:pt x="83819" y="6095"/>
                </a:lnTo>
                <a:lnTo>
                  <a:pt x="56387" y="1523"/>
                </a:lnTo>
                <a:lnTo>
                  <a:pt x="45719" y="1523"/>
                </a:lnTo>
                <a:lnTo>
                  <a:pt x="22859" y="0"/>
                </a:lnTo>
                <a:close/>
              </a:path>
              <a:path w="243839" h="251460">
                <a:moveTo>
                  <a:pt x="100583" y="41147"/>
                </a:moveTo>
                <a:lnTo>
                  <a:pt x="101599" y="43179"/>
                </a:lnTo>
                <a:lnTo>
                  <a:pt x="101091" y="41655"/>
                </a:lnTo>
                <a:lnTo>
                  <a:pt x="100583" y="41147"/>
                </a:lnTo>
                <a:close/>
              </a:path>
              <a:path w="243839" h="251460">
                <a:moveTo>
                  <a:pt x="99059" y="36575"/>
                </a:moveTo>
                <a:lnTo>
                  <a:pt x="99059" y="42163"/>
                </a:lnTo>
                <a:lnTo>
                  <a:pt x="100583" y="42671"/>
                </a:lnTo>
                <a:lnTo>
                  <a:pt x="101599" y="43179"/>
                </a:lnTo>
                <a:lnTo>
                  <a:pt x="100583" y="41147"/>
                </a:lnTo>
                <a:lnTo>
                  <a:pt x="100888" y="41147"/>
                </a:lnTo>
                <a:lnTo>
                  <a:pt x="99059" y="36575"/>
                </a:lnTo>
                <a:close/>
              </a:path>
              <a:path w="243839" h="251460">
                <a:moveTo>
                  <a:pt x="99059" y="35051"/>
                </a:moveTo>
                <a:lnTo>
                  <a:pt x="70103" y="35051"/>
                </a:lnTo>
                <a:lnTo>
                  <a:pt x="85343" y="38099"/>
                </a:lnTo>
                <a:lnTo>
                  <a:pt x="91439" y="39623"/>
                </a:lnTo>
                <a:lnTo>
                  <a:pt x="99059" y="42163"/>
                </a:lnTo>
                <a:lnTo>
                  <a:pt x="99059" y="35051"/>
                </a:lnTo>
                <a:close/>
              </a:path>
              <a:path w="243839" h="251460">
                <a:moveTo>
                  <a:pt x="100888" y="41147"/>
                </a:moveTo>
                <a:lnTo>
                  <a:pt x="100583" y="41147"/>
                </a:lnTo>
                <a:lnTo>
                  <a:pt x="101091" y="41655"/>
                </a:lnTo>
                <a:lnTo>
                  <a:pt x="100888" y="411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2391" y="3637788"/>
            <a:ext cx="2905125" cy="248920"/>
          </a:xfrm>
          <a:custGeom>
            <a:avLst/>
            <a:gdLst/>
            <a:ahLst/>
            <a:cxnLst/>
            <a:rect l="l" t="t" r="r" b="b"/>
            <a:pathLst>
              <a:path w="2905125" h="248920">
                <a:moveTo>
                  <a:pt x="2900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48411"/>
                </a:lnTo>
                <a:lnTo>
                  <a:pt x="4572" y="248411"/>
                </a:lnTo>
                <a:lnTo>
                  <a:pt x="4572" y="4571"/>
                </a:lnTo>
                <a:lnTo>
                  <a:pt x="2904743" y="4571"/>
                </a:lnTo>
                <a:lnTo>
                  <a:pt x="2903219" y="1523"/>
                </a:lnTo>
                <a:lnTo>
                  <a:pt x="2900171" y="0"/>
                </a:lnTo>
                <a:close/>
              </a:path>
              <a:path w="2905125" h="248920">
                <a:moveTo>
                  <a:pt x="2900172" y="4571"/>
                </a:moveTo>
                <a:lnTo>
                  <a:pt x="2900172" y="248411"/>
                </a:lnTo>
                <a:lnTo>
                  <a:pt x="2904743" y="248411"/>
                </a:lnTo>
                <a:lnTo>
                  <a:pt x="2904743" y="4571"/>
                </a:lnTo>
                <a:lnTo>
                  <a:pt x="29001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6964" y="3642360"/>
            <a:ext cx="2895599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2391" y="3637788"/>
            <a:ext cx="2905125" cy="248920"/>
          </a:xfrm>
          <a:custGeom>
            <a:avLst/>
            <a:gdLst/>
            <a:ahLst/>
            <a:cxnLst/>
            <a:rect l="l" t="t" r="r" b="b"/>
            <a:pathLst>
              <a:path w="2905125" h="248920">
                <a:moveTo>
                  <a:pt x="2900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48411"/>
                </a:lnTo>
                <a:lnTo>
                  <a:pt x="9143" y="248411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2904743" y="4571"/>
                </a:lnTo>
                <a:lnTo>
                  <a:pt x="2903219" y="1523"/>
                </a:lnTo>
                <a:lnTo>
                  <a:pt x="2900171" y="0"/>
                </a:lnTo>
                <a:close/>
              </a:path>
              <a:path w="2905125" h="248920">
                <a:moveTo>
                  <a:pt x="2895599" y="4571"/>
                </a:moveTo>
                <a:lnTo>
                  <a:pt x="2895599" y="248411"/>
                </a:lnTo>
                <a:lnTo>
                  <a:pt x="2904743" y="248411"/>
                </a:lnTo>
                <a:lnTo>
                  <a:pt x="2904743" y="9143"/>
                </a:lnTo>
                <a:lnTo>
                  <a:pt x="2900171" y="9143"/>
                </a:lnTo>
                <a:lnTo>
                  <a:pt x="2895599" y="4571"/>
                </a:lnTo>
                <a:close/>
              </a:path>
              <a:path w="2905125" h="24892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2905125" h="248920">
                <a:moveTo>
                  <a:pt x="2895599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895599" y="9143"/>
                </a:lnTo>
                <a:lnTo>
                  <a:pt x="2895599" y="4571"/>
                </a:lnTo>
                <a:close/>
              </a:path>
              <a:path w="2905125" h="248920">
                <a:moveTo>
                  <a:pt x="2904743" y="4571"/>
                </a:moveTo>
                <a:lnTo>
                  <a:pt x="2895599" y="4571"/>
                </a:lnTo>
                <a:lnTo>
                  <a:pt x="2900171" y="9143"/>
                </a:lnTo>
                <a:lnTo>
                  <a:pt x="2904743" y="9143"/>
                </a:lnTo>
                <a:lnTo>
                  <a:pt x="2904743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4459" y="4604004"/>
            <a:ext cx="4707890" cy="2232660"/>
          </a:xfrm>
          <a:custGeom>
            <a:avLst/>
            <a:gdLst/>
            <a:ahLst/>
            <a:cxnLst/>
            <a:rect l="l" t="t" r="r" b="b"/>
            <a:pathLst>
              <a:path w="4707890" h="2232659">
                <a:moveTo>
                  <a:pt x="4701539" y="0"/>
                </a:move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228087"/>
                </a:lnTo>
                <a:lnTo>
                  <a:pt x="1523" y="2231135"/>
                </a:lnTo>
                <a:lnTo>
                  <a:pt x="6095" y="2232659"/>
                </a:lnTo>
                <a:lnTo>
                  <a:pt x="4701539" y="2232659"/>
                </a:lnTo>
                <a:lnTo>
                  <a:pt x="4706111" y="2231135"/>
                </a:lnTo>
                <a:lnTo>
                  <a:pt x="4707635" y="2228087"/>
                </a:lnTo>
                <a:lnTo>
                  <a:pt x="6096" y="2228087"/>
                </a:lnTo>
                <a:lnTo>
                  <a:pt x="6096" y="4571"/>
                </a:lnTo>
                <a:lnTo>
                  <a:pt x="4707635" y="4571"/>
                </a:lnTo>
                <a:lnTo>
                  <a:pt x="4706111" y="1523"/>
                </a:lnTo>
                <a:lnTo>
                  <a:pt x="4701539" y="0"/>
                </a:lnTo>
                <a:close/>
              </a:path>
              <a:path w="4707890" h="2232659">
                <a:moveTo>
                  <a:pt x="4701540" y="4571"/>
                </a:moveTo>
                <a:lnTo>
                  <a:pt x="4701540" y="2228087"/>
                </a:lnTo>
                <a:lnTo>
                  <a:pt x="4707635" y="2228087"/>
                </a:lnTo>
                <a:lnTo>
                  <a:pt x="4707635" y="4571"/>
                </a:lnTo>
                <a:lnTo>
                  <a:pt x="4701540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0555" y="4608576"/>
            <a:ext cx="4695443" cy="22235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94459" y="4604004"/>
            <a:ext cx="4707890" cy="2232660"/>
          </a:xfrm>
          <a:custGeom>
            <a:avLst/>
            <a:gdLst/>
            <a:ahLst/>
            <a:cxnLst/>
            <a:rect l="l" t="t" r="r" b="b"/>
            <a:pathLst>
              <a:path w="4707890" h="2232659">
                <a:moveTo>
                  <a:pt x="4701539" y="0"/>
                </a:move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228087"/>
                </a:lnTo>
                <a:lnTo>
                  <a:pt x="1523" y="2231135"/>
                </a:lnTo>
                <a:lnTo>
                  <a:pt x="6095" y="2232659"/>
                </a:lnTo>
                <a:lnTo>
                  <a:pt x="4701539" y="2232659"/>
                </a:lnTo>
                <a:lnTo>
                  <a:pt x="4706111" y="2231135"/>
                </a:lnTo>
                <a:lnTo>
                  <a:pt x="4707635" y="2228087"/>
                </a:lnTo>
                <a:lnTo>
                  <a:pt x="10667" y="2228087"/>
                </a:lnTo>
                <a:lnTo>
                  <a:pt x="6095" y="2221991"/>
                </a:lnTo>
                <a:lnTo>
                  <a:pt x="10667" y="2221991"/>
                </a:lnTo>
                <a:lnTo>
                  <a:pt x="10667" y="10667"/>
                </a:lnTo>
                <a:lnTo>
                  <a:pt x="6095" y="10667"/>
                </a:lnTo>
                <a:lnTo>
                  <a:pt x="10667" y="4571"/>
                </a:lnTo>
                <a:lnTo>
                  <a:pt x="4707635" y="4571"/>
                </a:lnTo>
                <a:lnTo>
                  <a:pt x="4706111" y="1523"/>
                </a:lnTo>
                <a:lnTo>
                  <a:pt x="4701539" y="0"/>
                </a:lnTo>
                <a:close/>
              </a:path>
              <a:path w="4707890" h="2232659">
                <a:moveTo>
                  <a:pt x="10667" y="2221991"/>
                </a:moveTo>
                <a:lnTo>
                  <a:pt x="6095" y="2221991"/>
                </a:lnTo>
                <a:lnTo>
                  <a:pt x="10667" y="2228087"/>
                </a:lnTo>
                <a:lnTo>
                  <a:pt x="10667" y="2221991"/>
                </a:lnTo>
                <a:close/>
              </a:path>
              <a:path w="4707890" h="2232659">
                <a:moveTo>
                  <a:pt x="4696967" y="2221991"/>
                </a:moveTo>
                <a:lnTo>
                  <a:pt x="10667" y="2221991"/>
                </a:lnTo>
                <a:lnTo>
                  <a:pt x="10667" y="2228087"/>
                </a:lnTo>
                <a:lnTo>
                  <a:pt x="4696967" y="2228087"/>
                </a:lnTo>
                <a:lnTo>
                  <a:pt x="4696967" y="2221991"/>
                </a:lnTo>
                <a:close/>
              </a:path>
              <a:path w="4707890" h="2232659">
                <a:moveTo>
                  <a:pt x="4696967" y="4571"/>
                </a:moveTo>
                <a:lnTo>
                  <a:pt x="4696967" y="2228087"/>
                </a:lnTo>
                <a:lnTo>
                  <a:pt x="4701539" y="2221991"/>
                </a:lnTo>
                <a:lnTo>
                  <a:pt x="4707635" y="2221991"/>
                </a:lnTo>
                <a:lnTo>
                  <a:pt x="4707635" y="10667"/>
                </a:lnTo>
                <a:lnTo>
                  <a:pt x="4701539" y="10667"/>
                </a:lnTo>
                <a:lnTo>
                  <a:pt x="4696967" y="4571"/>
                </a:lnTo>
                <a:close/>
              </a:path>
              <a:path w="4707890" h="2232659">
                <a:moveTo>
                  <a:pt x="4707635" y="2221991"/>
                </a:moveTo>
                <a:lnTo>
                  <a:pt x="4701539" y="2221991"/>
                </a:lnTo>
                <a:lnTo>
                  <a:pt x="4696967" y="2228087"/>
                </a:lnTo>
                <a:lnTo>
                  <a:pt x="4707635" y="2228087"/>
                </a:lnTo>
                <a:lnTo>
                  <a:pt x="4707635" y="2221991"/>
                </a:lnTo>
                <a:close/>
              </a:path>
              <a:path w="4707890" h="2232659">
                <a:moveTo>
                  <a:pt x="10667" y="4571"/>
                </a:moveTo>
                <a:lnTo>
                  <a:pt x="6095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4707890" h="2232659">
                <a:moveTo>
                  <a:pt x="4696967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4696967" y="10667"/>
                </a:lnTo>
                <a:lnTo>
                  <a:pt x="4696967" y="4571"/>
                </a:lnTo>
                <a:close/>
              </a:path>
              <a:path w="4707890" h="2232659">
                <a:moveTo>
                  <a:pt x="4707635" y="4571"/>
                </a:moveTo>
                <a:lnTo>
                  <a:pt x="4696967" y="4571"/>
                </a:lnTo>
                <a:lnTo>
                  <a:pt x="4701539" y="10667"/>
                </a:lnTo>
                <a:lnTo>
                  <a:pt x="4707635" y="10667"/>
                </a:lnTo>
                <a:lnTo>
                  <a:pt x="470763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20673" y="5858829"/>
            <a:ext cx="286258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 algn="ctr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//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25" dirty="0">
                <a:latin typeface="Arial"/>
                <a:cs typeface="Arial"/>
              </a:rPr>
              <a:t>x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p</a:t>
            </a:r>
            <a:r>
              <a:rPr sz="1500" dirty="0">
                <a:latin typeface="Arial"/>
                <a:cs typeface="Arial"/>
              </a:rPr>
              <a:t>ti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n a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10" dirty="0">
                <a:latin typeface="Arial"/>
                <a:cs typeface="Arial"/>
              </a:rPr>
              <a:t>a</a:t>
            </a:r>
            <a:r>
              <a:rPr sz="1500" spc="5" dirty="0">
                <a:latin typeface="Arial"/>
                <a:cs typeface="Arial"/>
              </a:rPr>
              <a:t>nd</a:t>
            </a:r>
            <a:r>
              <a:rPr sz="1500" dirty="0">
                <a:latin typeface="Arial"/>
                <a:cs typeface="Arial"/>
              </a:rPr>
              <a:t>l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re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r>
              <a:rPr sz="1500" spc="5" dirty="0">
                <a:solidFill>
                  <a:srgbClr val="C00000"/>
                </a:solidFill>
                <a:latin typeface="Arial"/>
                <a:cs typeface="Arial"/>
              </a:rPr>
              <a:t>ca</a:t>
            </a: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500" spc="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1500" spc="1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1500" b="1" spc="-65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r</a:t>
            </a:r>
            <a:r>
              <a:rPr sz="1500" b="1" spc="5" dirty="0">
                <a:latin typeface="Arial"/>
                <a:cs typeface="Arial"/>
              </a:rPr>
              <a:t>i</a:t>
            </a:r>
            <a:r>
              <a:rPr sz="1500" b="1" dirty="0">
                <a:latin typeface="Arial"/>
                <a:cs typeface="Arial"/>
              </a:rPr>
              <a:t>thme</a:t>
            </a:r>
            <a:r>
              <a:rPr sz="1500" b="1" spc="5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ic Ex</a:t>
            </a:r>
            <a:r>
              <a:rPr sz="1500" b="1" spc="5" dirty="0">
                <a:latin typeface="Arial"/>
                <a:cs typeface="Arial"/>
              </a:rPr>
              <a:t>c</a:t>
            </a:r>
            <a:r>
              <a:rPr sz="1500" b="1" dirty="0">
                <a:latin typeface="Arial"/>
                <a:cs typeface="Arial"/>
              </a:rPr>
              <a:t>ept</a:t>
            </a:r>
            <a:r>
              <a:rPr sz="1500" b="1" spc="5" dirty="0">
                <a:latin typeface="Arial"/>
                <a:cs typeface="Arial"/>
              </a:rPr>
              <a:t>i</a:t>
            </a:r>
            <a:r>
              <a:rPr sz="1500" b="1" dirty="0">
                <a:latin typeface="Arial"/>
                <a:cs typeface="Arial"/>
              </a:rPr>
              <a:t>on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){</a:t>
            </a:r>
            <a:endParaRPr sz="1500">
              <a:latin typeface="Arial"/>
              <a:cs typeface="Arial"/>
            </a:endParaRPr>
          </a:p>
          <a:p>
            <a:pPr marL="53975" algn="ctr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latin typeface="Arial"/>
                <a:cs typeface="Arial"/>
              </a:rPr>
              <a:t>//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25" dirty="0">
                <a:latin typeface="Arial"/>
                <a:cs typeface="Arial"/>
              </a:rPr>
              <a:t>x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p</a:t>
            </a:r>
            <a:r>
              <a:rPr sz="1500" dirty="0">
                <a:latin typeface="Arial"/>
                <a:cs typeface="Arial"/>
              </a:rPr>
              <a:t>ti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n b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10" dirty="0">
                <a:latin typeface="Arial"/>
                <a:cs typeface="Arial"/>
              </a:rPr>
              <a:t>a</a:t>
            </a:r>
            <a:r>
              <a:rPr sz="1500" spc="5" dirty="0">
                <a:latin typeface="Arial"/>
                <a:cs typeface="Arial"/>
              </a:rPr>
              <a:t>nd</a:t>
            </a:r>
            <a:r>
              <a:rPr sz="1500" dirty="0">
                <a:latin typeface="Arial"/>
                <a:cs typeface="Arial"/>
              </a:rPr>
              <a:t>l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re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24600" y="5623560"/>
            <a:ext cx="245745" cy="1221105"/>
          </a:xfrm>
          <a:custGeom>
            <a:avLst/>
            <a:gdLst/>
            <a:ahLst/>
            <a:cxnLst/>
            <a:rect l="l" t="t" r="r" b="b"/>
            <a:pathLst>
              <a:path w="245745" h="1221104">
                <a:moveTo>
                  <a:pt x="99059" y="1178051"/>
                </a:moveTo>
                <a:lnTo>
                  <a:pt x="96011" y="1179575"/>
                </a:lnTo>
                <a:lnTo>
                  <a:pt x="91439" y="1181099"/>
                </a:lnTo>
                <a:lnTo>
                  <a:pt x="79247" y="1184147"/>
                </a:lnTo>
                <a:lnTo>
                  <a:pt x="71627" y="1184147"/>
                </a:lnTo>
                <a:lnTo>
                  <a:pt x="53339" y="1187195"/>
                </a:lnTo>
                <a:lnTo>
                  <a:pt x="44195" y="1187195"/>
                </a:lnTo>
                <a:lnTo>
                  <a:pt x="22859" y="1188719"/>
                </a:lnTo>
                <a:lnTo>
                  <a:pt x="0" y="1188719"/>
                </a:lnTo>
                <a:lnTo>
                  <a:pt x="1523" y="1220723"/>
                </a:lnTo>
                <a:lnTo>
                  <a:pt x="24383" y="1220723"/>
                </a:lnTo>
                <a:lnTo>
                  <a:pt x="45719" y="1219199"/>
                </a:lnTo>
                <a:lnTo>
                  <a:pt x="56387" y="1217675"/>
                </a:lnTo>
                <a:lnTo>
                  <a:pt x="67055" y="1217675"/>
                </a:lnTo>
                <a:lnTo>
                  <a:pt x="85343" y="1214627"/>
                </a:lnTo>
                <a:lnTo>
                  <a:pt x="92963" y="1213103"/>
                </a:lnTo>
                <a:lnTo>
                  <a:pt x="99059" y="1211579"/>
                </a:lnTo>
                <a:lnTo>
                  <a:pt x="106679" y="1210055"/>
                </a:lnTo>
                <a:lnTo>
                  <a:pt x="115823" y="1205483"/>
                </a:lnTo>
                <a:lnTo>
                  <a:pt x="117347" y="1205483"/>
                </a:lnTo>
                <a:lnTo>
                  <a:pt x="118871" y="1203959"/>
                </a:lnTo>
                <a:lnTo>
                  <a:pt x="121919" y="1202435"/>
                </a:lnTo>
                <a:lnTo>
                  <a:pt x="123443" y="1200911"/>
                </a:lnTo>
                <a:lnTo>
                  <a:pt x="124967" y="1200911"/>
                </a:lnTo>
                <a:lnTo>
                  <a:pt x="126491" y="1197863"/>
                </a:lnTo>
                <a:lnTo>
                  <a:pt x="129539" y="1194815"/>
                </a:lnTo>
                <a:lnTo>
                  <a:pt x="129539" y="1190243"/>
                </a:lnTo>
                <a:lnTo>
                  <a:pt x="131063" y="1188719"/>
                </a:lnTo>
                <a:lnTo>
                  <a:pt x="131063" y="1182623"/>
                </a:lnTo>
                <a:lnTo>
                  <a:pt x="99059" y="1182623"/>
                </a:lnTo>
                <a:lnTo>
                  <a:pt x="99059" y="1178051"/>
                </a:lnTo>
                <a:close/>
              </a:path>
              <a:path w="245745" h="1221104">
                <a:moveTo>
                  <a:pt x="103631" y="1176527"/>
                </a:moveTo>
                <a:lnTo>
                  <a:pt x="99059" y="1178051"/>
                </a:lnTo>
                <a:lnTo>
                  <a:pt x="99059" y="1182623"/>
                </a:lnTo>
                <a:lnTo>
                  <a:pt x="103631" y="1176527"/>
                </a:lnTo>
                <a:close/>
              </a:path>
              <a:path w="245745" h="1221104">
                <a:moveTo>
                  <a:pt x="131063" y="1176527"/>
                </a:moveTo>
                <a:lnTo>
                  <a:pt x="103631" y="1176527"/>
                </a:lnTo>
                <a:lnTo>
                  <a:pt x="99059" y="1182623"/>
                </a:lnTo>
                <a:lnTo>
                  <a:pt x="131063" y="1182623"/>
                </a:lnTo>
                <a:lnTo>
                  <a:pt x="131063" y="1176527"/>
                </a:lnTo>
                <a:close/>
              </a:path>
              <a:path w="245745" h="1221104">
                <a:moveTo>
                  <a:pt x="111861" y="610209"/>
                </a:moveTo>
                <a:lnTo>
                  <a:pt x="108203" y="612647"/>
                </a:lnTo>
                <a:lnTo>
                  <a:pt x="106679" y="614171"/>
                </a:lnTo>
                <a:lnTo>
                  <a:pt x="105155" y="614171"/>
                </a:lnTo>
                <a:lnTo>
                  <a:pt x="103631" y="617219"/>
                </a:lnTo>
                <a:lnTo>
                  <a:pt x="100583" y="620267"/>
                </a:lnTo>
                <a:lnTo>
                  <a:pt x="100583" y="623315"/>
                </a:lnTo>
                <a:lnTo>
                  <a:pt x="99059" y="624839"/>
                </a:lnTo>
                <a:lnTo>
                  <a:pt x="99059" y="1178051"/>
                </a:lnTo>
                <a:lnTo>
                  <a:pt x="103631" y="1176527"/>
                </a:lnTo>
                <a:lnTo>
                  <a:pt x="131063" y="1176527"/>
                </a:lnTo>
                <a:lnTo>
                  <a:pt x="131063" y="638555"/>
                </a:lnTo>
                <a:lnTo>
                  <a:pt x="126491" y="638555"/>
                </a:lnTo>
                <a:lnTo>
                  <a:pt x="129539" y="635507"/>
                </a:lnTo>
                <a:lnTo>
                  <a:pt x="130301" y="633983"/>
                </a:lnTo>
                <a:lnTo>
                  <a:pt x="129539" y="633983"/>
                </a:lnTo>
                <a:lnTo>
                  <a:pt x="131063" y="629411"/>
                </a:lnTo>
                <a:lnTo>
                  <a:pt x="167639" y="629411"/>
                </a:lnTo>
                <a:lnTo>
                  <a:pt x="176783" y="627887"/>
                </a:lnTo>
                <a:lnTo>
                  <a:pt x="185927" y="627887"/>
                </a:lnTo>
                <a:lnTo>
                  <a:pt x="207263" y="626363"/>
                </a:lnTo>
                <a:lnTo>
                  <a:pt x="205739" y="626363"/>
                </a:lnTo>
                <a:lnTo>
                  <a:pt x="182879" y="624839"/>
                </a:lnTo>
                <a:lnTo>
                  <a:pt x="173735" y="623315"/>
                </a:lnTo>
                <a:lnTo>
                  <a:pt x="163067" y="623315"/>
                </a:lnTo>
                <a:lnTo>
                  <a:pt x="153923" y="621791"/>
                </a:lnTo>
                <a:lnTo>
                  <a:pt x="146303" y="620267"/>
                </a:lnTo>
                <a:lnTo>
                  <a:pt x="137159" y="618743"/>
                </a:lnTo>
                <a:lnTo>
                  <a:pt x="131063" y="617219"/>
                </a:lnTo>
                <a:lnTo>
                  <a:pt x="123443" y="615695"/>
                </a:lnTo>
                <a:lnTo>
                  <a:pt x="114299" y="611123"/>
                </a:lnTo>
                <a:lnTo>
                  <a:pt x="112775" y="611123"/>
                </a:lnTo>
                <a:lnTo>
                  <a:pt x="111861" y="610209"/>
                </a:lnTo>
                <a:close/>
              </a:path>
              <a:path w="245745" h="1221104">
                <a:moveTo>
                  <a:pt x="131063" y="632459"/>
                </a:moveTo>
                <a:lnTo>
                  <a:pt x="129539" y="635507"/>
                </a:lnTo>
                <a:lnTo>
                  <a:pt x="126491" y="638555"/>
                </a:lnTo>
                <a:lnTo>
                  <a:pt x="131063" y="636269"/>
                </a:lnTo>
                <a:lnTo>
                  <a:pt x="131063" y="632459"/>
                </a:lnTo>
                <a:close/>
              </a:path>
              <a:path w="245745" h="1221104">
                <a:moveTo>
                  <a:pt x="131063" y="636269"/>
                </a:moveTo>
                <a:lnTo>
                  <a:pt x="126491" y="638555"/>
                </a:lnTo>
                <a:lnTo>
                  <a:pt x="131063" y="638555"/>
                </a:lnTo>
                <a:lnTo>
                  <a:pt x="131063" y="636269"/>
                </a:lnTo>
                <a:close/>
              </a:path>
              <a:path w="245745" h="1221104">
                <a:moveTo>
                  <a:pt x="167639" y="629411"/>
                </a:moveTo>
                <a:lnTo>
                  <a:pt x="131063" y="629411"/>
                </a:lnTo>
                <a:lnTo>
                  <a:pt x="131063" y="636269"/>
                </a:lnTo>
                <a:lnTo>
                  <a:pt x="132587" y="635507"/>
                </a:lnTo>
                <a:lnTo>
                  <a:pt x="137159" y="633983"/>
                </a:lnTo>
                <a:lnTo>
                  <a:pt x="143255" y="632459"/>
                </a:lnTo>
                <a:lnTo>
                  <a:pt x="150875" y="630935"/>
                </a:lnTo>
                <a:lnTo>
                  <a:pt x="158495" y="630935"/>
                </a:lnTo>
                <a:lnTo>
                  <a:pt x="167639" y="629411"/>
                </a:lnTo>
                <a:close/>
              </a:path>
              <a:path w="245745" h="1221104">
                <a:moveTo>
                  <a:pt x="131063" y="629411"/>
                </a:moveTo>
                <a:lnTo>
                  <a:pt x="129539" y="633983"/>
                </a:lnTo>
                <a:lnTo>
                  <a:pt x="131063" y="632459"/>
                </a:lnTo>
                <a:lnTo>
                  <a:pt x="131063" y="629411"/>
                </a:lnTo>
                <a:close/>
              </a:path>
              <a:path w="245745" h="1221104">
                <a:moveTo>
                  <a:pt x="131063" y="632459"/>
                </a:moveTo>
                <a:lnTo>
                  <a:pt x="129539" y="633983"/>
                </a:lnTo>
                <a:lnTo>
                  <a:pt x="130301" y="633983"/>
                </a:lnTo>
                <a:lnTo>
                  <a:pt x="131063" y="632459"/>
                </a:lnTo>
                <a:close/>
              </a:path>
              <a:path w="245745" h="1221104">
                <a:moveTo>
                  <a:pt x="228599" y="594359"/>
                </a:moveTo>
                <a:lnTo>
                  <a:pt x="205739" y="594359"/>
                </a:lnTo>
                <a:lnTo>
                  <a:pt x="184403" y="595883"/>
                </a:lnTo>
                <a:lnTo>
                  <a:pt x="173735" y="597407"/>
                </a:lnTo>
                <a:lnTo>
                  <a:pt x="163067" y="597407"/>
                </a:lnTo>
                <a:lnTo>
                  <a:pt x="118871" y="606551"/>
                </a:lnTo>
                <a:lnTo>
                  <a:pt x="111861" y="610209"/>
                </a:lnTo>
                <a:lnTo>
                  <a:pt x="112775" y="611123"/>
                </a:lnTo>
                <a:lnTo>
                  <a:pt x="114299" y="611123"/>
                </a:lnTo>
                <a:lnTo>
                  <a:pt x="123443" y="615695"/>
                </a:lnTo>
                <a:lnTo>
                  <a:pt x="131063" y="617219"/>
                </a:lnTo>
                <a:lnTo>
                  <a:pt x="137159" y="618743"/>
                </a:lnTo>
                <a:lnTo>
                  <a:pt x="146303" y="620267"/>
                </a:lnTo>
                <a:lnTo>
                  <a:pt x="153923" y="621791"/>
                </a:lnTo>
                <a:lnTo>
                  <a:pt x="163067" y="623315"/>
                </a:lnTo>
                <a:lnTo>
                  <a:pt x="173735" y="623315"/>
                </a:lnTo>
                <a:lnTo>
                  <a:pt x="182879" y="624839"/>
                </a:lnTo>
                <a:lnTo>
                  <a:pt x="205739" y="626363"/>
                </a:lnTo>
                <a:lnTo>
                  <a:pt x="228599" y="626363"/>
                </a:lnTo>
                <a:lnTo>
                  <a:pt x="228599" y="594359"/>
                </a:lnTo>
                <a:close/>
              </a:path>
              <a:path w="245745" h="1221104">
                <a:moveTo>
                  <a:pt x="237743" y="594359"/>
                </a:moveTo>
                <a:lnTo>
                  <a:pt x="228599" y="594359"/>
                </a:lnTo>
                <a:lnTo>
                  <a:pt x="228599" y="626363"/>
                </a:lnTo>
                <a:lnTo>
                  <a:pt x="237743" y="626363"/>
                </a:lnTo>
                <a:lnTo>
                  <a:pt x="245363" y="618743"/>
                </a:lnTo>
                <a:lnTo>
                  <a:pt x="245363" y="601979"/>
                </a:lnTo>
                <a:lnTo>
                  <a:pt x="237743" y="594359"/>
                </a:lnTo>
                <a:close/>
              </a:path>
              <a:path w="245745" h="1221104">
                <a:moveTo>
                  <a:pt x="99059" y="41909"/>
                </a:moveTo>
                <a:lnTo>
                  <a:pt x="99059" y="595883"/>
                </a:lnTo>
                <a:lnTo>
                  <a:pt x="100583" y="597407"/>
                </a:lnTo>
                <a:lnTo>
                  <a:pt x="100583" y="600455"/>
                </a:lnTo>
                <a:lnTo>
                  <a:pt x="103631" y="603503"/>
                </a:lnTo>
                <a:lnTo>
                  <a:pt x="105155" y="606551"/>
                </a:lnTo>
                <a:lnTo>
                  <a:pt x="106679" y="606551"/>
                </a:lnTo>
                <a:lnTo>
                  <a:pt x="108203" y="608075"/>
                </a:lnTo>
                <a:lnTo>
                  <a:pt x="111251" y="609599"/>
                </a:lnTo>
                <a:lnTo>
                  <a:pt x="111861" y="610209"/>
                </a:lnTo>
                <a:lnTo>
                  <a:pt x="153923" y="598931"/>
                </a:lnTo>
                <a:lnTo>
                  <a:pt x="163067" y="597407"/>
                </a:lnTo>
                <a:lnTo>
                  <a:pt x="173735" y="597407"/>
                </a:lnTo>
                <a:lnTo>
                  <a:pt x="184403" y="595883"/>
                </a:lnTo>
                <a:lnTo>
                  <a:pt x="205739" y="594359"/>
                </a:lnTo>
                <a:lnTo>
                  <a:pt x="207263" y="594359"/>
                </a:lnTo>
                <a:lnTo>
                  <a:pt x="185927" y="592835"/>
                </a:lnTo>
                <a:lnTo>
                  <a:pt x="176783" y="592835"/>
                </a:lnTo>
                <a:lnTo>
                  <a:pt x="167639" y="591311"/>
                </a:lnTo>
                <a:lnTo>
                  <a:pt x="131063" y="591311"/>
                </a:lnTo>
                <a:lnTo>
                  <a:pt x="129539" y="586739"/>
                </a:lnTo>
                <a:lnTo>
                  <a:pt x="129920" y="586739"/>
                </a:lnTo>
                <a:lnTo>
                  <a:pt x="126491" y="582167"/>
                </a:lnTo>
                <a:lnTo>
                  <a:pt x="131063" y="582167"/>
                </a:lnTo>
                <a:lnTo>
                  <a:pt x="131063" y="44195"/>
                </a:lnTo>
                <a:lnTo>
                  <a:pt x="103631" y="44195"/>
                </a:lnTo>
                <a:lnTo>
                  <a:pt x="99059" y="41909"/>
                </a:lnTo>
                <a:close/>
              </a:path>
              <a:path w="245745" h="1221104">
                <a:moveTo>
                  <a:pt x="129539" y="586739"/>
                </a:moveTo>
                <a:lnTo>
                  <a:pt x="131063" y="591311"/>
                </a:lnTo>
                <a:lnTo>
                  <a:pt x="131063" y="588263"/>
                </a:lnTo>
                <a:lnTo>
                  <a:pt x="129539" y="586739"/>
                </a:lnTo>
                <a:close/>
              </a:path>
              <a:path w="245745" h="1221104">
                <a:moveTo>
                  <a:pt x="131063" y="583691"/>
                </a:moveTo>
                <a:lnTo>
                  <a:pt x="131063" y="591311"/>
                </a:lnTo>
                <a:lnTo>
                  <a:pt x="167639" y="591311"/>
                </a:lnTo>
                <a:lnTo>
                  <a:pt x="158495" y="589787"/>
                </a:lnTo>
                <a:lnTo>
                  <a:pt x="150875" y="589787"/>
                </a:lnTo>
                <a:lnTo>
                  <a:pt x="138683" y="586739"/>
                </a:lnTo>
                <a:lnTo>
                  <a:pt x="134111" y="585215"/>
                </a:lnTo>
                <a:lnTo>
                  <a:pt x="131063" y="583691"/>
                </a:lnTo>
                <a:close/>
              </a:path>
              <a:path w="245745" h="1221104">
                <a:moveTo>
                  <a:pt x="129920" y="586739"/>
                </a:moveTo>
                <a:lnTo>
                  <a:pt x="129539" y="586739"/>
                </a:lnTo>
                <a:lnTo>
                  <a:pt x="131063" y="588263"/>
                </a:lnTo>
                <a:lnTo>
                  <a:pt x="129920" y="586739"/>
                </a:lnTo>
                <a:close/>
              </a:path>
              <a:path w="245745" h="1221104">
                <a:moveTo>
                  <a:pt x="126491" y="582167"/>
                </a:moveTo>
                <a:lnTo>
                  <a:pt x="131063" y="588263"/>
                </a:lnTo>
                <a:lnTo>
                  <a:pt x="131063" y="583691"/>
                </a:lnTo>
                <a:lnTo>
                  <a:pt x="126491" y="582167"/>
                </a:lnTo>
                <a:close/>
              </a:path>
              <a:path w="245745" h="1221104">
                <a:moveTo>
                  <a:pt x="131063" y="582167"/>
                </a:moveTo>
                <a:lnTo>
                  <a:pt x="126491" y="582167"/>
                </a:lnTo>
                <a:lnTo>
                  <a:pt x="131063" y="583691"/>
                </a:lnTo>
                <a:lnTo>
                  <a:pt x="131063" y="582167"/>
                </a:lnTo>
                <a:close/>
              </a:path>
              <a:path w="245745" h="1221104">
                <a:moveTo>
                  <a:pt x="99059" y="38099"/>
                </a:moveTo>
                <a:lnTo>
                  <a:pt x="99059" y="41909"/>
                </a:lnTo>
                <a:lnTo>
                  <a:pt x="103631" y="44195"/>
                </a:lnTo>
                <a:lnTo>
                  <a:pt x="100583" y="41147"/>
                </a:lnTo>
                <a:lnTo>
                  <a:pt x="99059" y="38099"/>
                </a:lnTo>
                <a:close/>
              </a:path>
              <a:path w="245745" h="1221104">
                <a:moveTo>
                  <a:pt x="131063" y="35051"/>
                </a:moveTo>
                <a:lnTo>
                  <a:pt x="99059" y="35051"/>
                </a:lnTo>
                <a:lnTo>
                  <a:pt x="99059" y="38099"/>
                </a:lnTo>
                <a:lnTo>
                  <a:pt x="100583" y="41147"/>
                </a:lnTo>
                <a:lnTo>
                  <a:pt x="103631" y="44195"/>
                </a:lnTo>
                <a:lnTo>
                  <a:pt x="131063" y="44195"/>
                </a:lnTo>
                <a:lnTo>
                  <a:pt x="131063" y="35051"/>
                </a:lnTo>
                <a:close/>
              </a:path>
              <a:path w="245745" h="1221104">
                <a:moveTo>
                  <a:pt x="24383" y="0"/>
                </a:moveTo>
                <a:lnTo>
                  <a:pt x="1523" y="0"/>
                </a:lnTo>
                <a:lnTo>
                  <a:pt x="0" y="32003"/>
                </a:lnTo>
                <a:lnTo>
                  <a:pt x="22859" y="32003"/>
                </a:lnTo>
                <a:lnTo>
                  <a:pt x="44195" y="33527"/>
                </a:lnTo>
                <a:lnTo>
                  <a:pt x="53339" y="33527"/>
                </a:lnTo>
                <a:lnTo>
                  <a:pt x="71627" y="36575"/>
                </a:lnTo>
                <a:lnTo>
                  <a:pt x="79247" y="36575"/>
                </a:lnTo>
                <a:lnTo>
                  <a:pt x="97535" y="41147"/>
                </a:lnTo>
                <a:lnTo>
                  <a:pt x="99059" y="41909"/>
                </a:lnTo>
                <a:lnTo>
                  <a:pt x="99059" y="35051"/>
                </a:lnTo>
                <a:lnTo>
                  <a:pt x="131063" y="35051"/>
                </a:lnTo>
                <a:lnTo>
                  <a:pt x="131063" y="32003"/>
                </a:lnTo>
                <a:lnTo>
                  <a:pt x="129539" y="30479"/>
                </a:lnTo>
                <a:lnTo>
                  <a:pt x="129539" y="25907"/>
                </a:lnTo>
                <a:lnTo>
                  <a:pt x="126491" y="22859"/>
                </a:lnTo>
                <a:lnTo>
                  <a:pt x="124967" y="19811"/>
                </a:lnTo>
                <a:lnTo>
                  <a:pt x="123443" y="19811"/>
                </a:lnTo>
                <a:lnTo>
                  <a:pt x="76199" y="4571"/>
                </a:lnTo>
                <a:lnTo>
                  <a:pt x="65531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4828" y="5775960"/>
            <a:ext cx="2753995" cy="746760"/>
          </a:xfrm>
          <a:custGeom>
            <a:avLst/>
            <a:gdLst/>
            <a:ahLst/>
            <a:cxnLst/>
            <a:rect l="l" t="t" r="r" b="b"/>
            <a:pathLst>
              <a:path w="2753995" h="746759">
                <a:moveTo>
                  <a:pt x="275234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742187"/>
                </a:lnTo>
                <a:lnTo>
                  <a:pt x="1523" y="746759"/>
                </a:lnTo>
                <a:lnTo>
                  <a:pt x="2752343" y="746759"/>
                </a:lnTo>
                <a:lnTo>
                  <a:pt x="2753867" y="742187"/>
                </a:lnTo>
                <a:lnTo>
                  <a:pt x="4572" y="742187"/>
                </a:lnTo>
                <a:lnTo>
                  <a:pt x="4572" y="4571"/>
                </a:lnTo>
                <a:lnTo>
                  <a:pt x="2753867" y="4571"/>
                </a:lnTo>
                <a:lnTo>
                  <a:pt x="2752343" y="0"/>
                </a:lnTo>
                <a:close/>
              </a:path>
              <a:path w="2753995" h="746759">
                <a:moveTo>
                  <a:pt x="2747772" y="4571"/>
                </a:moveTo>
                <a:lnTo>
                  <a:pt x="2747772" y="742187"/>
                </a:lnTo>
                <a:lnTo>
                  <a:pt x="2753867" y="742187"/>
                </a:lnTo>
                <a:lnTo>
                  <a:pt x="2753867" y="4571"/>
                </a:lnTo>
                <a:lnTo>
                  <a:pt x="2747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29400" y="5780532"/>
            <a:ext cx="2743199" cy="7376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24828" y="5775960"/>
            <a:ext cx="2753995" cy="746760"/>
          </a:xfrm>
          <a:custGeom>
            <a:avLst/>
            <a:gdLst/>
            <a:ahLst/>
            <a:cxnLst/>
            <a:rect l="l" t="t" r="r" b="b"/>
            <a:pathLst>
              <a:path w="2753995" h="746759">
                <a:moveTo>
                  <a:pt x="275234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742187"/>
                </a:lnTo>
                <a:lnTo>
                  <a:pt x="1523" y="746759"/>
                </a:lnTo>
                <a:lnTo>
                  <a:pt x="2752343" y="746759"/>
                </a:lnTo>
                <a:lnTo>
                  <a:pt x="2753867" y="742187"/>
                </a:lnTo>
                <a:lnTo>
                  <a:pt x="10667" y="742187"/>
                </a:lnTo>
                <a:lnTo>
                  <a:pt x="4571" y="737615"/>
                </a:lnTo>
                <a:lnTo>
                  <a:pt x="10667" y="737615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2753867" y="4571"/>
                </a:lnTo>
                <a:lnTo>
                  <a:pt x="2752343" y="0"/>
                </a:lnTo>
                <a:close/>
              </a:path>
              <a:path w="2753995" h="746759">
                <a:moveTo>
                  <a:pt x="10667" y="737615"/>
                </a:moveTo>
                <a:lnTo>
                  <a:pt x="4571" y="737615"/>
                </a:lnTo>
                <a:lnTo>
                  <a:pt x="10667" y="742187"/>
                </a:lnTo>
                <a:lnTo>
                  <a:pt x="10667" y="737615"/>
                </a:lnTo>
                <a:close/>
              </a:path>
              <a:path w="2753995" h="746759">
                <a:moveTo>
                  <a:pt x="2743199" y="737615"/>
                </a:moveTo>
                <a:lnTo>
                  <a:pt x="10667" y="737615"/>
                </a:lnTo>
                <a:lnTo>
                  <a:pt x="10667" y="742187"/>
                </a:lnTo>
                <a:lnTo>
                  <a:pt x="2743199" y="742187"/>
                </a:lnTo>
                <a:lnTo>
                  <a:pt x="2743199" y="737615"/>
                </a:lnTo>
                <a:close/>
              </a:path>
              <a:path w="2753995" h="746759">
                <a:moveTo>
                  <a:pt x="2743199" y="4571"/>
                </a:moveTo>
                <a:lnTo>
                  <a:pt x="2743199" y="742187"/>
                </a:lnTo>
                <a:lnTo>
                  <a:pt x="2747771" y="737615"/>
                </a:lnTo>
                <a:lnTo>
                  <a:pt x="2753867" y="737615"/>
                </a:lnTo>
                <a:lnTo>
                  <a:pt x="2753867" y="9143"/>
                </a:lnTo>
                <a:lnTo>
                  <a:pt x="2747771" y="9143"/>
                </a:lnTo>
                <a:lnTo>
                  <a:pt x="2743199" y="4571"/>
                </a:lnTo>
                <a:close/>
              </a:path>
              <a:path w="2753995" h="746759">
                <a:moveTo>
                  <a:pt x="2753867" y="737615"/>
                </a:moveTo>
                <a:lnTo>
                  <a:pt x="2747771" y="737615"/>
                </a:lnTo>
                <a:lnTo>
                  <a:pt x="2743199" y="742187"/>
                </a:lnTo>
                <a:lnTo>
                  <a:pt x="2753867" y="742187"/>
                </a:lnTo>
                <a:lnTo>
                  <a:pt x="2753867" y="737615"/>
                </a:lnTo>
                <a:close/>
              </a:path>
              <a:path w="2753995" h="746759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2753995" h="746759">
                <a:moveTo>
                  <a:pt x="27431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743199" y="9143"/>
                </a:lnTo>
                <a:lnTo>
                  <a:pt x="2743199" y="4571"/>
                </a:lnTo>
                <a:close/>
              </a:path>
              <a:path w="2753995" h="746759">
                <a:moveTo>
                  <a:pt x="2753867" y="4571"/>
                </a:moveTo>
                <a:lnTo>
                  <a:pt x="2743199" y="4571"/>
                </a:lnTo>
                <a:lnTo>
                  <a:pt x="2747771" y="9143"/>
                </a:lnTo>
                <a:lnTo>
                  <a:pt x="2753867" y="9143"/>
                </a:lnTo>
                <a:lnTo>
                  <a:pt x="2753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09695" y="5841226"/>
            <a:ext cx="2462530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Based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eption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thro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n 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bloc</a:t>
            </a:r>
            <a:r>
              <a:rPr sz="1400" spc="10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appropriate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block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ill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ecu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22163" y="3890771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9059" y="0"/>
                </a:lnTo>
              </a:path>
            </a:pathLst>
          </a:custGeom>
          <a:ln w="1041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2391" y="3886200"/>
            <a:ext cx="2905125" cy="190500"/>
          </a:xfrm>
          <a:custGeom>
            <a:avLst/>
            <a:gdLst/>
            <a:ahLst/>
            <a:cxnLst/>
            <a:rect l="l" t="t" r="r" b="b"/>
            <a:pathLst>
              <a:path w="2905125" h="190500">
                <a:moveTo>
                  <a:pt x="4572" y="0"/>
                </a:moveTo>
                <a:lnTo>
                  <a:pt x="0" y="0"/>
                </a:lnTo>
                <a:lnTo>
                  <a:pt x="0" y="185928"/>
                </a:lnTo>
                <a:lnTo>
                  <a:pt x="1523" y="188976"/>
                </a:lnTo>
                <a:lnTo>
                  <a:pt x="4571" y="190500"/>
                </a:lnTo>
                <a:lnTo>
                  <a:pt x="2900171" y="190500"/>
                </a:lnTo>
                <a:lnTo>
                  <a:pt x="2903219" y="188976"/>
                </a:lnTo>
                <a:lnTo>
                  <a:pt x="2904743" y="185928"/>
                </a:lnTo>
                <a:lnTo>
                  <a:pt x="4572" y="185928"/>
                </a:lnTo>
                <a:lnTo>
                  <a:pt x="4572" y="0"/>
                </a:lnTo>
                <a:close/>
              </a:path>
              <a:path w="2905125" h="190500">
                <a:moveTo>
                  <a:pt x="2904743" y="0"/>
                </a:moveTo>
                <a:lnTo>
                  <a:pt x="2900172" y="0"/>
                </a:lnTo>
                <a:lnTo>
                  <a:pt x="2900172" y="185928"/>
                </a:lnTo>
                <a:lnTo>
                  <a:pt x="2904743" y="185928"/>
                </a:lnTo>
                <a:lnTo>
                  <a:pt x="290474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26964" y="3886200"/>
            <a:ext cx="2895599" cy="1859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22391" y="3886200"/>
            <a:ext cx="2905125" cy="190500"/>
          </a:xfrm>
          <a:custGeom>
            <a:avLst/>
            <a:gdLst/>
            <a:ahLst/>
            <a:cxnLst/>
            <a:rect l="l" t="t" r="r" b="b"/>
            <a:pathLst>
              <a:path w="2905125" h="190500">
                <a:moveTo>
                  <a:pt x="9143" y="0"/>
                </a:moveTo>
                <a:lnTo>
                  <a:pt x="0" y="0"/>
                </a:lnTo>
                <a:lnTo>
                  <a:pt x="0" y="185928"/>
                </a:lnTo>
                <a:lnTo>
                  <a:pt x="1523" y="188976"/>
                </a:lnTo>
                <a:lnTo>
                  <a:pt x="4571" y="190500"/>
                </a:lnTo>
                <a:lnTo>
                  <a:pt x="2900171" y="190500"/>
                </a:lnTo>
                <a:lnTo>
                  <a:pt x="2903219" y="188976"/>
                </a:lnTo>
                <a:lnTo>
                  <a:pt x="2904743" y="185928"/>
                </a:lnTo>
                <a:lnTo>
                  <a:pt x="9143" y="185928"/>
                </a:lnTo>
                <a:lnTo>
                  <a:pt x="4571" y="181356"/>
                </a:lnTo>
                <a:lnTo>
                  <a:pt x="9143" y="181356"/>
                </a:lnTo>
                <a:lnTo>
                  <a:pt x="9143" y="0"/>
                </a:lnTo>
                <a:close/>
              </a:path>
              <a:path w="2905125" h="190500">
                <a:moveTo>
                  <a:pt x="9143" y="181356"/>
                </a:moveTo>
                <a:lnTo>
                  <a:pt x="4571" y="181356"/>
                </a:lnTo>
                <a:lnTo>
                  <a:pt x="9143" y="185928"/>
                </a:lnTo>
                <a:lnTo>
                  <a:pt x="9143" y="181356"/>
                </a:lnTo>
                <a:close/>
              </a:path>
              <a:path w="2905125" h="190500">
                <a:moveTo>
                  <a:pt x="2895599" y="181356"/>
                </a:moveTo>
                <a:lnTo>
                  <a:pt x="9143" y="181356"/>
                </a:lnTo>
                <a:lnTo>
                  <a:pt x="9143" y="185928"/>
                </a:lnTo>
                <a:lnTo>
                  <a:pt x="2895599" y="185928"/>
                </a:lnTo>
                <a:lnTo>
                  <a:pt x="2895599" y="181356"/>
                </a:lnTo>
                <a:close/>
              </a:path>
              <a:path w="2905125" h="190500">
                <a:moveTo>
                  <a:pt x="2904743" y="0"/>
                </a:moveTo>
                <a:lnTo>
                  <a:pt x="2895599" y="0"/>
                </a:lnTo>
                <a:lnTo>
                  <a:pt x="2895599" y="185928"/>
                </a:lnTo>
                <a:lnTo>
                  <a:pt x="2900171" y="181356"/>
                </a:lnTo>
                <a:lnTo>
                  <a:pt x="2904743" y="181356"/>
                </a:lnTo>
                <a:lnTo>
                  <a:pt x="2904743" y="0"/>
                </a:lnTo>
                <a:close/>
              </a:path>
              <a:path w="2905125" h="190500">
                <a:moveTo>
                  <a:pt x="2904743" y="181356"/>
                </a:moveTo>
                <a:lnTo>
                  <a:pt x="2900171" y="181356"/>
                </a:lnTo>
                <a:lnTo>
                  <a:pt x="2895599" y="185928"/>
                </a:lnTo>
                <a:lnTo>
                  <a:pt x="2904743" y="185928"/>
                </a:lnTo>
                <a:lnTo>
                  <a:pt x="2904743" y="18135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505759" y="3658919"/>
            <a:ext cx="210756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lead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etic 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cep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20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1375588" y="4223183"/>
            <a:ext cx="5511165" cy="160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mult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tch 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235"/>
              </a:spcBef>
            </a:pPr>
            <a:r>
              <a:rPr sz="1500" b="1" dirty="0">
                <a:latin typeface="Arial"/>
                <a:cs typeface="Arial"/>
              </a:rPr>
              <a:t>Ex</a:t>
            </a:r>
            <a:r>
              <a:rPr sz="1500" b="1" spc="5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mple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of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Multiple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Ca</a:t>
            </a:r>
            <a:r>
              <a:rPr sz="1500" b="1" spc="5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ch bloc</a:t>
            </a:r>
            <a:r>
              <a:rPr sz="1500" b="1" spc="10" dirty="0">
                <a:latin typeface="Arial"/>
                <a:cs typeface="Arial"/>
              </a:rPr>
              <a:t>k</a:t>
            </a:r>
            <a:r>
              <a:rPr sz="1500" b="1" spc="5" dirty="0">
                <a:latin typeface="Arial"/>
                <a:cs typeface="Arial"/>
              </a:rPr>
              <a:t>s</a:t>
            </a:r>
            <a:r>
              <a:rPr sz="1500" b="1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 marL="457200">
              <a:lnSpc>
                <a:spcPts val="1800"/>
              </a:lnSpc>
              <a:spcBef>
                <a:spcPts val="95"/>
              </a:spcBef>
            </a:pP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500" spc="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500" spc="-2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742315" marR="1694180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int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Intege</a:t>
            </a:r>
            <a:r>
              <a:rPr sz="1600" spc="-9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.parseInt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rgs[0</a:t>
            </a:r>
            <a:r>
              <a:rPr sz="1600" spc="0" dirty="0">
                <a:latin typeface="Arial"/>
                <a:cs typeface="Arial"/>
              </a:rPr>
              <a:t>]</a:t>
            </a:r>
            <a:r>
              <a:rPr sz="1600" spc="-5" dirty="0">
                <a:latin typeface="Arial"/>
                <a:cs typeface="Arial"/>
              </a:rPr>
              <a:t>);</a:t>
            </a:r>
            <a:r>
              <a:rPr sz="1600" spc="-10" dirty="0">
                <a:latin typeface="Arial"/>
                <a:cs typeface="Arial"/>
              </a:rPr>
              <a:t> S</a:t>
            </a:r>
            <a:r>
              <a:rPr sz="1600" spc="-25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tem.out.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rint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n(3/den);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5"/>
              </a:spcBef>
            </a:pP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r>
              <a:rPr sz="1500" spc="5" dirty="0">
                <a:solidFill>
                  <a:srgbClr val="C00000"/>
                </a:solidFill>
                <a:latin typeface="Arial"/>
                <a:cs typeface="Arial"/>
              </a:rPr>
              <a:t>ca</a:t>
            </a: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500" spc="5" dirty="0">
                <a:solidFill>
                  <a:srgbClr val="C00000"/>
                </a:solidFill>
                <a:latin typeface="Arial"/>
                <a:cs typeface="Arial"/>
              </a:rPr>
              <a:t>ch</a:t>
            </a:r>
            <a:r>
              <a:rPr sz="1500" dirty="0">
                <a:latin typeface="Arial"/>
                <a:cs typeface="Arial"/>
              </a:rPr>
              <a:t>(</a:t>
            </a:r>
            <a:r>
              <a:rPr sz="1500" b="1" spc="-65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r</a:t>
            </a:r>
            <a:r>
              <a:rPr sz="1500" b="1" spc="5" dirty="0">
                <a:latin typeface="Arial"/>
                <a:cs typeface="Arial"/>
              </a:rPr>
              <a:t>r</a:t>
            </a:r>
            <a:r>
              <a:rPr sz="1500" b="1" spc="15" dirty="0">
                <a:latin typeface="Arial"/>
                <a:cs typeface="Arial"/>
              </a:rPr>
              <a:t>a</a:t>
            </a:r>
            <a:r>
              <a:rPr sz="1500" b="1" spc="-45" dirty="0">
                <a:latin typeface="Arial"/>
                <a:cs typeface="Arial"/>
              </a:rPr>
              <a:t>y</a:t>
            </a:r>
            <a:r>
              <a:rPr sz="1500" b="1" dirty="0">
                <a:latin typeface="Arial"/>
                <a:cs typeface="Arial"/>
              </a:rPr>
              <a:t>In</a:t>
            </a:r>
            <a:r>
              <a:rPr sz="1500" b="1" spc="-10" dirty="0">
                <a:latin typeface="Arial"/>
                <a:cs typeface="Arial"/>
              </a:rPr>
              <a:t>d</a:t>
            </a:r>
            <a:r>
              <a:rPr sz="1500" b="1" dirty="0">
                <a:latin typeface="Arial"/>
                <a:cs typeface="Arial"/>
              </a:rPr>
              <a:t>e</a:t>
            </a:r>
            <a:r>
              <a:rPr sz="1500" b="1" spc="10" dirty="0">
                <a:latin typeface="Arial"/>
                <a:cs typeface="Arial"/>
              </a:rPr>
              <a:t>x</a:t>
            </a:r>
            <a:r>
              <a:rPr sz="1500" b="1" dirty="0">
                <a:latin typeface="Arial"/>
                <a:cs typeface="Arial"/>
              </a:rPr>
              <a:t>O</a:t>
            </a:r>
            <a:r>
              <a:rPr sz="1500" b="1" spc="-10" dirty="0">
                <a:latin typeface="Arial"/>
                <a:cs typeface="Arial"/>
              </a:rPr>
              <a:t>u</a:t>
            </a:r>
            <a:r>
              <a:rPr sz="1500" b="1" dirty="0">
                <a:latin typeface="Arial"/>
                <a:cs typeface="Arial"/>
              </a:rPr>
              <a:t>tO</a:t>
            </a:r>
            <a:r>
              <a:rPr sz="1500" b="1" spc="5" dirty="0">
                <a:latin typeface="Arial"/>
                <a:cs typeface="Arial"/>
              </a:rPr>
              <a:t>f</a:t>
            </a:r>
            <a:r>
              <a:rPr sz="1500" b="1" dirty="0">
                <a:latin typeface="Arial"/>
                <a:cs typeface="Arial"/>
              </a:rPr>
              <a:t>B</a:t>
            </a:r>
            <a:r>
              <a:rPr sz="1500" b="1" spc="-10" dirty="0">
                <a:latin typeface="Arial"/>
                <a:cs typeface="Arial"/>
              </a:rPr>
              <a:t>o</a:t>
            </a:r>
            <a:r>
              <a:rPr sz="1500" b="1" dirty="0">
                <a:latin typeface="Arial"/>
                <a:cs typeface="Arial"/>
              </a:rPr>
              <a:t>u</a:t>
            </a:r>
            <a:r>
              <a:rPr sz="1500" b="1" spc="-10" dirty="0">
                <a:latin typeface="Arial"/>
                <a:cs typeface="Arial"/>
              </a:rPr>
              <a:t>n</a:t>
            </a:r>
            <a:r>
              <a:rPr sz="1500" b="1" dirty="0">
                <a:latin typeface="Arial"/>
                <a:cs typeface="Arial"/>
              </a:rPr>
              <a:t>dsEx</a:t>
            </a:r>
            <a:r>
              <a:rPr sz="1500" b="1" spc="5" dirty="0">
                <a:latin typeface="Arial"/>
                <a:cs typeface="Arial"/>
              </a:rPr>
              <a:t>c</a:t>
            </a:r>
            <a:r>
              <a:rPr sz="1500" b="1" dirty="0">
                <a:latin typeface="Arial"/>
                <a:cs typeface="Arial"/>
              </a:rPr>
              <a:t>ept</a:t>
            </a:r>
            <a:r>
              <a:rPr sz="1500" b="1" spc="5" dirty="0">
                <a:latin typeface="Arial"/>
                <a:cs typeface="Arial"/>
              </a:rPr>
              <a:t>i</a:t>
            </a:r>
            <a:r>
              <a:rPr sz="1500" b="1" dirty="0">
                <a:latin typeface="Arial"/>
                <a:cs typeface="Arial"/>
              </a:rPr>
              <a:t>on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10" dirty="0">
                <a:latin typeface="Arial"/>
                <a:cs typeface="Arial"/>
              </a:rPr>
              <a:t>b</a:t>
            </a: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){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32789" y="3872739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724" y="782006"/>
            <a:ext cx="410146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62125" algn="l"/>
              </a:tabLst>
            </a:pPr>
            <a:r>
              <a:rPr sz="4400" dirty="0" smtClean="0">
                <a:latin typeface="+mj-lt"/>
                <a:cs typeface="Verdana"/>
              </a:rPr>
              <a:t>Nes</a:t>
            </a:r>
            <a:r>
              <a:rPr sz="4400" spc="-10" dirty="0" smtClean="0">
                <a:latin typeface="+mj-lt"/>
                <a:cs typeface="Verdana"/>
              </a:rPr>
              <a:t>t</a:t>
            </a:r>
            <a:r>
              <a:rPr sz="4400" dirty="0" smtClean="0">
                <a:latin typeface="+mj-lt"/>
                <a:cs typeface="Verdana"/>
              </a:rPr>
              <a:t>ed</a:t>
            </a:r>
            <a:r>
              <a:rPr lang="en-US" sz="4400" dirty="0" smtClean="0">
                <a:latin typeface="+mj-lt"/>
                <a:cs typeface="Verdana"/>
              </a:rPr>
              <a:t> </a:t>
            </a:r>
            <a:r>
              <a:rPr sz="4400" spc="-350" dirty="0" smtClean="0">
                <a:latin typeface="+mj-lt"/>
                <a:cs typeface="Verdana"/>
              </a:rPr>
              <a:t>T</a:t>
            </a:r>
            <a:r>
              <a:rPr sz="4400" dirty="0" smtClean="0">
                <a:latin typeface="+mj-lt"/>
                <a:cs typeface="Verdana"/>
              </a:rPr>
              <a:t>ry</a:t>
            </a:r>
            <a:r>
              <a:rPr sz="4400" spc="-20" dirty="0" smtClean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Blocks</a:t>
            </a:r>
          </a:p>
        </p:txBody>
      </p:sp>
      <p:sp>
        <p:nvSpPr>
          <p:cNvPr id="3" name="object 3"/>
          <p:cNvSpPr/>
          <p:nvPr/>
        </p:nvSpPr>
        <p:spPr>
          <a:xfrm>
            <a:off x="2510027" y="3043428"/>
            <a:ext cx="6182995" cy="843280"/>
          </a:xfrm>
          <a:custGeom>
            <a:avLst/>
            <a:gdLst/>
            <a:ahLst/>
            <a:cxnLst/>
            <a:rect l="l" t="t" r="r" b="b"/>
            <a:pathLst>
              <a:path w="6182995" h="843279">
                <a:moveTo>
                  <a:pt x="6176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42771"/>
                </a:lnTo>
                <a:lnTo>
                  <a:pt x="4572" y="842771"/>
                </a:lnTo>
                <a:lnTo>
                  <a:pt x="4572" y="4571"/>
                </a:lnTo>
                <a:lnTo>
                  <a:pt x="6182867" y="4571"/>
                </a:lnTo>
                <a:lnTo>
                  <a:pt x="6181343" y="1523"/>
                </a:lnTo>
                <a:lnTo>
                  <a:pt x="6176771" y="0"/>
                </a:lnTo>
                <a:close/>
              </a:path>
              <a:path w="6182995" h="843279">
                <a:moveTo>
                  <a:pt x="6176772" y="4571"/>
                </a:moveTo>
                <a:lnTo>
                  <a:pt x="6176772" y="842771"/>
                </a:lnTo>
                <a:lnTo>
                  <a:pt x="6182867" y="842771"/>
                </a:lnTo>
                <a:lnTo>
                  <a:pt x="6182867" y="4571"/>
                </a:lnTo>
                <a:lnTo>
                  <a:pt x="61767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4600" y="3048000"/>
            <a:ext cx="6172199" cy="838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0027" y="3043428"/>
            <a:ext cx="6182995" cy="843280"/>
          </a:xfrm>
          <a:custGeom>
            <a:avLst/>
            <a:gdLst/>
            <a:ahLst/>
            <a:cxnLst/>
            <a:rect l="l" t="t" r="r" b="b"/>
            <a:pathLst>
              <a:path w="6182995" h="843279">
                <a:moveTo>
                  <a:pt x="6176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42771"/>
                </a:lnTo>
                <a:lnTo>
                  <a:pt x="10667" y="8427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6182867" y="4571"/>
                </a:lnTo>
                <a:lnTo>
                  <a:pt x="6181343" y="1523"/>
                </a:lnTo>
                <a:lnTo>
                  <a:pt x="6176771" y="0"/>
                </a:lnTo>
                <a:close/>
              </a:path>
              <a:path w="6182995" h="843279">
                <a:moveTo>
                  <a:pt x="6172199" y="4571"/>
                </a:moveTo>
                <a:lnTo>
                  <a:pt x="6172199" y="842771"/>
                </a:lnTo>
                <a:lnTo>
                  <a:pt x="6182867" y="842771"/>
                </a:lnTo>
                <a:lnTo>
                  <a:pt x="6182867" y="10667"/>
                </a:lnTo>
                <a:lnTo>
                  <a:pt x="6176771" y="10667"/>
                </a:lnTo>
                <a:lnTo>
                  <a:pt x="6172199" y="4571"/>
                </a:lnTo>
                <a:close/>
              </a:path>
              <a:path w="6182995" h="8432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6182995" h="843279">
                <a:moveTo>
                  <a:pt x="6172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6172199" y="10667"/>
                </a:lnTo>
                <a:lnTo>
                  <a:pt x="6172199" y="4571"/>
                </a:lnTo>
                <a:close/>
              </a:path>
              <a:path w="6182995" h="843279">
                <a:moveTo>
                  <a:pt x="6182867" y="4571"/>
                </a:moveTo>
                <a:lnTo>
                  <a:pt x="6172199" y="4571"/>
                </a:lnTo>
                <a:lnTo>
                  <a:pt x="6176771" y="10667"/>
                </a:lnTo>
                <a:lnTo>
                  <a:pt x="6182867" y="10667"/>
                </a:lnTo>
                <a:lnTo>
                  <a:pt x="61828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0459" y="3794760"/>
            <a:ext cx="131445" cy="91440"/>
          </a:xfrm>
          <a:custGeom>
            <a:avLst/>
            <a:gdLst/>
            <a:ahLst/>
            <a:cxnLst/>
            <a:rect l="l" t="t" r="r" b="b"/>
            <a:pathLst>
              <a:path w="131445" h="91439">
                <a:moveTo>
                  <a:pt x="129539" y="0"/>
                </a:moveTo>
                <a:lnTo>
                  <a:pt x="106679" y="0"/>
                </a:lnTo>
                <a:lnTo>
                  <a:pt x="85343" y="1523"/>
                </a:lnTo>
                <a:lnTo>
                  <a:pt x="74675" y="3047"/>
                </a:lnTo>
                <a:lnTo>
                  <a:pt x="64007" y="3047"/>
                </a:lnTo>
                <a:lnTo>
                  <a:pt x="19811" y="12191"/>
                </a:lnTo>
                <a:lnTo>
                  <a:pt x="1523" y="25907"/>
                </a:lnTo>
                <a:lnTo>
                  <a:pt x="1523" y="28955"/>
                </a:lnTo>
                <a:lnTo>
                  <a:pt x="0" y="30479"/>
                </a:lnTo>
                <a:lnTo>
                  <a:pt x="0" y="91439"/>
                </a:lnTo>
                <a:lnTo>
                  <a:pt x="32003" y="91439"/>
                </a:lnTo>
                <a:lnTo>
                  <a:pt x="32003" y="44195"/>
                </a:lnTo>
                <a:lnTo>
                  <a:pt x="27431" y="44195"/>
                </a:lnTo>
                <a:lnTo>
                  <a:pt x="30479" y="41147"/>
                </a:lnTo>
                <a:lnTo>
                  <a:pt x="31241" y="39623"/>
                </a:lnTo>
                <a:lnTo>
                  <a:pt x="30479" y="39623"/>
                </a:lnTo>
                <a:lnTo>
                  <a:pt x="32003" y="35051"/>
                </a:lnTo>
                <a:lnTo>
                  <a:pt x="68579" y="35051"/>
                </a:lnTo>
                <a:lnTo>
                  <a:pt x="77723" y="33527"/>
                </a:lnTo>
                <a:lnTo>
                  <a:pt x="86867" y="33527"/>
                </a:lnTo>
                <a:lnTo>
                  <a:pt x="108203" y="32003"/>
                </a:lnTo>
                <a:lnTo>
                  <a:pt x="131063" y="32003"/>
                </a:lnTo>
                <a:lnTo>
                  <a:pt x="129539" y="0"/>
                </a:lnTo>
                <a:close/>
              </a:path>
              <a:path w="131445" h="91439">
                <a:moveTo>
                  <a:pt x="32003" y="38099"/>
                </a:moveTo>
                <a:lnTo>
                  <a:pt x="30479" y="41147"/>
                </a:lnTo>
                <a:lnTo>
                  <a:pt x="27431" y="44195"/>
                </a:lnTo>
                <a:lnTo>
                  <a:pt x="32003" y="41909"/>
                </a:lnTo>
                <a:lnTo>
                  <a:pt x="32003" y="38099"/>
                </a:lnTo>
                <a:close/>
              </a:path>
              <a:path w="131445" h="91439">
                <a:moveTo>
                  <a:pt x="32003" y="41909"/>
                </a:moveTo>
                <a:lnTo>
                  <a:pt x="27431" y="44195"/>
                </a:lnTo>
                <a:lnTo>
                  <a:pt x="32003" y="44195"/>
                </a:lnTo>
                <a:lnTo>
                  <a:pt x="32003" y="41909"/>
                </a:lnTo>
                <a:close/>
              </a:path>
              <a:path w="131445" h="91439">
                <a:moveTo>
                  <a:pt x="68579" y="35051"/>
                </a:moveTo>
                <a:lnTo>
                  <a:pt x="32003" y="35051"/>
                </a:lnTo>
                <a:lnTo>
                  <a:pt x="32003" y="41909"/>
                </a:lnTo>
                <a:lnTo>
                  <a:pt x="33527" y="41147"/>
                </a:lnTo>
                <a:lnTo>
                  <a:pt x="38099" y="39623"/>
                </a:lnTo>
                <a:lnTo>
                  <a:pt x="44195" y="38099"/>
                </a:lnTo>
                <a:lnTo>
                  <a:pt x="51815" y="36575"/>
                </a:lnTo>
                <a:lnTo>
                  <a:pt x="59435" y="36575"/>
                </a:lnTo>
                <a:lnTo>
                  <a:pt x="68579" y="35051"/>
                </a:lnTo>
                <a:close/>
              </a:path>
              <a:path w="131445" h="91439">
                <a:moveTo>
                  <a:pt x="32003" y="35051"/>
                </a:moveTo>
                <a:lnTo>
                  <a:pt x="30479" y="39623"/>
                </a:lnTo>
                <a:lnTo>
                  <a:pt x="32003" y="38099"/>
                </a:lnTo>
                <a:lnTo>
                  <a:pt x="32003" y="35051"/>
                </a:lnTo>
                <a:close/>
              </a:path>
              <a:path w="131445" h="91439">
                <a:moveTo>
                  <a:pt x="32003" y="38099"/>
                </a:moveTo>
                <a:lnTo>
                  <a:pt x="30479" y="39623"/>
                </a:lnTo>
                <a:lnTo>
                  <a:pt x="31241" y="39623"/>
                </a:lnTo>
                <a:lnTo>
                  <a:pt x="32003" y="38099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0027" y="3886200"/>
            <a:ext cx="6182995" cy="1894839"/>
          </a:xfrm>
          <a:custGeom>
            <a:avLst/>
            <a:gdLst/>
            <a:ahLst/>
            <a:cxnLst/>
            <a:rect l="l" t="t" r="r" b="b"/>
            <a:pathLst>
              <a:path w="6182995" h="1894839">
                <a:moveTo>
                  <a:pt x="4572" y="0"/>
                </a:moveTo>
                <a:lnTo>
                  <a:pt x="0" y="0"/>
                </a:lnTo>
                <a:lnTo>
                  <a:pt x="0" y="1889760"/>
                </a:lnTo>
                <a:lnTo>
                  <a:pt x="1523" y="1892808"/>
                </a:lnTo>
                <a:lnTo>
                  <a:pt x="4571" y="1894332"/>
                </a:lnTo>
                <a:lnTo>
                  <a:pt x="6176771" y="1894332"/>
                </a:lnTo>
                <a:lnTo>
                  <a:pt x="6181343" y="1892808"/>
                </a:lnTo>
                <a:lnTo>
                  <a:pt x="6182867" y="1889760"/>
                </a:lnTo>
                <a:lnTo>
                  <a:pt x="4572" y="1889760"/>
                </a:lnTo>
                <a:lnTo>
                  <a:pt x="4572" y="0"/>
                </a:lnTo>
                <a:close/>
              </a:path>
              <a:path w="6182995" h="1894839">
                <a:moveTo>
                  <a:pt x="6182867" y="0"/>
                </a:moveTo>
                <a:lnTo>
                  <a:pt x="6176772" y="0"/>
                </a:lnTo>
                <a:lnTo>
                  <a:pt x="6176772" y="1889760"/>
                </a:lnTo>
                <a:lnTo>
                  <a:pt x="6182867" y="1889760"/>
                </a:lnTo>
                <a:lnTo>
                  <a:pt x="6182867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4600" y="3886200"/>
            <a:ext cx="6172199" cy="18897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0027" y="3886200"/>
            <a:ext cx="6182995" cy="1894839"/>
          </a:xfrm>
          <a:custGeom>
            <a:avLst/>
            <a:gdLst/>
            <a:ahLst/>
            <a:cxnLst/>
            <a:rect l="l" t="t" r="r" b="b"/>
            <a:pathLst>
              <a:path w="6182995" h="1894839">
                <a:moveTo>
                  <a:pt x="10667" y="0"/>
                </a:moveTo>
                <a:lnTo>
                  <a:pt x="0" y="0"/>
                </a:lnTo>
                <a:lnTo>
                  <a:pt x="0" y="1889760"/>
                </a:lnTo>
                <a:lnTo>
                  <a:pt x="1523" y="1892808"/>
                </a:lnTo>
                <a:lnTo>
                  <a:pt x="4571" y="1894332"/>
                </a:lnTo>
                <a:lnTo>
                  <a:pt x="6176771" y="1894332"/>
                </a:lnTo>
                <a:lnTo>
                  <a:pt x="6181343" y="1892808"/>
                </a:lnTo>
                <a:lnTo>
                  <a:pt x="6182867" y="1889760"/>
                </a:lnTo>
                <a:lnTo>
                  <a:pt x="10667" y="1889760"/>
                </a:lnTo>
                <a:lnTo>
                  <a:pt x="4571" y="1885188"/>
                </a:lnTo>
                <a:lnTo>
                  <a:pt x="10667" y="1885188"/>
                </a:lnTo>
                <a:lnTo>
                  <a:pt x="10667" y="0"/>
                </a:lnTo>
                <a:close/>
              </a:path>
              <a:path w="6182995" h="1894839">
                <a:moveTo>
                  <a:pt x="10667" y="1885188"/>
                </a:moveTo>
                <a:lnTo>
                  <a:pt x="4571" y="1885188"/>
                </a:lnTo>
                <a:lnTo>
                  <a:pt x="10667" y="1889760"/>
                </a:lnTo>
                <a:lnTo>
                  <a:pt x="10667" y="1885188"/>
                </a:lnTo>
                <a:close/>
              </a:path>
              <a:path w="6182995" h="1894839">
                <a:moveTo>
                  <a:pt x="6172199" y="1885188"/>
                </a:moveTo>
                <a:lnTo>
                  <a:pt x="10667" y="1885188"/>
                </a:lnTo>
                <a:lnTo>
                  <a:pt x="10667" y="1889760"/>
                </a:lnTo>
                <a:lnTo>
                  <a:pt x="6172199" y="1889760"/>
                </a:lnTo>
                <a:lnTo>
                  <a:pt x="6172199" y="1885188"/>
                </a:lnTo>
                <a:close/>
              </a:path>
              <a:path w="6182995" h="1894839">
                <a:moveTo>
                  <a:pt x="6182867" y="0"/>
                </a:moveTo>
                <a:lnTo>
                  <a:pt x="6172199" y="0"/>
                </a:lnTo>
                <a:lnTo>
                  <a:pt x="6172199" y="1889760"/>
                </a:lnTo>
                <a:lnTo>
                  <a:pt x="6176771" y="1885188"/>
                </a:lnTo>
                <a:lnTo>
                  <a:pt x="6182867" y="1885188"/>
                </a:lnTo>
                <a:lnTo>
                  <a:pt x="6182867" y="0"/>
                </a:lnTo>
                <a:close/>
              </a:path>
              <a:path w="6182995" h="1894839">
                <a:moveTo>
                  <a:pt x="6182867" y="1885188"/>
                </a:moveTo>
                <a:lnTo>
                  <a:pt x="6176771" y="1885188"/>
                </a:lnTo>
                <a:lnTo>
                  <a:pt x="6172199" y="1889760"/>
                </a:lnTo>
                <a:lnTo>
                  <a:pt x="6182867" y="1889760"/>
                </a:lnTo>
                <a:lnTo>
                  <a:pt x="6182867" y="1885188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3839" y="2133600"/>
            <a:ext cx="7630795" cy="195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ry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Bl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s: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hen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catch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sp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cific 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of code</a:t>
            </a:r>
            <a:endParaRPr sz="1800">
              <a:latin typeface="Arial"/>
              <a:cs typeface="Arial"/>
            </a:endParaRPr>
          </a:p>
          <a:p>
            <a:pPr marL="2101850">
              <a:lnSpc>
                <a:spcPct val="100000"/>
              </a:lnSpc>
              <a:spcBef>
                <a:spcPts val="944"/>
              </a:spcBef>
            </a:pPr>
            <a:r>
              <a:rPr sz="1500" b="1" dirty="0">
                <a:latin typeface="Arial"/>
                <a:cs typeface="Arial"/>
              </a:rPr>
              <a:t>Ex</a:t>
            </a:r>
            <a:r>
              <a:rPr sz="1500" b="1" spc="5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m</a:t>
            </a:r>
            <a:r>
              <a:rPr sz="1500" b="1" spc="-10" dirty="0">
                <a:latin typeface="Arial"/>
                <a:cs typeface="Arial"/>
              </a:rPr>
              <a:t>p</a:t>
            </a:r>
            <a:r>
              <a:rPr sz="1500" b="1" dirty="0">
                <a:latin typeface="Arial"/>
                <a:cs typeface="Arial"/>
              </a:rPr>
              <a:t>le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of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Ne</a:t>
            </a:r>
            <a:r>
              <a:rPr sz="1500" b="1" spc="5" dirty="0">
                <a:latin typeface="Arial"/>
                <a:cs typeface="Arial"/>
              </a:rPr>
              <a:t>s</a:t>
            </a:r>
            <a:r>
              <a:rPr sz="1500" b="1" dirty="0">
                <a:latin typeface="Arial"/>
                <a:cs typeface="Arial"/>
              </a:rPr>
              <a:t>t</a:t>
            </a:r>
            <a:r>
              <a:rPr sz="1500" b="1" spc="10" dirty="0">
                <a:latin typeface="Arial"/>
                <a:cs typeface="Arial"/>
              </a:rPr>
              <a:t>e</a:t>
            </a:r>
            <a:r>
              <a:rPr sz="1500" b="1" dirty="0">
                <a:latin typeface="Arial"/>
                <a:cs typeface="Arial"/>
              </a:rPr>
              <a:t>d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14" dirty="0">
                <a:latin typeface="Arial"/>
                <a:cs typeface="Arial"/>
              </a:rPr>
              <a:t>T</a:t>
            </a:r>
            <a:r>
              <a:rPr sz="1500" b="1" spc="15" dirty="0">
                <a:latin typeface="Arial"/>
                <a:cs typeface="Arial"/>
              </a:rPr>
              <a:t>r</a:t>
            </a:r>
            <a:r>
              <a:rPr sz="1500" b="1" dirty="0">
                <a:latin typeface="Arial"/>
                <a:cs typeface="Arial"/>
              </a:rPr>
              <a:t>y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bl</a:t>
            </a:r>
            <a:r>
              <a:rPr sz="1500" b="1" spc="-10" dirty="0">
                <a:latin typeface="Arial"/>
                <a:cs typeface="Arial"/>
              </a:rPr>
              <a:t>o</a:t>
            </a:r>
            <a:r>
              <a:rPr sz="1500" b="1" spc="5" dirty="0">
                <a:latin typeface="Arial"/>
                <a:cs typeface="Arial"/>
              </a:rPr>
              <a:t>ck</a:t>
            </a:r>
            <a:r>
              <a:rPr sz="1500" b="1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 marR="1672589" algn="ctr">
              <a:lnSpc>
                <a:spcPts val="1800"/>
              </a:lnSpc>
              <a:spcBef>
                <a:spcPts val="95"/>
              </a:spcBef>
            </a:pP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500" spc="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500" spc="-2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3295015" marR="1261110">
              <a:lnSpc>
                <a:spcPts val="1930"/>
              </a:lnSpc>
              <a:spcBef>
                <a:spcPts val="50"/>
              </a:spcBef>
            </a:pPr>
            <a:r>
              <a:rPr sz="1600" spc="-5" dirty="0">
                <a:latin typeface="Arial"/>
                <a:cs typeface="Arial"/>
              </a:rPr>
              <a:t>int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Intege</a:t>
            </a:r>
            <a:r>
              <a:rPr sz="1600" spc="-9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.parseIn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rgs[0</a:t>
            </a:r>
            <a:r>
              <a:rPr sz="1600" spc="0" dirty="0">
                <a:latin typeface="Arial"/>
                <a:cs typeface="Arial"/>
              </a:rPr>
              <a:t>]</a:t>
            </a:r>
            <a:r>
              <a:rPr sz="1600" spc="-5" dirty="0">
                <a:latin typeface="Arial"/>
                <a:cs typeface="Arial"/>
              </a:rPr>
              <a:t>); 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tr</a:t>
            </a:r>
            <a:r>
              <a:rPr sz="1600" spc="-35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9266" y="4046120"/>
            <a:ext cx="3914140" cy="169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em.out.pr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nt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n(3/den);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r>
              <a:rPr sz="16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500" spc="5" dirty="0">
                <a:solidFill>
                  <a:srgbClr val="C00000"/>
                </a:solidFill>
                <a:latin typeface="Arial"/>
                <a:cs typeface="Arial"/>
              </a:rPr>
              <a:t>tch</a:t>
            </a: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1500" b="1" spc="-65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r</a:t>
            </a:r>
            <a:r>
              <a:rPr sz="1500" b="1" spc="5" dirty="0">
                <a:latin typeface="Arial"/>
                <a:cs typeface="Arial"/>
              </a:rPr>
              <a:t>i</a:t>
            </a:r>
            <a:r>
              <a:rPr sz="1500" b="1" dirty="0">
                <a:latin typeface="Arial"/>
                <a:cs typeface="Arial"/>
              </a:rPr>
              <a:t>thme</a:t>
            </a:r>
            <a:r>
              <a:rPr sz="1500" b="1" spc="5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i</a:t>
            </a:r>
            <a:r>
              <a:rPr sz="1500" b="1" spc="5" dirty="0">
                <a:latin typeface="Arial"/>
                <a:cs typeface="Arial"/>
              </a:rPr>
              <a:t>c</a:t>
            </a:r>
            <a:r>
              <a:rPr sz="1500" b="1" dirty="0">
                <a:latin typeface="Arial"/>
                <a:cs typeface="Arial"/>
              </a:rPr>
              <a:t>Ex</a:t>
            </a:r>
            <a:r>
              <a:rPr sz="1500" b="1" spc="5" dirty="0">
                <a:latin typeface="Arial"/>
                <a:cs typeface="Arial"/>
              </a:rPr>
              <a:t>c</a:t>
            </a:r>
            <a:r>
              <a:rPr sz="1500" b="1" dirty="0">
                <a:latin typeface="Arial"/>
                <a:cs typeface="Arial"/>
              </a:rPr>
              <a:t>ept</a:t>
            </a:r>
            <a:r>
              <a:rPr sz="1500" b="1" spc="5" dirty="0">
                <a:latin typeface="Arial"/>
                <a:cs typeface="Arial"/>
              </a:rPr>
              <a:t>i</a:t>
            </a:r>
            <a:r>
              <a:rPr sz="1500" b="1" dirty="0">
                <a:latin typeface="Arial"/>
                <a:cs typeface="Arial"/>
              </a:rPr>
              <a:t>on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10" dirty="0">
                <a:latin typeface="Arial"/>
                <a:cs typeface="Arial"/>
              </a:rPr>
              <a:t>r</a:t>
            </a: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){</a:t>
            </a:r>
            <a:endParaRPr sz="15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Arial"/>
                <a:cs typeface="Arial"/>
              </a:rPr>
              <a:t>//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25" dirty="0">
                <a:latin typeface="Arial"/>
                <a:cs typeface="Arial"/>
              </a:rPr>
              <a:t>x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10" dirty="0">
                <a:latin typeface="Arial"/>
                <a:cs typeface="Arial"/>
              </a:rPr>
              <a:t>p</a:t>
            </a:r>
            <a:r>
              <a:rPr sz="1500" dirty="0">
                <a:latin typeface="Arial"/>
                <a:cs typeface="Arial"/>
              </a:rPr>
              <a:t>ti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n a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10" dirty="0">
                <a:latin typeface="Arial"/>
                <a:cs typeface="Arial"/>
              </a:rPr>
              <a:t>a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5" dirty="0">
                <a:latin typeface="Arial"/>
                <a:cs typeface="Arial"/>
              </a:rPr>
              <a:t>le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10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r>
              <a:rPr sz="1500" spc="5" dirty="0">
                <a:solidFill>
                  <a:srgbClr val="C00000"/>
                </a:solidFill>
                <a:latin typeface="Arial"/>
                <a:cs typeface="Arial"/>
              </a:rPr>
              <a:t>ca</a:t>
            </a: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500" spc="5" dirty="0">
                <a:solidFill>
                  <a:srgbClr val="C00000"/>
                </a:solidFill>
                <a:latin typeface="Arial"/>
                <a:cs typeface="Arial"/>
              </a:rPr>
              <a:t>ch</a:t>
            </a: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1500" dirty="0">
                <a:latin typeface="Arial"/>
                <a:cs typeface="Arial"/>
              </a:rPr>
              <a:t>Arr</a:t>
            </a:r>
            <a:r>
              <a:rPr sz="1500" spc="10" dirty="0">
                <a:latin typeface="Arial"/>
                <a:cs typeface="Arial"/>
              </a:rPr>
              <a:t>a</a:t>
            </a:r>
            <a:r>
              <a:rPr sz="1500" spc="-20" dirty="0">
                <a:latin typeface="Arial"/>
                <a:cs typeface="Arial"/>
              </a:rPr>
              <a:t>y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nd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15" dirty="0">
                <a:latin typeface="Arial"/>
                <a:cs typeface="Arial"/>
              </a:rPr>
              <a:t>x</a:t>
            </a:r>
            <a:r>
              <a:rPr sz="1500" dirty="0">
                <a:latin typeface="Arial"/>
                <a:cs typeface="Arial"/>
              </a:rPr>
              <a:t>Ou</a:t>
            </a:r>
            <a:r>
              <a:rPr sz="1500" spc="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OfBo</a:t>
            </a:r>
            <a:r>
              <a:rPr sz="1500" spc="5" dirty="0">
                <a:latin typeface="Arial"/>
                <a:cs typeface="Arial"/>
              </a:rPr>
              <a:t>un</a:t>
            </a:r>
            <a:r>
              <a:rPr sz="1500" spc="-10" dirty="0">
                <a:latin typeface="Arial"/>
                <a:cs typeface="Arial"/>
              </a:rPr>
              <a:t>d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25" dirty="0">
                <a:latin typeface="Arial"/>
                <a:cs typeface="Arial"/>
              </a:rPr>
              <a:t>x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p</a:t>
            </a:r>
            <a:r>
              <a:rPr sz="1500" spc="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ab</a:t>
            </a: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){</a:t>
            </a:r>
            <a:endParaRPr sz="1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sz="1500" dirty="0">
                <a:latin typeface="Arial"/>
                <a:cs typeface="Arial"/>
              </a:rPr>
              <a:t>//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25" dirty="0">
                <a:latin typeface="Arial"/>
                <a:cs typeface="Arial"/>
              </a:rPr>
              <a:t>x</a:t>
            </a:r>
            <a:r>
              <a:rPr sz="1500" spc="5" dirty="0">
                <a:latin typeface="Arial"/>
                <a:cs typeface="Arial"/>
              </a:rPr>
              <a:t>ce</a:t>
            </a:r>
            <a:r>
              <a:rPr sz="1500" dirty="0">
                <a:latin typeface="Arial"/>
                <a:cs typeface="Arial"/>
              </a:rPr>
              <a:t>p</a:t>
            </a:r>
            <a:r>
              <a:rPr sz="1500" spc="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n b </a:t>
            </a:r>
            <a:r>
              <a:rPr sz="1500" spc="10" dirty="0">
                <a:latin typeface="Arial"/>
                <a:cs typeface="Arial"/>
              </a:rPr>
              <a:t>h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10" dirty="0">
                <a:latin typeface="Arial"/>
                <a:cs typeface="Arial"/>
              </a:rPr>
              <a:t>d</a:t>
            </a:r>
            <a:r>
              <a:rPr sz="1500" dirty="0">
                <a:latin typeface="Arial"/>
                <a:cs typeface="Arial"/>
              </a:rPr>
              <a:t>l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10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66159" y="3886200"/>
            <a:ext cx="245745" cy="1129665"/>
          </a:xfrm>
          <a:custGeom>
            <a:avLst/>
            <a:gdLst/>
            <a:ahLst/>
            <a:cxnLst/>
            <a:rect l="l" t="t" r="r" b="b"/>
            <a:pathLst>
              <a:path w="245745" h="1129664">
                <a:moveTo>
                  <a:pt x="114299" y="544830"/>
                </a:moveTo>
                <a:lnTo>
                  <a:pt x="114299" y="1098804"/>
                </a:lnTo>
                <a:lnTo>
                  <a:pt x="115823" y="1100328"/>
                </a:lnTo>
                <a:lnTo>
                  <a:pt x="115823" y="1103376"/>
                </a:lnTo>
                <a:lnTo>
                  <a:pt x="118871" y="1106424"/>
                </a:lnTo>
                <a:lnTo>
                  <a:pt x="120395" y="1109472"/>
                </a:lnTo>
                <a:lnTo>
                  <a:pt x="121919" y="1109472"/>
                </a:lnTo>
                <a:lnTo>
                  <a:pt x="123443" y="1110996"/>
                </a:lnTo>
                <a:lnTo>
                  <a:pt x="126491" y="1112520"/>
                </a:lnTo>
                <a:lnTo>
                  <a:pt x="128015" y="1114044"/>
                </a:lnTo>
                <a:lnTo>
                  <a:pt x="129539" y="1114044"/>
                </a:lnTo>
                <a:lnTo>
                  <a:pt x="138683" y="1118616"/>
                </a:lnTo>
                <a:lnTo>
                  <a:pt x="146303" y="1120140"/>
                </a:lnTo>
                <a:lnTo>
                  <a:pt x="152399" y="1121664"/>
                </a:lnTo>
                <a:lnTo>
                  <a:pt x="161543" y="1123188"/>
                </a:lnTo>
                <a:lnTo>
                  <a:pt x="169163" y="1124712"/>
                </a:lnTo>
                <a:lnTo>
                  <a:pt x="178307" y="1126236"/>
                </a:lnTo>
                <a:lnTo>
                  <a:pt x="188975" y="1126236"/>
                </a:lnTo>
                <a:lnTo>
                  <a:pt x="198119" y="1127760"/>
                </a:lnTo>
                <a:lnTo>
                  <a:pt x="220979" y="1129284"/>
                </a:lnTo>
                <a:lnTo>
                  <a:pt x="243839" y="1129284"/>
                </a:lnTo>
                <a:lnTo>
                  <a:pt x="245363" y="1097280"/>
                </a:lnTo>
                <a:lnTo>
                  <a:pt x="222503" y="1097280"/>
                </a:lnTo>
                <a:lnTo>
                  <a:pt x="201167" y="1095756"/>
                </a:lnTo>
                <a:lnTo>
                  <a:pt x="192023" y="1095756"/>
                </a:lnTo>
                <a:lnTo>
                  <a:pt x="182879" y="1094232"/>
                </a:lnTo>
                <a:lnTo>
                  <a:pt x="146303" y="1094232"/>
                </a:lnTo>
                <a:lnTo>
                  <a:pt x="144779" y="1089660"/>
                </a:lnTo>
                <a:lnTo>
                  <a:pt x="145160" y="1089660"/>
                </a:lnTo>
                <a:lnTo>
                  <a:pt x="141731" y="1085088"/>
                </a:lnTo>
                <a:lnTo>
                  <a:pt x="146303" y="1085088"/>
                </a:lnTo>
                <a:lnTo>
                  <a:pt x="146303" y="547116"/>
                </a:lnTo>
                <a:lnTo>
                  <a:pt x="118871" y="547116"/>
                </a:lnTo>
                <a:lnTo>
                  <a:pt x="114299" y="544830"/>
                </a:lnTo>
                <a:close/>
              </a:path>
              <a:path w="245745" h="1129664">
                <a:moveTo>
                  <a:pt x="144779" y="1089660"/>
                </a:moveTo>
                <a:lnTo>
                  <a:pt x="146303" y="1094232"/>
                </a:lnTo>
                <a:lnTo>
                  <a:pt x="146303" y="1091184"/>
                </a:lnTo>
                <a:lnTo>
                  <a:pt x="144779" y="1089660"/>
                </a:lnTo>
                <a:close/>
              </a:path>
              <a:path w="245745" h="1129664">
                <a:moveTo>
                  <a:pt x="146303" y="1086612"/>
                </a:moveTo>
                <a:lnTo>
                  <a:pt x="146303" y="1094232"/>
                </a:lnTo>
                <a:lnTo>
                  <a:pt x="182879" y="1094232"/>
                </a:lnTo>
                <a:lnTo>
                  <a:pt x="173735" y="1092708"/>
                </a:lnTo>
                <a:lnTo>
                  <a:pt x="166115" y="1092708"/>
                </a:lnTo>
                <a:lnTo>
                  <a:pt x="153923" y="1089660"/>
                </a:lnTo>
                <a:lnTo>
                  <a:pt x="149351" y="1088136"/>
                </a:lnTo>
                <a:lnTo>
                  <a:pt x="146303" y="1086612"/>
                </a:lnTo>
                <a:close/>
              </a:path>
              <a:path w="245745" h="1129664">
                <a:moveTo>
                  <a:pt x="145160" y="1089660"/>
                </a:moveTo>
                <a:lnTo>
                  <a:pt x="144779" y="1089660"/>
                </a:lnTo>
                <a:lnTo>
                  <a:pt x="146303" y="1091184"/>
                </a:lnTo>
                <a:lnTo>
                  <a:pt x="145160" y="1089660"/>
                </a:lnTo>
                <a:close/>
              </a:path>
              <a:path w="245745" h="1129664">
                <a:moveTo>
                  <a:pt x="141731" y="1085088"/>
                </a:moveTo>
                <a:lnTo>
                  <a:pt x="146303" y="1091184"/>
                </a:lnTo>
                <a:lnTo>
                  <a:pt x="146303" y="1086612"/>
                </a:lnTo>
                <a:lnTo>
                  <a:pt x="141731" y="1085088"/>
                </a:lnTo>
                <a:close/>
              </a:path>
              <a:path w="245745" h="1129664">
                <a:moveTo>
                  <a:pt x="146303" y="1085088"/>
                </a:moveTo>
                <a:lnTo>
                  <a:pt x="141731" y="1085088"/>
                </a:lnTo>
                <a:lnTo>
                  <a:pt x="146303" y="1086612"/>
                </a:lnTo>
                <a:lnTo>
                  <a:pt x="146303" y="1085088"/>
                </a:lnTo>
                <a:close/>
              </a:path>
              <a:path w="245745" h="1129664">
                <a:moveTo>
                  <a:pt x="114299" y="541020"/>
                </a:moveTo>
                <a:lnTo>
                  <a:pt x="114299" y="544830"/>
                </a:lnTo>
                <a:lnTo>
                  <a:pt x="118871" y="547116"/>
                </a:lnTo>
                <a:lnTo>
                  <a:pt x="115823" y="544068"/>
                </a:lnTo>
                <a:lnTo>
                  <a:pt x="114299" y="541020"/>
                </a:lnTo>
                <a:close/>
              </a:path>
              <a:path w="245745" h="1129664">
                <a:moveTo>
                  <a:pt x="146303" y="537972"/>
                </a:moveTo>
                <a:lnTo>
                  <a:pt x="114299" y="537972"/>
                </a:lnTo>
                <a:lnTo>
                  <a:pt x="114299" y="541020"/>
                </a:lnTo>
                <a:lnTo>
                  <a:pt x="115823" y="544068"/>
                </a:lnTo>
                <a:lnTo>
                  <a:pt x="118871" y="547116"/>
                </a:lnTo>
                <a:lnTo>
                  <a:pt x="146303" y="547116"/>
                </a:lnTo>
                <a:lnTo>
                  <a:pt x="146303" y="537972"/>
                </a:lnTo>
                <a:close/>
              </a:path>
              <a:path w="245745" h="1129664">
                <a:moveTo>
                  <a:pt x="133502" y="518769"/>
                </a:moveTo>
                <a:lnTo>
                  <a:pt x="132587" y="519684"/>
                </a:lnTo>
                <a:lnTo>
                  <a:pt x="131063" y="519684"/>
                </a:lnTo>
                <a:lnTo>
                  <a:pt x="121919" y="524256"/>
                </a:lnTo>
                <a:lnTo>
                  <a:pt x="114299" y="525780"/>
                </a:lnTo>
                <a:lnTo>
                  <a:pt x="108203" y="527304"/>
                </a:lnTo>
                <a:lnTo>
                  <a:pt x="100583" y="528828"/>
                </a:lnTo>
                <a:lnTo>
                  <a:pt x="82295" y="531876"/>
                </a:lnTo>
                <a:lnTo>
                  <a:pt x="71627" y="531876"/>
                </a:lnTo>
                <a:lnTo>
                  <a:pt x="60959" y="533400"/>
                </a:lnTo>
                <a:lnTo>
                  <a:pt x="39623" y="534924"/>
                </a:lnTo>
                <a:lnTo>
                  <a:pt x="38099" y="534924"/>
                </a:lnTo>
                <a:lnTo>
                  <a:pt x="59435" y="536448"/>
                </a:lnTo>
                <a:lnTo>
                  <a:pt x="68579" y="536448"/>
                </a:lnTo>
                <a:lnTo>
                  <a:pt x="86867" y="539496"/>
                </a:lnTo>
                <a:lnTo>
                  <a:pt x="94487" y="539496"/>
                </a:lnTo>
                <a:lnTo>
                  <a:pt x="112775" y="544068"/>
                </a:lnTo>
                <a:lnTo>
                  <a:pt x="114299" y="544830"/>
                </a:lnTo>
                <a:lnTo>
                  <a:pt x="114299" y="537972"/>
                </a:lnTo>
                <a:lnTo>
                  <a:pt x="146303" y="537972"/>
                </a:lnTo>
                <a:lnTo>
                  <a:pt x="146303" y="534924"/>
                </a:lnTo>
                <a:lnTo>
                  <a:pt x="144779" y="533400"/>
                </a:lnTo>
                <a:lnTo>
                  <a:pt x="144779" y="528828"/>
                </a:lnTo>
                <a:lnTo>
                  <a:pt x="137159" y="521208"/>
                </a:lnTo>
                <a:lnTo>
                  <a:pt x="133502" y="518769"/>
                </a:lnTo>
                <a:close/>
              </a:path>
              <a:path w="245745" h="1129664">
                <a:moveTo>
                  <a:pt x="16763" y="502920"/>
                </a:moveTo>
                <a:lnTo>
                  <a:pt x="7619" y="502920"/>
                </a:lnTo>
                <a:lnTo>
                  <a:pt x="0" y="510540"/>
                </a:lnTo>
                <a:lnTo>
                  <a:pt x="0" y="527304"/>
                </a:lnTo>
                <a:lnTo>
                  <a:pt x="7619" y="534924"/>
                </a:lnTo>
                <a:lnTo>
                  <a:pt x="16763" y="534924"/>
                </a:lnTo>
                <a:lnTo>
                  <a:pt x="16763" y="502920"/>
                </a:lnTo>
                <a:close/>
              </a:path>
              <a:path w="245745" h="1129664">
                <a:moveTo>
                  <a:pt x="39623" y="502920"/>
                </a:moveTo>
                <a:lnTo>
                  <a:pt x="16763" y="502920"/>
                </a:lnTo>
                <a:lnTo>
                  <a:pt x="16763" y="534924"/>
                </a:lnTo>
                <a:lnTo>
                  <a:pt x="39623" y="534924"/>
                </a:lnTo>
                <a:lnTo>
                  <a:pt x="60959" y="533400"/>
                </a:lnTo>
                <a:lnTo>
                  <a:pt x="71627" y="531876"/>
                </a:lnTo>
                <a:lnTo>
                  <a:pt x="82295" y="531876"/>
                </a:lnTo>
                <a:lnTo>
                  <a:pt x="100583" y="528828"/>
                </a:lnTo>
                <a:lnTo>
                  <a:pt x="108203" y="527304"/>
                </a:lnTo>
                <a:lnTo>
                  <a:pt x="114299" y="525780"/>
                </a:lnTo>
                <a:lnTo>
                  <a:pt x="121919" y="524256"/>
                </a:lnTo>
                <a:lnTo>
                  <a:pt x="131063" y="519684"/>
                </a:lnTo>
                <a:lnTo>
                  <a:pt x="132587" y="519684"/>
                </a:lnTo>
                <a:lnTo>
                  <a:pt x="133502" y="518769"/>
                </a:lnTo>
                <a:lnTo>
                  <a:pt x="91439" y="507492"/>
                </a:lnTo>
                <a:lnTo>
                  <a:pt x="80771" y="505968"/>
                </a:lnTo>
                <a:lnTo>
                  <a:pt x="71627" y="505968"/>
                </a:lnTo>
                <a:lnTo>
                  <a:pt x="60959" y="504444"/>
                </a:lnTo>
                <a:lnTo>
                  <a:pt x="39623" y="502920"/>
                </a:lnTo>
                <a:close/>
              </a:path>
              <a:path w="245745" h="1129664">
                <a:moveTo>
                  <a:pt x="114299" y="492252"/>
                </a:moveTo>
                <a:lnTo>
                  <a:pt x="111251" y="493776"/>
                </a:lnTo>
                <a:lnTo>
                  <a:pt x="106679" y="495300"/>
                </a:lnTo>
                <a:lnTo>
                  <a:pt x="94487" y="498348"/>
                </a:lnTo>
                <a:lnTo>
                  <a:pt x="86867" y="498348"/>
                </a:lnTo>
                <a:lnTo>
                  <a:pt x="68579" y="501396"/>
                </a:lnTo>
                <a:lnTo>
                  <a:pt x="59435" y="501396"/>
                </a:lnTo>
                <a:lnTo>
                  <a:pt x="38099" y="502920"/>
                </a:lnTo>
                <a:lnTo>
                  <a:pt x="39623" y="502920"/>
                </a:lnTo>
                <a:lnTo>
                  <a:pt x="60959" y="504444"/>
                </a:lnTo>
                <a:lnTo>
                  <a:pt x="71627" y="505968"/>
                </a:lnTo>
                <a:lnTo>
                  <a:pt x="80771" y="505968"/>
                </a:lnTo>
                <a:lnTo>
                  <a:pt x="91439" y="507492"/>
                </a:lnTo>
                <a:lnTo>
                  <a:pt x="114299" y="512064"/>
                </a:lnTo>
                <a:lnTo>
                  <a:pt x="126491" y="515112"/>
                </a:lnTo>
                <a:lnTo>
                  <a:pt x="132587" y="518160"/>
                </a:lnTo>
                <a:lnTo>
                  <a:pt x="133502" y="518769"/>
                </a:lnTo>
                <a:lnTo>
                  <a:pt x="134111" y="518160"/>
                </a:lnTo>
                <a:lnTo>
                  <a:pt x="137159" y="516636"/>
                </a:lnTo>
                <a:lnTo>
                  <a:pt x="138683" y="515112"/>
                </a:lnTo>
                <a:lnTo>
                  <a:pt x="140207" y="515112"/>
                </a:lnTo>
                <a:lnTo>
                  <a:pt x="141731" y="512064"/>
                </a:lnTo>
                <a:lnTo>
                  <a:pt x="144779" y="509016"/>
                </a:lnTo>
                <a:lnTo>
                  <a:pt x="144779" y="504444"/>
                </a:lnTo>
                <a:lnTo>
                  <a:pt x="146303" y="502920"/>
                </a:lnTo>
                <a:lnTo>
                  <a:pt x="146303" y="496824"/>
                </a:lnTo>
                <a:lnTo>
                  <a:pt x="114299" y="496824"/>
                </a:lnTo>
                <a:lnTo>
                  <a:pt x="114299" y="492252"/>
                </a:lnTo>
                <a:close/>
              </a:path>
              <a:path w="245745" h="1129664">
                <a:moveTo>
                  <a:pt x="118871" y="490728"/>
                </a:moveTo>
                <a:lnTo>
                  <a:pt x="114299" y="492252"/>
                </a:lnTo>
                <a:lnTo>
                  <a:pt x="114299" y="496824"/>
                </a:lnTo>
                <a:lnTo>
                  <a:pt x="118871" y="490728"/>
                </a:lnTo>
                <a:close/>
              </a:path>
              <a:path w="245745" h="1129664">
                <a:moveTo>
                  <a:pt x="146303" y="490728"/>
                </a:moveTo>
                <a:lnTo>
                  <a:pt x="118871" y="490728"/>
                </a:lnTo>
                <a:lnTo>
                  <a:pt x="114299" y="496824"/>
                </a:lnTo>
                <a:lnTo>
                  <a:pt x="146303" y="496824"/>
                </a:lnTo>
                <a:lnTo>
                  <a:pt x="146303" y="490728"/>
                </a:lnTo>
                <a:close/>
              </a:path>
              <a:path w="245745" h="1129664">
                <a:moveTo>
                  <a:pt x="146303" y="0"/>
                </a:moveTo>
                <a:lnTo>
                  <a:pt x="114299" y="0"/>
                </a:lnTo>
                <a:lnTo>
                  <a:pt x="114299" y="492252"/>
                </a:lnTo>
                <a:lnTo>
                  <a:pt x="118871" y="490728"/>
                </a:lnTo>
                <a:lnTo>
                  <a:pt x="146303" y="490728"/>
                </a:lnTo>
                <a:lnTo>
                  <a:pt x="146303" y="0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5027" y="4040123"/>
            <a:ext cx="2753995" cy="963294"/>
          </a:xfrm>
          <a:custGeom>
            <a:avLst/>
            <a:gdLst/>
            <a:ahLst/>
            <a:cxnLst/>
            <a:rect l="l" t="t" r="r" b="b"/>
            <a:pathLst>
              <a:path w="2753995" h="963295">
                <a:moveTo>
                  <a:pt x="2747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58595"/>
                </a:lnTo>
                <a:lnTo>
                  <a:pt x="1523" y="963167"/>
                </a:lnTo>
                <a:lnTo>
                  <a:pt x="2752343" y="963167"/>
                </a:lnTo>
                <a:lnTo>
                  <a:pt x="2753867" y="958595"/>
                </a:lnTo>
                <a:lnTo>
                  <a:pt x="4572" y="958595"/>
                </a:lnTo>
                <a:lnTo>
                  <a:pt x="4572" y="4571"/>
                </a:lnTo>
                <a:lnTo>
                  <a:pt x="2753867" y="4571"/>
                </a:lnTo>
                <a:lnTo>
                  <a:pt x="2752343" y="1523"/>
                </a:lnTo>
                <a:lnTo>
                  <a:pt x="2747771" y="0"/>
                </a:lnTo>
                <a:close/>
              </a:path>
              <a:path w="2753995" h="963295">
                <a:moveTo>
                  <a:pt x="2747772" y="4571"/>
                </a:moveTo>
                <a:lnTo>
                  <a:pt x="2747772" y="958595"/>
                </a:lnTo>
                <a:lnTo>
                  <a:pt x="2753867" y="958595"/>
                </a:lnTo>
                <a:lnTo>
                  <a:pt x="2753867" y="4571"/>
                </a:lnTo>
                <a:lnTo>
                  <a:pt x="27477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600" y="4044696"/>
            <a:ext cx="2743199" cy="9540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5027" y="4040123"/>
            <a:ext cx="2753995" cy="963294"/>
          </a:xfrm>
          <a:custGeom>
            <a:avLst/>
            <a:gdLst/>
            <a:ahLst/>
            <a:cxnLst/>
            <a:rect l="l" t="t" r="r" b="b"/>
            <a:pathLst>
              <a:path w="2753995" h="963295">
                <a:moveTo>
                  <a:pt x="2747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58595"/>
                </a:lnTo>
                <a:lnTo>
                  <a:pt x="1523" y="963167"/>
                </a:lnTo>
                <a:lnTo>
                  <a:pt x="2752343" y="963167"/>
                </a:lnTo>
                <a:lnTo>
                  <a:pt x="2753867" y="958595"/>
                </a:lnTo>
                <a:lnTo>
                  <a:pt x="10667" y="958595"/>
                </a:lnTo>
                <a:lnTo>
                  <a:pt x="4571" y="954023"/>
                </a:lnTo>
                <a:lnTo>
                  <a:pt x="10667" y="954023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2753867" y="4571"/>
                </a:lnTo>
                <a:lnTo>
                  <a:pt x="2752343" y="1523"/>
                </a:lnTo>
                <a:lnTo>
                  <a:pt x="2747771" y="0"/>
                </a:lnTo>
                <a:close/>
              </a:path>
              <a:path w="2753995" h="963295">
                <a:moveTo>
                  <a:pt x="10667" y="954023"/>
                </a:moveTo>
                <a:lnTo>
                  <a:pt x="4571" y="954023"/>
                </a:lnTo>
                <a:lnTo>
                  <a:pt x="10667" y="958595"/>
                </a:lnTo>
                <a:lnTo>
                  <a:pt x="10667" y="954023"/>
                </a:lnTo>
                <a:close/>
              </a:path>
              <a:path w="2753995" h="963295">
                <a:moveTo>
                  <a:pt x="2743199" y="954023"/>
                </a:moveTo>
                <a:lnTo>
                  <a:pt x="10667" y="954023"/>
                </a:lnTo>
                <a:lnTo>
                  <a:pt x="10667" y="958595"/>
                </a:lnTo>
                <a:lnTo>
                  <a:pt x="2743199" y="958595"/>
                </a:lnTo>
                <a:lnTo>
                  <a:pt x="2743199" y="954023"/>
                </a:lnTo>
                <a:close/>
              </a:path>
              <a:path w="2753995" h="963295">
                <a:moveTo>
                  <a:pt x="2743199" y="4571"/>
                </a:moveTo>
                <a:lnTo>
                  <a:pt x="2743199" y="958595"/>
                </a:lnTo>
                <a:lnTo>
                  <a:pt x="2747771" y="954023"/>
                </a:lnTo>
                <a:lnTo>
                  <a:pt x="2753867" y="954023"/>
                </a:lnTo>
                <a:lnTo>
                  <a:pt x="2753867" y="9143"/>
                </a:lnTo>
                <a:lnTo>
                  <a:pt x="2747771" y="9143"/>
                </a:lnTo>
                <a:lnTo>
                  <a:pt x="2743199" y="4571"/>
                </a:lnTo>
                <a:close/>
              </a:path>
              <a:path w="2753995" h="963295">
                <a:moveTo>
                  <a:pt x="2753867" y="954023"/>
                </a:moveTo>
                <a:lnTo>
                  <a:pt x="2747771" y="954023"/>
                </a:lnTo>
                <a:lnTo>
                  <a:pt x="2743199" y="958595"/>
                </a:lnTo>
                <a:lnTo>
                  <a:pt x="2753867" y="958595"/>
                </a:lnTo>
                <a:lnTo>
                  <a:pt x="2753867" y="954023"/>
                </a:lnTo>
                <a:close/>
              </a:path>
              <a:path w="2753995" h="963295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2753995" h="963295">
                <a:moveTo>
                  <a:pt x="27431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743199" y="9143"/>
                </a:lnTo>
                <a:lnTo>
                  <a:pt x="2743199" y="4571"/>
                </a:lnTo>
                <a:close/>
              </a:path>
              <a:path w="2753995" h="963295">
                <a:moveTo>
                  <a:pt x="2753867" y="4571"/>
                </a:moveTo>
                <a:lnTo>
                  <a:pt x="2743199" y="4571"/>
                </a:lnTo>
                <a:lnTo>
                  <a:pt x="2747771" y="9143"/>
                </a:lnTo>
                <a:lnTo>
                  <a:pt x="2753867" y="9143"/>
                </a:lnTo>
                <a:lnTo>
                  <a:pt x="27538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9829" y="4107001"/>
            <a:ext cx="2342515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nes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40" dirty="0">
                <a:latin typeface="Arial"/>
                <a:cs typeface="Arial"/>
              </a:rPr>
              <a:t>R</a:t>
            </a:r>
            <a:r>
              <a:rPr sz="1400" spc="-19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. Arithmetic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cep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thro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n here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ill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caught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inside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 block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elf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14627" y="5939028"/>
            <a:ext cx="7783195" cy="925194"/>
          </a:xfrm>
          <a:custGeom>
            <a:avLst/>
            <a:gdLst/>
            <a:ahLst/>
            <a:cxnLst/>
            <a:rect l="l" t="t" r="r" b="b"/>
            <a:pathLst>
              <a:path w="7783195" h="925195">
                <a:moveTo>
                  <a:pt x="777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8971"/>
                </a:lnTo>
                <a:lnTo>
                  <a:pt x="1523" y="923543"/>
                </a:lnTo>
                <a:lnTo>
                  <a:pt x="4571" y="925067"/>
                </a:lnTo>
                <a:lnTo>
                  <a:pt x="7776971" y="925067"/>
                </a:lnTo>
                <a:lnTo>
                  <a:pt x="7781543" y="923543"/>
                </a:lnTo>
                <a:lnTo>
                  <a:pt x="7783067" y="918971"/>
                </a:lnTo>
                <a:lnTo>
                  <a:pt x="4572" y="918971"/>
                </a:lnTo>
                <a:lnTo>
                  <a:pt x="4572" y="4571"/>
                </a:lnTo>
                <a:lnTo>
                  <a:pt x="7783067" y="4571"/>
                </a:lnTo>
                <a:lnTo>
                  <a:pt x="7781543" y="1523"/>
                </a:lnTo>
                <a:lnTo>
                  <a:pt x="7776971" y="0"/>
                </a:lnTo>
                <a:close/>
              </a:path>
              <a:path w="7783195" h="925195">
                <a:moveTo>
                  <a:pt x="7776972" y="4571"/>
                </a:moveTo>
                <a:lnTo>
                  <a:pt x="7776972" y="918971"/>
                </a:lnTo>
                <a:lnTo>
                  <a:pt x="7783067" y="918971"/>
                </a:lnTo>
                <a:lnTo>
                  <a:pt x="7783067" y="4571"/>
                </a:lnTo>
                <a:lnTo>
                  <a:pt x="7776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19200" y="5943600"/>
            <a:ext cx="7772399" cy="914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14627" y="5939028"/>
            <a:ext cx="7783195" cy="925194"/>
          </a:xfrm>
          <a:custGeom>
            <a:avLst/>
            <a:gdLst/>
            <a:ahLst/>
            <a:cxnLst/>
            <a:rect l="l" t="t" r="r" b="b"/>
            <a:pathLst>
              <a:path w="7783195" h="925195">
                <a:moveTo>
                  <a:pt x="777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8971"/>
                </a:lnTo>
                <a:lnTo>
                  <a:pt x="1523" y="923543"/>
                </a:lnTo>
                <a:lnTo>
                  <a:pt x="4571" y="925067"/>
                </a:lnTo>
                <a:lnTo>
                  <a:pt x="7776971" y="925067"/>
                </a:lnTo>
                <a:lnTo>
                  <a:pt x="7781543" y="923543"/>
                </a:lnTo>
                <a:lnTo>
                  <a:pt x="7783067" y="918971"/>
                </a:lnTo>
                <a:lnTo>
                  <a:pt x="10667" y="918971"/>
                </a:lnTo>
                <a:lnTo>
                  <a:pt x="4571" y="914399"/>
                </a:lnTo>
                <a:lnTo>
                  <a:pt x="10667" y="9143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783067" y="4571"/>
                </a:lnTo>
                <a:lnTo>
                  <a:pt x="7781543" y="1523"/>
                </a:lnTo>
                <a:lnTo>
                  <a:pt x="7776971" y="0"/>
                </a:lnTo>
                <a:close/>
              </a:path>
              <a:path w="7783195" h="925195">
                <a:moveTo>
                  <a:pt x="10667" y="914399"/>
                </a:moveTo>
                <a:lnTo>
                  <a:pt x="4571" y="914399"/>
                </a:lnTo>
                <a:lnTo>
                  <a:pt x="10667" y="918971"/>
                </a:lnTo>
                <a:lnTo>
                  <a:pt x="10667" y="914399"/>
                </a:lnTo>
                <a:close/>
              </a:path>
              <a:path w="7783195" h="925195">
                <a:moveTo>
                  <a:pt x="7772399" y="914399"/>
                </a:moveTo>
                <a:lnTo>
                  <a:pt x="10667" y="914399"/>
                </a:lnTo>
                <a:lnTo>
                  <a:pt x="10667" y="918971"/>
                </a:lnTo>
                <a:lnTo>
                  <a:pt x="7772399" y="918971"/>
                </a:lnTo>
                <a:lnTo>
                  <a:pt x="7772399" y="914399"/>
                </a:lnTo>
                <a:close/>
              </a:path>
              <a:path w="7783195" h="925195">
                <a:moveTo>
                  <a:pt x="7772399" y="4571"/>
                </a:moveTo>
                <a:lnTo>
                  <a:pt x="7772399" y="918971"/>
                </a:lnTo>
                <a:lnTo>
                  <a:pt x="7776971" y="914399"/>
                </a:lnTo>
                <a:lnTo>
                  <a:pt x="7783067" y="914399"/>
                </a:lnTo>
                <a:lnTo>
                  <a:pt x="7783067" y="10667"/>
                </a:lnTo>
                <a:lnTo>
                  <a:pt x="7776971" y="10667"/>
                </a:lnTo>
                <a:lnTo>
                  <a:pt x="7772399" y="4571"/>
                </a:lnTo>
                <a:close/>
              </a:path>
              <a:path w="7783195" h="925195">
                <a:moveTo>
                  <a:pt x="7783067" y="914399"/>
                </a:moveTo>
                <a:lnTo>
                  <a:pt x="7776971" y="914399"/>
                </a:lnTo>
                <a:lnTo>
                  <a:pt x="7772399" y="918971"/>
                </a:lnTo>
                <a:lnTo>
                  <a:pt x="7783067" y="918971"/>
                </a:lnTo>
                <a:lnTo>
                  <a:pt x="7783067" y="914399"/>
                </a:lnTo>
                <a:close/>
              </a:path>
              <a:path w="7783195" h="9251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783195" h="925195">
                <a:moveTo>
                  <a:pt x="7772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772399" y="10667"/>
                </a:lnTo>
                <a:lnTo>
                  <a:pt x="7772399" y="4571"/>
                </a:lnTo>
                <a:close/>
              </a:path>
              <a:path w="7783195" h="925195">
                <a:moveTo>
                  <a:pt x="7783067" y="4571"/>
                </a:moveTo>
                <a:lnTo>
                  <a:pt x="7772399" y="4571"/>
                </a:lnTo>
                <a:lnTo>
                  <a:pt x="7776971" y="10667"/>
                </a:lnTo>
                <a:lnTo>
                  <a:pt x="7783067" y="10667"/>
                </a:lnTo>
                <a:lnTo>
                  <a:pt x="77830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99528" y="6057839"/>
            <a:ext cx="7195184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15" dirty="0">
                <a:solidFill>
                  <a:srgbClr val="C00000"/>
                </a:solidFill>
                <a:latin typeface="Arial"/>
                <a:cs typeface="Arial"/>
              </a:rPr>
              <a:t>NO</a:t>
            </a:r>
            <a:r>
              <a:rPr sz="1600" b="1" spc="-2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C00000"/>
                </a:solidFill>
                <a:latin typeface="Arial"/>
                <a:cs typeface="Arial"/>
              </a:rPr>
              <a:t>E:</a:t>
            </a:r>
            <a:r>
              <a:rPr sz="1600" b="1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If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nner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try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does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not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mat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10" dirty="0">
                <a:latin typeface="Arial"/>
                <a:cs typeface="Arial"/>
              </a:rPr>
              <a:t>at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10" dirty="0">
                <a:latin typeface="Arial"/>
                <a:cs typeface="Arial"/>
              </a:rPr>
              <a:t>tatement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parti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ar except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ntrol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transferred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outer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try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atement</a:t>
            </a:r>
            <a:r>
              <a:rPr sz="1600" spc="-20" dirty="0">
                <a:latin typeface="Arial"/>
                <a:cs typeface="Arial"/>
              </a:rPr>
              <a:t>’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at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hand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ers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here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earches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mat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10" dirty="0">
                <a:latin typeface="Arial"/>
                <a:cs typeface="Arial"/>
              </a:rPr>
              <a:t>at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10" dirty="0">
                <a:latin typeface="Arial"/>
                <a:cs typeface="Arial"/>
              </a:rPr>
              <a:t>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4747" y="736842"/>
            <a:ext cx="59201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94890" algn="l"/>
                <a:tab pos="4537710" algn="l"/>
              </a:tabLst>
            </a:pPr>
            <a:r>
              <a:rPr sz="4400" spc="-30" dirty="0">
                <a:latin typeface="+mj-lt"/>
                <a:cs typeface="Verdana"/>
              </a:rPr>
              <a:t>R</a:t>
            </a:r>
            <a:r>
              <a:rPr sz="4400" dirty="0">
                <a:latin typeface="+mj-lt"/>
                <a:cs typeface="Verdana"/>
              </a:rPr>
              <a:t>ules</a:t>
            </a:r>
            <a:r>
              <a:rPr sz="4400" spc="-25" dirty="0">
                <a:latin typeface="+mj-lt"/>
                <a:cs typeface="Verdana"/>
              </a:rPr>
              <a:t> </a:t>
            </a:r>
            <a:r>
              <a:rPr sz="4400" spc="-90" dirty="0" smtClean="0">
                <a:latin typeface="+mj-lt"/>
                <a:cs typeface="Verdana"/>
              </a:rPr>
              <a:t>F</a:t>
            </a:r>
            <a:r>
              <a:rPr sz="4400" dirty="0" smtClean="0">
                <a:latin typeface="+mj-lt"/>
                <a:cs typeface="Verdana"/>
              </a:rPr>
              <a:t>or</a:t>
            </a:r>
            <a:r>
              <a:rPr lang="en-US" sz="4400" dirty="0" smtClean="0">
                <a:latin typeface="+mj-lt"/>
                <a:cs typeface="Verdana"/>
              </a:rPr>
              <a:t> </a:t>
            </a:r>
            <a:r>
              <a:rPr sz="4400" spc="-345" dirty="0" smtClean="0">
                <a:latin typeface="+mj-lt"/>
                <a:cs typeface="Verdana"/>
              </a:rPr>
              <a:t>T</a:t>
            </a:r>
            <a:r>
              <a:rPr sz="4400" dirty="0" smtClean="0">
                <a:latin typeface="+mj-lt"/>
                <a:cs typeface="Verdana"/>
              </a:rPr>
              <a:t>ry</a:t>
            </a:r>
            <a:r>
              <a:rPr sz="4400" spc="-20" dirty="0" smtClean="0">
                <a:latin typeface="+mj-lt"/>
                <a:cs typeface="Verdana"/>
              </a:rPr>
              <a:t> </a:t>
            </a:r>
            <a:r>
              <a:rPr sz="4400" dirty="0" smtClean="0">
                <a:latin typeface="+mj-lt"/>
                <a:cs typeface="Verdana"/>
              </a:rPr>
              <a:t>c</a:t>
            </a:r>
            <a:r>
              <a:rPr sz="4400" spc="-10" dirty="0" smtClean="0">
                <a:latin typeface="+mj-lt"/>
                <a:cs typeface="Verdana"/>
              </a:rPr>
              <a:t>a</a:t>
            </a:r>
            <a:r>
              <a:rPr sz="4400" dirty="0" smtClean="0">
                <a:latin typeface="+mj-lt"/>
                <a:cs typeface="Verdana"/>
              </a:rPr>
              <a:t>t</a:t>
            </a:r>
            <a:r>
              <a:rPr sz="4400" spc="-10" dirty="0" smtClean="0">
                <a:latin typeface="+mj-lt"/>
                <a:cs typeface="Verdana"/>
              </a:rPr>
              <a:t>c</a:t>
            </a:r>
            <a:r>
              <a:rPr sz="4400" dirty="0" smtClean="0">
                <a:latin typeface="+mj-lt"/>
                <a:cs typeface="Verdana"/>
              </a:rPr>
              <a:t>h</a:t>
            </a:r>
            <a:r>
              <a:rPr lang="en-US" sz="4400" dirty="0" smtClean="0">
                <a:latin typeface="+mj-lt"/>
                <a:cs typeface="Verdana"/>
              </a:rPr>
              <a:t> </a:t>
            </a:r>
            <a:r>
              <a:rPr sz="4400" spc="-15" dirty="0" smtClean="0">
                <a:latin typeface="+mj-lt"/>
                <a:cs typeface="Verdana"/>
              </a:rPr>
              <a:t>f</a:t>
            </a:r>
            <a:r>
              <a:rPr sz="4400" dirty="0" smtClean="0">
                <a:latin typeface="+mj-lt"/>
                <a:cs typeface="Verdana"/>
              </a:rPr>
              <a:t>ina</a:t>
            </a:r>
            <a:r>
              <a:rPr sz="4400" spc="-10" dirty="0" smtClean="0">
                <a:latin typeface="+mj-lt"/>
                <a:cs typeface="Verdana"/>
              </a:rPr>
              <a:t>l</a:t>
            </a:r>
            <a:r>
              <a:rPr sz="4400" dirty="0" smtClean="0">
                <a:latin typeface="+mj-lt"/>
                <a:cs typeface="Verdana"/>
              </a:rPr>
              <a:t>ly</a:t>
            </a:r>
            <a:endParaRPr sz="4400" dirty="0">
              <a:latin typeface="+mj-lt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1227" y="3576828"/>
            <a:ext cx="8773795" cy="309880"/>
          </a:xfrm>
          <a:custGeom>
            <a:avLst/>
            <a:gdLst/>
            <a:ahLst/>
            <a:cxnLst/>
            <a:rect l="l" t="t" r="r" b="b"/>
            <a:pathLst>
              <a:path w="8773795" h="309879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9371"/>
                </a:lnTo>
                <a:lnTo>
                  <a:pt x="4572" y="309371"/>
                </a:lnTo>
                <a:lnTo>
                  <a:pt x="4572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309879">
                <a:moveTo>
                  <a:pt x="8767572" y="4571"/>
                </a:moveTo>
                <a:lnTo>
                  <a:pt x="8767572" y="309371"/>
                </a:lnTo>
                <a:lnTo>
                  <a:pt x="8773667" y="309371"/>
                </a:lnTo>
                <a:lnTo>
                  <a:pt x="8773667" y="4571"/>
                </a:lnTo>
                <a:lnTo>
                  <a:pt x="8767572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3581400"/>
            <a:ext cx="8762999" cy="30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227" y="3576828"/>
            <a:ext cx="8773795" cy="309880"/>
          </a:xfrm>
          <a:custGeom>
            <a:avLst/>
            <a:gdLst/>
            <a:ahLst/>
            <a:cxnLst/>
            <a:rect l="l" t="t" r="r" b="b"/>
            <a:pathLst>
              <a:path w="8773795" h="309879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09371"/>
                </a:lnTo>
                <a:lnTo>
                  <a:pt x="10667" y="3093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309879">
                <a:moveTo>
                  <a:pt x="8762999" y="4571"/>
                </a:moveTo>
                <a:lnTo>
                  <a:pt x="8762999" y="309371"/>
                </a:lnTo>
                <a:lnTo>
                  <a:pt x="8773667" y="309371"/>
                </a:lnTo>
                <a:lnTo>
                  <a:pt x="8773667" y="10667"/>
                </a:lnTo>
                <a:lnTo>
                  <a:pt x="8767571" y="10667"/>
                </a:lnTo>
                <a:lnTo>
                  <a:pt x="8762999" y="4571"/>
                </a:lnTo>
                <a:close/>
              </a:path>
              <a:path w="8773795" h="3098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773795" h="309879">
                <a:moveTo>
                  <a:pt x="8762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762999" y="10667"/>
                </a:lnTo>
                <a:lnTo>
                  <a:pt x="8762999" y="4571"/>
                </a:lnTo>
                <a:close/>
              </a:path>
              <a:path w="8773795" h="309879">
                <a:moveTo>
                  <a:pt x="8773667" y="4571"/>
                </a:moveTo>
                <a:lnTo>
                  <a:pt x="8762999" y="4571"/>
                </a:lnTo>
                <a:lnTo>
                  <a:pt x="8767571" y="10667"/>
                </a:lnTo>
                <a:lnTo>
                  <a:pt x="8773667" y="10667"/>
                </a:lnTo>
                <a:lnTo>
                  <a:pt x="8773667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2133600"/>
            <a:ext cx="1447800" cy="1402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1227" y="3886200"/>
            <a:ext cx="8773795" cy="2563495"/>
          </a:xfrm>
          <a:custGeom>
            <a:avLst/>
            <a:gdLst/>
            <a:ahLst/>
            <a:cxnLst/>
            <a:rect l="l" t="t" r="r" b="b"/>
            <a:pathLst>
              <a:path w="8773795" h="2563495">
                <a:moveTo>
                  <a:pt x="4572" y="0"/>
                </a:moveTo>
                <a:lnTo>
                  <a:pt x="0" y="0"/>
                </a:lnTo>
                <a:lnTo>
                  <a:pt x="0" y="2558796"/>
                </a:lnTo>
                <a:lnTo>
                  <a:pt x="1523" y="2561844"/>
                </a:lnTo>
                <a:lnTo>
                  <a:pt x="4571" y="2563368"/>
                </a:lnTo>
                <a:lnTo>
                  <a:pt x="8767571" y="2563368"/>
                </a:lnTo>
                <a:lnTo>
                  <a:pt x="8772143" y="2561844"/>
                </a:lnTo>
                <a:lnTo>
                  <a:pt x="8773667" y="2558796"/>
                </a:lnTo>
                <a:lnTo>
                  <a:pt x="4572" y="2558796"/>
                </a:lnTo>
                <a:lnTo>
                  <a:pt x="4572" y="0"/>
                </a:lnTo>
                <a:close/>
              </a:path>
              <a:path w="8773795" h="2563495">
                <a:moveTo>
                  <a:pt x="8773667" y="0"/>
                </a:moveTo>
                <a:lnTo>
                  <a:pt x="8767572" y="0"/>
                </a:lnTo>
                <a:lnTo>
                  <a:pt x="8767572" y="2558796"/>
                </a:lnTo>
                <a:lnTo>
                  <a:pt x="8773667" y="2558796"/>
                </a:lnTo>
                <a:lnTo>
                  <a:pt x="8773667" y="0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3886200"/>
            <a:ext cx="8762999" cy="25587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1227" y="3886200"/>
            <a:ext cx="8773795" cy="2563495"/>
          </a:xfrm>
          <a:custGeom>
            <a:avLst/>
            <a:gdLst/>
            <a:ahLst/>
            <a:cxnLst/>
            <a:rect l="l" t="t" r="r" b="b"/>
            <a:pathLst>
              <a:path w="8773795" h="2563495">
                <a:moveTo>
                  <a:pt x="10667" y="0"/>
                </a:moveTo>
                <a:lnTo>
                  <a:pt x="0" y="0"/>
                </a:lnTo>
                <a:lnTo>
                  <a:pt x="0" y="2558796"/>
                </a:lnTo>
                <a:lnTo>
                  <a:pt x="1523" y="2561844"/>
                </a:lnTo>
                <a:lnTo>
                  <a:pt x="4571" y="2563368"/>
                </a:lnTo>
                <a:lnTo>
                  <a:pt x="8767571" y="2563368"/>
                </a:lnTo>
                <a:lnTo>
                  <a:pt x="8772143" y="2561844"/>
                </a:lnTo>
                <a:lnTo>
                  <a:pt x="8773667" y="2558796"/>
                </a:lnTo>
                <a:lnTo>
                  <a:pt x="10667" y="2558796"/>
                </a:lnTo>
                <a:lnTo>
                  <a:pt x="4571" y="2554224"/>
                </a:lnTo>
                <a:lnTo>
                  <a:pt x="10667" y="2554224"/>
                </a:lnTo>
                <a:lnTo>
                  <a:pt x="10667" y="0"/>
                </a:lnTo>
                <a:close/>
              </a:path>
              <a:path w="8773795" h="2563495">
                <a:moveTo>
                  <a:pt x="10667" y="2554224"/>
                </a:moveTo>
                <a:lnTo>
                  <a:pt x="4571" y="2554224"/>
                </a:lnTo>
                <a:lnTo>
                  <a:pt x="10667" y="2558796"/>
                </a:lnTo>
                <a:lnTo>
                  <a:pt x="10667" y="2554224"/>
                </a:lnTo>
                <a:close/>
              </a:path>
              <a:path w="8773795" h="2563495">
                <a:moveTo>
                  <a:pt x="8762999" y="2554224"/>
                </a:moveTo>
                <a:lnTo>
                  <a:pt x="10667" y="2554224"/>
                </a:lnTo>
                <a:lnTo>
                  <a:pt x="10667" y="2558796"/>
                </a:lnTo>
                <a:lnTo>
                  <a:pt x="8762999" y="2558796"/>
                </a:lnTo>
                <a:lnTo>
                  <a:pt x="8762999" y="2554224"/>
                </a:lnTo>
                <a:close/>
              </a:path>
              <a:path w="8773795" h="2563495">
                <a:moveTo>
                  <a:pt x="8773667" y="0"/>
                </a:moveTo>
                <a:lnTo>
                  <a:pt x="8762999" y="0"/>
                </a:lnTo>
                <a:lnTo>
                  <a:pt x="8762999" y="2558796"/>
                </a:lnTo>
                <a:lnTo>
                  <a:pt x="8767571" y="2554224"/>
                </a:lnTo>
                <a:lnTo>
                  <a:pt x="8773667" y="2554224"/>
                </a:lnTo>
                <a:lnTo>
                  <a:pt x="8773667" y="0"/>
                </a:lnTo>
                <a:close/>
              </a:path>
              <a:path w="8773795" h="2563495">
                <a:moveTo>
                  <a:pt x="8773667" y="2554224"/>
                </a:moveTo>
                <a:lnTo>
                  <a:pt x="8767571" y="2554224"/>
                </a:lnTo>
                <a:lnTo>
                  <a:pt x="8762999" y="2558796"/>
                </a:lnTo>
                <a:lnTo>
                  <a:pt x="8773667" y="2558796"/>
                </a:lnTo>
                <a:lnTo>
                  <a:pt x="8773667" y="2554224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6100" y="3655174"/>
            <a:ext cx="8325484" cy="271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Rules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w</a:t>
            </a:r>
            <a:r>
              <a:rPr sz="2000" b="1" spc="-1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it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ng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</a:t>
            </a:r>
            <a:r>
              <a:rPr sz="2000" b="1" spc="-30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-ca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ch-final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spc="-35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69265" marR="430530">
              <a:lnSpc>
                <a:spcPct val="100000"/>
              </a:lnSpc>
              <a:spcBef>
                <a:spcPts val="1210"/>
              </a:spcBef>
              <a:buFont typeface="Arial"/>
              <a:buChar char="•"/>
              <a:tabLst>
                <a:tab pos="64071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block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followed 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either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catch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finally blo</a:t>
            </a:r>
            <a:r>
              <a:rPr sz="2000" spc="5" dirty="0">
                <a:latin typeface="Arial"/>
                <a:cs typeface="Arial"/>
              </a:rPr>
              <a:t>ck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both.</a:t>
            </a:r>
            <a:endParaRPr sz="2000">
              <a:latin typeface="Arial"/>
              <a:cs typeface="Arial"/>
            </a:endParaRPr>
          </a:p>
          <a:p>
            <a:pPr marL="640080" indent="-17081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4071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block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mplete.</a:t>
            </a:r>
            <a:endParaRPr sz="2000">
              <a:latin typeface="Arial"/>
              <a:cs typeface="Arial"/>
            </a:endParaRPr>
          </a:p>
          <a:p>
            <a:pPr marL="640080" indent="-17081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40715" algn="l"/>
              </a:tabLst>
            </a:pPr>
            <a:r>
              <a:rPr sz="2000" dirty="0">
                <a:latin typeface="Arial"/>
                <a:cs typeface="Arial"/>
              </a:rPr>
              <a:t>Any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tch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immediately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 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ck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40715" algn="l"/>
                <a:tab pos="1216660" algn="l"/>
              </a:tabLst>
            </a:pPr>
            <a:r>
              <a:rPr sz="2000" dirty="0">
                <a:latin typeface="Arial"/>
                <a:cs typeface="Arial"/>
              </a:rPr>
              <a:t>The	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inally blo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immediately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tch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ck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try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 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tch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ck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812851"/>
            <a:ext cx="41681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00325" algn="l"/>
              </a:tabLst>
            </a:pPr>
            <a:r>
              <a:rPr sz="4400" dirty="0">
                <a:latin typeface="+mj-lt"/>
                <a:cs typeface="Verdana"/>
              </a:rPr>
              <a:t>Option</a:t>
            </a:r>
            <a:r>
              <a:rPr sz="4400" spc="-25" dirty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II</a:t>
            </a:r>
            <a:r>
              <a:rPr sz="4400" spc="-15" dirty="0">
                <a:latin typeface="+mj-lt"/>
                <a:cs typeface="Verdana"/>
              </a:rPr>
              <a:t> </a:t>
            </a:r>
            <a:r>
              <a:rPr sz="4400" dirty="0" smtClean="0">
                <a:latin typeface="+mj-lt"/>
                <a:cs typeface="Verdana"/>
              </a:rPr>
              <a:t>-</a:t>
            </a:r>
            <a:r>
              <a:rPr lang="en-US" sz="4400" dirty="0" smtClean="0">
                <a:latin typeface="+mj-lt"/>
                <a:cs typeface="Verdana"/>
              </a:rPr>
              <a:t> </a:t>
            </a:r>
            <a:r>
              <a:rPr sz="4400" dirty="0" smtClean="0">
                <a:latin typeface="+mj-lt"/>
                <a:cs typeface="Verdana"/>
              </a:rPr>
              <a:t>throws</a:t>
            </a:r>
            <a:endParaRPr sz="4400" dirty="0">
              <a:latin typeface="+mj-lt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0" y="2557272"/>
            <a:ext cx="1981200" cy="1328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580" y="2791968"/>
            <a:ext cx="6204585" cy="871855"/>
          </a:xfrm>
          <a:custGeom>
            <a:avLst/>
            <a:gdLst/>
            <a:ahLst/>
            <a:cxnLst/>
            <a:rect l="l" t="t" r="r" b="b"/>
            <a:pathLst>
              <a:path w="6204584" h="871854">
                <a:moveTo>
                  <a:pt x="6199631" y="0"/>
                </a:moveTo>
                <a:lnTo>
                  <a:pt x="4571" y="0"/>
                </a:lnTo>
                <a:lnTo>
                  <a:pt x="0" y="1523"/>
                </a:lnTo>
                <a:lnTo>
                  <a:pt x="0" y="870203"/>
                </a:lnTo>
                <a:lnTo>
                  <a:pt x="4571" y="871727"/>
                </a:lnTo>
                <a:lnTo>
                  <a:pt x="6199631" y="871727"/>
                </a:lnTo>
                <a:lnTo>
                  <a:pt x="6202679" y="870203"/>
                </a:lnTo>
                <a:lnTo>
                  <a:pt x="6204203" y="865631"/>
                </a:lnTo>
                <a:lnTo>
                  <a:pt x="4572" y="865631"/>
                </a:lnTo>
                <a:lnTo>
                  <a:pt x="4572" y="4571"/>
                </a:lnTo>
                <a:lnTo>
                  <a:pt x="6204203" y="4571"/>
                </a:lnTo>
                <a:lnTo>
                  <a:pt x="6202679" y="1523"/>
                </a:lnTo>
                <a:lnTo>
                  <a:pt x="6199631" y="0"/>
                </a:lnTo>
                <a:close/>
              </a:path>
              <a:path w="6204584" h="871854">
                <a:moveTo>
                  <a:pt x="6199632" y="4571"/>
                </a:moveTo>
                <a:lnTo>
                  <a:pt x="6199632" y="865631"/>
                </a:lnTo>
                <a:lnTo>
                  <a:pt x="6204203" y="865631"/>
                </a:lnTo>
                <a:lnTo>
                  <a:pt x="6204203" y="4571"/>
                </a:lnTo>
                <a:lnTo>
                  <a:pt x="6199632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152" y="2796540"/>
            <a:ext cx="6195059" cy="861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0580" y="2791968"/>
            <a:ext cx="6204585" cy="871855"/>
          </a:xfrm>
          <a:custGeom>
            <a:avLst/>
            <a:gdLst/>
            <a:ahLst/>
            <a:cxnLst/>
            <a:rect l="l" t="t" r="r" b="b"/>
            <a:pathLst>
              <a:path w="6204584" h="871854">
                <a:moveTo>
                  <a:pt x="6199631" y="0"/>
                </a:moveTo>
                <a:lnTo>
                  <a:pt x="4571" y="0"/>
                </a:lnTo>
                <a:lnTo>
                  <a:pt x="0" y="1523"/>
                </a:lnTo>
                <a:lnTo>
                  <a:pt x="0" y="870203"/>
                </a:lnTo>
                <a:lnTo>
                  <a:pt x="4571" y="871727"/>
                </a:lnTo>
                <a:lnTo>
                  <a:pt x="6199631" y="871727"/>
                </a:lnTo>
                <a:lnTo>
                  <a:pt x="6202679" y="870203"/>
                </a:lnTo>
                <a:lnTo>
                  <a:pt x="6204203" y="865631"/>
                </a:lnTo>
                <a:lnTo>
                  <a:pt x="9143" y="865631"/>
                </a:lnTo>
                <a:lnTo>
                  <a:pt x="4571" y="861059"/>
                </a:lnTo>
                <a:lnTo>
                  <a:pt x="9143" y="861059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6204203" y="4571"/>
                </a:lnTo>
                <a:lnTo>
                  <a:pt x="6202679" y="1523"/>
                </a:lnTo>
                <a:lnTo>
                  <a:pt x="6199631" y="0"/>
                </a:lnTo>
                <a:close/>
              </a:path>
              <a:path w="6204584" h="871854">
                <a:moveTo>
                  <a:pt x="9143" y="861059"/>
                </a:moveTo>
                <a:lnTo>
                  <a:pt x="4571" y="861059"/>
                </a:lnTo>
                <a:lnTo>
                  <a:pt x="9143" y="865631"/>
                </a:lnTo>
                <a:lnTo>
                  <a:pt x="9143" y="861059"/>
                </a:lnTo>
                <a:close/>
              </a:path>
              <a:path w="6204584" h="871854">
                <a:moveTo>
                  <a:pt x="6195059" y="861059"/>
                </a:moveTo>
                <a:lnTo>
                  <a:pt x="9143" y="861059"/>
                </a:lnTo>
                <a:lnTo>
                  <a:pt x="9143" y="865631"/>
                </a:lnTo>
                <a:lnTo>
                  <a:pt x="6195059" y="865631"/>
                </a:lnTo>
                <a:lnTo>
                  <a:pt x="6195059" y="861059"/>
                </a:lnTo>
                <a:close/>
              </a:path>
              <a:path w="6204584" h="871854">
                <a:moveTo>
                  <a:pt x="6195059" y="4571"/>
                </a:moveTo>
                <a:lnTo>
                  <a:pt x="6195059" y="865631"/>
                </a:lnTo>
                <a:lnTo>
                  <a:pt x="6199631" y="861059"/>
                </a:lnTo>
                <a:lnTo>
                  <a:pt x="6204203" y="861059"/>
                </a:lnTo>
                <a:lnTo>
                  <a:pt x="6204203" y="9143"/>
                </a:lnTo>
                <a:lnTo>
                  <a:pt x="6199631" y="9143"/>
                </a:lnTo>
                <a:lnTo>
                  <a:pt x="6195059" y="4571"/>
                </a:lnTo>
                <a:close/>
              </a:path>
              <a:path w="6204584" h="871854">
                <a:moveTo>
                  <a:pt x="6204203" y="861059"/>
                </a:moveTo>
                <a:lnTo>
                  <a:pt x="6199631" y="861059"/>
                </a:lnTo>
                <a:lnTo>
                  <a:pt x="6195059" y="865631"/>
                </a:lnTo>
                <a:lnTo>
                  <a:pt x="6204203" y="865631"/>
                </a:lnTo>
                <a:lnTo>
                  <a:pt x="6204203" y="861059"/>
                </a:lnTo>
                <a:close/>
              </a:path>
              <a:path w="6204584" h="871854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6204584" h="871854">
                <a:moveTo>
                  <a:pt x="6195059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6195059" y="9143"/>
                </a:lnTo>
                <a:lnTo>
                  <a:pt x="6195059" y="4571"/>
                </a:lnTo>
                <a:close/>
              </a:path>
              <a:path w="6204584" h="871854">
                <a:moveTo>
                  <a:pt x="6204203" y="4571"/>
                </a:moveTo>
                <a:lnTo>
                  <a:pt x="6195059" y="4571"/>
                </a:lnTo>
                <a:lnTo>
                  <a:pt x="6199631" y="9143"/>
                </a:lnTo>
                <a:lnTo>
                  <a:pt x="6204203" y="9143"/>
                </a:lnTo>
                <a:lnTo>
                  <a:pt x="6204203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4241291"/>
            <a:ext cx="8610600" cy="1938655"/>
          </a:xfrm>
          <a:custGeom>
            <a:avLst/>
            <a:gdLst/>
            <a:ahLst/>
            <a:cxnLst/>
            <a:rect l="l" t="t" r="r" b="b"/>
            <a:pathLst>
              <a:path w="8610600" h="1938654">
                <a:moveTo>
                  <a:pt x="0" y="1938527"/>
                </a:moveTo>
                <a:lnTo>
                  <a:pt x="8610599" y="1938527"/>
                </a:lnTo>
                <a:lnTo>
                  <a:pt x="8610599" y="0"/>
                </a:lnTo>
                <a:lnTo>
                  <a:pt x="0" y="0"/>
                </a:lnTo>
                <a:lnTo>
                  <a:pt x="0" y="1938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6100" y="2140330"/>
            <a:ext cx="8112125" cy="397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Alt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rna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ay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handl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ng exceptions: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60020" marR="2059939">
              <a:lnSpc>
                <a:spcPct val="150000"/>
              </a:lnSpc>
            </a:pPr>
            <a:r>
              <a:rPr sz="2000" b="1" dirty="0">
                <a:latin typeface="Arial"/>
                <a:cs typeface="Arial"/>
              </a:rPr>
              <a:t>Hope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ou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reme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ber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guardian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delegated the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responsib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-15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ty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back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paren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exception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han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ling,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dele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ation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done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thro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exception.</a:t>
            </a:r>
            <a:endParaRPr sz="2000">
              <a:latin typeface="Arial"/>
              <a:cs typeface="Arial"/>
            </a:endParaRPr>
          </a:p>
          <a:p>
            <a:pPr marL="12700" marR="1397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Arial"/>
                <a:cs typeface="Arial"/>
              </a:rPr>
              <a:t>Thr</a:t>
            </a:r>
            <a:r>
              <a:rPr sz="2000" b="1" spc="-15" dirty="0">
                <a:latin typeface="Arial"/>
                <a:cs typeface="Arial"/>
              </a:rPr>
              <a:t>o</a:t>
            </a:r>
            <a:r>
              <a:rPr sz="2000" b="1" spc="3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yword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throw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exception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alling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method.</a:t>
            </a:r>
            <a:endParaRPr sz="2000">
              <a:latin typeface="Arial"/>
              <a:cs typeface="Arial"/>
            </a:endParaRPr>
          </a:p>
          <a:p>
            <a:pPr marL="12700" marR="673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exception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thro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han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led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alling method.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2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165" algn="l">
              <a:lnSpc>
                <a:spcPct val="100000"/>
              </a:lnSpc>
            </a:pPr>
            <a:r>
              <a:rPr sz="4400" spc="-55" dirty="0"/>
              <a:t>S</a:t>
            </a:r>
            <a:r>
              <a:rPr sz="4400" dirty="0"/>
              <a:t>y</a:t>
            </a:r>
            <a:r>
              <a:rPr sz="4400" spc="5" dirty="0"/>
              <a:t>n</a:t>
            </a:r>
            <a:r>
              <a:rPr sz="4400" dirty="0"/>
              <a:t>t</a:t>
            </a:r>
            <a:r>
              <a:rPr sz="4400" spc="-10" dirty="0"/>
              <a:t>a</a:t>
            </a:r>
            <a:r>
              <a:rPr sz="4400" dirty="0"/>
              <a:t>x</a:t>
            </a:r>
            <a:r>
              <a:rPr sz="4400" spc="-40" dirty="0"/>
              <a:t> </a:t>
            </a:r>
            <a:r>
              <a:rPr sz="4400" dirty="0"/>
              <a:t>of</a:t>
            </a:r>
            <a:r>
              <a:rPr sz="4400" spc="-20" dirty="0"/>
              <a:t> </a:t>
            </a:r>
            <a:r>
              <a:rPr sz="4400" dirty="0"/>
              <a:t>throws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85800" y="2068068"/>
            <a:ext cx="8686800" cy="1818639"/>
          </a:xfrm>
          <a:custGeom>
            <a:avLst/>
            <a:gdLst/>
            <a:ahLst/>
            <a:cxnLst/>
            <a:rect l="l" t="t" r="r" b="b"/>
            <a:pathLst>
              <a:path w="8686800" h="1818639">
                <a:moveTo>
                  <a:pt x="0" y="1818131"/>
                </a:moveTo>
                <a:lnTo>
                  <a:pt x="8686799" y="1818131"/>
                </a:lnTo>
                <a:lnTo>
                  <a:pt x="8686799" y="0"/>
                </a:lnTo>
                <a:lnTo>
                  <a:pt x="0" y="0"/>
                </a:lnTo>
                <a:lnTo>
                  <a:pt x="0" y="18181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95426" y="2892552"/>
            <a:ext cx="1542415" cy="993775"/>
          </a:xfrm>
          <a:custGeom>
            <a:avLst/>
            <a:gdLst/>
            <a:ahLst/>
            <a:cxnLst/>
            <a:rect l="l" t="t" r="r" b="b"/>
            <a:pathLst>
              <a:path w="1542415" h="993775">
                <a:moveTo>
                  <a:pt x="1537449" y="0"/>
                </a:moveTo>
                <a:lnTo>
                  <a:pt x="0" y="993647"/>
                </a:lnTo>
                <a:lnTo>
                  <a:pt x="16362" y="993647"/>
                </a:lnTo>
                <a:lnTo>
                  <a:pt x="1542021" y="7619"/>
                </a:lnTo>
                <a:lnTo>
                  <a:pt x="153744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400" y="4495800"/>
            <a:ext cx="4953000" cy="647700"/>
          </a:xfrm>
          <a:custGeom>
            <a:avLst/>
            <a:gdLst/>
            <a:ahLst/>
            <a:cxnLst/>
            <a:rect l="l" t="t" r="r" b="b"/>
            <a:pathLst>
              <a:path w="4953000" h="647700">
                <a:moveTo>
                  <a:pt x="0" y="647699"/>
                </a:moveTo>
                <a:lnTo>
                  <a:pt x="4952999" y="647699"/>
                </a:lnTo>
                <a:lnTo>
                  <a:pt x="4952999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9208" y="4483608"/>
            <a:ext cx="4979035" cy="672465"/>
          </a:xfrm>
          <a:custGeom>
            <a:avLst/>
            <a:gdLst/>
            <a:ahLst/>
            <a:cxnLst/>
            <a:rect l="l" t="t" r="r" b="b"/>
            <a:pathLst>
              <a:path w="4979034" h="672464">
                <a:moveTo>
                  <a:pt x="49728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665987"/>
                </a:lnTo>
                <a:lnTo>
                  <a:pt x="6095" y="672083"/>
                </a:lnTo>
                <a:lnTo>
                  <a:pt x="4972811" y="672083"/>
                </a:lnTo>
                <a:lnTo>
                  <a:pt x="4978907" y="665987"/>
                </a:lnTo>
                <a:lnTo>
                  <a:pt x="4978907" y="659891"/>
                </a:lnTo>
                <a:lnTo>
                  <a:pt x="25907" y="659891"/>
                </a:lnTo>
                <a:lnTo>
                  <a:pt x="12191" y="646175"/>
                </a:lnTo>
                <a:lnTo>
                  <a:pt x="25907" y="646175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4978907" y="12191"/>
                </a:lnTo>
                <a:lnTo>
                  <a:pt x="4978907" y="6095"/>
                </a:lnTo>
                <a:lnTo>
                  <a:pt x="4972811" y="0"/>
                </a:lnTo>
                <a:close/>
              </a:path>
              <a:path w="4979034" h="672464">
                <a:moveTo>
                  <a:pt x="25907" y="646175"/>
                </a:moveTo>
                <a:lnTo>
                  <a:pt x="12191" y="646175"/>
                </a:lnTo>
                <a:lnTo>
                  <a:pt x="25907" y="659891"/>
                </a:lnTo>
                <a:lnTo>
                  <a:pt x="25907" y="646175"/>
                </a:lnTo>
                <a:close/>
              </a:path>
              <a:path w="4979034" h="672464">
                <a:moveTo>
                  <a:pt x="4952999" y="646175"/>
                </a:moveTo>
                <a:lnTo>
                  <a:pt x="25907" y="646175"/>
                </a:lnTo>
                <a:lnTo>
                  <a:pt x="25907" y="659891"/>
                </a:lnTo>
                <a:lnTo>
                  <a:pt x="4952999" y="659891"/>
                </a:lnTo>
                <a:lnTo>
                  <a:pt x="4952999" y="646175"/>
                </a:lnTo>
                <a:close/>
              </a:path>
              <a:path w="4979034" h="672464">
                <a:moveTo>
                  <a:pt x="4952999" y="12191"/>
                </a:moveTo>
                <a:lnTo>
                  <a:pt x="4952999" y="659891"/>
                </a:lnTo>
                <a:lnTo>
                  <a:pt x="4965191" y="646175"/>
                </a:lnTo>
                <a:lnTo>
                  <a:pt x="4978907" y="646175"/>
                </a:lnTo>
                <a:lnTo>
                  <a:pt x="4978907" y="25907"/>
                </a:lnTo>
                <a:lnTo>
                  <a:pt x="4965191" y="25907"/>
                </a:lnTo>
                <a:lnTo>
                  <a:pt x="4952999" y="12191"/>
                </a:lnTo>
                <a:close/>
              </a:path>
              <a:path w="4979034" h="672464">
                <a:moveTo>
                  <a:pt x="4978907" y="646175"/>
                </a:moveTo>
                <a:lnTo>
                  <a:pt x="4965191" y="646175"/>
                </a:lnTo>
                <a:lnTo>
                  <a:pt x="4952999" y="659891"/>
                </a:lnTo>
                <a:lnTo>
                  <a:pt x="4978907" y="659891"/>
                </a:lnTo>
                <a:lnTo>
                  <a:pt x="4978907" y="646175"/>
                </a:lnTo>
                <a:close/>
              </a:path>
              <a:path w="4979034" h="672464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4979034" h="672464">
                <a:moveTo>
                  <a:pt x="49529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4952999" y="25907"/>
                </a:lnTo>
                <a:lnTo>
                  <a:pt x="4952999" y="12191"/>
                </a:lnTo>
                <a:close/>
              </a:path>
              <a:path w="4979034" h="672464">
                <a:moveTo>
                  <a:pt x="4978907" y="12191"/>
                </a:moveTo>
                <a:lnTo>
                  <a:pt x="4952999" y="12191"/>
                </a:lnTo>
                <a:lnTo>
                  <a:pt x="4965191" y="25907"/>
                </a:lnTo>
                <a:lnTo>
                  <a:pt x="4978907" y="25907"/>
                </a:lnTo>
                <a:lnTo>
                  <a:pt x="4978907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7900" y="3886200"/>
            <a:ext cx="954405" cy="609600"/>
          </a:xfrm>
          <a:custGeom>
            <a:avLst/>
            <a:gdLst/>
            <a:ahLst/>
            <a:cxnLst/>
            <a:rect l="l" t="t" r="r" b="b"/>
            <a:pathLst>
              <a:path w="954404" h="609600">
                <a:moveTo>
                  <a:pt x="50291" y="522732"/>
                </a:moveTo>
                <a:lnTo>
                  <a:pt x="47243" y="522732"/>
                </a:lnTo>
                <a:lnTo>
                  <a:pt x="44195" y="524256"/>
                </a:lnTo>
                <a:lnTo>
                  <a:pt x="0" y="609600"/>
                </a:lnTo>
                <a:lnTo>
                  <a:pt x="10471" y="609272"/>
                </a:lnTo>
                <a:lnTo>
                  <a:pt x="6095" y="601980"/>
                </a:lnTo>
                <a:lnTo>
                  <a:pt x="20034" y="592971"/>
                </a:lnTo>
                <a:lnTo>
                  <a:pt x="53339" y="528828"/>
                </a:lnTo>
                <a:lnTo>
                  <a:pt x="53339" y="524256"/>
                </a:lnTo>
                <a:lnTo>
                  <a:pt x="50291" y="522732"/>
                </a:lnTo>
                <a:close/>
              </a:path>
              <a:path w="954404" h="609600">
                <a:moveTo>
                  <a:pt x="11210" y="609249"/>
                </a:moveTo>
                <a:lnTo>
                  <a:pt x="10471" y="609272"/>
                </a:lnTo>
                <a:lnTo>
                  <a:pt x="10667" y="609600"/>
                </a:lnTo>
                <a:lnTo>
                  <a:pt x="11210" y="609249"/>
                </a:lnTo>
                <a:close/>
              </a:path>
              <a:path w="954404" h="609600">
                <a:moveTo>
                  <a:pt x="20034" y="592971"/>
                </a:moveTo>
                <a:lnTo>
                  <a:pt x="6095" y="601980"/>
                </a:lnTo>
                <a:lnTo>
                  <a:pt x="10471" y="609272"/>
                </a:lnTo>
                <a:lnTo>
                  <a:pt x="11210" y="609249"/>
                </a:lnTo>
                <a:lnTo>
                  <a:pt x="13026" y="608076"/>
                </a:lnTo>
                <a:lnTo>
                  <a:pt x="12191" y="608076"/>
                </a:lnTo>
                <a:lnTo>
                  <a:pt x="9143" y="600456"/>
                </a:lnTo>
                <a:lnTo>
                  <a:pt x="16345" y="600077"/>
                </a:lnTo>
                <a:lnTo>
                  <a:pt x="20034" y="592971"/>
                </a:lnTo>
                <a:close/>
              </a:path>
              <a:path w="954404" h="609600">
                <a:moveTo>
                  <a:pt x="96011" y="595884"/>
                </a:moveTo>
                <a:lnTo>
                  <a:pt x="26205" y="599558"/>
                </a:lnTo>
                <a:lnTo>
                  <a:pt x="11210" y="609249"/>
                </a:lnTo>
                <a:lnTo>
                  <a:pt x="97535" y="606552"/>
                </a:lnTo>
                <a:lnTo>
                  <a:pt x="100583" y="605028"/>
                </a:lnTo>
                <a:lnTo>
                  <a:pt x="102107" y="600456"/>
                </a:lnTo>
                <a:lnTo>
                  <a:pt x="100583" y="597408"/>
                </a:lnTo>
                <a:lnTo>
                  <a:pt x="96011" y="595884"/>
                </a:lnTo>
                <a:close/>
              </a:path>
              <a:path w="954404" h="609600">
                <a:moveTo>
                  <a:pt x="16345" y="600077"/>
                </a:moveTo>
                <a:lnTo>
                  <a:pt x="9143" y="600456"/>
                </a:lnTo>
                <a:lnTo>
                  <a:pt x="12191" y="608076"/>
                </a:lnTo>
                <a:lnTo>
                  <a:pt x="16345" y="600077"/>
                </a:lnTo>
                <a:close/>
              </a:path>
              <a:path w="954404" h="609600">
                <a:moveTo>
                  <a:pt x="26205" y="599558"/>
                </a:moveTo>
                <a:lnTo>
                  <a:pt x="16345" y="600077"/>
                </a:lnTo>
                <a:lnTo>
                  <a:pt x="12191" y="608076"/>
                </a:lnTo>
                <a:lnTo>
                  <a:pt x="13026" y="608076"/>
                </a:lnTo>
                <a:lnTo>
                  <a:pt x="26205" y="599558"/>
                </a:lnTo>
                <a:close/>
              </a:path>
              <a:path w="954404" h="609600">
                <a:moveTo>
                  <a:pt x="953888" y="0"/>
                </a:moveTo>
                <a:lnTo>
                  <a:pt x="937526" y="0"/>
                </a:lnTo>
                <a:lnTo>
                  <a:pt x="20034" y="592971"/>
                </a:lnTo>
                <a:lnTo>
                  <a:pt x="16345" y="600077"/>
                </a:lnTo>
                <a:lnTo>
                  <a:pt x="26205" y="599558"/>
                </a:lnTo>
                <a:lnTo>
                  <a:pt x="953888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3627" y="5481828"/>
            <a:ext cx="8331834" cy="925194"/>
          </a:xfrm>
          <a:custGeom>
            <a:avLst/>
            <a:gdLst/>
            <a:ahLst/>
            <a:cxnLst/>
            <a:rect l="l" t="t" r="r" b="b"/>
            <a:pathLst>
              <a:path w="8331834" h="925195">
                <a:moveTo>
                  <a:pt x="832561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8971"/>
                </a:lnTo>
                <a:lnTo>
                  <a:pt x="1523" y="923543"/>
                </a:lnTo>
                <a:lnTo>
                  <a:pt x="4571" y="925067"/>
                </a:lnTo>
                <a:lnTo>
                  <a:pt x="8325611" y="925067"/>
                </a:lnTo>
                <a:lnTo>
                  <a:pt x="8330183" y="923543"/>
                </a:lnTo>
                <a:lnTo>
                  <a:pt x="8331707" y="918971"/>
                </a:lnTo>
                <a:lnTo>
                  <a:pt x="4572" y="918971"/>
                </a:lnTo>
                <a:lnTo>
                  <a:pt x="4572" y="4571"/>
                </a:lnTo>
                <a:lnTo>
                  <a:pt x="8331707" y="4571"/>
                </a:lnTo>
                <a:lnTo>
                  <a:pt x="8330183" y="1523"/>
                </a:lnTo>
                <a:lnTo>
                  <a:pt x="8325611" y="0"/>
                </a:lnTo>
                <a:close/>
              </a:path>
              <a:path w="8331834" h="925195">
                <a:moveTo>
                  <a:pt x="8325612" y="4571"/>
                </a:moveTo>
                <a:lnTo>
                  <a:pt x="8325612" y="918971"/>
                </a:lnTo>
                <a:lnTo>
                  <a:pt x="8331707" y="918971"/>
                </a:lnTo>
                <a:lnTo>
                  <a:pt x="8331707" y="4571"/>
                </a:lnTo>
                <a:lnTo>
                  <a:pt x="832561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5486400"/>
            <a:ext cx="8321039" cy="914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3627" y="5481828"/>
            <a:ext cx="8331834" cy="925194"/>
          </a:xfrm>
          <a:custGeom>
            <a:avLst/>
            <a:gdLst/>
            <a:ahLst/>
            <a:cxnLst/>
            <a:rect l="l" t="t" r="r" b="b"/>
            <a:pathLst>
              <a:path w="8331834" h="925195">
                <a:moveTo>
                  <a:pt x="832561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8971"/>
                </a:lnTo>
                <a:lnTo>
                  <a:pt x="1523" y="923543"/>
                </a:lnTo>
                <a:lnTo>
                  <a:pt x="4571" y="925067"/>
                </a:lnTo>
                <a:lnTo>
                  <a:pt x="8325611" y="925067"/>
                </a:lnTo>
                <a:lnTo>
                  <a:pt x="8330183" y="923543"/>
                </a:lnTo>
                <a:lnTo>
                  <a:pt x="8331707" y="918971"/>
                </a:lnTo>
                <a:lnTo>
                  <a:pt x="10667" y="918971"/>
                </a:lnTo>
                <a:lnTo>
                  <a:pt x="4571" y="914399"/>
                </a:lnTo>
                <a:lnTo>
                  <a:pt x="10667" y="9143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331707" y="4571"/>
                </a:lnTo>
                <a:lnTo>
                  <a:pt x="8330183" y="1523"/>
                </a:lnTo>
                <a:lnTo>
                  <a:pt x="8325611" y="0"/>
                </a:lnTo>
                <a:close/>
              </a:path>
              <a:path w="8331834" h="925195">
                <a:moveTo>
                  <a:pt x="10667" y="914399"/>
                </a:moveTo>
                <a:lnTo>
                  <a:pt x="4571" y="914399"/>
                </a:lnTo>
                <a:lnTo>
                  <a:pt x="10667" y="918971"/>
                </a:lnTo>
                <a:lnTo>
                  <a:pt x="10667" y="914399"/>
                </a:lnTo>
                <a:close/>
              </a:path>
              <a:path w="8331834" h="925195">
                <a:moveTo>
                  <a:pt x="8321039" y="914399"/>
                </a:moveTo>
                <a:lnTo>
                  <a:pt x="10667" y="914399"/>
                </a:lnTo>
                <a:lnTo>
                  <a:pt x="10667" y="918971"/>
                </a:lnTo>
                <a:lnTo>
                  <a:pt x="8321039" y="918971"/>
                </a:lnTo>
                <a:lnTo>
                  <a:pt x="8321039" y="914399"/>
                </a:lnTo>
                <a:close/>
              </a:path>
              <a:path w="8331834" h="925195">
                <a:moveTo>
                  <a:pt x="8321039" y="4571"/>
                </a:moveTo>
                <a:lnTo>
                  <a:pt x="8321039" y="918971"/>
                </a:lnTo>
                <a:lnTo>
                  <a:pt x="8325611" y="914399"/>
                </a:lnTo>
                <a:lnTo>
                  <a:pt x="8331707" y="914399"/>
                </a:lnTo>
                <a:lnTo>
                  <a:pt x="8331707" y="10667"/>
                </a:lnTo>
                <a:lnTo>
                  <a:pt x="8325611" y="10667"/>
                </a:lnTo>
                <a:lnTo>
                  <a:pt x="8321039" y="4571"/>
                </a:lnTo>
                <a:close/>
              </a:path>
              <a:path w="8331834" h="925195">
                <a:moveTo>
                  <a:pt x="8331707" y="914399"/>
                </a:moveTo>
                <a:lnTo>
                  <a:pt x="8325611" y="914399"/>
                </a:lnTo>
                <a:lnTo>
                  <a:pt x="8321039" y="918971"/>
                </a:lnTo>
                <a:lnTo>
                  <a:pt x="8331707" y="918971"/>
                </a:lnTo>
                <a:lnTo>
                  <a:pt x="8331707" y="914399"/>
                </a:lnTo>
                <a:close/>
              </a:path>
              <a:path w="8331834" h="9251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331834" h="925195">
                <a:moveTo>
                  <a:pt x="832103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321039" y="10667"/>
                </a:lnTo>
                <a:lnTo>
                  <a:pt x="8321039" y="4571"/>
                </a:lnTo>
                <a:close/>
              </a:path>
              <a:path w="8331834" h="925195">
                <a:moveTo>
                  <a:pt x="8331707" y="4571"/>
                </a:moveTo>
                <a:lnTo>
                  <a:pt x="8321039" y="4571"/>
                </a:lnTo>
                <a:lnTo>
                  <a:pt x="8325611" y="10667"/>
                </a:lnTo>
                <a:lnTo>
                  <a:pt x="8331707" y="10667"/>
                </a:lnTo>
                <a:lnTo>
                  <a:pt x="833170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6100" y="2140330"/>
            <a:ext cx="8467090" cy="408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40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nt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x:</a:t>
            </a:r>
            <a:endParaRPr sz="2000">
              <a:latin typeface="Arial"/>
              <a:cs typeface="Arial"/>
            </a:endParaRPr>
          </a:p>
          <a:p>
            <a:pPr marL="429895">
              <a:lnSpc>
                <a:spcPts val="24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&lt;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es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spc="-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if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10" dirty="0">
                <a:latin typeface="Arial"/>
                <a:cs typeface="Arial"/>
              </a:rPr>
              <a:t>&lt;</a:t>
            </a:r>
            <a:r>
              <a:rPr sz="2000" spc="-10" dirty="0">
                <a:solidFill>
                  <a:srgbClr val="984807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etu</a:t>
            </a:r>
            <a:r>
              <a:rPr sz="2000" spc="-10" dirty="0">
                <a:solidFill>
                  <a:srgbClr val="984807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n</a:t>
            </a:r>
            <a:r>
              <a:rPr sz="2000" spc="-6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984807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10" dirty="0">
                <a:latin typeface="Arial"/>
                <a:cs typeface="Arial"/>
              </a:rPr>
              <a:t>&lt;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method</a:t>
            </a:r>
            <a:r>
              <a:rPr sz="2000" spc="-5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name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10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thro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eption-list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31544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//s</a:t>
            </a:r>
            <a:r>
              <a:rPr sz="1600" spc="-15" dirty="0">
                <a:solidFill>
                  <a:srgbClr val="002060"/>
                </a:solidFill>
                <a:latin typeface="Arial"/>
                <a:cs typeface="Arial"/>
              </a:rPr>
              <a:t>ome</a:t>
            </a:r>
            <a:r>
              <a:rPr sz="1600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de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here</a:t>
            </a:r>
            <a:r>
              <a:rPr sz="16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002060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h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ic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h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 c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an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throw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95"/>
              </a:spcBef>
            </a:pP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//any</a:t>
            </a:r>
            <a:r>
              <a:rPr sz="16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600" spc="-30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pe</a:t>
            </a:r>
            <a:r>
              <a:rPr sz="1600" spc="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of</a:t>
            </a:r>
            <a:r>
              <a:rPr sz="16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except</a:t>
            </a:r>
            <a:r>
              <a:rPr sz="160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on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 s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pe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cif</a:t>
            </a:r>
            <a:r>
              <a:rPr sz="1600" spc="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ed</a:t>
            </a:r>
            <a:r>
              <a:rPr sz="16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in</a:t>
            </a:r>
            <a:r>
              <a:rPr sz="16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Except</a:t>
            </a:r>
            <a:r>
              <a:rPr sz="1600" spc="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on</a:t>
            </a:r>
            <a:r>
              <a:rPr sz="1600" spc="-15" dirty="0">
                <a:solidFill>
                  <a:srgbClr val="002060"/>
                </a:solidFill>
                <a:latin typeface="Arial"/>
                <a:cs typeface="Arial"/>
              </a:rPr>
              <a:t>-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600" spc="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st</a:t>
            </a:r>
            <a:endParaRPr sz="16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535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400">
              <a:latin typeface="Times New Roman"/>
              <a:cs typeface="Times New Roman"/>
            </a:endParaRPr>
          </a:p>
          <a:p>
            <a:pPr marL="2907665" marR="1266190" indent="-635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-l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omma-s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pa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the 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ce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2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200">
              <a:latin typeface="Times New Roman"/>
              <a:cs typeface="Times New Roman"/>
            </a:endParaRPr>
          </a:p>
          <a:p>
            <a:pPr marL="2996565" marR="200025" indent="-278638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vok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 met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 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catch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" y="627197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0" algn="l">
              <a:lnSpc>
                <a:spcPct val="100000"/>
              </a:lnSpc>
            </a:pPr>
            <a:r>
              <a:rPr sz="4400" dirty="0"/>
              <a:t>Lend</a:t>
            </a:r>
            <a:r>
              <a:rPr sz="4400" spc="-15" dirty="0"/>
              <a:t> </a:t>
            </a:r>
            <a:r>
              <a:rPr sz="4400" dirty="0"/>
              <a:t>a</a:t>
            </a:r>
            <a:r>
              <a:rPr sz="4400" spc="5" dirty="0"/>
              <a:t> </a:t>
            </a:r>
            <a:r>
              <a:rPr sz="4400" dirty="0"/>
              <a:t>hand</a:t>
            </a:r>
            <a:r>
              <a:rPr sz="4400" spc="-10" dirty="0"/>
              <a:t> </a:t>
            </a:r>
            <a:r>
              <a:rPr sz="4400" dirty="0"/>
              <a:t>– </a:t>
            </a:r>
            <a:r>
              <a:rPr sz="4400" spc="-310" dirty="0"/>
              <a:t>T</a:t>
            </a:r>
            <a:r>
              <a:rPr sz="4400" dirty="0"/>
              <a:t>ry/</a:t>
            </a:r>
            <a:r>
              <a:rPr sz="4400" spc="-10" dirty="0"/>
              <a:t>C</a:t>
            </a:r>
            <a:r>
              <a:rPr sz="4400" dirty="0"/>
              <a:t>a</a:t>
            </a:r>
            <a:r>
              <a:rPr sz="4400" spc="-10" dirty="0"/>
              <a:t>t</a:t>
            </a:r>
            <a:r>
              <a:rPr sz="4400" dirty="0"/>
              <a:t>ch,</a:t>
            </a:r>
            <a:r>
              <a:rPr sz="4400" spc="-15" dirty="0"/>
              <a:t> </a:t>
            </a:r>
            <a:r>
              <a:rPr sz="4400" dirty="0"/>
              <a:t>throws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95627" y="2052828"/>
            <a:ext cx="7234555" cy="376555"/>
          </a:xfrm>
          <a:custGeom>
            <a:avLst/>
            <a:gdLst/>
            <a:ahLst/>
            <a:cxnLst/>
            <a:rect l="l" t="t" r="r" b="b"/>
            <a:pathLst>
              <a:path w="7234555" h="376555">
                <a:moveTo>
                  <a:pt x="722833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0331"/>
                </a:lnTo>
                <a:lnTo>
                  <a:pt x="1523" y="374903"/>
                </a:lnTo>
                <a:lnTo>
                  <a:pt x="4571" y="376427"/>
                </a:lnTo>
                <a:lnTo>
                  <a:pt x="7228331" y="376427"/>
                </a:lnTo>
                <a:lnTo>
                  <a:pt x="7232903" y="374903"/>
                </a:lnTo>
                <a:lnTo>
                  <a:pt x="7234427" y="370331"/>
                </a:lnTo>
                <a:lnTo>
                  <a:pt x="4572" y="370331"/>
                </a:lnTo>
                <a:lnTo>
                  <a:pt x="4572" y="4571"/>
                </a:lnTo>
                <a:lnTo>
                  <a:pt x="7234427" y="4571"/>
                </a:lnTo>
                <a:lnTo>
                  <a:pt x="7232903" y="1523"/>
                </a:lnTo>
                <a:lnTo>
                  <a:pt x="7228331" y="0"/>
                </a:lnTo>
                <a:close/>
              </a:path>
              <a:path w="7234555" h="376555">
                <a:moveTo>
                  <a:pt x="7228332" y="4571"/>
                </a:moveTo>
                <a:lnTo>
                  <a:pt x="7228332" y="370331"/>
                </a:lnTo>
                <a:lnTo>
                  <a:pt x="7234427" y="370331"/>
                </a:lnTo>
                <a:lnTo>
                  <a:pt x="7234427" y="4571"/>
                </a:lnTo>
                <a:lnTo>
                  <a:pt x="722833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0" y="2057400"/>
            <a:ext cx="7223759" cy="365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5627" y="2052828"/>
            <a:ext cx="7234555" cy="376555"/>
          </a:xfrm>
          <a:custGeom>
            <a:avLst/>
            <a:gdLst/>
            <a:ahLst/>
            <a:cxnLst/>
            <a:rect l="l" t="t" r="r" b="b"/>
            <a:pathLst>
              <a:path w="7234555" h="376555">
                <a:moveTo>
                  <a:pt x="722833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0331"/>
                </a:lnTo>
                <a:lnTo>
                  <a:pt x="1523" y="374903"/>
                </a:lnTo>
                <a:lnTo>
                  <a:pt x="4571" y="376427"/>
                </a:lnTo>
                <a:lnTo>
                  <a:pt x="7228331" y="376427"/>
                </a:lnTo>
                <a:lnTo>
                  <a:pt x="7232903" y="374903"/>
                </a:lnTo>
                <a:lnTo>
                  <a:pt x="7234427" y="370331"/>
                </a:lnTo>
                <a:lnTo>
                  <a:pt x="10667" y="370331"/>
                </a:lnTo>
                <a:lnTo>
                  <a:pt x="4571" y="365759"/>
                </a:lnTo>
                <a:lnTo>
                  <a:pt x="10667" y="36575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234427" y="4571"/>
                </a:lnTo>
                <a:lnTo>
                  <a:pt x="7232903" y="1523"/>
                </a:lnTo>
                <a:lnTo>
                  <a:pt x="7228331" y="0"/>
                </a:lnTo>
                <a:close/>
              </a:path>
              <a:path w="7234555" h="376555">
                <a:moveTo>
                  <a:pt x="10667" y="365759"/>
                </a:moveTo>
                <a:lnTo>
                  <a:pt x="4571" y="365759"/>
                </a:lnTo>
                <a:lnTo>
                  <a:pt x="10667" y="370331"/>
                </a:lnTo>
                <a:lnTo>
                  <a:pt x="10667" y="365759"/>
                </a:lnTo>
                <a:close/>
              </a:path>
              <a:path w="7234555" h="376555">
                <a:moveTo>
                  <a:pt x="7223759" y="365759"/>
                </a:moveTo>
                <a:lnTo>
                  <a:pt x="10667" y="365759"/>
                </a:lnTo>
                <a:lnTo>
                  <a:pt x="10667" y="370331"/>
                </a:lnTo>
                <a:lnTo>
                  <a:pt x="7223759" y="370331"/>
                </a:lnTo>
                <a:lnTo>
                  <a:pt x="7223759" y="365759"/>
                </a:lnTo>
                <a:close/>
              </a:path>
              <a:path w="7234555" h="376555">
                <a:moveTo>
                  <a:pt x="7223759" y="4571"/>
                </a:moveTo>
                <a:lnTo>
                  <a:pt x="7223759" y="370331"/>
                </a:lnTo>
                <a:lnTo>
                  <a:pt x="7228331" y="365759"/>
                </a:lnTo>
                <a:lnTo>
                  <a:pt x="7234427" y="365759"/>
                </a:lnTo>
                <a:lnTo>
                  <a:pt x="7234427" y="10667"/>
                </a:lnTo>
                <a:lnTo>
                  <a:pt x="7228331" y="10667"/>
                </a:lnTo>
                <a:lnTo>
                  <a:pt x="7223759" y="4571"/>
                </a:lnTo>
                <a:close/>
              </a:path>
              <a:path w="7234555" h="376555">
                <a:moveTo>
                  <a:pt x="7234427" y="365759"/>
                </a:moveTo>
                <a:lnTo>
                  <a:pt x="7228331" y="365759"/>
                </a:lnTo>
                <a:lnTo>
                  <a:pt x="7223759" y="370331"/>
                </a:lnTo>
                <a:lnTo>
                  <a:pt x="7234427" y="370331"/>
                </a:lnTo>
                <a:lnTo>
                  <a:pt x="7234427" y="365759"/>
                </a:lnTo>
                <a:close/>
              </a:path>
              <a:path w="7234555" h="37655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234555" h="376555">
                <a:moveTo>
                  <a:pt x="722375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223759" y="10667"/>
                </a:lnTo>
                <a:lnTo>
                  <a:pt x="7223759" y="4571"/>
                </a:lnTo>
                <a:close/>
              </a:path>
              <a:path w="7234555" h="376555">
                <a:moveTo>
                  <a:pt x="7234427" y="4571"/>
                </a:moveTo>
                <a:lnTo>
                  <a:pt x="7223759" y="4571"/>
                </a:lnTo>
                <a:lnTo>
                  <a:pt x="7228331" y="10667"/>
                </a:lnTo>
                <a:lnTo>
                  <a:pt x="7234427" y="10667"/>
                </a:lnTo>
                <a:lnTo>
                  <a:pt x="723442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6039" y="2127605"/>
            <a:ext cx="8406765" cy="4271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602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Lets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elop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rogram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demonstr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thro</a:t>
            </a:r>
            <a:r>
              <a:rPr sz="1800" b="1" spc="4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s,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tr</a:t>
            </a:r>
            <a:r>
              <a:rPr sz="1800" b="1" spc="-2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/cat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h.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b="1" spc="-10" dirty="0">
                <a:latin typeface="Arial"/>
                <a:cs typeface="Arial"/>
              </a:rPr>
              <a:t>Step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1: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Create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class,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b="1" i="1" spc="-15" dirty="0">
                <a:solidFill>
                  <a:srgbClr val="002060"/>
                </a:solidFill>
                <a:latin typeface="Arial"/>
                <a:cs typeface="Arial"/>
              </a:rPr>
              <a:t>Demo</a:t>
            </a:r>
            <a:r>
              <a:rPr sz="1600" b="1" i="1" spc="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</a:t>
            </a:r>
            <a:r>
              <a:rPr sz="1600" spc="-5" dirty="0">
                <a:latin typeface="Arial"/>
                <a:cs typeface="Arial"/>
              </a:rPr>
              <a:t>d,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002060"/>
                </a:solidFill>
                <a:latin typeface="Arial"/>
                <a:cs typeface="Arial"/>
              </a:rPr>
              <a:t>division</a:t>
            </a:r>
            <a:r>
              <a:rPr sz="1600" b="1" i="1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 </a:t>
            </a:r>
            <a:r>
              <a:rPr sz="1600" spc="-10" dirty="0">
                <a:latin typeface="Arial"/>
                <a:cs typeface="Arial"/>
              </a:rPr>
              <a:t>parameters</a:t>
            </a:r>
            <a:endParaRPr sz="1600">
              <a:latin typeface="Arial"/>
              <a:cs typeface="Arial"/>
            </a:endParaRPr>
          </a:p>
          <a:p>
            <a:pPr marL="873125" indent="-1778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73760" algn="l"/>
              </a:tabLst>
            </a:pPr>
            <a:r>
              <a:rPr sz="1600" spc="-10" dirty="0">
                <a:latin typeface="Arial"/>
                <a:cs typeface="Arial"/>
              </a:rPr>
              <a:t>Di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id</a:t>
            </a:r>
            <a:r>
              <a:rPr sz="1600" spc="-10" dirty="0">
                <a:latin typeface="Arial"/>
                <a:cs typeface="Arial"/>
              </a:rPr>
              <a:t>end</a:t>
            </a:r>
            <a:endParaRPr sz="1600">
              <a:latin typeface="Arial"/>
              <a:cs typeface="Arial"/>
            </a:endParaRPr>
          </a:p>
          <a:p>
            <a:pPr marL="873125" indent="-1778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73760" algn="l"/>
              </a:tabLst>
            </a:pPr>
            <a:r>
              <a:rPr sz="1600" spc="-10" dirty="0">
                <a:latin typeface="Arial"/>
                <a:cs typeface="Arial"/>
              </a:rPr>
              <a:t>Di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or</a:t>
            </a:r>
            <a:endParaRPr sz="16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195"/>
              </a:spcBef>
            </a:pPr>
            <a:r>
              <a:rPr sz="1600" spc="120" dirty="0">
                <a:latin typeface="Wingdings"/>
                <a:cs typeface="Wingdings"/>
              </a:rPr>
              <a:t></a:t>
            </a:r>
            <a:r>
              <a:rPr sz="1600" spc="-10" dirty="0">
                <a:latin typeface="Arial"/>
                <a:cs typeface="Arial"/>
              </a:rPr>
              <a:t>This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ou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ivid</a:t>
            </a:r>
            <a:r>
              <a:rPr sz="1600" spc="-10" dirty="0">
                <a:latin typeface="Arial"/>
                <a:cs typeface="Arial"/>
              </a:rPr>
              <a:t>end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return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resu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t.</a:t>
            </a:r>
            <a:endParaRPr sz="16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200"/>
              </a:spcBef>
            </a:pPr>
            <a:r>
              <a:rPr sz="1600" spc="120" dirty="0">
                <a:latin typeface="Wingdings"/>
                <a:cs typeface="Wingdings"/>
              </a:rPr>
              <a:t></a:t>
            </a:r>
            <a:r>
              <a:rPr sz="1600" spc="-10" dirty="0">
                <a:latin typeface="Arial"/>
                <a:cs typeface="Arial"/>
              </a:rPr>
              <a:t>This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ou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so throw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002060"/>
                </a:solidFill>
                <a:latin typeface="Arial"/>
                <a:cs typeface="Arial"/>
              </a:rPr>
              <a:t>Arith</a:t>
            </a:r>
            <a:r>
              <a:rPr sz="1600" b="1" i="1" spc="-25" dirty="0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1600" b="1" i="1" spc="-10" dirty="0">
                <a:solidFill>
                  <a:srgbClr val="002060"/>
                </a:solidFill>
                <a:latin typeface="Arial"/>
                <a:cs typeface="Arial"/>
              </a:rPr>
              <a:t>eticExcep</a:t>
            </a:r>
            <a:r>
              <a:rPr sz="1600" b="1" i="1" spc="-5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600" b="1" i="1" spc="-10" dirty="0">
                <a:solidFill>
                  <a:srgbClr val="002060"/>
                </a:solidFill>
                <a:latin typeface="Arial"/>
                <a:cs typeface="Arial"/>
              </a:rPr>
              <a:t>ion</a:t>
            </a:r>
            <a:r>
              <a:rPr sz="1600" b="1" i="1" spc="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b="1" spc="-10" dirty="0">
                <a:latin typeface="Arial"/>
                <a:cs typeface="Arial"/>
              </a:rPr>
              <a:t>Step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2: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Create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class,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600" b="1" i="1" spc="-20" dirty="0">
                <a:solidFill>
                  <a:srgbClr val="002060"/>
                </a:solidFill>
                <a:latin typeface="Arial"/>
                <a:cs typeface="Arial"/>
              </a:rPr>
              <a:t>h</a:t>
            </a:r>
            <a:r>
              <a:rPr sz="1600" b="1" i="1" spc="-10" dirty="0">
                <a:solidFill>
                  <a:srgbClr val="002060"/>
                </a:solidFill>
                <a:latin typeface="Arial"/>
                <a:cs typeface="Arial"/>
              </a:rPr>
              <a:t>rowsDe</a:t>
            </a:r>
            <a:r>
              <a:rPr sz="1600" b="1" i="1" spc="-25" dirty="0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1600" b="1" i="1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600" b="1" i="1" spc="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endParaRPr sz="1600">
              <a:latin typeface="Arial"/>
              <a:cs typeface="Arial"/>
            </a:endParaRPr>
          </a:p>
          <a:p>
            <a:pPr marL="353695" indent="-10985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330" algn="l"/>
              </a:tabLst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hou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ke 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vi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io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b="1" i="1" spc="-15" dirty="0">
                <a:solidFill>
                  <a:srgbClr val="002060"/>
                </a:solidFill>
                <a:latin typeface="Arial"/>
                <a:cs typeface="Arial"/>
              </a:rPr>
              <a:t>Demo</a:t>
            </a:r>
            <a:r>
              <a:rPr sz="1600" b="1" i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clas</a:t>
            </a:r>
            <a:r>
              <a:rPr sz="1600" spc="-1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  <a:p>
            <a:pPr marL="353695" marR="405765" indent="-10985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330" algn="l"/>
              </a:tabLst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hou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so </a:t>
            </a:r>
            <a:r>
              <a:rPr sz="1600" b="1" i="1" spc="-10" dirty="0">
                <a:solidFill>
                  <a:srgbClr val="002060"/>
                </a:solidFill>
                <a:latin typeface="Arial"/>
                <a:cs typeface="Arial"/>
              </a:rPr>
              <a:t>catch</a:t>
            </a:r>
            <a:r>
              <a:rPr sz="1600" b="1" i="1" spc="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002060"/>
                </a:solidFill>
                <a:latin typeface="Arial"/>
                <a:cs typeface="Arial"/>
              </a:rPr>
              <a:t>Arith</a:t>
            </a:r>
            <a:r>
              <a:rPr sz="1600" b="1" i="1" spc="-25" dirty="0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1600" b="1" i="1" spc="-10" dirty="0">
                <a:solidFill>
                  <a:srgbClr val="002060"/>
                </a:solidFill>
                <a:latin typeface="Arial"/>
                <a:cs typeface="Arial"/>
              </a:rPr>
              <a:t>eticException</a:t>
            </a:r>
            <a:r>
              <a:rPr sz="1600" b="1" i="1" spc="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vi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io</a:t>
            </a:r>
            <a:r>
              <a:rPr sz="1600" spc="-10" dirty="0">
                <a:latin typeface="Arial"/>
                <a:cs typeface="Arial"/>
              </a:rPr>
              <a:t>n method</a:t>
            </a:r>
            <a:r>
              <a:rPr sz="1600" spc="-5" dirty="0">
                <a:latin typeface="Arial"/>
                <a:cs typeface="Arial"/>
              </a:rPr>
              <a:t> a</a:t>
            </a:r>
            <a:r>
              <a:rPr sz="1600" spc="-10" dirty="0">
                <a:latin typeface="Arial"/>
                <a:cs typeface="Arial"/>
              </a:rPr>
              <a:t>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print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Exce</a:t>
            </a:r>
            <a:r>
              <a:rPr sz="1600" spc="-5" dirty="0">
                <a:latin typeface="Arial"/>
                <a:cs typeface="Arial"/>
              </a:rPr>
              <a:t>ptio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“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Ari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hmet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16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Except</a:t>
            </a:r>
            <a:r>
              <a:rPr sz="1600" spc="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on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Thro</a:t>
            </a:r>
            <a:r>
              <a:rPr sz="1600" spc="-35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”</a:t>
            </a:r>
            <a:endParaRPr sz="1600">
              <a:latin typeface="Arial"/>
              <a:cs typeface="Arial"/>
            </a:endParaRPr>
          </a:p>
          <a:p>
            <a:pPr marL="353695" indent="-10985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330" algn="l"/>
              </a:tabLst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tr</a:t>
            </a:r>
            <a:r>
              <a:rPr sz="1600" spc="-35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/c</a:t>
            </a:r>
            <a:r>
              <a:rPr sz="1600" spc="-10" dirty="0">
                <a:latin typeface="Arial"/>
                <a:cs typeface="Arial"/>
              </a:rPr>
              <a:t>at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shou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so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ly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k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prints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ge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“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1600" spc="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resu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t 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”</a:t>
            </a:r>
            <a:endParaRPr sz="16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&lt;Re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t&gt;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259156"/>
            <a:ext cx="9707880" cy="1399601"/>
          </a:xfrm>
          <a:prstGeom prst="rect">
            <a:avLst/>
          </a:prstGeom>
        </p:spPr>
        <p:txBody>
          <a:bodyPr vert="horz" wrap="square" lIns="0" tIns="44945" rIns="0" bIns="0" rtlCol="0">
            <a:spAutoFit/>
          </a:bodyPr>
          <a:lstStyle/>
          <a:p>
            <a:pPr marL="1320800" algn="l">
              <a:lnSpc>
                <a:spcPct val="100000"/>
              </a:lnSpc>
            </a:pPr>
            <a:r>
              <a:rPr sz="4400" dirty="0"/>
              <a:t>L</a:t>
            </a:r>
            <a:r>
              <a:rPr sz="4400" spc="-10" dirty="0"/>
              <a:t>e</a:t>
            </a:r>
            <a:r>
              <a:rPr sz="4400" dirty="0"/>
              <a:t>nd</a:t>
            </a:r>
            <a:r>
              <a:rPr sz="4400" spc="5" dirty="0"/>
              <a:t> </a:t>
            </a:r>
            <a:r>
              <a:rPr sz="4400" dirty="0"/>
              <a:t>a ha</a:t>
            </a:r>
            <a:r>
              <a:rPr sz="4400" spc="5" dirty="0"/>
              <a:t>n</a:t>
            </a:r>
            <a:r>
              <a:rPr sz="4400" dirty="0"/>
              <a:t>d</a:t>
            </a:r>
            <a:r>
              <a:rPr sz="4400" spc="10" dirty="0"/>
              <a:t> </a:t>
            </a:r>
            <a:r>
              <a:rPr sz="4400" dirty="0"/>
              <a:t>Solu</a:t>
            </a:r>
            <a:r>
              <a:rPr sz="4400" spc="5" dirty="0"/>
              <a:t>t</a:t>
            </a:r>
            <a:r>
              <a:rPr sz="4400" dirty="0"/>
              <a:t>ion</a:t>
            </a:r>
            <a:r>
              <a:rPr sz="4400" spc="20" dirty="0"/>
              <a:t> </a:t>
            </a:r>
            <a:r>
              <a:rPr sz="4400" dirty="0"/>
              <a:t>– </a:t>
            </a:r>
            <a:r>
              <a:rPr sz="4400" spc="-245" dirty="0"/>
              <a:t>T</a:t>
            </a:r>
            <a:r>
              <a:rPr sz="4400" dirty="0"/>
              <a:t>r</a:t>
            </a:r>
            <a:r>
              <a:rPr sz="4400" spc="-10" dirty="0"/>
              <a:t>y</a:t>
            </a:r>
            <a:r>
              <a:rPr sz="4400" dirty="0"/>
              <a:t>/</a:t>
            </a:r>
            <a:r>
              <a:rPr sz="4400" spc="5" dirty="0"/>
              <a:t>C</a:t>
            </a:r>
            <a:r>
              <a:rPr sz="4400" dirty="0"/>
              <a:t>atch,</a:t>
            </a:r>
            <a:r>
              <a:rPr sz="4400" spc="20" dirty="0"/>
              <a:t> </a:t>
            </a:r>
            <a:r>
              <a:rPr sz="4400" dirty="0"/>
              <a:t>t</a:t>
            </a:r>
            <a:r>
              <a:rPr sz="4400" spc="5" dirty="0"/>
              <a:t>h</a:t>
            </a:r>
            <a:r>
              <a:rPr sz="4400" dirty="0"/>
              <a:t>r</a:t>
            </a:r>
            <a:r>
              <a:rPr sz="4400" spc="-10" dirty="0"/>
              <a:t>o</a:t>
            </a:r>
            <a:r>
              <a:rPr sz="4400" dirty="0"/>
              <a:t>ws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040" y="2133511"/>
            <a:ext cx="36855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Execute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ivid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puts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7867" y="3930396"/>
            <a:ext cx="5247132" cy="2575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1708" y="4267200"/>
            <a:ext cx="3936491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1028" y="4495800"/>
            <a:ext cx="2747771" cy="640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6455" y="4491228"/>
            <a:ext cx="2758440" cy="649605"/>
          </a:xfrm>
          <a:custGeom>
            <a:avLst/>
            <a:gdLst/>
            <a:ahLst/>
            <a:cxnLst/>
            <a:rect l="l" t="t" r="r" b="b"/>
            <a:pathLst>
              <a:path w="2758440" h="649604">
                <a:moveTo>
                  <a:pt x="3852" y="641688"/>
                </a:moveTo>
                <a:lnTo>
                  <a:pt x="1523" y="643127"/>
                </a:lnTo>
                <a:lnTo>
                  <a:pt x="0" y="649223"/>
                </a:lnTo>
                <a:lnTo>
                  <a:pt x="6095" y="649223"/>
                </a:lnTo>
                <a:lnTo>
                  <a:pt x="7488" y="648960"/>
                </a:lnTo>
                <a:lnTo>
                  <a:pt x="3852" y="641688"/>
                </a:lnTo>
                <a:close/>
              </a:path>
              <a:path w="2758440" h="649604">
                <a:moveTo>
                  <a:pt x="8917" y="648690"/>
                </a:moveTo>
                <a:lnTo>
                  <a:pt x="7488" y="648960"/>
                </a:lnTo>
                <a:lnTo>
                  <a:pt x="7619" y="649223"/>
                </a:lnTo>
                <a:lnTo>
                  <a:pt x="8917" y="648690"/>
                </a:lnTo>
                <a:close/>
              </a:path>
              <a:path w="2758440" h="649604">
                <a:moveTo>
                  <a:pt x="19679" y="637098"/>
                </a:moveTo>
                <a:lnTo>
                  <a:pt x="7842" y="639220"/>
                </a:lnTo>
                <a:lnTo>
                  <a:pt x="3852" y="641688"/>
                </a:lnTo>
                <a:lnTo>
                  <a:pt x="7488" y="648960"/>
                </a:lnTo>
                <a:lnTo>
                  <a:pt x="8917" y="648690"/>
                </a:lnTo>
                <a:lnTo>
                  <a:pt x="15028" y="646175"/>
                </a:lnTo>
                <a:lnTo>
                  <a:pt x="9144" y="646175"/>
                </a:lnTo>
                <a:lnTo>
                  <a:pt x="6096" y="643127"/>
                </a:lnTo>
                <a:lnTo>
                  <a:pt x="9144" y="643127"/>
                </a:lnTo>
                <a:lnTo>
                  <a:pt x="12192" y="640079"/>
                </a:lnTo>
                <a:lnTo>
                  <a:pt x="13716" y="640079"/>
                </a:lnTo>
                <a:lnTo>
                  <a:pt x="19679" y="637098"/>
                </a:lnTo>
                <a:close/>
              </a:path>
              <a:path w="2758440" h="649604">
                <a:moveTo>
                  <a:pt x="461771" y="515111"/>
                </a:moveTo>
                <a:lnTo>
                  <a:pt x="458724" y="515111"/>
                </a:lnTo>
                <a:lnTo>
                  <a:pt x="452628" y="518159"/>
                </a:lnTo>
                <a:lnTo>
                  <a:pt x="448056" y="518159"/>
                </a:lnTo>
                <a:lnTo>
                  <a:pt x="441960" y="521207"/>
                </a:lnTo>
                <a:lnTo>
                  <a:pt x="437388" y="521207"/>
                </a:lnTo>
                <a:lnTo>
                  <a:pt x="431292" y="524255"/>
                </a:lnTo>
                <a:lnTo>
                  <a:pt x="426720" y="524255"/>
                </a:lnTo>
                <a:lnTo>
                  <a:pt x="420624" y="527303"/>
                </a:lnTo>
                <a:lnTo>
                  <a:pt x="416052" y="527303"/>
                </a:lnTo>
                <a:lnTo>
                  <a:pt x="409956" y="530351"/>
                </a:lnTo>
                <a:lnTo>
                  <a:pt x="405384" y="530351"/>
                </a:lnTo>
                <a:lnTo>
                  <a:pt x="399288" y="533399"/>
                </a:lnTo>
                <a:lnTo>
                  <a:pt x="394716" y="533399"/>
                </a:lnTo>
                <a:lnTo>
                  <a:pt x="388620" y="536447"/>
                </a:lnTo>
                <a:lnTo>
                  <a:pt x="384048" y="536447"/>
                </a:lnTo>
                <a:lnTo>
                  <a:pt x="371856" y="539495"/>
                </a:lnTo>
                <a:lnTo>
                  <a:pt x="367284" y="542543"/>
                </a:lnTo>
                <a:lnTo>
                  <a:pt x="361188" y="542543"/>
                </a:lnTo>
                <a:lnTo>
                  <a:pt x="356616" y="545591"/>
                </a:lnTo>
                <a:lnTo>
                  <a:pt x="350520" y="545591"/>
                </a:lnTo>
                <a:lnTo>
                  <a:pt x="345948" y="548639"/>
                </a:lnTo>
                <a:lnTo>
                  <a:pt x="339852" y="548639"/>
                </a:lnTo>
                <a:lnTo>
                  <a:pt x="335280" y="551687"/>
                </a:lnTo>
                <a:lnTo>
                  <a:pt x="329184" y="551687"/>
                </a:lnTo>
                <a:lnTo>
                  <a:pt x="324612" y="554735"/>
                </a:lnTo>
                <a:lnTo>
                  <a:pt x="318516" y="554735"/>
                </a:lnTo>
                <a:lnTo>
                  <a:pt x="313944" y="557783"/>
                </a:lnTo>
                <a:lnTo>
                  <a:pt x="307848" y="557783"/>
                </a:lnTo>
                <a:lnTo>
                  <a:pt x="303276" y="560831"/>
                </a:lnTo>
                <a:lnTo>
                  <a:pt x="297180" y="560831"/>
                </a:lnTo>
                <a:lnTo>
                  <a:pt x="292608" y="563879"/>
                </a:lnTo>
                <a:lnTo>
                  <a:pt x="286512" y="563879"/>
                </a:lnTo>
                <a:lnTo>
                  <a:pt x="281940" y="566927"/>
                </a:lnTo>
                <a:lnTo>
                  <a:pt x="275844" y="566927"/>
                </a:lnTo>
                <a:lnTo>
                  <a:pt x="271272" y="569975"/>
                </a:lnTo>
                <a:lnTo>
                  <a:pt x="265176" y="569975"/>
                </a:lnTo>
                <a:lnTo>
                  <a:pt x="260604" y="573023"/>
                </a:lnTo>
                <a:lnTo>
                  <a:pt x="254508" y="573023"/>
                </a:lnTo>
                <a:lnTo>
                  <a:pt x="249936" y="576071"/>
                </a:lnTo>
                <a:lnTo>
                  <a:pt x="243840" y="576071"/>
                </a:lnTo>
                <a:lnTo>
                  <a:pt x="239268" y="579119"/>
                </a:lnTo>
                <a:lnTo>
                  <a:pt x="233172" y="579119"/>
                </a:lnTo>
                <a:lnTo>
                  <a:pt x="228600" y="582167"/>
                </a:lnTo>
                <a:lnTo>
                  <a:pt x="222504" y="582167"/>
                </a:lnTo>
                <a:lnTo>
                  <a:pt x="217932" y="585215"/>
                </a:lnTo>
                <a:lnTo>
                  <a:pt x="211836" y="585215"/>
                </a:lnTo>
                <a:lnTo>
                  <a:pt x="207264" y="588263"/>
                </a:lnTo>
                <a:lnTo>
                  <a:pt x="201168" y="588263"/>
                </a:lnTo>
                <a:lnTo>
                  <a:pt x="196596" y="591311"/>
                </a:lnTo>
                <a:lnTo>
                  <a:pt x="190500" y="591311"/>
                </a:lnTo>
                <a:lnTo>
                  <a:pt x="185928" y="594359"/>
                </a:lnTo>
                <a:lnTo>
                  <a:pt x="179832" y="594359"/>
                </a:lnTo>
                <a:lnTo>
                  <a:pt x="175260" y="597407"/>
                </a:lnTo>
                <a:lnTo>
                  <a:pt x="169164" y="597407"/>
                </a:lnTo>
                <a:lnTo>
                  <a:pt x="164592" y="600455"/>
                </a:lnTo>
                <a:lnTo>
                  <a:pt x="158496" y="600455"/>
                </a:lnTo>
                <a:lnTo>
                  <a:pt x="153924" y="603503"/>
                </a:lnTo>
                <a:lnTo>
                  <a:pt x="147828" y="603503"/>
                </a:lnTo>
                <a:lnTo>
                  <a:pt x="143256" y="606551"/>
                </a:lnTo>
                <a:lnTo>
                  <a:pt x="137160" y="606551"/>
                </a:lnTo>
                <a:lnTo>
                  <a:pt x="132588" y="609599"/>
                </a:lnTo>
                <a:lnTo>
                  <a:pt x="126492" y="609599"/>
                </a:lnTo>
                <a:lnTo>
                  <a:pt x="121920" y="612647"/>
                </a:lnTo>
                <a:lnTo>
                  <a:pt x="115824" y="612647"/>
                </a:lnTo>
                <a:lnTo>
                  <a:pt x="111252" y="615695"/>
                </a:lnTo>
                <a:lnTo>
                  <a:pt x="105156" y="615695"/>
                </a:lnTo>
                <a:lnTo>
                  <a:pt x="100584" y="618743"/>
                </a:lnTo>
                <a:lnTo>
                  <a:pt x="94488" y="618743"/>
                </a:lnTo>
                <a:lnTo>
                  <a:pt x="89916" y="621791"/>
                </a:lnTo>
                <a:lnTo>
                  <a:pt x="83820" y="621791"/>
                </a:lnTo>
                <a:lnTo>
                  <a:pt x="79248" y="624839"/>
                </a:lnTo>
                <a:lnTo>
                  <a:pt x="73152" y="624839"/>
                </a:lnTo>
                <a:lnTo>
                  <a:pt x="68580" y="627887"/>
                </a:lnTo>
                <a:lnTo>
                  <a:pt x="62484" y="627887"/>
                </a:lnTo>
                <a:lnTo>
                  <a:pt x="57912" y="630935"/>
                </a:lnTo>
                <a:lnTo>
                  <a:pt x="51816" y="630935"/>
                </a:lnTo>
                <a:lnTo>
                  <a:pt x="47244" y="633983"/>
                </a:lnTo>
                <a:lnTo>
                  <a:pt x="41148" y="633983"/>
                </a:lnTo>
                <a:lnTo>
                  <a:pt x="36576" y="637031"/>
                </a:lnTo>
                <a:lnTo>
                  <a:pt x="30480" y="637031"/>
                </a:lnTo>
                <a:lnTo>
                  <a:pt x="25908" y="640079"/>
                </a:lnTo>
                <a:lnTo>
                  <a:pt x="24223" y="640079"/>
                </a:lnTo>
                <a:lnTo>
                  <a:pt x="15028" y="646175"/>
                </a:lnTo>
                <a:lnTo>
                  <a:pt x="8917" y="648690"/>
                </a:lnTo>
                <a:lnTo>
                  <a:pt x="22204" y="646175"/>
                </a:lnTo>
                <a:lnTo>
                  <a:pt x="461771" y="522494"/>
                </a:lnTo>
                <a:lnTo>
                  <a:pt x="461771" y="515111"/>
                </a:lnTo>
                <a:close/>
              </a:path>
              <a:path w="2758440" h="649604">
                <a:moveTo>
                  <a:pt x="7842" y="639220"/>
                </a:moveTo>
                <a:lnTo>
                  <a:pt x="3047" y="640079"/>
                </a:lnTo>
                <a:lnTo>
                  <a:pt x="3852" y="641688"/>
                </a:lnTo>
                <a:lnTo>
                  <a:pt x="7842" y="639220"/>
                </a:lnTo>
                <a:close/>
              </a:path>
              <a:path w="2758440" h="649604">
                <a:moveTo>
                  <a:pt x="461771" y="358500"/>
                </a:moveTo>
                <a:lnTo>
                  <a:pt x="7842" y="639220"/>
                </a:lnTo>
                <a:lnTo>
                  <a:pt x="19679" y="637098"/>
                </a:lnTo>
                <a:lnTo>
                  <a:pt x="19812" y="637031"/>
                </a:lnTo>
                <a:lnTo>
                  <a:pt x="21336" y="633983"/>
                </a:lnTo>
                <a:lnTo>
                  <a:pt x="24384" y="633983"/>
                </a:lnTo>
                <a:lnTo>
                  <a:pt x="25908" y="630935"/>
                </a:lnTo>
                <a:lnTo>
                  <a:pt x="32004" y="627887"/>
                </a:lnTo>
                <a:lnTo>
                  <a:pt x="33528" y="627887"/>
                </a:lnTo>
                <a:lnTo>
                  <a:pt x="39624" y="624839"/>
                </a:lnTo>
                <a:lnTo>
                  <a:pt x="41148" y="621791"/>
                </a:lnTo>
                <a:lnTo>
                  <a:pt x="47244" y="618743"/>
                </a:lnTo>
                <a:lnTo>
                  <a:pt x="48768" y="618743"/>
                </a:lnTo>
                <a:lnTo>
                  <a:pt x="51816" y="615695"/>
                </a:lnTo>
                <a:lnTo>
                  <a:pt x="53340" y="615695"/>
                </a:lnTo>
                <a:lnTo>
                  <a:pt x="59436" y="612647"/>
                </a:lnTo>
                <a:lnTo>
                  <a:pt x="60960" y="609599"/>
                </a:lnTo>
                <a:lnTo>
                  <a:pt x="67056" y="606551"/>
                </a:lnTo>
                <a:lnTo>
                  <a:pt x="68580" y="606551"/>
                </a:lnTo>
                <a:lnTo>
                  <a:pt x="71628" y="603503"/>
                </a:lnTo>
                <a:lnTo>
                  <a:pt x="73152" y="603503"/>
                </a:lnTo>
                <a:lnTo>
                  <a:pt x="79248" y="600455"/>
                </a:lnTo>
                <a:lnTo>
                  <a:pt x="80772" y="597407"/>
                </a:lnTo>
                <a:lnTo>
                  <a:pt x="86868" y="594359"/>
                </a:lnTo>
                <a:lnTo>
                  <a:pt x="88392" y="594359"/>
                </a:lnTo>
                <a:lnTo>
                  <a:pt x="91440" y="591311"/>
                </a:lnTo>
                <a:lnTo>
                  <a:pt x="92964" y="591311"/>
                </a:lnTo>
                <a:lnTo>
                  <a:pt x="99060" y="588263"/>
                </a:lnTo>
                <a:lnTo>
                  <a:pt x="100584" y="585215"/>
                </a:lnTo>
                <a:lnTo>
                  <a:pt x="106680" y="582167"/>
                </a:lnTo>
                <a:lnTo>
                  <a:pt x="108204" y="582167"/>
                </a:lnTo>
                <a:lnTo>
                  <a:pt x="111252" y="579119"/>
                </a:lnTo>
                <a:lnTo>
                  <a:pt x="112776" y="579119"/>
                </a:lnTo>
                <a:lnTo>
                  <a:pt x="118872" y="576071"/>
                </a:lnTo>
                <a:lnTo>
                  <a:pt x="120396" y="573023"/>
                </a:lnTo>
                <a:lnTo>
                  <a:pt x="126492" y="569975"/>
                </a:lnTo>
                <a:lnTo>
                  <a:pt x="128016" y="569975"/>
                </a:lnTo>
                <a:lnTo>
                  <a:pt x="131064" y="566927"/>
                </a:lnTo>
                <a:lnTo>
                  <a:pt x="132588" y="566927"/>
                </a:lnTo>
                <a:lnTo>
                  <a:pt x="138684" y="563879"/>
                </a:lnTo>
                <a:lnTo>
                  <a:pt x="140208" y="560831"/>
                </a:lnTo>
                <a:lnTo>
                  <a:pt x="146304" y="557783"/>
                </a:lnTo>
                <a:lnTo>
                  <a:pt x="147828" y="557783"/>
                </a:lnTo>
                <a:lnTo>
                  <a:pt x="150876" y="554735"/>
                </a:lnTo>
                <a:lnTo>
                  <a:pt x="152400" y="554735"/>
                </a:lnTo>
                <a:lnTo>
                  <a:pt x="158496" y="551687"/>
                </a:lnTo>
                <a:lnTo>
                  <a:pt x="160020" y="548639"/>
                </a:lnTo>
                <a:lnTo>
                  <a:pt x="166116" y="545591"/>
                </a:lnTo>
                <a:lnTo>
                  <a:pt x="167640" y="545591"/>
                </a:lnTo>
                <a:lnTo>
                  <a:pt x="170688" y="542543"/>
                </a:lnTo>
                <a:lnTo>
                  <a:pt x="172212" y="542543"/>
                </a:lnTo>
                <a:lnTo>
                  <a:pt x="178308" y="539495"/>
                </a:lnTo>
                <a:lnTo>
                  <a:pt x="179832" y="536447"/>
                </a:lnTo>
                <a:lnTo>
                  <a:pt x="185928" y="533399"/>
                </a:lnTo>
                <a:lnTo>
                  <a:pt x="187452" y="533399"/>
                </a:lnTo>
                <a:lnTo>
                  <a:pt x="190500" y="530351"/>
                </a:lnTo>
                <a:lnTo>
                  <a:pt x="192024" y="530351"/>
                </a:lnTo>
                <a:lnTo>
                  <a:pt x="198120" y="527303"/>
                </a:lnTo>
                <a:lnTo>
                  <a:pt x="199644" y="524255"/>
                </a:lnTo>
                <a:lnTo>
                  <a:pt x="205740" y="521207"/>
                </a:lnTo>
                <a:lnTo>
                  <a:pt x="207264" y="521207"/>
                </a:lnTo>
                <a:lnTo>
                  <a:pt x="210312" y="518159"/>
                </a:lnTo>
                <a:lnTo>
                  <a:pt x="211836" y="518159"/>
                </a:lnTo>
                <a:lnTo>
                  <a:pt x="217932" y="515111"/>
                </a:lnTo>
                <a:lnTo>
                  <a:pt x="219456" y="512063"/>
                </a:lnTo>
                <a:lnTo>
                  <a:pt x="225552" y="509015"/>
                </a:lnTo>
                <a:lnTo>
                  <a:pt x="227076" y="509015"/>
                </a:lnTo>
                <a:lnTo>
                  <a:pt x="230124" y="505967"/>
                </a:lnTo>
                <a:lnTo>
                  <a:pt x="231648" y="505967"/>
                </a:lnTo>
                <a:lnTo>
                  <a:pt x="237744" y="502919"/>
                </a:lnTo>
                <a:lnTo>
                  <a:pt x="239268" y="499871"/>
                </a:lnTo>
                <a:lnTo>
                  <a:pt x="245364" y="496823"/>
                </a:lnTo>
                <a:lnTo>
                  <a:pt x="246888" y="496823"/>
                </a:lnTo>
                <a:lnTo>
                  <a:pt x="252984" y="493775"/>
                </a:lnTo>
                <a:lnTo>
                  <a:pt x="254508" y="490727"/>
                </a:lnTo>
                <a:lnTo>
                  <a:pt x="257556" y="490727"/>
                </a:lnTo>
                <a:lnTo>
                  <a:pt x="259080" y="487679"/>
                </a:lnTo>
                <a:lnTo>
                  <a:pt x="265176" y="484631"/>
                </a:lnTo>
                <a:lnTo>
                  <a:pt x="266700" y="484631"/>
                </a:lnTo>
                <a:lnTo>
                  <a:pt x="272796" y="481583"/>
                </a:lnTo>
                <a:lnTo>
                  <a:pt x="274320" y="478535"/>
                </a:lnTo>
                <a:lnTo>
                  <a:pt x="277368" y="478535"/>
                </a:lnTo>
                <a:lnTo>
                  <a:pt x="278892" y="475487"/>
                </a:lnTo>
                <a:lnTo>
                  <a:pt x="284988" y="472439"/>
                </a:lnTo>
                <a:lnTo>
                  <a:pt x="286512" y="472439"/>
                </a:lnTo>
                <a:lnTo>
                  <a:pt x="292608" y="469391"/>
                </a:lnTo>
                <a:lnTo>
                  <a:pt x="294132" y="466343"/>
                </a:lnTo>
                <a:lnTo>
                  <a:pt x="297180" y="466343"/>
                </a:lnTo>
                <a:lnTo>
                  <a:pt x="298704" y="463295"/>
                </a:lnTo>
                <a:lnTo>
                  <a:pt x="304800" y="460247"/>
                </a:lnTo>
                <a:lnTo>
                  <a:pt x="306324" y="460247"/>
                </a:lnTo>
                <a:lnTo>
                  <a:pt x="312420" y="457199"/>
                </a:lnTo>
                <a:lnTo>
                  <a:pt x="313944" y="454151"/>
                </a:lnTo>
                <a:lnTo>
                  <a:pt x="316992" y="454151"/>
                </a:lnTo>
                <a:lnTo>
                  <a:pt x="318516" y="451103"/>
                </a:lnTo>
                <a:lnTo>
                  <a:pt x="324612" y="448055"/>
                </a:lnTo>
                <a:lnTo>
                  <a:pt x="326136" y="448055"/>
                </a:lnTo>
                <a:lnTo>
                  <a:pt x="332232" y="445007"/>
                </a:lnTo>
                <a:lnTo>
                  <a:pt x="333756" y="441959"/>
                </a:lnTo>
                <a:lnTo>
                  <a:pt x="336804" y="441959"/>
                </a:lnTo>
                <a:lnTo>
                  <a:pt x="338328" y="438911"/>
                </a:lnTo>
                <a:lnTo>
                  <a:pt x="344424" y="435863"/>
                </a:lnTo>
                <a:lnTo>
                  <a:pt x="345948" y="435863"/>
                </a:lnTo>
                <a:lnTo>
                  <a:pt x="352044" y="432815"/>
                </a:lnTo>
                <a:lnTo>
                  <a:pt x="353568" y="429767"/>
                </a:lnTo>
                <a:lnTo>
                  <a:pt x="356616" y="429767"/>
                </a:lnTo>
                <a:lnTo>
                  <a:pt x="358140" y="426719"/>
                </a:lnTo>
                <a:lnTo>
                  <a:pt x="364236" y="423671"/>
                </a:lnTo>
                <a:lnTo>
                  <a:pt x="365760" y="423671"/>
                </a:lnTo>
                <a:lnTo>
                  <a:pt x="371856" y="420623"/>
                </a:lnTo>
                <a:lnTo>
                  <a:pt x="373380" y="417575"/>
                </a:lnTo>
                <a:lnTo>
                  <a:pt x="376428" y="417575"/>
                </a:lnTo>
                <a:lnTo>
                  <a:pt x="377952" y="414527"/>
                </a:lnTo>
                <a:lnTo>
                  <a:pt x="384048" y="411479"/>
                </a:lnTo>
                <a:lnTo>
                  <a:pt x="385572" y="411479"/>
                </a:lnTo>
                <a:lnTo>
                  <a:pt x="391668" y="408431"/>
                </a:lnTo>
                <a:lnTo>
                  <a:pt x="393192" y="405383"/>
                </a:lnTo>
                <a:lnTo>
                  <a:pt x="396240" y="405383"/>
                </a:lnTo>
                <a:lnTo>
                  <a:pt x="397764" y="402335"/>
                </a:lnTo>
                <a:lnTo>
                  <a:pt x="403860" y="399287"/>
                </a:lnTo>
                <a:lnTo>
                  <a:pt x="405384" y="399287"/>
                </a:lnTo>
                <a:lnTo>
                  <a:pt x="411480" y="396239"/>
                </a:lnTo>
                <a:lnTo>
                  <a:pt x="413004" y="393191"/>
                </a:lnTo>
                <a:lnTo>
                  <a:pt x="416052" y="393191"/>
                </a:lnTo>
                <a:lnTo>
                  <a:pt x="417576" y="390143"/>
                </a:lnTo>
                <a:lnTo>
                  <a:pt x="423672" y="387095"/>
                </a:lnTo>
                <a:lnTo>
                  <a:pt x="425196" y="387095"/>
                </a:lnTo>
                <a:lnTo>
                  <a:pt x="431292" y="384047"/>
                </a:lnTo>
                <a:lnTo>
                  <a:pt x="432816" y="380999"/>
                </a:lnTo>
                <a:lnTo>
                  <a:pt x="435864" y="380999"/>
                </a:lnTo>
                <a:lnTo>
                  <a:pt x="437388" y="377951"/>
                </a:lnTo>
                <a:lnTo>
                  <a:pt x="443484" y="374903"/>
                </a:lnTo>
                <a:lnTo>
                  <a:pt x="445008" y="374903"/>
                </a:lnTo>
                <a:lnTo>
                  <a:pt x="451104" y="371855"/>
                </a:lnTo>
                <a:lnTo>
                  <a:pt x="452628" y="368807"/>
                </a:lnTo>
                <a:lnTo>
                  <a:pt x="458724" y="365759"/>
                </a:lnTo>
                <a:lnTo>
                  <a:pt x="460248" y="365759"/>
                </a:lnTo>
                <a:lnTo>
                  <a:pt x="463296" y="362711"/>
                </a:lnTo>
                <a:lnTo>
                  <a:pt x="461771" y="362711"/>
                </a:lnTo>
                <a:lnTo>
                  <a:pt x="461771" y="358500"/>
                </a:lnTo>
                <a:close/>
              </a:path>
              <a:path w="2758440" h="649604">
                <a:moveTo>
                  <a:pt x="20049" y="637031"/>
                </a:moveTo>
                <a:lnTo>
                  <a:pt x="19812" y="637031"/>
                </a:lnTo>
                <a:lnTo>
                  <a:pt x="19679" y="637098"/>
                </a:lnTo>
                <a:lnTo>
                  <a:pt x="20049" y="637031"/>
                </a:lnTo>
                <a:close/>
              </a:path>
              <a:path w="2758440" h="649604">
                <a:moveTo>
                  <a:pt x="466344" y="521207"/>
                </a:moveTo>
                <a:lnTo>
                  <a:pt x="461771" y="522494"/>
                </a:lnTo>
                <a:lnTo>
                  <a:pt x="461771" y="615695"/>
                </a:lnTo>
                <a:lnTo>
                  <a:pt x="463295" y="618743"/>
                </a:lnTo>
                <a:lnTo>
                  <a:pt x="466343" y="621791"/>
                </a:lnTo>
                <a:lnTo>
                  <a:pt x="2752343" y="621791"/>
                </a:lnTo>
                <a:lnTo>
                  <a:pt x="2756915" y="618743"/>
                </a:lnTo>
                <a:lnTo>
                  <a:pt x="2758439" y="615695"/>
                </a:lnTo>
                <a:lnTo>
                  <a:pt x="466344" y="615695"/>
                </a:lnTo>
                <a:lnTo>
                  <a:pt x="466344" y="521207"/>
                </a:lnTo>
                <a:close/>
              </a:path>
              <a:path w="2758440" h="649604">
                <a:moveTo>
                  <a:pt x="2758439" y="6095"/>
                </a:moveTo>
                <a:lnTo>
                  <a:pt x="2752344" y="6095"/>
                </a:lnTo>
                <a:lnTo>
                  <a:pt x="2752344" y="615695"/>
                </a:lnTo>
                <a:lnTo>
                  <a:pt x="2758439" y="615695"/>
                </a:lnTo>
                <a:lnTo>
                  <a:pt x="2758439" y="6095"/>
                </a:lnTo>
                <a:close/>
              </a:path>
              <a:path w="2758440" h="649604">
                <a:moveTo>
                  <a:pt x="466344" y="515111"/>
                </a:moveTo>
                <a:lnTo>
                  <a:pt x="462240" y="515111"/>
                </a:lnTo>
                <a:lnTo>
                  <a:pt x="466344" y="518159"/>
                </a:lnTo>
                <a:lnTo>
                  <a:pt x="466344" y="515111"/>
                </a:lnTo>
                <a:close/>
              </a:path>
              <a:path w="2758440" h="649604">
                <a:moveTo>
                  <a:pt x="464819" y="356615"/>
                </a:moveTo>
                <a:lnTo>
                  <a:pt x="461771" y="358500"/>
                </a:lnTo>
                <a:lnTo>
                  <a:pt x="461771" y="362711"/>
                </a:lnTo>
                <a:lnTo>
                  <a:pt x="464819" y="356615"/>
                </a:lnTo>
                <a:close/>
              </a:path>
              <a:path w="2758440" h="649604">
                <a:moveTo>
                  <a:pt x="464846" y="356615"/>
                </a:moveTo>
                <a:lnTo>
                  <a:pt x="461771" y="362711"/>
                </a:lnTo>
                <a:lnTo>
                  <a:pt x="464820" y="362711"/>
                </a:lnTo>
                <a:lnTo>
                  <a:pt x="464846" y="356615"/>
                </a:lnTo>
                <a:close/>
              </a:path>
              <a:path w="2758440" h="649604">
                <a:moveTo>
                  <a:pt x="2752343" y="0"/>
                </a:moveTo>
                <a:lnTo>
                  <a:pt x="466343" y="0"/>
                </a:lnTo>
                <a:lnTo>
                  <a:pt x="463295" y="3047"/>
                </a:lnTo>
                <a:lnTo>
                  <a:pt x="461771" y="6095"/>
                </a:lnTo>
                <a:lnTo>
                  <a:pt x="461771" y="358500"/>
                </a:lnTo>
                <a:lnTo>
                  <a:pt x="464819" y="356615"/>
                </a:lnTo>
                <a:lnTo>
                  <a:pt x="466344" y="6095"/>
                </a:lnTo>
                <a:lnTo>
                  <a:pt x="2758439" y="6095"/>
                </a:lnTo>
                <a:lnTo>
                  <a:pt x="2756915" y="3047"/>
                </a:lnTo>
                <a:lnTo>
                  <a:pt x="2752343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1028" y="4495800"/>
            <a:ext cx="2747771" cy="640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6455" y="4491228"/>
            <a:ext cx="2758440" cy="649605"/>
          </a:xfrm>
          <a:custGeom>
            <a:avLst/>
            <a:gdLst/>
            <a:ahLst/>
            <a:cxnLst/>
            <a:rect l="l" t="t" r="r" b="b"/>
            <a:pathLst>
              <a:path w="2758440" h="649604">
                <a:moveTo>
                  <a:pt x="3272" y="640528"/>
                </a:moveTo>
                <a:lnTo>
                  <a:pt x="1523" y="641603"/>
                </a:lnTo>
                <a:lnTo>
                  <a:pt x="0" y="647699"/>
                </a:lnTo>
                <a:lnTo>
                  <a:pt x="3047" y="649223"/>
                </a:lnTo>
                <a:lnTo>
                  <a:pt x="6095" y="649223"/>
                </a:lnTo>
                <a:lnTo>
                  <a:pt x="7430" y="648845"/>
                </a:lnTo>
                <a:lnTo>
                  <a:pt x="3272" y="640528"/>
                </a:lnTo>
                <a:close/>
              </a:path>
              <a:path w="2758440" h="649604">
                <a:moveTo>
                  <a:pt x="8917" y="648423"/>
                </a:moveTo>
                <a:lnTo>
                  <a:pt x="7430" y="648845"/>
                </a:lnTo>
                <a:lnTo>
                  <a:pt x="7619" y="649223"/>
                </a:lnTo>
                <a:lnTo>
                  <a:pt x="8917" y="648423"/>
                </a:lnTo>
                <a:close/>
              </a:path>
              <a:path w="2758440" h="649604">
                <a:moveTo>
                  <a:pt x="38844" y="629953"/>
                </a:moveTo>
                <a:lnTo>
                  <a:pt x="4813" y="639580"/>
                </a:lnTo>
                <a:lnTo>
                  <a:pt x="3272" y="640528"/>
                </a:lnTo>
                <a:lnTo>
                  <a:pt x="7430" y="648845"/>
                </a:lnTo>
                <a:lnTo>
                  <a:pt x="8917" y="648423"/>
                </a:lnTo>
                <a:lnTo>
                  <a:pt x="38844" y="629953"/>
                </a:lnTo>
                <a:close/>
              </a:path>
              <a:path w="2758440" h="649604">
                <a:moveTo>
                  <a:pt x="469391" y="509015"/>
                </a:moveTo>
                <a:lnTo>
                  <a:pt x="466343" y="509015"/>
                </a:lnTo>
                <a:lnTo>
                  <a:pt x="38844" y="629953"/>
                </a:lnTo>
                <a:lnTo>
                  <a:pt x="8917" y="648423"/>
                </a:lnTo>
                <a:lnTo>
                  <a:pt x="461771" y="519890"/>
                </a:lnTo>
                <a:lnTo>
                  <a:pt x="461771" y="513587"/>
                </a:lnTo>
                <a:lnTo>
                  <a:pt x="472439" y="513587"/>
                </a:lnTo>
                <a:lnTo>
                  <a:pt x="469391" y="509015"/>
                </a:lnTo>
                <a:close/>
              </a:path>
              <a:path w="2758440" h="649604">
                <a:moveTo>
                  <a:pt x="4813" y="639580"/>
                </a:moveTo>
                <a:lnTo>
                  <a:pt x="3047" y="640079"/>
                </a:lnTo>
                <a:lnTo>
                  <a:pt x="3272" y="640528"/>
                </a:lnTo>
                <a:lnTo>
                  <a:pt x="4813" y="639580"/>
                </a:lnTo>
                <a:close/>
              </a:path>
              <a:path w="2758440" h="649604">
                <a:moveTo>
                  <a:pt x="461771" y="358490"/>
                </a:moveTo>
                <a:lnTo>
                  <a:pt x="4813" y="639580"/>
                </a:lnTo>
                <a:lnTo>
                  <a:pt x="38844" y="629953"/>
                </a:lnTo>
                <a:lnTo>
                  <a:pt x="469391" y="364235"/>
                </a:lnTo>
                <a:lnTo>
                  <a:pt x="472439" y="361187"/>
                </a:lnTo>
                <a:lnTo>
                  <a:pt x="461771" y="361187"/>
                </a:lnTo>
                <a:lnTo>
                  <a:pt x="461771" y="358490"/>
                </a:lnTo>
                <a:close/>
              </a:path>
              <a:path w="2758440" h="649604">
                <a:moveTo>
                  <a:pt x="472439" y="513587"/>
                </a:moveTo>
                <a:lnTo>
                  <a:pt x="461771" y="513587"/>
                </a:lnTo>
                <a:lnTo>
                  <a:pt x="467867" y="518159"/>
                </a:lnTo>
                <a:lnTo>
                  <a:pt x="461771" y="519890"/>
                </a:lnTo>
                <a:lnTo>
                  <a:pt x="461771" y="614171"/>
                </a:lnTo>
                <a:lnTo>
                  <a:pt x="463295" y="618743"/>
                </a:lnTo>
                <a:lnTo>
                  <a:pt x="466343" y="620267"/>
                </a:lnTo>
                <a:lnTo>
                  <a:pt x="2752343" y="620267"/>
                </a:lnTo>
                <a:lnTo>
                  <a:pt x="2756915" y="618743"/>
                </a:lnTo>
                <a:lnTo>
                  <a:pt x="2758439" y="614171"/>
                </a:lnTo>
                <a:lnTo>
                  <a:pt x="472439" y="614171"/>
                </a:lnTo>
                <a:lnTo>
                  <a:pt x="466343" y="609599"/>
                </a:lnTo>
                <a:lnTo>
                  <a:pt x="472439" y="609599"/>
                </a:lnTo>
                <a:lnTo>
                  <a:pt x="472439" y="513587"/>
                </a:lnTo>
                <a:close/>
              </a:path>
              <a:path w="2758440" h="649604">
                <a:moveTo>
                  <a:pt x="472439" y="609599"/>
                </a:moveTo>
                <a:lnTo>
                  <a:pt x="466343" y="609599"/>
                </a:lnTo>
                <a:lnTo>
                  <a:pt x="472439" y="614171"/>
                </a:lnTo>
                <a:lnTo>
                  <a:pt x="472439" y="609599"/>
                </a:lnTo>
                <a:close/>
              </a:path>
              <a:path w="2758440" h="649604">
                <a:moveTo>
                  <a:pt x="2747771" y="609599"/>
                </a:moveTo>
                <a:lnTo>
                  <a:pt x="472439" y="609599"/>
                </a:lnTo>
                <a:lnTo>
                  <a:pt x="472439" y="614171"/>
                </a:lnTo>
                <a:lnTo>
                  <a:pt x="2747771" y="614171"/>
                </a:lnTo>
                <a:lnTo>
                  <a:pt x="2747771" y="609599"/>
                </a:lnTo>
                <a:close/>
              </a:path>
              <a:path w="2758440" h="649604">
                <a:moveTo>
                  <a:pt x="2747771" y="4571"/>
                </a:moveTo>
                <a:lnTo>
                  <a:pt x="2747771" y="614171"/>
                </a:lnTo>
                <a:lnTo>
                  <a:pt x="2752343" y="609599"/>
                </a:lnTo>
                <a:lnTo>
                  <a:pt x="2758439" y="609599"/>
                </a:lnTo>
                <a:lnTo>
                  <a:pt x="2758439" y="10667"/>
                </a:lnTo>
                <a:lnTo>
                  <a:pt x="2752343" y="10667"/>
                </a:lnTo>
                <a:lnTo>
                  <a:pt x="2747771" y="4571"/>
                </a:lnTo>
                <a:close/>
              </a:path>
              <a:path w="2758440" h="649604">
                <a:moveTo>
                  <a:pt x="2758439" y="609599"/>
                </a:moveTo>
                <a:lnTo>
                  <a:pt x="2752343" y="609599"/>
                </a:lnTo>
                <a:lnTo>
                  <a:pt x="2747771" y="614171"/>
                </a:lnTo>
                <a:lnTo>
                  <a:pt x="2758439" y="614171"/>
                </a:lnTo>
                <a:lnTo>
                  <a:pt x="2758439" y="609599"/>
                </a:lnTo>
                <a:close/>
              </a:path>
              <a:path w="2758440" h="649604">
                <a:moveTo>
                  <a:pt x="461771" y="513587"/>
                </a:moveTo>
                <a:lnTo>
                  <a:pt x="461771" y="519890"/>
                </a:lnTo>
                <a:lnTo>
                  <a:pt x="467867" y="518159"/>
                </a:lnTo>
                <a:lnTo>
                  <a:pt x="461771" y="513587"/>
                </a:lnTo>
                <a:close/>
              </a:path>
              <a:path w="2758440" h="649604">
                <a:moveTo>
                  <a:pt x="464819" y="356615"/>
                </a:moveTo>
                <a:lnTo>
                  <a:pt x="461771" y="358490"/>
                </a:lnTo>
                <a:lnTo>
                  <a:pt x="461771" y="361187"/>
                </a:lnTo>
                <a:lnTo>
                  <a:pt x="464819" y="356615"/>
                </a:lnTo>
                <a:close/>
              </a:path>
              <a:path w="2758440" h="649604">
                <a:moveTo>
                  <a:pt x="472439" y="356615"/>
                </a:moveTo>
                <a:lnTo>
                  <a:pt x="464819" y="356615"/>
                </a:lnTo>
                <a:lnTo>
                  <a:pt x="461771" y="361187"/>
                </a:lnTo>
                <a:lnTo>
                  <a:pt x="472439" y="361187"/>
                </a:lnTo>
                <a:lnTo>
                  <a:pt x="472439" y="356615"/>
                </a:lnTo>
                <a:close/>
              </a:path>
              <a:path w="2758440" h="649604">
                <a:moveTo>
                  <a:pt x="2752343" y="0"/>
                </a:moveTo>
                <a:lnTo>
                  <a:pt x="466343" y="0"/>
                </a:lnTo>
                <a:lnTo>
                  <a:pt x="463295" y="1523"/>
                </a:lnTo>
                <a:lnTo>
                  <a:pt x="461771" y="4571"/>
                </a:lnTo>
                <a:lnTo>
                  <a:pt x="461771" y="358490"/>
                </a:lnTo>
                <a:lnTo>
                  <a:pt x="464819" y="356615"/>
                </a:lnTo>
                <a:lnTo>
                  <a:pt x="472439" y="356615"/>
                </a:lnTo>
                <a:lnTo>
                  <a:pt x="472439" y="10667"/>
                </a:lnTo>
                <a:lnTo>
                  <a:pt x="466343" y="10667"/>
                </a:lnTo>
                <a:lnTo>
                  <a:pt x="472439" y="4571"/>
                </a:lnTo>
                <a:lnTo>
                  <a:pt x="2758439" y="4571"/>
                </a:lnTo>
                <a:lnTo>
                  <a:pt x="2756915" y="1523"/>
                </a:lnTo>
                <a:lnTo>
                  <a:pt x="2752343" y="0"/>
                </a:lnTo>
                <a:close/>
              </a:path>
              <a:path w="2758440" h="649604">
                <a:moveTo>
                  <a:pt x="472439" y="4571"/>
                </a:moveTo>
                <a:lnTo>
                  <a:pt x="466343" y="10667"/>
                </a:lnTo>
                <a:lnTo>
                  <a:pt x="472439" y="10667"/>
                </a:lnTo>
                <a:lnTo>
                  <a:pt x="472439" y="4571"/>
                </a:lnTo>
                <a:close/>
              </a:path>
              <a:path w="2758440" h="649604">
                <a:moveTo>
                  <a:pt x="2747771" y="4571"/>
                </a:moveTo>
                <a:lnTo>
                  <a:pt x="472439" y="4571"/>
                </a:lnTo>
                <a:lnTo>
                  <a:pt x="472439" y="10667"/>
                </a:lnTo>
                <a:lnTo>
                  <a:pt x="2747771" y="10667"/>
                </a:lnTo>
                <a:lnTo>
                  <a:pt x="2747771" y="4571"/>
                </a:lnTo>
                <a:close/>
              </a:path>
              <a:path w="2758440" h="649604">
                <a:moveTo>
                  <a:pt x="2758439" y="4571"/>
                </a:moveTo>
                <a:lnTo>
                  <a:pt x="2747771" y="4571"/>
                </a:lnTo>
                <a:lnTo>
                  <a:pt x="2752343" y="10667"/>
                </a:lnTo>
                <a:lnTo>
                  <a:pt x="2758439" y="10667"/>
                </a:lnTo>
                <a:lnTo>
                  <a:pt x="2758439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62241" y="4497146"/>
            <a:ext cx="2288540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place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alue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or 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ecu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</a:t>
            </a:r>
            <a:r>
              <a:rPr sz="1350" spc="30" baseline="24691" dirty="0">
                <a:latin typeface="Arial"/>
                <a:cs typeface="Arial"/>
              </a:rPr>
              <a:t>nd</a:t>
            </a:r>
            <a:r>
              <a:rPr sz="1350" baseline="24691" dirty="0">
                <a:latin typeface="Arial"/>
                <a:cs typeface="Arial"/>
              </a:rPr>
              <a:t> </a:t>
            </a:r>
            <a:r>
              <a:rPr sz="1350" spc="-157" baseline="2469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ase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45869" y="2468245"/>
          <a:ext cx="6781797" cy="1259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975"/>
                <a:gridCol w="950975"/>
                <a:gridCol w="4879847"/>
              </a:tblGrid>
              <a:tr h="37109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did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ou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Fi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ally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block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ecu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result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printed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812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Ari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etic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cep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ion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thro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n,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cep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ion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printed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 finally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block 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ecu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result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printed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as ‘0’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2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165" algn="l">
              <a:lnSpc>
                <a:spcPct val="100000"/>
              </a:lnSpc>
            </a:pPr>
            <a:r>
              <a:rPr sz="4400" dirty="0"/>
              <a:t>Throw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16863" y="2132076"/>
            <a:ext cx="8181340" cy="1754505"/>
          </a:xfrm>
          <a:custGeom>
            <a:avLst/>
            <a:gdLst/>
            <a:ahLst/>
            <a:cxnLst/>
            <a:rect l="l" t="t" r="r" b="b"/>
            <a:pathLst>
              <a:path w="8181340" h="1754504">
                <a:moveTo>
                  <a:pt x="0" y="1754123"/>
                </a:moveTo>
                <a:lnTo>
                  <a:pt x="8180831" y="1754123"/>
                </a:lnTo>
                <a:lnTo>
                  <a:pt x="8180831" y="0"/>
                </a:lnTo>
                <a:lnTo>
                  <a:pt x="0" y="0"/>
                </a:lnTo>
                <a:lnTo>
                  <a:pt x="0" y="175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6863" y="3886200"/>
            <a:ext cx="8181340" cy="1877695"/>
          </a:xfrm>
          <a:custGeom>
            <a:avLst/>
            <a:gdLst/>
            <a:ahLst/>
            <a:cxnLst/>
            <a:rect l="l" t="t" r="r" b="b"/>
            <a:pathLst>
              <a:path w="8181340" h="1877695">
                <a:moveTo>
                  <a:pt x="0" y="1877567"/>
                </a:moveTo>
                <a:lnTo>
                  <a:pt x="8180831" y="1877567"/>
                </a:lnTo>
                <a:lnTo>
                  <a:pt x="8180831" y="0"/>
                </a:lnTo>
                <a:lnTo>
                  <a:pt x="0" y="0"/>
                </a:lnTo>
                <a:lnTo>
                  <a:pt x="0" y="1877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627" y="5786628"/>
            <a:ext cx="8087995" cy="871855"/>
          </a:xfrm>
          <a:custGeom>
            <a:avLst/>
            <a:gdLst/>
            <a:ahLst/>
            <a:cxnLst/>
            <a:rect l="l" t="t" r="r" b="b"/>
            <a:pathLst>
              <a:path w="8087995" h="871854">
                <a:moveTo>
                  <a:pt x="8081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67155"/>
                </a:lnTo>
                <a:lnTo>
                  <a:pt x="1523" y="870203"/>
                </a:lnTo>
                <a:lnTo>
                  <a:pt x="4571" y="871727"/>
                </a:lnTo>
                <a:lnTo>
                  <a:pt x="8081771" y="871727"/>
                </a:lnTo>
                <a:lnTo>
                  <a:pt x="8086343" y="870203"/>
                </a:lnTo>
                <a:lnTo>
                  <a:pt x="8087867" y="867155"/>
                </a:lnTo>
                <a:lnTo>
                  <a:pt x="4572" y="867155"/>
                </a:lnTo>
                <a:lnTo>
                  <a:pt x="4572" y="4571"/>
                </a:lnTo>
                <a:lnTo>
                  <a:pt x="8087867" y="4571"/>
                </a:lnTo>
                <a:lnTo>
                  <a:pt x="8086343" y="1523"/>
                </a:lnTo>
                <a:lnTo>
                  <a:pt x="8081771" y="0"/>
                </a:lnTo>
                <a:close/>
              </a:path>
              <a:path w="8087995" h="871854">
                <a:moveTo>
                  <a:pt x="8081772" y="4571"/>
                </a:moveTo>
                <a:lnTo>
                  <a:pt x="8081772" y="867155"/>
                </a:lnTo>
                <a:lnTo>
                  <a:pt x="8087867" y="867155"/>
                </a:lnTo>
                <a:lnTo>
                  <a:pt x="8087867" y="4571"/>
                </a:lnTo>
                <a:lnTo>
                  <a:pt x="80817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5791200"/>
            <a:ext cx="8077199" cy="862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3627" y="5786628"/>
            <a:ext cx="8087995" cy="871855"/>
          </a:xfrm>
          <a:custGeom>
            <a:avLst/>
            <a:gdLst/>
            <a:ahLst/>
            <a:cxnLst/>
            <a:rect l="l" t="t" r="r" b="b"/>
            <a:pathLst>
              <a:path w="8087995" h="871854">
                <a:moveTo>
                  <a:pt x="8081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67155"/>
                </a:lnTo>
                <a:lnTo>
                  <a:pt x="1523" y="870203"/>
                </a:lnTo>
                <a:lnTo>
                  <a:pt x="4571" y="871727"/>
                </a:lnTo>
                <a:lnTo>
                  <a:pt x="8081771" y="871727"/>
                </a:lnTo>
                <a:lnTo>
                  <a:pt x="8086343" y="870203"/>
                </a:lnTo>
                <a:lnTo>
                  <a:pt x="8087867" y="867155"/>
                </a:lnTo>
                <a:lnTo>
                  <a:pt x="10667" y="867155"/>
                </a:lnTo>
                <a:lnTo>
                  <a:pt x="4571" y="862583"/>
                </a:lnTo>
                <a:lnTo>
                  <a:pt x="10667" y="862583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087867" y="4571"/>
                </a:lnTo>
                <a:lnTo>
                  <a:pt x="8086343" y="1523"/>
                </a:lnTo>
                <a:lnTo>
                  <a:pt x="8081771" y="0"/>
                </a:lnTo>
                <a:close/>
              </a:path>
              <a:path w="8087995" h="871854">
                <a:moveTo>
                  <a:pt x="10667" y="862583"/>
                </a:moveTo>
                <a:lnTo>
                  <a:pt x="4571" y="862583"/>
                </a:lnTo>
                <a:lnTo>
                  <a:pt x="10667" y="867155"/>
                </a:lnTo>
                <a:lnTo>
                  <a:pt x="10667" y="862583"/>
                </a:lnTo>
                <a:close/>
              </a:path>
              <a:path w="8087995" h="871854">
                <a:moveTo>
                  <a:pt x="8077199" y="862583"/>
                </a:moveTo>
                <a:lnTo>
                  <a:pt x="10667" y="862583"/>
                </a:lnTo>
                <a:lnTo>
                  <a:pt x="10667" y="867155"/>
                </a:lnTo>
                <a:lnTo>
                  <a:pt x="8077199" y="867155"/>
                </a:lnTo>
                <a:lnTo>
                  <a:pt x="8077199" y="862583"/>
                </a:lnTo>
                <a:close/>
              </a:path>
              <a:path w="8087995" h="871854">
                <a:moveTo>
                  <a:pt x="8077199" y="4571"/>
                </a:moveTo>
                <a:lnTo>
                  <a:pt x="8077199" y="867155"/>
                </a:lnTo>
                <a:lnTo>
                  <a:pt x="8081771" y="862583"/>
                </a:lnTo>
                <a:lnTo>
                  <a:pt x="8087867" y="862583"/>
                </a:lnTo>
                <a:lnTo>
                  <a:pt x="8087867" y="10667"/>
                </a:lnTo>
                <a:lnTo>
                  <a:pt x="8081771" y="10667"/>
                </a:lnTo>
                <a:lnTo>
                  <a:pt x="8077199" y="4571"/>
                </a:lnTo>
                <a:close/>
              </a:path>
              <a:path w="8087995" h="871854">
                <a:moveTo>
                  <a:pt x="8087867" y="862583"/>
                </a:moveTo>
                <a:lnTo>
                  <a:pt x="8081771" y="862583"/>
                </a:lnTo>
                <a:lnTo>
                  <a:pt x="8077199" y="867155"/>
                </a:lnTo>
                <a:lnTo>
                  <a:pt x="8087867" y="867155"/>
                </a:lnTo>
                <a:lnTo>
                  <a:pt x="8087867" y="862583"/>
                </a:lnTo>
                <a:close/>
              </a:path>
              <a:path w="8087995" h="87185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087995" h="871854">
                <a:moveTo>
                  <a:pt x="8077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077199" y="10667"/>
                </a:lnTo>
                <a:lnTo>
                  <a:pt x="8077199" y="4571"/>
                </a:lnTo>
                <a:close/>
              </a:path>
              <a:path w="8087995" h="871854">
                <a:moveTo>
                  <a:pt x="8087867" y="4571"/>
                </a:moveTo>
                <a:lnTo>
                  <a:pt x="8077199" y="4571"/>
                </a:lnTo>
                <a:lnTo>
                  <a:pt x="8081771" y="10667"/>
                </a:lnTo>
                <a:lnTo>
                  <a:pt x="8087867" y="10667"/>
                </a:lnTo>
                <a:lnTo>
                  <a:pt x="80878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5533" y="2202357"/>
            <a:ext cx="7971790" cy="440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Java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ou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b="1" dirty="0">
                <a:latin typeface="Arial"/>
                <a:cs typeface="Arial"/>
              </a:rPr>
              <a:t>throw Ex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epti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ns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s.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 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throw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je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ntax: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195"/>
              </a:spcBef>
            </a:pP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thr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w</a:t>
            </a:r>
            <a:r>
              <a:rPr sz="1800" b="1" spc="-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&lt;Exc</a:t>
            </a:r>
            <a:r>
              <a:rPr sz="1800" b="1" spc="-1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pt</a:t>
            </a:r>
            <a:r>
              <a:rPr sz="1800" b="1" spc="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on O</a:t>
            </a:r>
            <a:r>
              <a:rPr sz="1800" b="1" spc="5" dirty="0">
                <a:solidFill>
                  <a:srgbClr val="002060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je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t&gt;</a:t>
            </a:r>
            <a:endParaRPr sz="1800">
              <a:latin typeface="Arial"/>
              <a:cs typeface="Arial"/>
            </a:endParaRPr>
          </a:p>
          <a:p>
            <a:pPr marL="12700" marR="41275">
              <a:lnSpc>
                <a:spcPct val="100600"/>
              </a:lnSpc>
              <a:spcBef>
                <a:spcPts val="1185"/>
              </a:spcBef>
            </a:pP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row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ncti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thro</a:t>
            </a:r>
            <a:r>
              <a:rPr sz="1800" b="1" i="1" spc="5" dirty="0">
                <a:latin typeface="Arial"/>
                <a:cs typeface="Arial"/>
              </a:rPr>
              <a:t>w</a:t>
            </a:r>
            <a:r>
              <a:rPr sz="1800" b="1" i="1" dirty="0">
                <a:latin typeface="Arial"/>
                <a:cs typeface="Arial"/>
              </a:rPr>
              <a:t>s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 if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met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throw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 sh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585470" marR="445134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Surr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throw </a:t>
            </a:r>
            <a:r>
              <a:rPr sz="1800" dirty="0">
                <a:latin typeface="Arial"/>
                <a:cs typeface="Arial"/>
              </a:rPr>
              <a:t>statem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tr</a:t>
            </a:r>
            <a:r>
              <a:rPr sz="1800" b="1" i="1" spc="-10" dirty="0">
                <a:latin typeface="Arial"/>
                <a:cs typeface="Arial"/>
              </a:rPr>
              <a:t>y</a:t>
            </a:r>
            <a:r>
              <a:rPr sz="1800" b="1" i="1" dirty="0">
                <a:latin typeface="Arial"/>
                <a:cs typeface="Arial"/>
              </a:rPr>
              <a:t>/c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tch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ock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catch the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(or)</a:t>
            </a:r>
            <a:endParaRPr sz="1800">
              <a:latin typeface="Arial"/>
              <a:cs typeface="Arial"/>
            </a:endParaRPr>
          </a:p>
          <a:p>
            <a:pPr marL="585470" marR="1714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 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thro</a:t>
            </a:r>
            <a:r>
              <a:rPr sz="1800" b="1" i="1" spc="5" dirty="0">
                <a:latin typeface="Arial"/>
                <a:cs typeface="Arial"/>
              </a:rPr>
              <a:t>w</a:t>
            </a:r>
            <a:r>
              <a:rPr sz="1800" b="1" i="1" dirty="0">
                <a:latin typeface="Arial"/>
                <a:cs typeface="Arial"/>
              </a:rPr>
              <a:t>s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ture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 thro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n.</a:t>
            </a:r>
            <a:endParaRPr sz="18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1130"/>
              </a:spcBef>
            </a:pPr>
            <a:r>
              <a:rPr sz="2000" b="1" dirty="0">
                <a:latin typeface="Calibri"/>
                <a:cs typeface="Calibri"/>
              </a:rPr>
              <a:t>How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e a E</a:t>
            </a:r>
            <a:r>
              <a:rPr sz="2000" b="1" spc="-5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cept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Ob</a:t>
            </a:r>
            <a:r>
              <a:rPr sz="2000" b="1" spc="10" dirty="0">
                <a:latin typeface="Calibri"/>
                <a:cs typeface="Calibri"/>
              </a:rPr>
              <a:t>j</a:t>
            </a:r>
            <a:r>
              <a:rPr sz="2000" b="1" dirty="0">
                <a:latin typeface="Calibri"/>
                <a:cs typeface="Calibri"/>
              </a:rPr>
              <a:t>ect?</a:t>
            </a:r>
            <a:endParaRPr sz="2000">
              <a:latin typeface="Calibri"/>
              <a:cs typeface="Calibri"/>
            </a:endParaRPr>
          </a:p>
          <a:p>
            <a:pPr marL="492759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EA3800"/>
                </a:solidFill>
                <a:latin typeface="Calibri"/>
                <a:cs typeface="Calibri"/>
              </a:rPr>
              <a:t>th</a:t>
            </a:r>
            <a:r>
              <a:rPr sz="2000" b="1" spc="-25" dirty="0">
                <a:solidFill>
                  <a:srgbClr val="EA3800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EA3800"/>
                </a:solidFill>
                <a:latin typeface="Calibri"/>
                <a:cs typeface="Calibri"/>
              </a:rPr>
              <a:t>ow</a:t>
            </a:r>
            <a:r>
              <a:rPr sz="2000" b="1" spc="-3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4807"/>
                </a:solidFill>
                <a:latin typeface="Calibri"/>
                <a:cs typeface="Calibri"/>
              </a:rPr>
              <a:t>n</a:t>
            </a:r>
            <a:r>
              <a:rPr sz="2000" b="1" spc="-10" dirty="0">
                <a:solidFill>
                  <a:srgbClr val="984807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984807"/>
                </a:solidFill>
                <a:latin typeface="Calibri"/>
                <a:cs typeface="Calibri"/>
              </a:rPr>
              <a:t>w</a:t>
            </a:r>
            <a:r>
              <a:rPr sz="2000" b="1" spc="-15" dirty="0">
                <a:solidFill>
                  <a:srgbClr val="984807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th</a:t>
            </a:r>
            <a:r>
              <a:rPr sz="2000" b="1" spc="5" dirty="0">
                <a:latin typeface="Calibri"/>
                <a:cs typeface="Calibri"/>
              </a:rPr>
              <a:t>m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ticE</a:t>
            </a:r>
            <a:r>
              <a:rPr sz="2000" b="1" spc="-5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cept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5" dirty="0">
                <a:latin typeface="Calibri"/>
                <a:cs typeface="Calibri"/>
              </a:rPr>
              <a:t>“</a:t>
            </a:r>
            <a:r>
              <a:rPr sz="2000" dirty="0">
                <a:latin typeface="Calibri"/>
                <a:cs typeface="Calibri"/>
              </a:rPr>
              <a:t>Id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ou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”</a:t>
            </a:r>
            <a:r>
              <a:rPr sz="2000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762000"/>
            <a:ext cx="473392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92325" algn="l"/>
                <a:tab pos="3053715" algn="l"/>
              </a:tabLst>
            </a:pPr>
            <a:r>
              <a:rPr sz="4400" dirty="0">
                <a:latin typeface="+mj-lt"/>
                <a:cs typeface="Verdana"/>
              </a:rPr>
              <a:t>Wh</a:t>
            </a:r>
            <a:r>
              <a:rPr sz="4400" spc="5" dirty="0">
                <a:latin typeface="+mj-lt"/>
                <a:cs typeface="Verdana"/>
              </a:rPr>
              <a:t>e</a:t>
            </a:r>
            <a:r>
              <a:rPr sz="4400" dirty="0">
                <a:latin typeface="+mj-lt"/>
                <a:cs typeface="Verdana"/>
              </a:rPr>
              <a:t>n</a:t>
            </a:r>
            <a:r>
              <a:rPr sz="4400" spc="-30" dirty="0">
                <a:latin typeface="+mj-lt"/>
                <a:cs typeface="Verdana"/>
              </a:rPr>
              <a:t> </a:t>
            </a:r>
            <a:r>
              <a:rPr sz="4400" dirty="0" smtClean="0">
                <a:latin typeface="+mj-lt"/>
                <a:cs typeface="Verdana"/>
              </a:rPr>
              <a:t>to</a:t>
            </a:r>
            <a:r>
              <a:rPr lang="en-US" sz="4400" dirty="0" smtClean="0">
                <a:latin typeface="+mj-lt"/>
                <a:cs typeface="Verdana"/>
              </a:rPr>
              <a:t> </a:t>
            </a:r>
            <a:r>
              <a:rPr sz="4400" dirty="0" smtClean="0">
                <a:latin typeface="+mj-lt"/>
                <a:cs typeface="Verdana"/>
              </a:rPr>
              <a:t>use</a:t>
            </a:r>
            <a:r>
              <a:rPr lang="en-US" sz="4400" dirty="0">
                <a:latin typeface="+mj-lt"/>
                <a:cs typeface="Verdana"/>
              </a:rPr>
              <a:t> </a:t>
            </a:r>
            <a:r>
              <a:rPr sz="4400" dirty="0" smtClean="0">
                <a:latin typeface="+mj-lt"/>
                <a:cs typeface="Verdana"/>
              </a:rPr>
              <a:t>Throw</a:t>
            </a:r>
            <a:r>
              <a:rPr sz="4400" dirty="0">
                <a:latin typeface="+mj-lt"/>
                <a:cs typeface="Verdana"/>
              </a:rPr>
              <a:t>?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3664" y="2127605"/>
            <a:ext cx="8557895" cy="444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row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used?</a:t>
            </a:r>
            <a:endParaRPr sz="1800">
              <a:latin typeface="Arial"/>
              <a:cs typeface="Arial"/>
            </a:endParaRPr>
          </a:p>
          <a:p>
            <a:pPr marL="469900" marR="53848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637540" algn="l"/>
              </a:tabLst>
            </a:pP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for thro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sir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circ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mstanc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 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for thro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ing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tl</a:t>
            </a:r>
            <a:r>
              <a:rPr sz="1800" spc="-16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95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endParaRPr sz="1800">
              <a:latin typeface="Arial"/>
              <a:cs typeface="Arial"/>
            </a:endParaRPr>
          </a:p>
          <a:p>
            <a:pPr marL="927100" marR="5080">
              <a:lnSpc>
                <a:spcPct val="100600"/>
              </a:lnSpc>
              <a:spcBef>
                <a:spcPts val="1185"/>
              </a:spcBef>
            </a:pP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cks if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 is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 throw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Fil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ce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ti</a:t>
            </a:r>
            <a:r>
              <a:rPr sz="1800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636905" indent="-167005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637540" algn="l"/>
              </a:tabLst>
            </a:pP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to 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-throw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catch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catc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Fil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ce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tion</a:t>
            </a:r>
            <a:r>
              <a:rPr sz="1800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14755" lvl="1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1447165" algn="l"/>
                <a:tab pos="6905625" algn="l"/>
              </a:tabLst>
            </a:pPr>
            <a:r>
              <a:rPr sz="1800" dirty="0">
                <a:latin typeface="Arial"/>
                <a:cs typeface="Arial"/>
              </a:rPr>
              <a:t>Perf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-thro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	(or)</a:t>
            </a:r>
            <a:endParaRPr sz="1800">
              <a:latin typeface="Arial"/>
              <a:cs typeface="Arial"/>
            </a:endParaRPr>
          </a:p>
          <a:p>
            <a:pPr marL="1214755" marR="34925" lvl="1">
              <a:lnSpc>
                <a:spcPct val="108900"/>
              </a:lnSpc>
              <a:spcBef>
                <a:spcPts val="1005"/>
              </a:spcBef>
              <a:buFont typeface="Arial"/>
              <a:buChar char="•"/>
              <a:tabLst>
                <a:tab pos="1447165" algn="l"/>
              </a:tabLst>
            </a:pPr>
            <a:r>
              <a:rPr sz="1800" dirty="0">
                <a:latin typeface="Arial"/>
                <a:cs typeface="Arial"/>
              </a:rPr>
              <a:t>Perf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throw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 as Fil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itse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 some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al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formati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2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165" algn="l">
              <a:lnSpc>
                <a:spcPct val="100000"/>
              </a:lnSpc>
            </a:pPr>
            <a:r>
              <a:rPr sz="4400" dirty="0"/>
              <a:t>Usage</a:t>
            </a:r>
            <a:r>
              <a:rPr sz="4400" spc="-20" dirty="0"/>
              <a:t> </a:t>
            </a:r>
            <a:r>
              <a:rPr sz="4400" dirty="0"/>
              <a:t>of</a:t>
            </a:r>
            <a:r>
              <a:rPr sz="4400" spc="-10" dirty="0"/>
              <a:t> </a:t>
            </a:r>
            <a:r>
              <a:rPr sz="4400" spc="5" dirty="0"/>
              <a:t>T</a:t>
            </a:r>
            <a:r>
              <a:rPr sz="4400" dirty="0"/>
              <a:t>hro</a:t>
            </a:r>
            <a:r>
              <a:rPr sz="4400" spc="-114" dirty="0"/>
              <a:t>w</a:t>
            </a:r>
            <a:r>
              <a:rPr sz="4400" dirty="0"/>
              <a:t>.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750307" y="3124200"/>
            <a:ext cx="1129665" cy="382905"/>
          </a:xfrm>
          <a:custGeom>
            <a:avLst/>
            <a:gdLst/>
            <a:ahLst/>
            <a:cxnLst/>
            <a:rect l="l" t="t" r="r" b="b"/>
            <a:pathLst>
              <a:path w="1129664" h="382904">
                <a:moveTo>
                  <a:pt x="1104899" y="190499"/>
                </a:moveTo>
                <a:lnTo>
                  <a:pt x="1104899" y="382523"/>
                </a:lnTo>
                <a:lnTo>
                  <a:pt x="1129283" y="382523"/>
                </a:lnTo>
                <a:lnTo>
                  <a:pt x="1129283" y="204215"/>
                </a:lnTo>
                <a:lnTo>
                  <a:pt x="1117091" y="204215"/>
                </a:lnTo>
                <a:lnTo>
                  <a:pt x="1104899" y="190499"/>
                </a:lnTo>
                <a:close/>
              </a:path>
              <a:path w="1129664" h="382904">
                <a:moveTo>
                  <a:pt x="25907" y="0"/>
                </a:moveTo>
                <a:lnTo>
                  <a:pt x="0" y="0"/>
                </a:lnTo>
                <a:lnTo>
                  <a:pt x="0" y="198119"/>
                </a:lnTo>
                <a:lnTo>
                  <a:pt x="6095" y="204215"/>
                </a:lnTo>
                <a:lnTo>
                  <a:pt x="1104899" y="204215"/>
                </a:lnTo>
                <a:lnTo>
                  <a:pt x="1104899" y="190499"/>
                </a:lnTo>
                <a:lnTo>
                  <a:pt x="25907" y="190499"/>
                </a:lnTo>
                <a:lnTo>
                  <a:pt x="12191" y="178307"/>
                </a:lnTo>
                <a:lnTo>
                  <a:pt x="25907" y="178307"/>
                </a:lnTo>
                <a:lnTo>
                  <a:pt x="25907" y="0"/>
                </a:lnTo>
                <a:close/>
              </a:path>
              <a:path w="1129664" h="382904">
                <a:moveTo>
                  <a:pt x="1124711" y="178307"/>
                </a:moveTo>
                <a:lnTo>
                  <a:pt x="25907" y="178307"/>
                </a:lnTo>
                <a:lnTo>
                  <a:pt x="25907" y="190499"/>
                </a:lnTo>
                <a:lnTo>
                  <a:pt x="1104899" y="190499"/>
                </a:lnTo>
                <a:lnTo>
                  <a:pt x="1117091" y="204215"/>
                </a:lnTo>
                <a:lnTo>
                  <a:pt x="1129283" y="204215"/>
                </a:lnTo>
                <a:lnTo>
                  <a:pt x="1129283" y="184403"/>
                </a:lnTo>
                <a:lnTo>
                  <a:pt x="1124711" y="178307"/>
                </a:lnTo>
                <a:close/>
              </a:path>
              <a:path w="1129664" h="382904">
                <a:moveTo>
                  <a:pt x="25907" y="178307"/>
                </a:moveTo>
                <a:lnTo>
                  <a:pt x="12191" y="178307"/>
                </a:lnTo>
                <a:lnTo>
                  <a:pt x="25907" y="190499"/>
                </a:lnTo>
                <a:lnTo>
                  <a:pt x="25907" y="178307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46932" y="3124200"/>
            <a:ext cx="1129665" cy="382905"/>
          </a:xfrm>
          <a:custGeom>
            <a:avLst/>
            <a:gdLst/>
            <a:ahLst/>
            <a:cxnLst/>
            <a:rect l="l" t="t" r="r" b="b"/>
            <a:pathLst>
              <a:path w="1129664" h="382904">
                <a:moveTo>
                  <a:pt x="1103375" y="178307"/>
                </a:moveTo>
                <a:lnTo>
                  <a:pt x="4571" y="178307"/>
                </a:lnTo>
                <a:lnTo>
                  <a:pt x="0" y="184403"/>
                </a:lnTo>
                <a:lnTo>
                  <a:pt x="0" y="382523"/>
                </a:lnTo>
                <a:lnTo>
                  <a:pt x="24383" y="382523"/>
                </a:lnTo>
                <a:lnTo>
                  <a:pt x="24383" y="204215"/>
                </a:lnTo>
                <a:lnTo>
                  <a:pt x="12191" y="204215"/>
                </a:lnTo>
                <a:lnTo>
                  <a:pt x="24383" y="190499"/>
                </a:lnTo>
                <a:lnTo>
                  <a:pt x="1103375" y="190499"/>
                </a:lnTo>
                <a:lnTo>
                  <a:pt x="1103375" y="178307"/>
                </a:lnTo>
                <a:close/>
              </a:path>
              <a:path w="1129664" h="382904">
                <a:moveTo>
                  <a:pt x="24383" y="190499"/>
                </a:moveTo>
                <a:lnTo>
                  <a:pt x="12191" y="204215"/>
                </a:lnTo>
                <a:lnTo>
                  <a:pt x="24383" y="204215"/>
                </a:lnTo>
                <a:lnTo>
                  <a:pt x="24383" y="190499"/>
                </a:lnTo>
                <a:close/>
              </a:path>
              <a:path w="1129664" h="382904">
                <a:moveTo>
                  <a:pt x="1129283" y="178307"/>
                </a:moveTo>
                <a:lnTo>
                  <a:pt x="1115567" y="178307"/>
                </a:lnTo>
                <a:lnTo>
                  <a:pt x="1103375" y="190499"/>
                </a:lnTo>
                <a:lnTo>
                  <a:pt x="24383" y="190499"/>
                </a:lnTo>
                <a:lnTo>
                  <a:pt x="24383" y="204215"/>
                </a:lnTo>
                <a:lnTo>
                  <a:pt x="1123187" y="204215"/>
                </a:lnTo>
                <a:lnTo>
                  <a:pt x="1129283" y="198119"/>
                </a:lnTo>
                <a:lnTo>
                  <a:pt x="1129283" y="178307"/>
                </a:lnTo>
                <a:close/>
              </a:path>
              <a:path w="1129664" h="382904">
                <a:moveTo>
                  <a:pt x="1129283" y="0"/>
                </a:moveTo>
                <a:lnTo>
                  <a:pt x="1103375" y="0"/>
                </a:lnTo>
                <a:lnTo>
                  <a:pt x="1103375" y="190499"/>
                </a:lnTo>
                <a:lnTo>
                  <a:pt x="1115567" y="178307"/>
                </a:lnTo>
                <a:lnTo>
                  <a:pt x="1129283" y="178307"/>
                </a:lnTo>
                <a:lnTo>
                  <a:pt x="1129283" y="0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05427" y="2206752"/>
            <a:ext cx="1915795" cy="922019"/>
          </a:xfrm>
          <a:custGeom>
            <a:avLst/>
            <a:gdLst/>
            <a:ahLst/>
            <a:cxnLst/>
            <a:rect l="l" t="t" r="r" b="b"/>
            <a:pathLst>
              <a:path w="1915795" h="922019">
                <a:moveTo>
                  <a:pt x="1909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7447"/>
                </a:lnTo>
                <a:lnTo>
                  <a:pt x="1523" y="920495"/>
                </a:lnTo>
                <a:lnTo>
                  <a:pt x="4571" y="922019"/>
                </a:lnTo>
                <a:lnTo>
                  <a:pt x="1909571" y="922019"/>
                </a:lnTo>
                <a:lnTo>
                  <a:pt x="1914143" y="920495"/>
                </a:lnTo>
                <a:lnTo>
                  <a:pt x="1915667" y="917447"/>
                </a:lnTo>
                <a:lnTo>
                  <a:pt x="4572" y="917447"/>
                </a:lnTo>
                <a:lnTo>
                  <a:pt x="4572" y="4571"/>
                </a:lnTo>
                <a:lnTo>
                  <a:pt x="1915667" y="4571"/>
                </a:lnTo>
                <a:lnTo>
                  <a:pt x="1914143" y="1523"/>
                </a:lnTo>
                <a:lnTo>
                  <a:pt x="1909571" y="0"/>
                </a:lnTo>
                <a:close/>
              </a:path>
              <a:path w="1915795" h="922019">
                <a:moveTo>
                  <a:pt x="1909572" y="4571"/>
                </a:moveTo>
                <a:lnTo>
                  <a:pt x="1909572" y="917447"/>
                </a:lnTo>
                <a:lnTo>
                  <a:pt x="1915667" y="917447"/>
                </a:lnTo>
                <a:lnTo>
                  <a:pt x="1915667" y="4571"/>
                </a:lnTo>
                <a:lnTo>
                  <a:pt x="1909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2211324"/>
            <a:ext cx="1904999" cy="912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5427" y="2206752"/>
            <a:ext cx="1915795" cy="922019"/>
          </a:xfrm>
          <a:custGeom>
            <a:avLst/>
            <a:gdLst/>
            <a:ahLst/>
            <a:cxnLst/>
            <a:rect l="l" t="t" r="r" b="b"/>
            <a:pathLst>
              <a:path w="1915795" h="922019">
                <a:moveTo>
                  <a:pt x="1909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7447"/>
                </a:lnTo>
                <a:lnTo>
                  <a:pt x="1523" y="920495"/>
                </a:lnTo>
                <a:lnTo>
                  <a:pt x="4571" y="922019"/>
                </a:lnTo>
                <a:lnTo>
                  <a:pt x="1909571" y="922019"/>
                </a:lnTo>
                <a:lnTo>
                  <a:pt x="1914143" y="920495"/>
                </a:lnTo>
                <a:lnTo>
                  <a:pt x="1915667" y="917447"/>
                </a:lnTo>
                <a:lnTo>
                  <a:pt x="10667" y="917447"/>
                </a:lnTo>
                <a:lnTo>
                  <a:pt x="4571" y="912875"/>
                </a:lnTo>
                <a:lnTo>
                  <a:pt x="10667" y="912875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1915667" y="4571"/>
                </a:lnTo>
                <a:lnTo>
                  <a:pt x="1914143" y="1523"/>
                </a:lnTo>
                <a:lnTo>
                  <a:pt x="1909571" y="0"/>
                </a:lnTo>
                <a:close/>
              </a:path>
              <a:path w="1915795" h="922019">
                <a:moveTo>
                  <a:pt x="10667" y="912875"/>
                </a:moveTo>
                <a:lnTo>
                  <a:pt x="4571" y="912875"/>
                </a:lnTo>
                <a:lnTo>
                  <a:pt x="10667" y="917447"/>
                </a:lnTo>
                <a:lnTo>
                  <a:pt x="10667" y="912875"/>
                </a:lnTo>
                <a:close/>
              </a:path>
              <a:path w="1915795" h="922019">
                <a:moveTo>
                  <a:pt x="1904999" y="912875"/>
                </a:moveTo>
                <a:lnTo>
                  <a:pt x="10667" y="912875"/>
                </a:lnTo>
                <a:lnTo>
                  <a:pt x="10667" y="917447"/>
                </a:lnTo>
                <a:lnTo>
                  <a:pt x="1904999" y="917447"/>
                </a:lnTo>
                <a:lnTo>
                  <a:pt x="1904999" y="912875"/>
                </a:lnTo>
                <a:close/>
              </a:path>
              <a:path w="1915795" h="922019">
                <a:moveTo>
                  <a:pt x="1904999" y="4571"/>
                </a:moveTo>
                <a:lnTo>
                  <a:pt x="1904999" y="917447"/>
                </a:lnTo>
                <a:lnTo>
                  <a:pt x="1909571" y="912875"/>
                </a:lnTo>
                <a:lnTo>
                  <a:pt x="1915667" y="912875"/>
                </a:lnTo>
                <a:lnTo>
                  <a:pt x="1915667" y="9143"/>
                </a:lnTo>
                <a:lnTo>
                  <a:pt x="1909571" y="9143"/>
                </a:lnTo>
                <a:lnTo>
                  <a:pt x="1904999" y="4571"/>
                </a:lnTo>
                <a:close/>
              </a:path>
              <a:path w="1915795" h="922019">
                <a:moveTo>
                  <a:pt x="1915667" y="912875"/>
                </a:moveTo>
                <a:lnTo>
                  <a:pt x="1909571" y="912875"/>
                </a:lnTo>
                <a:lnTo>
                  <a:pt x="1904999" y="917447"/>
                </a:lnTo>
                <a:lnTo>
                  <a:pt x="1915667" y="917447"/>
                </a:lnTo>
                <a:lnTo>
                  <a:pt x="1915667" y="912875"/>
                </a:lnTo>
                <a:close/>
              </a:path>
              <a:path w="1915795" h="922019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1915795" h="922019">
                <a:moveTo>
                  <a:pt x="1904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1904999" y="9143"/>
                </a:lnTo>
                <a:lnTo>
                  <a:pt x="1904999" y="4571"/>
                </a:lnTo>
                <a:close/>
              </a:path>
              <a:path w="1915795" h="922019">
                <a:moveTo>
                  <a:pt x="1915667" y="4571"/>
                </a:moveTo>
                <a:lnTo>
                  <a:pt x="1904999" y="4571"/>
                </a:lnTo>
                <a:lnTo>
                  <a:pt x="1909571" y="9143"/>
                </a:lnTo>
                <a:lnTo>
                  <a:pt x="1915667" y="9143"/>
                </a:lnTo>
                <a:lnTo>
                  <a:pt x="1915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43035" y="2471735"/>
            <a:ext cx="184277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780" marR="5080" indent="-513715">
              <a:lnSpc>
                <a:spcPts val="1450"/>
              </a:lnSpc>
            </a:pP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row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can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ed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 t</a:t>
            </a:r>
            <a:r>
              <a:rPr sz="1400" b="1" spc="35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1675" y="3502152"/>
            <a:ext cx="1835150" cy="384175"/>
          </a:xfrm>
          <a:custGeom>
            <a:avLst/>
            <a:gdLst/>
            <a:ahLst/>
            <a:cxnLst/>
            <a:rect l="l" t="t" r="r" b="b"/>
            <a:pathLst>
              <a:path w="1835150" h="384175">
                <a:moveTo>
                  <a:pt x="183032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4047"/>
                </a:lnTo>
                <a:lnTo>
                  <a:pt x="4572" y="384047"/>
                </a:lnTo>
                <a:lnTo>
                  <a:pt x="4572" y="4571"/>
                </a:lnTo>
                <a:lnTo>
                  <a:pt x="1834895" y="4571"/>
                </a:lnTo>
                <a:lnTo>
                  <a:pt x="1833371" y="1523"/>
                </a:lnTo>
                <a:lnTo>
                  <a:pt x="1830323" y="0"/>
                </a:lnTo>
                <a:close/>
              </a:path>
              <a:path w="1835150" h="384175">
                <a:moveTo>
                  <a:pt x="1830324" y="4571"/>
                </a:moveTo>
                <a:lnTo>
                  <a:pt x="1830324" y="384047"/>
                </a:lnTo>
                <a:lnTo>
                  <a:pt x="1834895" y="384047"/>
                </a:lnTo>
                <a:lnTo>
                  <a:pt x="1834895" y="4571"/>
                </a:lnTo>
                <a:lnTo>
                  <a:pt x="1830324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6248" y="3506723"/>
            <a:ext cx="1825751" cy="379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1675" y="3502152"/>
            <a:ext cx="1835150" cy="384175"/>
          </a:xfrm>
          <a:custGeom>
            <a:avLst/>
            <a:gdLst/>
            <a:ahLst/>
            <a:cxnLst/>
            <a:rect l="l" t="t" r="r" b="b"/>
            <a:pathLst>
              <a:path w="1835150" h="384175">
                <a:moveTo>
                  <a:pt x="183032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4047"/>
                </a:lnTo>
                <a:lnTo>
                  <a:pt x="9143" y="38404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834895" y="4571"/>
                </a:lnTo>
                <a:lnTo>
                  <a:pt x="1833371" y="1523"/>
                </a:lnTo>
                <a:lnTo>
                  <a:pt x="1830323" y="0"/>
                </a:lnTo>
                <a:close/>
              </a:path>
              <a:path w="1835150" h="384175">
                <a:moveTo>
                  <a:pt x="1825751" y="4571"/>
                </a:moveTo>
                <a:lnTo>
                  <a:pt x="1825751" y="384047"/>
                </a:lnTo>
                <a:lnTo>
                  <a:pt x="1834895" y="384047"/>
                </a:lnTo>
                <a:lnTo>
                  <a:pt x="1834895" y="9143"/>
                </a:lnTo>
                <a:lnTo>
                  <a:pt x="1830323" y="9143"/>
                </a:lnTo>
                <a:lnTo>
                  <a:pt x="1825751" y="4571"/>
                </a:lnTo>
                <a:close/>
              </a:path>
              <a:path w="1835150" h="384175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835150" h="384175">
                <a:moveTo>
                  <a:pt x="1825751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825751" y="9143"/>
                </a:lnTo>
                <a:lnTo>
                  <a:pt x="1825751" y="4571"/>
                </a:lnTo>
                <a:close/>
              </a:path>
              <a:path w="1835150" h="384175">
                <a:moveTo>
                  <a:pt x="1834895" y="4571"/>
                </a:moveTo>
                <a:lnTo>
                  <a:pt x="1825751" y="4571"/>
                </a:lnTo>
                <a:lnTo>
                  <a:pt x="1830323" y="9143"/>
                </a:lnTo>
                <a:lnTo>
                  <a:pt x="1834895" y="9143"/>
                </a:lnTo>
                <a:lnTo>
                  <a:pt x="1834895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49951" y="3502152"/>
            <a:ext cx="1835150" cy="384175"/>
          </a:xfrm>
          <a:custGeom>
            <a:avLst/>
            <a:gdLst/>
            <a:ahLst/>
            <a:cxnLst/>
            <a:rect l="l" t="t" r="r" b="b"/>
            <a:pathLst>
              <a:path w="1835150" h="384175">
                <a:moveTo>
                  <a:pt x="183032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4047"/>
                </a:lnTo>
                <a:lnTo>
                  <a:pt x="4572" y="384047"/>
                </a:lnTo>
                <a:lnTo>
                  <a:pt x="4572" y="4571"/>
                </a:lnTo>
                <a:lnTo>
                  <a:pt x="1834895" y="4571"/>
                </a:lnTo>
                <a:lnTo>
                  <a:pt x="1833371" y="1523"/>
                </a:lnTo>
                <a:lnTo>
                  <a:pt x="1830323" y="0"/>
                </a:lnTo>
                <a:close/>
              </a:path>
              <a:path w="1835150" h="384175">
                <a:moveTo>
                  <a:pt x="1830324" y="4571"/>
                </a:moveTo>
                <a:lnTo>
                  <a:pt x="1830324" y="384047"/>
                </a:lnTo>
                <a:lnTo>
                  <a:pt x="1834895" y="384047"/>
                </a:lnTo>
                <a:lnTo>
                  <a:pt x="1834895" y="4571"/>
                </a:lnTo>
                <a:lnTo>
                  <a:pt x="1830324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4523" y="3506723"/>
            <a:ext cx="1825751" cy="379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49951" y="3502152"/>
            <a:ext cx="1835150" cy="384175"/>
          </a:xfrm>
          <a:custGeom>
            <a:avLst/>
            <a:gdLst/>
            <a:ahLst/>
            <a:cxnLst/>
            <a:rect l="l" t="t" r="r" b="b"/>
            <a:pathLst>
              <a:path w="1835150" h="384175">
                <a:moveTo>
                  <a:pt x="183032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4047"/>
                </a:lnTo>
                <a:lnTo>
                  <a:pt x="9143" y="38404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834895" y="4571"/>
                </a:lnTo>
                <a:lnTo>
                  <a:pt x="1833371" y="1523"/>
                </a:lnTo>
                <a:lnTo>
                  <a:pt x="1830323" y="0"/>
                </a:lnTo>
                <a:close/>
              </a:path>
              <a:path w="1835150" h="384175">
                <a:moveTo>
                  <a:pt x="1825751" y="4571"/>
                </a:moveTo>
                <a:lnTo>
                  <a:pt x="1825751" y="384047"/>
                </a:lnTo>
                <a:lnTo>
                  <a:pt x="1834895" y="384047"/>
                </a:lnTo>
                <a:lnTo>
                  <a:pt x="1834895" y="9143"/>
                </a:lnTo>
                <a:lnTo>
                  <a:pt x="1830323" y="9143"/>
                </a:lnTo>
                <a:lnTo>
                  <a:pt x="1825751" y="4571"/>
                </a:lnTo>
                <a:close/>
              </a:path>
              <a:path w="1835150" h="384175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835150" h="384175">
                <a:moveTo>
                  <a:pt x="1825751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825751" y="9143"/>
                </a:lnTo>
                <a:lnTo>
                  <a:pt x="1825751" y="4571"/>
                </a:lnTo>
                <a:close/>
              </a:path>
              <a:path w="1835150" h="384175">
                <a:moveTo>
                  <a:pt x="1834895" y="4571"/>
                </a:moveTo>
                <a:lnTo>
                  <a:pt x="1825751" y="4571"/>
                </a:lnTo>
                <a:lnTo>
                  <a:pt x="1830323" y="9143"/>
                </a:lnTo>
                <a:lnTo>
                  <a:pt x="1834895" y="9143"/>
                </a:lnTo>
                <a:lnTo>
                  <a:pt x="1834895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9827" y="4643628"/>
            <a:ext cx="4125595" cy="2318385"/>
          </a:xfrm>
          <a:custGeom>
            <a:avLst/>
            <a:gdLst/>
            <a:ahLst/>
            <a:cxnLst/>
            <a:rect l="l" t="t" r="r" b="b"/>
            <a:pathLst>
              <a:path w="4125595" h="2318384">
                <a:moveTo>
                  <a:pt x="4119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13431"/>
                </a:lnTo>
                <a:lnTo>
                  <a:pt x="1523" y="2316479"/>
                </a:lnTo>
                <a:lnTo>
                  <a:pt x="4571" y="2318003"/>
                </a:lnTo>
                <a:lnTo>
                  <a:pt x="4119371" y="2318003"/>
                </a:lnTo>
                <a:lnTo>
                  <a:pt x="4123943" y="2316479"/>
                </a:lnTo>
                <a:lnTo>
                  <a:pt x="4125467" y="2313431"/>
                </a:lnTo>
                <a:lnTo>
                  <a:pt x="4572" y="2313431"/>
                </a:lnTo>
                <a:lnTo>
                  <a:pt x="4572" y="4571"/>
                </a:lnTo>
                <a:lnTo>
                  <a:pt x="4125467" y="4571"/>
                </a:lnTo>
                <a:lnTo>
                  <a:pt x="4123943" y="1523"/>
                </a:lnTo>
                <a:lnTo>
                  <a:pt x="4119371" y="0"/>
                </a:lnTo>
                <a:close/>
              </a:path>
              <a:path w="4125595" h="2318384">
                <a:moveTo>
                  <a:pt x="4119372" y="4571"/>
                </a:moveTo>
                <a:lnTo>
                  <a:pt x="4119372" y="2313431"/>
                </a:lnTo>
                <a:lnTo>
                  <a:pt x="4125467" y="2313431"/>
                </a:lnTo>
                <a:lnTo>
                  <a:pt x="4125467" y="4571"/>
                </a:lnTo>
                <a:lnTo>
                  <a:pt x="4119372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400" y="4648200"/>
            <a:ext cx="4114799" cy="2308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9827" y="4643628"/>
            <a:ext cx="4125595" cy="2318385"/>
          </a:xfrm>
          <a:custGeom>
            <a:avLst/>
            <a:gdLst/>
            <a:ahLst/>
            <a:cxnLst/>
            <a:rect l="l" t="t" r="r" b="b"/>
            <a:pathLst>
              <a:path w="4125595" h="2318384">
                <a:moveTo>
                  <a:pt x="4119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13431"/>
                </a:lnTo>
                <a:lnTo>
                  <a:pt x="1523" y="2316479"/>
                </a:lnTo>
                <a:lnTo>
                  <a:pt x="4571" y="2318003"/>
                </a:lnTo>
                <a:lnTo>
                  <a:pt x="4119371" y="2318003"/>
                </a:lnTo>
                <a:lnTo>
                  <a:pt x="4123943" y="2316479"/>
                </a:lnTo>
                <a:lnTo>
                  <a:pt x="4125467" y="2313431"/>
                </a:lnTo>
                <a:lnTo>
                  <a:pt x="10667" y="2313431"/>
                </a:lnTo>
                <a:lnTo>
                  <a:pt x="4571" y="2308859"/>
                </a:lnTo>
                <a:lnTo>
                  <a:pt x="10667" y="230885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4125467" y="4571"/>
                </a:lnTo>
                <a:lnTo>
                  <a:pt x="4123943" y="1523"/>
                </a:lnTo>
                <a:lnTo>
                  <a:pt x="4119371" y="0"/>
                </a:lnTo>
                <a:close/>
              </a:path>
              <a:path w="4125595" h="2318384">
                <a:moveTo>
                  <a:pt x="10667" y="2308859"/>
                </a:moveTo>
                <a:lnTo>
                  <a:pt x="4571" y="2308859"/>
                </a:lnTo>
                <a:lnTo>
                  <a:pt x="10667" y="2313431"/>
                </a:lnTo>
                <a:lnTo>
                  <a:pt x="10667" y="2308859"/>
                </a:lnTo>
                <a:close/>
              </a:path>
              <a:path w="4125595" h="2318384">
                <a:moveTo>
                  <a:pt x="4114799" y="2308859"/>
                </a:moveTo>
                <a:lnTo>
                  <a:pt x="10667" y="2308859"/>
                </a:lnTo>
                <a:lnTo>
                  <a:pt x="10667" y="2313431"/>
                </a:lnTo>
                <a:lnTo>
                  <a:pt x="4114799" y="2313431"/>
                </a:lnTo>
                <a:lnTo>
                  <a:pt x="4114799" y="2308859"/>
                </a:lnTo>
                <a:close/>
              </a:path>
              <a:path w="4125595" h="2318384">
                <a:moveTo>
                  <a:pt x="4114799" y="4571"/>
                </a:moveTo>
                <a:lnTo>
                  <a:pt x="4114799" y="2313431"/>
                </a:lnTo>
                <a:lnTo>
                  <a:pt x="4119371" y="2308859"/>
                </a:lnTo>
                <a:lnTo>
                  <a:pt x="4125467" y="2308859"/>
                </a:lnTo>
                <a:lnTo>
                  <a:pt x="4125467" y="10667"/>
                </a:lnTo>
                <a:lnTo>
                  <a:pt x="4119371" y="10667"/>
                </a:lnTo>
                <a:lnTo>
                  <a:pt x="4114799" y="4571"/>
                </a:lnTo>
                <a:close/>
              </a:path>
              <a:path w="4125595" h="2318384">
                <a:moveTo>
                  <a:pt x="4125467" y="2308859"/>
                </a:moveTo>
                <a:lnTo>
                  <a:pt x="4119371" y="2308859"/>
                </a:lnTo>
                <a:lnTo>
                  <a:pt x="4114799" y="2313431"/>
                </a:lnTo>
                <a:lnTo>
                  <a:pt x="4125467" y="2313431"/>
                </a:lnTo>
                <a:lnTo>
                  <a:pt x="4125467" y="2308859"/>
                </a:lnTo>
                <a:close/>
              </a:path>
              <a:path w="4125595" h="231838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4125595" h="2318384">
                <a:moveTo>
                  <a:pt x="4114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4114799" y="10667"/>
                </a:lnTo>
                <a:lnTo>
                  <a:pt x="4114799" y="4571"/>
                </a:lnTo>
                <a:close/>
              </a:path>
              <a:path w="4125595" h="2318384">
                <a:moveTo>
                  <a:pt x="4125467" y="4571"/>
                </a:moveTo>
                <a:lnTo>
                  <a:pt x="4114799" y="4571"/>
                </a:lnTo>
                <a:lnTo>
                  <a:pt x="4119371" y="10667"/>
                </a:lnTo>
                <a:lnTo>
                  <a:pt x="4125467" y="10667"/>
                </a:lnTo>
                <a:lnTo>
                  <a:pt x="4125467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4676" y="4721133"/>
            <a:ext cx="321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y{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1941" y="4964973"/>
            <a:ext cx="3223260" cy="1691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(id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==</a:t>
            </a:r>
            <a:r>
              <a:rPr sz="1600" spc="-25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){</a:t>
            </a:r>
            <a:endParaRPr sz="16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600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00" spc="-2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600" spc="-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&lt;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1600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00" spc="-25" dirty="0">
                <a:solidFill>
                  <a:srgbClr val="C00000"/>
                </a:solidFill>
                <a:latin typeface="Calibri"/>
                <a:cs typeface="Calibri"/>
              </a:rPr>
              <a:t>ow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ab</a:t>
            </a:r>
            <a:r>
              <a:rPr sz="1600" spc="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-Object&gt;</a:t>
            </a:r>
            <a:r>
              <a:rPr sz="1600" spc="-5" dirty="0"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ch(</a:t>
            </a:r>
            <a:r>
              <a:rPr sz="1600" spc="-20" dirty="0">
                <a:latin typeface="Calibri"/>
                <a:cs typeface="Calibri"/>
              </a:rPr>
              <a:t>&lt;</a:t>
            </a:r>
            <a:r>
              <a:rPr sz="1600" spc="-10" dirty="0">
                <a:latin typeface="Calibri"/>
                <a:cs typeface="Calibri"/>
              </a:rPr>
              <a:t>Th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ow</a:t>
            </a:r>
            <a:r>
              <a:rPr sz="1600" spc="-10" dirty="0">
                <a:latin typeface="Calibri"/>
                <a:cs typeface="Calibri"/>
              </a:rPr>
              <a:t>ab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-Object&gt;)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//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wn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x</a:t>
            </a:r>
            <a:r>
              <a:rPr sz="1600" spc="-10" dirty="0">
                <a:latin typeface="Calibri"/>
                <a:cs typeface="Calibri"/>
              </a:rPr>
              <a:t>ce</a:t>
            </a:r>
            <a:r>
              <a:rPr sz="1600" spc="-30" dirty="0">
                <a:latin typeface="Calibri"/>
                <a:cs typeface="Calibri"/>
              </a:rPr>
              <a:t>p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au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20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t he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38571" y="4643628"/>
            <a:ext cx="3514725" cy="1826260"/>
          </a:xfrm>
          <a:custGeom>
            <a:avLst/>
            <a:gdLst/>
            <a:ahLst/>
            <a:cxnLst/>
            <a:rect l="l" t="t" r="r" b="b"/>
            <a:pathLst>
              <a:path w="3514725" h="1826260">
                <a:moveTo>
                  <a:pt x="3509771" y="0"/>
                </a:moveTo>
                <a:lnTo>
                  <a:pt x="4571" y="0"/>
                </a:lnTo>
                <a:lnTo>
                  <a:pt x="0" y="1523"/>
                </a:lnTo>
                <a:lnTo>
                  <a:pt x="0" y="1824227"/>
                </a:lnTo>
                <a:lnTo>
                  <a:pt x="4571" y="1825751"/>
                </a:lnTo>
                <a:lnTo>
                  <a:pt x="3509771" y="1825751"/>
                </a:lnTo>
                <a:lnTo>
                  <a:pt x="3512819" y="1824227"/>
                </a:lnTo>
                <a:lnTo>
                  <a:pt x="3514343" y="1821179"/>
                </a:lnTo>
                <a:lnTo>
                  <a:pt x="4572" y="1821179"/>
                </a:lnTo>
                <a:lnTo>
                  <a:pt x="4572" y="4571"/>
                </a:lnTo>
                <a:lnTo>
                  <a:pt x="3514343" y="4571"/>
                </a:lnTo>
                <a:lnTo>
                  <a:pt x="3512819" y="1523"/>
                </a:lnTo>
                <a:lnTo>
                  <a:pt x="3509771" y="0"/>
                </a:lnTo>
                <a:close/>
              </a:path>
              <a:path w="3514725" h="1826260">
                <a:moveTo>
                  <a:pt x="3509772" y="4571"/>
                </a:moveTo>
                <a:lnTo>
                  <a:pt x="3509772" y="1821179"/>
                </a:lnTo>
                <a:lnTo>
                  <a:pt x="3514343" y="1821179"/>
                </a:lnTo>
                <a:lnTo>
                  <a:pt x="3514343" y="4571"/>
                </a:lnTo>
                <a:lnTo>
                  <a:pt x="3509772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3144" y="4648200"/>
            <a:ext cx="3505199" cy="18166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38571" y="4643628"/>
            <a:ext cx="3514725" cy="1826260"/>
          </a:xfrm>
          <a:custGeom>
            <a:avLst/>
            <a:gdLst/>
            <a:ahLst/>
            <a:cxnLst/>
            <a:rect l="l" t="t" r="r" b="b"/>
            <a:pathLst>
              <a:path w="3514725" h="1826260">
                <a:moveTo>
                  <a:pt x="3509771" y="0"/>
                </a:moveTo>
                <a:lnTo>
                  <a:pt x="4571" y="0"/>
                </a:lnTo>
                <a:lnTo>
                  <a:pt x="0" y="1523"/>
                </a:lnTo>
                <a:lnTo>
                  <a:pt x="0" y="1824227"/>
                </a:lnTo>
                <a:lnTo>
                  <a:pt x="4571" y="1825751"/>
                </a:lnTo>
                <a:lnTo>
                  <a:pt x="3509771" y="1825751"/>
                </a:lnTo>
                <a:lnTo>
                  <a:pt x="3512819" y="1824227"/>
                </a:lnTo>
                <a:lnTo>
                  <a:pt x="3514343" y="1821179"/>
                </a:lnTo>
                <a:lnTo>
                  <a:pt x="9143" y="1821179"/>
                </a:lnTo>
                <a:lnTo>
                  <a:pt x="4571" y="1816607"/>
                </a:lnTo>
                <a:lnTo>
                  <a:pt x="9143" y="1816607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3514343" y="4571"/>
                </a:lnTo>
                <a:lnTo>
                  <a:pt x="3512819" y="1523"/>
                </a:lnTo>
                <a:lnTo>
                  <a:pt x="3509771" y="0"/>
                </a:lnTo>
                <a:close/>
              </a:path>
              <a:path w="3514725" h="1826260">
                <a:moveTo>
                  <a:pt x="9143" y="1816607"/>
                </a:moveTo>
                <a:lnTo>
                  <a:pt x="4571" y="1816607"/>
                </a:lnTo>
                <a:lnTo>
                  <a:pt x="9143" y="1821179"/>
                </a:lnTo>
                <a:lnTo>
                  <a:pt x="9143" y="1816607"/>
                </a:lnTo>
                <a:close/>
              </a:path>
              <a:path w="3514725" h="1826260">
                <a:moveTo>
                  <a:pt x="3505199" y="1816607"/>
                </a:moveTo>
                <a:lnTo>
                  <a:pt x="9143" y="1816607"/>
                </a:lnTo>
                <a:lnTo>
                  <a:pt x="9143" y="1821179"/>
                </a:lnTo>
                <a:lnTo>
                  <a:pt x="3505199" y="1821179"/>
                </a:lnTo>
                <a:lnTo>
                  <a:pt x="3505199" y="1816607"/>
                </a:lnTo>
                <a:close/>
              </a:path>
              <a:path w="3514725" h="1826260">
                <a:moveTo>
                  <a:pt x="3505199" y="4571"/>
                </a:moveTo>
                <a:lnTo>
                  <a:pt x="3505199" y="1821179"/>
                </a:lnTo>
                <a:lnTo>
                  <a:pt x="3509771" y="1816607"/>
                </a:lnTo>
                <a:lnTo>
                  <a:pt x="3514343" y="1816607"/>
                </a:lnTo>
                <a:lnTo>
                  <a:pt x="3514343" y="10667"/>
                </a:lnTo>
                <a:lnTo>
                  <a:pt x="3509771" y="10667"/>
                </a:lnTo>
                <a:lnTo>
                  <a:pt x="3505199" y="4571"/>
                </a:lnTo>
                <a:close/>
              </a:path>
              <a:path w="3514725" h="1826260">
                <a:moveTo>
                  <a:pt x="3514343" y="1816607"/>
                </a:moveTo>
                <a:lnTo>
                  <a:pt x="3509771" y="1816607"/>
                </a:lnTo>
                <a:lnTo>
                  <a:pt x="3505199" y="1821179"/>
                </a:lnTo>
                <a:lnTo>
                  <a:pt x="3514343" y="1821179"/>
                </a:lnTo>
                <a:lnTo>
                  <a:pt x="3514343" y="1816607"/>
                </a:lnTo>
                <a:close/>
              </a:path>
              <a:path w="3514725" h="1826260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3514725" h="1826260">
                <a:moveTo>
                  <a:pt x="3505199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3505199" y="10667"/>
                </a:lnTo>
                <a:lnTo>
                  <a:pt x="3505199" y="4571"/>
                </a:lnTo>
                <a:close/>
              </a:path>
              <a:path w="3514725" h="1826260">
                <a:moveTo>
                  <a:pt x="3514343" y="4571"/>
                </a:moveTo>
                <a:lnTo>
                  <a:pt x="3505199" y="4571"/>
                </a:lnTo>
                <a:lnTo>
                  <a:pt x="3509771" y="10667"/>
                </a:lnTo>
                <a:lnTo>
                  <a:pt x="3514343" y="10667"/>
                </a:lnTo>
                <a:lnTo>
                  <a:pt x="3514343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21875" y="4721133"/>
            <a:ext cx="321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y{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79159" y="4964973"/>
            <a:ext cx="264985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/</a:t>
            </a:r>
            <a:r>
              <a:rPr sz="1600" spc="-55" dirty="0">
                <a:latin typeface="Calibri"/>
                <a:cs typeface="Calibri"/>
              </a:rPr>
              <a:t>/</a:t>
            </a:r>
            <a:r>
              <a:rPr sz="1600" spc="-10" dirty="0">
                <a:latin typeface="Calibri"/>
                <a:cs typeface="Calibri"/>
              </a:rPr>
              <a:t>some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ode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ch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ow</a:t>
            </a:r>
            <a:r>
              <a:rPr sz="1600" spc="-10" dirty="0">
                <a:latin typeface="Calibri"/>
                <a:cs typeface="Calibri"/>
              </a:rPr>
              <a:t>s an 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x</a:t>
            </a:r>
            <a:r>
              <a:rPr sz="1600" spc="-10" dirty="0">
                <a:latin typeface="Calibri"/>
                <a:cs typeface="Calibri"/>
              </a:rPr>
              <a:t>ce</a:t>
            </a:r>
            <a:r>
              <a:rPr sz="1600" spc="-30" dirty="0">
                <a:latin typeface="Calibri"/>
                <a:cs typeface="Calibri"/>
              </a:rPr>
              <a:t>p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21875" y="5452654"/>
            <a:ext cx="2855595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ch(</a:t>
            </a:r>
            <a:r>
              <a:rPr sz="1600" spc="-20" dirty="0">
                <a:latin typeface="Calibri"/>
                <a:cs typeface="Calibri"/>
              </a:rPr>
              <a:t>&lt;</a:t>
            </a:r>
            <a:r>
              <a:rPr sz="1600" spc="-10" dirty="0">
                <a:latin typeface="Calibri"/>
                <a:cs typeface="Calibri"/>
              </a:rPr>
              <a:t>Th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ow</a:t>
            </a:r>
            <a:r>
              <a:rPr sz="1600" spc="-10" dirty="0">
                <a:latin typeface="Calibri"/>
                <a:cs typeface="Calibri"/>
              </a:rPr>
              <a:t>ab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-Object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){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600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00" spc="-2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&lt;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1600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00" spc="-25" dirty="0">
                <a:solidFill>
                  <a:srgbClr val="C00000"/>
                </a:solidFill>
                <a:latin typeface="Calibri"/>
                <a:cs typeface="Calibri"/>
              </a:rPr>
              <a:t>ow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ab</a:t>
            </a:r>
            <a:r>
              <a:rPr sz="1600" spc="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-Object</a:t>
            </a:r>
            <a:r>
              <a:rPr sz="1600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&gt;;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41675" y="3886200"/>
            <a:ext cx="1835150" cy="538480"/>
          </a:xfrm>
          <a:custGeom>
            <a:avLst/>
            <a:gdLst/>
            <a:ahLst/>
            <a:cxnLst/>
            <a:rect l="l" t="t" r="r" b="b"/>
            <a:pathLst>
              <a:path w="1835150" h="538479">
                <a:moveTo>
                  <a:pt x="4572" y="0"/>
                </a:moveTo>
                <a:lnTo>
                  <a:pt x="0" y="0"/>
                </a:lnTo>
                <a:lnTo>
                  <a:pt x="0" y="533400"/>
                </a:lnTo>
                <a:lnTo>
                  <a:pt x="1523" y="536448"/>
                </a:lnTo>
                <a:lnTo>
                  <a:pt x="4571" y="537972"/>
                </a:lnTo>
                <a:lnTo>
                  <a:pt x="1830323" y="537972"/>
                </a:lnTo>
                <a:lnTo>
                  <a:pt x="1833371" y="536448"/>
                </a:lnTo>
                <a:lnTo>
                  <a:pt x="1834895" y="533400"/>
                </a:lnTo>
                <a:lnTo>
                  <a:pt x="4572" y="533400"/>
                </a:lnTo>
                <a:lnTo>
                  <a:pt x="4572" y="0"/>
                </a:lnTo>
                <a:close/>
              </a:path>
              <a:path w="1835150" h="538479">
                <a:moveTo>
                  <a:pt x="1834895" y="0"/>
                </a:moveTo>
                <a:lnTo>
                  <a:pt x="1830324" y="0"/>
                </a:lnTo>
                <a:lnTo>
                  <a:pt x="1830324" y="533400"/>
                </a:lnTo>
                <a:lnTo>
                  <a:pt x="1834895" y="533400"/>
                </a:lnTo>
                <a:lnTo>
                  <a:pt x="1834895" y="0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46248" y="3886200"/>
            <a:ext cx="1825751" cy="533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41675" y="3886200"/>
            <a:ext cx="1835150" cy="538480"/>
          </a:xfrm>
          <a:custGeom>
            <a:avLst/>
            <a:gdLst/>
            <a:ahLst/>
            <a:cxnLst/>
            <a:rect l="l" t="t" r="r" b="b"/>
            <a:pathLst>
              <a:path w="1835150" h="538479">
                <a:moveTo>
                  <a:pt x="9143" y="0"/>
                </a:moveTo>
                <a:lnTo>
                  <a:pt x="0" y="0"/>
                </a:lnTo>
                <a:lnTo>
                  <a:pt x="0" y="533400"/>
                </a:lnTo>
                <a:lnTo>
                  <a:pt x="1523" y="536448"/>
                </a:lnTo>
                <a:lnTo>
                  <a:pt x="4571" y="537972"/>
                </a:lnTo>
                <a:lnTo>
                  <a:pt x="1830323" y="537972"/>
                </a:lnTo>
                <a:lnTo>
                  <a:pt x="1833371" y="536448"/>
                </a:lnTo>
                <a:lnTo>
                  <a:pt x="1834895" y="533400"/>
                </a:lnTo>
                <a:lnTo>
                  <a:pt x="9143" y="533400"/>
                </a:lnTo>
                <a:lnTo>
                  <a:pt x="4571" y="528828"/>
                </a:lnTo>
                <a:lnTo>
                  <a:pt x="9143" y="528828"/>
                </a:lnTo>
                <a:lnTo>
                  <a:pt x="9143" y="0"/>
                </a:lnTo>
                <a:close/>
              </a:path>
              <a:path w="1835150" h="538479">
                <a:moveTo>
                  <a:pt x="9143" y="528828"/>
                </a:moveTo>
                <a:lnTo>
                  <a:pt x="4571" y="528828"/>
                </a:lnTo>
                <a:lnTo>
                  <a:pt x="9143" y="533400"/>
                </a:lnTo>
                <a:lnTo>
                  <a:pt x="9143" y="528828"/>
                </a:lnTo>
                <a:close/>
              </a:path>
              <a:path w="1835150" h="538479">
                <a:moveTo>
                  <a:pt x="1825751" y="528828"/>
                </a:moveTo>
                <a:lnTo>
                  <a:pt x="9143" y="528828"/>
                </a:lnTo>
                <a:lnTo>
                  <a:pt x="9143" y="533400"/>
                </a:lnTo>
                <a:lnTo>
                  <a:pt x="1825751" y="533400"/>
                </a:lnTo>
                <a:lnTo>
                  <a:pt x="1825751" y="528828"/>
                </a:lnTo>
                <a:close/>
              </a:path>
              <a:path w="1835150" h="538479">
                <a:moveTo>
                  <a:pt x="1834895" y="0"/>
                </a:moveTo>
                <a:lnTo>
                  <a:pt x="1825751" y="0"/>
                </a:lnTo>
                <a:lnTo>
                  <a:pt x="1825751" y="533400"/>
                </a:lnTo>
                <a:lnTo>
                  <a:pt x="1830323" y="528828"/>
                </a:lnTo>
                <a:lnTo>
                  <a:pt x="1834895" y="528828"/>
                </a:lnTo>
                <a:lnTo>
                  <a:pt x="1834895" y="0"/>
                </a:lnTo>
                <a:close/>
              </a:path>
              <a:path w="1835150" h="538479">
                <a:moveTo>
                  <a:pt x="1834895" y="528828"/>
                </a:moveTo>
                <a:lnTo>
                  <a:pt x="1830323" y="528828"/>
                </a:lnTo>
                <a:lnTo>
                  <a:pt x="1825751" y="533400"/>
                </a:lnTo>
                <a:lnTo>
                  <a:pt x="1834895" y="533400"/>
                </a:lnTo>
                <a:lnTo>
                  <a:pt x="1834895" y="528828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99044" y="3768571"/>
            <a:ext cx="1723389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815" marR="5080" indent="-158750">
              <a:lnSpc>
                <a:spcPts val="1450"/>
              </a:lnSpc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blo</a:t>
            </a:r>
            <a:r>
              <a:rPr sz="1400" spc="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k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 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new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yw</a:t>
            </a:r>
            <a:r>
              <a:rPr sz="1400" dirty="0">
                <a:latin typeface="Arial"/>
                <a:cs typeface="Arial"/>
              </a:rPr>
              <a:t>ord.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49951" y="3886200"/>
            <a:ext cx="1835150" cy="538480"/>
          </a:xfrm>
          <a:custGeom>
            <a:avLst/>
            <a:gdLst/>
            <a:ahLst/>
            <a:cxnLst/>
            <a:rect l="l" t="t" r="r" b="b"/>
            <a:pathLst>
              <a:path w="1835150" h="538479">
                <a:moveTo>
                  <a:pt x="4572" y="0"/>
                </a:moveTo>
                <a:lnTo>
                  <a:pt x="0" y="0"/>
                </a:lnTo>
                <a:lnTo>
                  <a:pt x="0" y="533400"/>
                </a:lnTo>
                <a:lnTo>
                  <a:pt x="1523" y="536448"/>
                </a:lnTo>
                <a:lnTo>
                  <a:pt x="4571" y="537972"/>
                </a:lnTo>
                <a:lnTo>
                  <a:pt x="1830323" y="537972"/>
                </a:lnTo>
                <a:lnTo>
                  <a:pt x="1833371" y="536448"/>
                </a:lnTo>
                <a:lnTo>
                  <a:pt x="1834895" y="533400"/>
                </a:lnTo>
                <a:lnTo>
                  <a:pt x="4572" y="533400"/>
                </a:lnTo>
                <a:lnTo>
                  <a:pt x="4572" y="0"/>
                </a:lnTo>
                <a:close/>
              </a:path>
              <a:path w="1835150" h="538479">
                <a:moveTo>
                  <a:pt x="1834895" y="0"/>
                </a:moveTo>
                <a:lnTo>
                  <a:pt x="1830324" y="0"/>
                </a:lnTo>
                <a:lnTo>
                  <a:pt x="1830324" y="533400"/>
                </a:lnTo>
                <a:lnTo>
                  <a:pt x="1834895" y="533400"/>
                </a:lnTo>
                <a:lnTo>
                  <a:pt x="1834895" y="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4523" y="3886200"/>
            <a:ext cx="1825751" cy="533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49951" y="3886200"/>
            <a:ext cx="1835150" cy="538480"/>
          </a:xfrm>
          <a:custGeom>
            <a:avLst/>
            <a:gdLst/>
            <a:ahLst/>
            <a:cxnLst/>
            <a:rect l="l" t="t" r="r" b="b"/>
            <a:pathLst>
              <a:path w="1835150" h="538479">
                <a:moveTo>
                  <a:pt x="9143" y="0"/>
                </a:moveTo>
                <a:lnTo>
                  <a:pt x="0" y="0"/>
                </a:lnTo>
                <a:lnTo>
                  <a:pt x="0" y="533400"/>
                </a:lnTo>
                <a:lnTo>
                  <a:pt x="1523" y="536448"/>
                </a:lnTo>
                <a:lnTo>
                  <a:pt x="4571" y="537972"/>
                </a:lnTo>
                <a:lnTo>
                  <a:pt x="1830323" y="537972"/>
                </a:lnTo>
                <a:lnTo>
                  <a:pt x="1833371" y="536448"/>
                </a:lnTo>
                <a:lnTo>
                  <a:pt x="1834895" y="533400"/>
                </a:lnTo>
                <a:lnTo>
                  <a:pt x="9143" y="533400"/>
                </a:lnTo>
                <a:lnTo>
                  <a:pt x="4571" y="528828"/>
                </a:lnTo>
                <a:lnTo>
                  <a:pt x="9143" y="528828"/>
                </a:lnTo>
                <a:lnTo>
                  <a:pt x="9143" y="0"/>
                </a:lnTo>
                <a:close/>
              </a:path>
              <a:path w="1835150" h="538479">
                <a:moveTo>
                  <a:pt x="9143" y="528828"/>
                </a:moveTo>
                <a:lnTo>
                  <a:pt x="4571" y="528828"/>
                </a:lnTo>
                <a:lnTo>
                  <a:pt x="9143" y="533400"/>
                </a:lnTo>
                <a:lnTo>
                  <a:pt x="9143" y="528828"/>
                </a:lnTo>
                <a:close/>
              </a:path>
              <a:path w="1835150" h="538479">
                <a:moveTo>
                  <a:pt x="1825751" y="528828"/>
                </a:moveTo>
                <a:lnTo>
                  <a:pt x="9143" y="528828"/>
                </a:lnTo>
                <a:lnTo>
                  <a:pt x="9143" y="533400"/>
                </a:lnTo>
                <a:lnTo>
                  <a:pt x="1825751" y="533400"/>
                </a:lnTo>
                <a:lnTo>
                  <a:pt x="1825751" y="528828"/>
                </a:lnTo>
                <a:close/>
              </a:path>
              <a:path w="1835150" h="538479">
                <a:moveTo>
                  <a:pt x="1834895" y="0"/>
                </a:moveTo>
                <a:lnTo>
                  <a:pt x="1825751" y="0"/>
                </a:lnTo>
                <a:lnTo>
                  <a:pt x="1825751" y="533400"/>
                </a:lnTo>
                <a:lnTo>
                  <a:pt x="1830323" y="528828"/>
                </a:lnTo>
                <a:lnTo>
                  <a:pt x="1834895" y="528828"/>
                </a:lnTo>
                <a:lnTo>
                  <a:pt x="1834895" y="0"/>
                </a:lnTo>
                <a:close/>
              </a:path>
              <a:path w="1835150" h="538479">
                <a:moveTo>
                  <a:pt x="1834895" y="528828"/>
                </a:moveTo>
                <a:lnTo>
                  <a:pt x="1830323" y="528828"/>
                </a:lnTo>
                <a:lnTo>
                  <a:pt x="1825751" y="533400"/>
                </a:lnTo>
                <a:lnTo>
                  <a:pt x="1834895" y="533400"/>
                </a:lnTo>
                <a:lnTo>
                  <a:pt x="1834895" y="528828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999714" y="3861649"/>
            <a:ext cx="17354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71800" y="4416552"/>
            <a:ext cx="536575" cy="243840"/>
          </a:xfrm>
          <a:custGeom>
            <a:avLst/>
            <a:gdLst/>
            <a:ahLst/>
            <a:cxnLst/>
            <a:rect l="l" t="t" r="r" b="b"/>
            <a:pathLst>
              <a:path w="536575" h="243839">
                <a:moveTo>
                  <a:pt x="27239" y="226063"/>
                </a:moveTo>
                <a:lnTo>
                  <a:pt x="10972" y="233041"/>
                </a:lnTo>
                <a:lnTo>
                  <a:pt x="96011" y="243839"/>
                </a:lnTo>
                <a:lnTo>
                  <a:pt x="100583" y="243839"/>
                </a:lnTo>
                <a:lnTo>
                  <a:pt x="102107" y="240791"/>
                </a:lnTo>
                <a:lnTo>
                  <a:pt x="100583" y="236219"/>
                </a:lnTo>
                <a:lnTo>
                  <a:pt x="97535" y="234695"/>
                </a:lnTo>
                <a:lnTo>
                  <a:pt x="27239" y="226063"/>
                </a:lnTo>
                <a:close/>
              </a:path>
              <a:path w="536575" h="243839">
                <a:moveTo>
                  <a:pt x="10609" y="232995"/>
                </a:moveTo>
                <a:lnTo>
                  <a:pt x="10667" y="233171"/>
                </a:lnTo>
                <a:lnTo>
                  <a:pt x="10972" y="233041"/>
                </a:lnTo>
                <a:lnTo>
                  <a:pt x="10609" y="232995"/>
                </a:lnTo>
                <a:close/>
              </a:path>
              <a:path w="536575" h="243839">
                <a:moveTo>
                  <a:pt x="24422" y="216847"/>
                </a:moveTo>
                <a:lnTo>
                  <a:pt x="7619" y="224027"/>
                </a:lnTo>
                <a:lnTo>
                  <a:pt x="10609" y="232995"/>
                </a:lnTo>
                <a:lnTo>
                  <a:pt x="10972" y="233041"/>
                </a:lnTo>
                <a:lnTo>
                  <a:pt x="14220" y="231647"/>
                </a:lnTo>
                <a:lnTo>
                  <a:pt x="13715" y="231647"/>
                </a:lnTo>
                <a:lnTo>
                  <a:pt x="10667" y="224027"/>
                </a:lnTo>
                <a:lnTo>
                  <a:pt x="19228" y="224027"/>
                </a:lnTo>
                <a:lnTo>
                  <a:pt x="24422" y="216847"/>
                </a:lnTo>
                <a:close/>
              </a:path>
              <a:path w="536575" h="243839">
                <a:moveTo>
                  <a:pt x="65531" y="153923"/>
                </a:moveTo>
                <a:lnTo>
                  <a:pt x="60959" y="153923"/>
                </a:lnTo>
                <a:lnTo>
                  <a:pt x="57911" y="155447"/>
                </a:lnTo>
                <a:lnTo>
                  <a:pt x="0" y="231647"/>
                </a:lnTo>
                <a:lnTo>
                  <a:pt x="10609" y="232995"/>
                </a:lnTo>
                <a:lnTo>
                  <a:pt x="7619" y="224027"/>
                </a:lnTo>
                <a:lnTo>
                  <a:pt x="24422" y="216847"/>
                </a:lnTo>
                <a:lnTo>
                  <a:pt x="65531" y="160019"/>
                </a:lnTo>
                <a:lnTo>
                  <a:pt x="67055" y="156971"/>
                </a:lnTo>
                <a:lnTo>
                  <a:pt x="65531" y="153923"/>
                </a:lnTo>
                <a:close/>
              </a:path>
              <a:path w="536575" h="243839">
                <a:moveTo>
                  <a:pt x="10667" y="224027"/>
                </a:moveTo>
                <a:lnTo>
                  <a:pt x="13715" y="231647"/>
                </a:lnTo>
                <a:lnTo>
                  <a:pt x="18529" y="224993"/>
                </a:lnTo>
                <a:lnTo>
                  <a:pt x="10667" y="224027"/>
                </a:lnTo>
                <a:close/>
              </a:path>
              <a:path w="536575" h="243839">
                <a:moveTo>
                  <a:pt x="18529" y="224993"/>
                </a:moveTo>
                <a:lnTo>
                  <a:pt x="13715" y="231647"/>
                </a:lnTo>
                <a:lnTo>
                  <a:pt x="14220" y="231647"/>
                </a:lnTo>
                <a:lnTo>
                  <a:pt x="27239" y="226063"/>
                </a:lnTo>
                <a:lnTo>
                  <a:pt x="18529" y="224993"/>
                </a:lnTo>
                <a:close/>
              </a:path>
              <a:path w="536575" h="243839">
                <a:moveTo>
                  <a:pt x="531875" y="0"/>
                </a:moveTo>
                <a:lnTo>
                  <a:pt x="24422" y="216847"/>
                </a:lnTo>
                <a:lnTo>
                  <a:pt x="18529" y="224993"/>
                </a:lnTo>
                <a:lnTo>
                  <a:pt x="27239" y="226063"/>
                </a:lnTo>
                <a:lnTo>
                  <a:pt x="536447" y="7619"/>
                </a:lnTo>
                <a:lnTo>
                  <a:pt x="531875" y="0"/>
                </a:lnTo>
                <a:close/>
              </a:path>
              <a:path w="536575" h="243839">
                <a:moveTo>
                  <a:pt x="19228" y="224027"/>
                </a:moveTo>
                <a:lnTo>
                  <a:pt x="10667" y="224027"/>
                </a:lnTo>
                <a:lnTo>
                  <a:pt x="18529" y="224993"/>
                </a:lnTo>
                <a:lnTo>
                  <a:pt x="19228" y="22402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67400" y="4415028"/>
            <a:ext cx="1228725" cy="266700"/>
          </a:xfrm>
          <a:custGeom>
            <a:avLst/>
            <a:gdLst/>
            <a:ahLst/>
            <a:cxnLst/>
            <a:rect l="l" t="t" r="r" b="b"/>
            <a:pathLst>
              <a:path w="1228725" h="266700">
                <a:moveTo>
                  <a:pt x="1201016" y="233134"/>
                </a:moveTo>
                <a:lnTo>
                  <a:pt x="1133855" y="257555"/>
                </a:lnTo>
                <a:lnTo>
                  <a:pt x="1130807" y="260603"/>
                </a:lnTo>
                <a:lnTo>
                  <a:pt x="1130807" y="263651"/>
                </a:lnTo>
                <a:lnTo>
                  <a:pt x="1133855" y="266699"/>
                </a:lnTo>
                <a:lnTo>
                  <a:pt x="1136903" y="266699"/>
                </a:lnTo>
                <a:lnTo>
                  <a:pt x="1220031" y="236219"/>
                </a:lnTo>
                <a:lnTo>
                  <a:pt x="1216151" y="236219"/>
                </a:lnTo>
                <a:lnTo>
                  <a:pt x="1215735" y="235860"/>
                </a:lnTo>
                <a:lnTo>
                  <a:pt x="1201016" y="233134"/>
                </a:lnTo>
                <a:close/>
              </a:path>
              <a:path w="1228725" h="266700">
                <a:moveTo>
                  <a:pt x="1215735" y="235860"/>
                </a:moveTo>
                <a:lnTo>
                  <a:pt x="1216151" y="236219"/>
                </a:lnTo>
                <a:lnTo>
                  <a:pt x="1216197" y="235946"/>
                </a:lnTo>
                <a:lnTo>
                  <a:pt x="1215735" y="235860"/>
                </a:lnTo>
                <a:close/>
              </a:path>
              <a:path w="1228725" h="266700">
                <a:moveTo>
                  <a:pt x="1216197" y="235946"/>
                </a:moveTo>
                <a:lnTo>
                  <a:pt x="1216151" y="236219"/>
                </a:lnTo>
                <a:lnTo>
                  <a:pt x="1217675" y="236219"/>
                </a:lnTo>
                <a:lnTo>
                  <a:pt x="1216197" y="235946"/>
                </a:lnTo>
                <a:close/>
              </a:path>
              <a:path w="1228725" h="266700">
                <a:moveTo>
                  <a:pt x="1219199" y="227075"/>
                </a:moveTo>
                <a:lnTo>
                  <a:pt x="1217675" y="227075"/>
                </a:lnTo>
                <a:lnTo>
                  <a:pt x="1216197" y="235946"/>
                </a:lnTo>
                <a:lnTo>
                  <a:pt x="1217675" y="236219"/>
                </a:lnTo>
                <a:lnTo>
                  <a:pt x="1219199" y="227075"/>
                </a:lnTo>
                <a:close/>
              </a:path>
              <a:path w="1228725" h="266700">
                <a:moveTo>
                  <a:pt x="1152143" y="169163"/>
                </a:moveTo>
                <a:lnTo>
                  <a:pt x="1147571" y="170687"/>
                </a:lnTo>
                <a:lnTo>
                  <a:pt x="1147571" y="175259"/>
                </a:lnTo>
                <a:lnTo>
                  <a:pt x="1149095" y="178307"/>
                </a:lnTo>
                <a:lnTo>
                  <a:pt x="1201808" y="223832"/>
                </a:lnTo>
                <a:lnTo>
                  <a:pt x="1219199" y="227075"/>
                </a:lnTo>
                <a:lnTo>
                  <a:pt x="1217675" y="236219"/>
                </a:lnTo>
                <a:lnTo>
                  <a:pt x="1220031" y="236219"/>
                </a:lnTo>
                <a:lnTo>
                  <a:pt x="1228343" y="233171"/>
                </a:lnTo>
                <a:lnTo>
                  <a:pt x="1155191" y="170687"/>
                </a:lnTo>
                <a:lnTo>
                  <a:pt x="1152143" y="169163"/>
                </a:lnTo>
                <a:close/>
              </a:path>
              <a:path w="1228725" h="266700">
                <a:moveTo>
                  <a:pt x="1217675" y="227075"/>
                </a:moveTo>
                <a:lnTo>
                  <a:pt x="1209152" y="230175"/>
                </a:lnTo>
                <a:lnTo>
                  <a:pt x="1215735" y="235860"/>
                </a:lnTo>
                <a:lnTo>
                  <a:pt x="1216197" y="235946"/>
                </a:lnTo>
                <a:lnTo>
                  <a:pt x="1217675" y="227075"/>
                </a:lnTo>
                <a:close/>
              </a:path>
              <a:path w="1228725" h="266700">
                <a:moveTo>
                  <a:pt x="1209152" y="230175"/>
                </a:moveTo>
                <a:lnTo>
                  <a:pt x="1201016" y="233134"/>
                </a:lnTo>
                <a:lnTo>
                  <a:pt x="1215735" y="235860"/>
                </a:lnTo>
                <a:lnTo>
                  <a:pt x="1209152" y="230175"/>
                </a:lnTo>
                <a:close/>
              </a:path>
              <a:path w="1228725" h="266700">
                <a:moveTo>
                  <a:pt x="1523" y="0"/>
                </a:moveTo>
                <a:lnTo>
                  <a:pt x="0" y="10667"/>
                </a:lnTo>
                <a:lnTo>
                  <a:pt x="1201016" y="233134"/>
                </a:lnTo>
                <a:lnTo>
                  <a:pt x="1209152" y="230175"/>
                </a:lnTo>
                <a:lnTo>
                  <a:pt x="1201808" y="223832"/>
                </a:lnTo>
                <a:lnTo>
                  <a:pt x="1523" y="0"/>
                </a:lnTo>
                <a:close/>
              </a:path>
              <a:path w="1228725" h="266700">
                <a:moveTo>
                  <a:pt x="1201808" y="223832"/>
                </a:moveTo>
                <a:lnTo>
                  <a:pt x="1209152" y="230175"/>
                </a:lnTo>
                <a:lnTo>
                  <a:pt x="1217675" y="227075"/>
                </a:lnTo>
                <a:lnTo>
                  <a:pt x="1219199" y="227075"/>
                </a:lnTo>
                <a:lnTo>
                  <a:pt x="1201808" y="22383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266" y="762000"/>
            <a:ext cx="761793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61160" algn="l"/>
                <a:tab pos="2296795" algn="l"/>
              </a:tabLst>
            </a:pPr>
            <a:r>
              <a:rPr sz="4400" dirty="0">
                <a:latin typeface="+mj-lt"/>
                <a:cs typeface="Arial"/>
              </a:rPr>
              <a:t>What</a:t>
            </a:r>
            <a:r>
              <a:rPr sz="4400" spc="-20" dirty="0">
                <a:latin typeface="+mj-lt"/>
                <a:cs typeface="Arial"/>
              </a:rPr>
              <a:t> </a:t>
            </a:r>
            <a:r>
              <a:rPr sz="4400" dirty="0" smtClean="0">
                <a:latin typeface="+mj-lt"/>
                <a:cs typeface="Arial"/>
              </a:rPr>
              <a:t>is</a:t>
            </a:r>
            <a:r>
              <a:rPr lang="en-US" sz="4400" dirty="0">
                <a:latin typeface="+mj-lt"/>
                <a:cs typeface="Arial"/>
              </a:rPr>
              <a:t> </a:t>
            </a:r>
            <a:r>
              <a:rPr sz="4400" dirty="0" smtClean="0">
                <a:latin typeface="+mj-lt"/>
                <a:cs typeface="Arial"/>
              </a:rPr>
              <a:t>an</a:t>
            </a:r>
            <a:r>
              <a:rPr lang="en-US" sz="4400" dirty="0" smtClean="0">
                <a:latin typeface="+mj-lt"/>
                <a:cs typeface="Arial"/>
              </a:rPr>
              <a:t> </a:t>
            </a:r>
            <a:r>
              <a:rPr sz="4400" dirty="0" smtClean="0">
                <a:latin typeface="+mj-lt"/>
                <a:cs typeface="Arial"/>
              </a:rPr>
              <a:t>Exception</a:t>
            </a:r>
            <a:r>
              <a:rPr sz="4400" spc="-10" dirty="0" smtClean="0">
                <a:latin typeface="+mj-lt"/>
                <a:cs typeface="Arial"/>
              </a:rPr>
              <a:t> </a:t>
            </a:r>
            <a:r>
              <a:rPr sz="4400" dirty="0">
                <a:latin typeface="+mj-lt"/>
                <a:cs typeface="Arial"/>
              </a:rPr>
              <a:t>in</a:t>
            </a:r>
            <a:r>
              <a:rPr sz="4400" spc="5" dirty="0">
                <a:latin typeface="+mj-lt"/>
                <a:cs typeface="Arial"/>
              </a:rPr>
              <a:t> </a:t>
            </a:r>
            <a:r>
              <a:rPr sz="4400" dirty="0">
                <a:latin typeface="+mj-lt"/>
                <a:cs typeface="Arial"/>
              </a:rPr>
              <a:t>Java</a:t>
            </a:r>
          </a:p>
        </p:txBody>
      </p:sp>
      <p:sp>
        <p:nvSpPr>
          <p:cNvPr id="3" name="object 3"/>
          <p:cNvSpPr/>
          <p:nvPr/>
        </p:nvSpPr>
        <p:spPr>
          <a:xfrm>
            <a:off x="7159752" y="2112264"/>
            <a:ext cx="2106168" cy="1392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9680" y="4975860"/>
            <a:ext cx="6452870" cy="1717675"/>
          </a:xfrm>
          <a:custGeom>
            <a:avLst/>
            <a:gdLst/>
            <a:ahLst/>
            <a:cxnLst/>
            <a:rect l="l" t="t" r="r" b="b"/>
            <a:pathLst>
              <a:path w="6452870" h="1717675">
                <a:moveTo>
                  <a:pt x="644651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712975"/>
                </a:lnTo>
                <a:lnTo>
                  <a:pt x="1523" y="1716023"/>
                </a:lnTo>
                <a:lnTo>
                  <a:pt x="4571" y="1717547"/>
                </a:lnTo>
                <a:lnTo>
                  <a:pt x="6446519" y="1717547"/>
                </a:lnTo>
                <a:lnTo>
                  <a:pt x="6451091" y="1716023"/>
                </a:lnTo>
                <a:lnTo>
                  <a:pt x="6452615" y="1712975"/>
                </a:lnTo>
                <a:lnTo>
                  <a:pt x="4572" y="1712975"/>
                </a:lnTo>
                <a:lnTo>
                  <a:pt x="4572" y="4571"/>
                </a:lnTo>
                <a:lnTo>
                  <a:pt x="6452615" y="4571"/>
                </a:lnTo>
                <a:lnTo>
                  <a:pt x="6451091" y="1523"/>
                </a:lnTo>
                <a:lnTo>
                  <a:pt x="6446519" y="0"/>
                </a:lnTo>
                <a:close/>
              </a:path>
              <a:path w="6452870" h="1717675">
                <a:moveTo>
                  <a:pt x="6446520" y="4571"/>
                </a:moveTo>
                <a:lnTo>
                  <a:pt x="6446520" y="1712975"/>
                </a:lnTo>
                <a:lnTo>
                  <a:pt x="6452615" y="1712975"/>
                </a:lnTo>
                <a:lnTo>
                  <a:pt x="6452615" y="4571"/>
                </a:lnTo>
                <a:lnTo>
                  <a:pt x="6446520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4252" y="4980432"/>
            <a:ext cx="6441947" cy="1708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9680" y="4975860"/>
            <a:ext cx="6452870" cy="1717675"/>
          </a:xfrm>
          <a:custGeom>
            <a:avLst/>
            <a:gdLst/>
            <a:ahLst/>
            <a:cxnLst/>
            <a:rect l="l" t="t" r="r" b="b"/>
            <a:pathLst>
              <a:path w="6452870" h="1717675">
                <a:moveTo>
                  <a:pt x="644651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712975"/>
                </a:lnTo>
                <a:lnTo>
                  <a:pt x="1523" y="1716023"/>
                </a:lnTo>
                <a:lnTo>
                  <a:pt x="4571" y="1717547"/>
                </a:lnTo>
                <a:lnTo>
                  <a:pt x="6446519" y="1717547"/>
                </a:lnTo>
                <a:lnTo>
                  <a:pt x="6451091" y="1716023"/>
                </a:lnTo>
                <a:lnTo>
                  <a:pt x="6452615" y="1712975"/>
                </a:lnTo>
                <a:lnTo>
                  <a:pt x="9143" y="1712975"/>
                </a:lnTo>
                <a:lnTo>
                  <a:pt x="4571" y="1706879"/>
                </a:lnTo>
                <a:lnTo>
                  <a:pt x="9143" y="1706879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6452615" y="4571"/>
                </a:lnTo>
                <a:lnTo>
                  <a:pt x="6451091" y="1523"/>
                </a:lnTo>
                <a:lnTo>
                  <a:pt x="6446519" y="0"/>
                </a:lnTo>
                <a:close/>
              </a:path>
              <a:path w="6452870" h="1717675">
                <a:moveTo>
                  <a:pt x="9143" y="1706879"/>
                </a:moveTo>
                <a:lnTo>
                  <a:pt x="4571" y="1706879"/>
                </a:lnTo>
                <a:lnTo>
                  <a:pt x="9143" y="1712975"/>
                </a:lnTo>
                <a:lnTo>
                  <a:pt x="9143" y="1706879"/>
                </a:lnTo>
                <a:close/>
              </a:path>
              <a:path w="6452870" h="1717675">
                <a:moveTo>
                  <a:pt x="6441947" y="1706879"/>
                </a:moveTo>
                <a:lnTo>
                  <a:pt x="9143" y="1706879"/>
                </a:lnTo>
                <a:lnTo>
                  <a:pt x="9143" y="1712975"/>
                </a:lnTo>
                <a:lnTo>
                  <a:pt x="6441947" y="1712975"/>
                </a:lnTo>
                <a:lnTo>
                  <a:pt x="6441947" y="1706879"/>
                </a:lnTo>
                <a:close/>
              </a:path>
              <a:path w="6452870" h="1717675">
                <a:moveTo>
                  <a:pt x="6441947" y="4571"/>
                </a:moveTo>
                <a:lnTo>
                  <a:pt x="6441947" y="1712975"/>
                </a:lnTo>
                <a:lnTo>
                  <a:pt x="6446519" y="1706879"/>
                </a:lnTo>
                <a:lnTo>
                  <a:pt x="6452615" y="1706879"/>
                </a:lnTo>
                <a:lnTo>
                  <a:pt x="6452615" y="9143"/>
                </a:lnTo>
                <a:lnTo>
                  <a:pt x="6446519" y="9143"/>
                </a:lnTo>
                <a:lnTo>
                  <a:pt x="6441947" y="4571"/>
                </a:lnTo>
                <a:close/>
              </a:path>
              <a:path w="6452870" h="1717675">
                <a:moveTo>
                  <a:pt x="6452615" y="1706879"/>
                </a:moveTo>
                <a:lnTo>
                  <a:pt x="6446519" y="1706879"/>
                </a:lnTo>
                <a:lnTo>
                  <a:pt x="6441947" y="1712975"/>
                </a:lnTo>
                <a:lnTo>
                  <a:pt x="6452615" y="1712975"/>
                </a:lnTo>
                <a:lnTo>
                  <a:pt x="6452615" y="1706879"/>
                </a:lnTo>
                <a:close/>
              </a:path>
              <a:path w="6452870" h="1717675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6452870" h="1717675">
                <a:moveTo>
                  <a:pt x="6441947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6441947" y="9143"/>
                </a:lnTo>
                <a:lnTo>
                  <a:pt x="6441947" y="4571"/>
                </a:lnTo>
                <a:close/>
              </a:path>
              <a:path w="6452870" h="1717675">
                <a:moveTo>
                  <a:pt x="6452615" y="4571"/>
                </a:moveTo>
                <a:lnTo>
                  <a:pt x="6441947" y="4571"/>
                </a:lnTo>
                <a:lnTo>
                  <a:pt x="6446519" y="9143"/>
                </a:lnTo>
                <a:lnTo>
                  <a:pt x="6452615" y="9143"/>
                </a:lnTo>
                <a:lnTo>
                  <a:pt x="6452615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4701" y="2178252"/>
            <a:ext cx="8317865" cy="445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 </a:t>
            </a:r>
            <a:r>
              <a:rPr sz="2000" b="1" spc="-10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xcep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ion?</a:t>
            </a:r>
            <a:endParaRPr sz="2000">
              <a:latin typeface="Arial"/>
              <a:cs typeface="Arial"/>
            </a:endParaRPr>
          </a:p>
          <a:p>
            <a:pPr marL="244475" marR="2397760">
              <a:lnSpc>
                <a:spcPct val="150000"/>
              </a:lnSpc>
            </a:pPr>
            <a:r>
              <a:rPr sz="2000" b="1" dirty="0">
                <a:latin typeface="Arial"/>
                <a:cs typeface="Arial"/>
              </a:rPr>
              <a:t>Exception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</a:t>
            </a:r>
            <a:r>
              <a:rPr sz="2000" b="1" spc="5" dirty="0">
                <a:latin typeface="Arial"/>
                <a:cs typeface="Arial"/>
              </a:rPr>
              <a:t>f</a:t>
            </a:r>
            <a:r>
              <a:rPr sz="2000" b="1" dirty="0">
                <a:latin typeface="Arial"/>
                <a:cs typeface="Arial"/>
              </a:rPr>
              <a:t>ers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abnorma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ity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error that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occurs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duri</a:t>
            </a:r>
            <a:r>
              <a:rPr sz="2000" b="1" spc="-10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g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run t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me</a:t>
            </a:r>
            <a:endParaRPr sz="2000">
              <a:latin typeface="Arial"/>
              <a:cs typeface="Arial"/>
            </a:endParaRPr>
          </a:p>
          <a:p>
            <a:pPr marL="244475" marR="5080">
              <a:lnSpc>
                <a:spcPct val="100299"/>
              </a:lnSpc>
              <a:spcBef>
                <a:spcPts val="1190"/>
              </a:spcBef>
              <a:buFont typeface="Arial"/>
              <a:buChar char="•"/>
              <a:tabLst>
                <a:tab pos="476250" algn="l"/>
              </a:tabLst>
            </a:pPr>
            <a:r>
              <a:rPr sz="2000" dirty="0">
                <a:latin typeface="Arial"/>
                <a:cs typeface="Arial"/>
              </a:rPr>
              <a:t>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exception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Java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 sign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ates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ome important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unexpe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ndition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pro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 r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ntime.</a:t>
            </a:r>
            <a:endParaRPr sz="2000">
              <a:latin typeface="Arial"/>
              <a:cs typeface="Arial"/>
            </a:endParaRPr>
          </a:p>
          <a:p>
            <a:pPr marL="475615" indent="-23114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76250" algn="l"/>
                <a:tab pos="3451225" algn="l"/>
                <a:tab pos="5691505" algn="l"/>
              </a:tabLst>
            </a:pP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x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eption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mal	prog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ow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	dis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upted.</a:t>
            </a:r>
            <a:endParaRPr sz="2000">
              <a:latin typeface="Arial"/>
              <a:cs typeface="Arial"/>
            </a:endParaRPr>
          </a:p>
          <a:p>
            <a:pPr marL="532130">
              <a:lnSpc>
                <a:spcPct val="100000"/>
              </a:lnSpc>
              <a:spcBef>
                <a:spcPts val="1040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160145" marR="2106930" lvl="1" indent="-23177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160780" algn="l"/>
              </a:tabLst>
            </a:pP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m=5/0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Di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b="1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by Zero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Er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or</a:t>
            </a:r>
            <a:r>
              <a:rPr sz="1800" b="1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–</a:t>
            </a:r>
            <a:r>
              <a:rPr sz="1800" b="1" spc="-4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rithmetic Ex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epti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1160145" lvl="1" indent="-23177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160780" algn="l"/>
              </a:tabLst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of M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mory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Er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800" b="1" spc="-10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22375" lvl="1" indent="-29400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223010" algn="l"/>
              </a:tabLst>
            </a:pPr>
            <a:r>
              <a:rPr sz="1800" b="1" spc="-9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2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g to 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pen 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le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that 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 del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0" algn="l">
              <a:lnSpc>
                <a:spcPct val="100000"/>
              </a:lnSpc>
            </a:pPr>
            <a:r>
              <a:rPr sz="4400" dirty="0"/>
              <a:t>Lend</a:t>
            </a:r>
            <a:r>
              <a:rPr sz="4400" spc="-15" dirty="0"/>
              <a:t> </a:t>
            </a:r>
            <a:r>
              <a:rPr sz="4400" dirty="0"/>
              <a:t>a</a:t>
            </a:r>
            <a:r>
              <a:rPr sz="4400" spc="5" dirty="0"/>
              <a:t> </a:t>
            </a:r>
            <a:r>
              <a:rPr sz="4400" dirty="0"/>
              <a:t>hand</a:t>
            </a:r>
            <a:r>
              <a:rPr sz="4400" spc="-10" dirty="0"/>
              <a:t> </a:t>
            </a:r>
            <a:r>
              <a:rPr sz="4400" dirty="0"/>
              <a:t>–throws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95627" y="2052828"/>
            <a:ext cx="7234555" cy="657225"/>
          </a:xfrm>
          <a:custGeom>
            <a:avLst/>
            <a:gdLst/>
            <a:ahLst/>
            <a:cxnLst/>
            <a:rect l="l" t="t" r="r" b="b"/>
            <a:pathLst>
              <a:path w="7234555" h="657225">
                <a:moveTo>
                  <a:pt x="722833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7228331" y="656843"/>
                </a:lnTo>
                <a:lnTo>
                  <a:pt x="7232903" y="655319"/>
                </a:lnTo>
                <a:lnTo>
                  <a:pt x="7234427" y="652271"/>
                </a:lnTo>
                <a:lnTo>
                  <a:pt x="4572" y="652271"/>
                </a:lnTo>
                <a:lnTo>
                  <a:pt x="4572" y="4571"/>
                </a:lnTo>
                <a:lnTo>
                  <a:pt x="7234427" y="4571"/>
                </a:lnTo>
                <a:lnTo>
                  <a:pt x="7232903" y="1523"/>
                </a:lnTo>
                <a:lnTo>
                  <a:pt x="7228331" y="0"/>
                </a:lnTo>
                <a:close/>
              </a:path>
              <a:path w="7234555" h="657225">
                <a:moveTo>
                  <a:pt x="7228332" y="4571"/>
                </a:moveTo>
                <a:lnTo>
                  <a:pt x="7228332" y="652271"/>
                </a:lnTo>
                <a:lnTo>
                  <a:pt x="7234427" y="652271"/>
                </a:lnTo>
                <a:lnTo>
                  <a:pt x="7234427" y="4571"/>
                </a:lnTo>
                <a:lnTo>
                  <a:pt x="722833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0" y="2057400"/>
            <a:ext cx="7223759" cy="64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5627" y="2052828"/>
            <a:ext cx="7234555" cy="657225"/>
          </a:xfrm>
          <a:custGeom>
            <a:avLst/>
            <a:gdLst/>
            <a:ahLst/>
            <a:cxnLst/>
            <a:rect l="l" t="t" r="r" b="b"/>
            <a:pathLst>
              <a:path w="7234555" h="657225">
                <a:moveTo>
                  <a:pt x="722833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7228331" y="656843"/>
                </a:lnTo>
                <a:lnTo>
                  <a:pt x="7232903" y="655319"/>
                </a:lnTo>
                <a:lnTo>
                  <a:pt x="7234427" y="652271"/>
                </a:lnTo>
                <a:lnTo>
                  <a:pt x="10667" y="652271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234427" y="4571"/>
                </a:lnTo>
                <a:lnTo>
                  <a:pt x="7232903" y="1523"/>
                </a:lnTo>
                <a:lnTo>
                  <a:pt x="7228331" y="0"/>
                </a:lnTo>
                <a:close/>
              </a:path>
              <a:path w="7234555" h="657225">
                <a:moveTo>
                  <a:pt x="10667" y="646175"/>
                </a:moveTo>
                <a:lnTo>
                  <a:pt x="4571" y="646175"/>
                </a:lnTo>
                <a:lnTo>
                  <a:pt x="10667" y="652271"/>
                </a:lnTo>
                <a:lnTo>
                  <a:pt x="10667" y="646175"/>
                </a:lnTo>
                <a:close/>
              </a:path>
              <a:path w="7234555" h="657225">
                <a:moveTo>
                  <a:pt x="7223759" y="646175"/>
                </a:moveTo>
                <a:lnTo>
                  <a:pt x="10667" y="646175"/>
                </a:lnTo>
                <a:lnTo>
                  <a:pt x="10667" y="652271"/>
                </a:lnTo>
                <a:lnTo>
                  <a:pt x="7223759" y="652271"/>
                </a:lnTo>
                <a:lnTo>
                  <a:pt x="7223759" y="646175"/>
                </a:lnTo>
                <a:close/>
              </a:path>
              <a:path w="7234555" h="657225">
                <a:moveTo>
                  <a:pt x="7223759" y="4571"/>
                </a:moveTo>
                <a:lnTo>
                  <a:pt x="7223759" y="652271"/>
                </a:lnTo>
                <a:lnTo>
                  <a:pt x="7228331" y="646175"/>
                </a:lnTo>
                <a:lnTo>
                  <a:pt x="7234427" y="646175"/>
                </a:lnTo>
                <a:lnTo>
                  <a:pt x="7234427" y="10667"/>
                </a:lnTo>
                <a:lnTo>
                  <a:pt x="7228331" y="10667"/>
                </a:lnTo>
                <a:lnTo>
                  <a:pt x="7223759" y="4571"/>
                </a:lnTo>
                <a:close/>
              </a:path>
              <a:path w="7234555" h="657225">
                <a:moveTo>
                  <a:pt x="7234427" y="646175"/>
                </a:moveTo>
                <a:lnTo>
                  <a:pt x="7228331" y="646175"/>
                </a:lnTo>
                <a:lnTo>
                  <a:pt x="7223759" y="652271"/>
                </a:lnTo>
                <a:lnTo>
                  <a:pt x="7234427" y="652271"/>
                </a:lnTo>
                <a:lnTo>
                  <a:pt x="7234427" y="646175"/>
                </a:lnTo>
                <a:close/>
              </a:path>
              <a:path w="723455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234555" h="657225">
                <a:moveTo>
                  <a:pt x="722375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223759" y="10667"/>
                </a:lnTo>
                <a:lnTo>
                  <a:pt x="7223759" y="4571"/>
                </a:lnTo>
                <a:close/>
              </a:path>
              <a:path w="7234555" h="657225">
                <a:moveTo>
                  <a:pt x="7234427" y="4571"/>
                </a:moveTo>
                <a:lnTo>
                  <a:pt x="7223759" y="4571"/>
                </a:lnTo>
                <a:lnTo>
                  <a:pt x="7228331" y="10667"/>
                </a:lnTo>
                <a:lnTo>
                  <a:pt x="7234427" y="10667"/>
                </a:lnTo>
                <a:lnTo>
                  <a:pt x="723442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6031" y="2127605"/>
            <a:ext cx="8406765" cy="3707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4640" marR="499109" indent="-31108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Lets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han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le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on</a:t>
            </a:r>
            <a:r>
              <a:rPr sz="1800" b="1" spc="5" dirty="0">
                <a:latin typeface="Arial"/>
                <a:cs typeface="Arial"/>
              </a:rPr>
              <a:t> u</a:t>
            </a:r>
            <a:r>
              <a:rPr sz="1800" b="1" dirty="0">
                <a:latin typeface="Arial"/>
                <a:cs typeface="Arial"/>
              </a:rPr>
              <a:t>sing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throw in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isi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demo c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ted 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rlier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Step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1: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002060"/>
                </a:solidFill>
                <a:latin typeface="Arial"/>
                <a:cs typeface="Arial"/>
              </a:rPr>
              <a:t>Demo</a:t>
            </a:r>
            <a:r>
              <a:rPr sz="1600" b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 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di</a:t>
            </a:r>
            <a:r>
              <a:rPr sz="1600" b="1" spc="-50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ion</a:t>
            </a:r>
            <a:r>
              <a:rPr sz="1600" b="1" spc="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perform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c.</a:t>
            </a:r>
            <a:endParaRPr sz="1600">
              <a:latin typeface="Arial"/>
              <a:cs typeface="Arial"/>
            </a:endParaRPr>
          </a:p>
          <a:p>
            <a:pPr marL="695325" marR="330200" indent="177800">
              <a:lnSpc>
                <a:spcPct val="100000"/>
              </a:lnSpc>
              <a:spcBef>
                <a:spcPts val="1195"/>
              </a:spcBef>
            </a:pPr>
            <a:r>
              <a:rPr sz="1600" spc="-5" dirty="0">
                <a:latin typeface="Arial"/>
                <a:cs typeface="Arial"/>
              </a:rPr>
              <a:t>If 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ivi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or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</a:t>
            </a:r>
            <a:r>
              <a:rPr sz="1600" spc="-10" dirty="0">
                <a:latin typeface="Arial"/>
                <a:cs typeface="Arial"/>
              </a:rPr>
              <a:t>ero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throw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Arith</a:t>
            </a:r>
            <a:r>
              <a:rPr sz="1600" b="1" i="1" spc="-25" dirty="0">
                <a:latin typeface="Arial"/>
                <a:cs typeface="Arial"/>
              </a:rPr>
              <a:t>m</a:t>
            </a:r>
            <a:r>
              <a:rPr sz="1600" b="1" i="1" spc="-10" dirty="0">
                <a:latin typeface="Arial"/>
                <a:cs typeface="Arial"/>
              </a:rPr>
              <a:t>eticExcep</a:t>
            </a:r>
            <a:r>
              <a:rPr sz="1600" b="1" i="1" spc="-5" dirty="0">
                <a:latin typeface="Arial"/>
                <a:cs typeface="Arial"/>
              </a:rPr>
              <a:t>t</a:t>
            </a:r>
            <a:r>
              <a:rPr sz="1600" b="1" i="1" spc="-10" dirty="0">
                <a:latin typeface="Arial"/>
                <a:cs typeface="Arial"/>
              </a:rPr>
              <a:t>ion</a:t>
            </a:r>
            <a:r>
              <a:rPr sz="1600" b="1" i="1" spc="5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ge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“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Di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or</a:t>
            </a:r>
            <a:r>
              <a:rPr sz="16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nnot</a:t>
            </a:r>
            <a:r>
              <a:rPr sz="16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be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 z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er</a:t>
            </a:r>
            <a:r>
              <a:rPr sz="1600" spc="-1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”</a:t>
            </a:r>
            <a:endParaRPr sz="16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200"/>
              </a:spcBef>
            </a:pPr>
            <a:r>
              <a:rPr sz="1600" spc="120" dirty="0">
                <a:latin typeface="Wingdings"/>
                <a:cs typeface="Wingdings"/>
              </a:rPr>
              <a:t></a:t>
            </a:r>
            <a:r>
              <a:rPr sz="1600" spc="-10" dirty="0">
                <a:latin typeface="Arial"/>
                <a:cs typeface="Arial"/>
              </a:rPr>
              <a:t>This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ou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throw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 </a:t>
            </a:r>
            <a:r>
              <a:rPr sz="1600" b="1" i="1" spc="-10" dirty="0">
                <a:latin typeface="Arial"/>
                <a:cs typeface="Arial"/>
              </a:rPr>
              <a:t>Arith</a:t>
            </a:r>
            <a:r>
              <a:rPr sz="1600" b="1" i="1" spc="-25" dirty="0">
                <a:latin typeface="Arial"/>
                <a:cs typeface="Arial"/>
              </a:rPr>
              <a:t>m</a:t>
            </a:r>
            <a:r>
              <a:rPr sz="1600" b="1" i="1" spc="-10" dirty="0">
                <a:latin typeface="Arial"/>
                <a:cs typeface="Arial"/>
              </a:rPr>
              <a:t>eticExcep</a:t>
            </a:r>
            <a:r>
              <a:rPr sz="1600" b="1" i="1" spc="-5" dirty="0">
                <a:latin typeface="Arial"/>
                <a:cs typeface="Arial"/>
              </a:rPr>
              <a:t>t</a:t>
            </a:r>
            <a:r>
              <a:rPr sz="1600" b="1" i="1" spc="-10" dirty="0">
                <a:latin typeface="Arial"/>
                <a:cs typeface="Arial"/>
              </a:rPr>
              <a:t>io</a:t>
            </a:r>
            <a:r>
              <a:rPr sz="1600" b="1" i="1" spc="-5" dirty="0">
                <a:latin typeface="Arial"/>
                <a:cs typeface="Arial"/>
              </a:rPr>
              <a:t>n.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b="1" spc="-10" dirty="0">
                <a:latin typeface="Arial"/>
                <a:cs typeface="Arial"/>
              </a:rPr>
              <a:t>Step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2: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except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needs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hand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T</a:t>
            </a:r>
            <a:r>
              <a:rPr sz="1600" b="1" i="1" spc="-20" dirty="0">
                <a:latin typeface="Arial"/>
                <a:cs typeface="Arial"/>
              </a:rPr>
              <a:t>h</a:t>
            </a:r>
            <a:r>
              <a:rPr sz="1600" b="1" i="1" spc="-10" dirty="0">
                <a:latin typeface="Arial"/>
                <a:cs typeface="Arial"/>
              </a:rPr>
              <a:t>rowsDe</a:t>
            </a:r>
            <a:r>
              <a:rPr sz="1600" b="1" i="1" spc="-25" dirty="0">
                <a:latin typeface="Arial"/>
                <a:cs typeface="Arial"/>
              </a:rPr>
              <a:t>m</a:t>
            </a:r>
            <a:r>
              <a:rPr sz="1600" b="1" i="1" spc="-10" dirty="0"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  <a:p>
            <a:pPr marL="353695" marR="106680" indent="-10985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330" algn="l"/>
              </a:tabLst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hou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catch</a:t>
            </a:r>
            <a:r>
              <a:rPr sz="1600" b="1" i="1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Arith</a:t>
            </a:r>
            <a:r>
              <a:rPr sz="1600" b="1" i="1" spc="-25" dirty="0">
                <a:latin typeface="Arial"/>
                <a:cs typeface="Arial"/>
              </a:rPr>
              <a:t>m</a:t>
            </a:r>
            <a:r>
              <a:rPr sz="1600" b="1" i="1" spc="-10" dirty="0">
                <a:latin typeface="Arial"/>
                <a:cs typeface="Arial"/>
              </a:rPr>
              <a:t>eticExcepti</a:t>
            </a:r>
            <a:r>
              <a:rPr sz="1600" b="1" i="1" spc="-20" dirty="0">
                <a:latin typeface="Arial"/>
                <a:cs typeface="Arial"/>
              </a:rPr>
              <a:t>o</a:t>
            </a:r>
            <a:r>
              <a:rPr sz="1600" b="1" i="1" spc="-10" dirty="0">
                <a:latin typeface="Arial"/>
                <a:cs typeface="Arial"/>
              </a:rPr>
              <a:t>n</a:t>
            </a:r>
            <a:r>
              <a:rPr sz="1600" b="1" i="1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by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sio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 and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print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Except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print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ge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except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Obje</a:t>
            </a:r>
            <a:r>
              <a:rPr sz="1600" spc="-5" dirty="0">
                <a:latin typeface="Arial"/>
                <a:cs typeface="Arial"/>
              </a:rPr>
              <a:t>ct.</a:t>
            </a:r>
            <a:endParaRPr sz="1600">
              <a:latin typeface="Arial"/>
              <a:cs typeface="Arial"/>
            </a:endParaRPr>
          </a:p>
          <a:p>
            <a:pPr marL="353695" indent="-10985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330" algn="l"/>
              </a:tabLst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tr</a:t>
            </a:r>
            <a:r>
              <a:rPr sz="1600" spc="-35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/c</a:t>
            </a:r>
            <a:r>
              <a:rPr sz="1600" spc="-10" dirty="0">
                <a:latin typeface="Arial"/>
                <a:cs typeface="Arial"/>
              </a:rPr>
              <a:t>at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shou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so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ly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k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prints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ge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“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1600" spc="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resu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t 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”</a:t>
            </a:r>
            <a:endParaRPr sz="16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&lt;Re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t&gt;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50460" y="594827"/>
            <a:ext cx="9052560" cy="599382"/>
          </a:xfrm>
          <a:prstGeom prst="rect">
            <a:avLst/>
          </a:prstGeom>
        </p:spPr>
        <p:txBody>
          <a:bodyPr vert="horz" wrap="square" lIns="0" tIns="44945" rIns="0" bIns="0" rtlCol="0">
            <a:spAutoFit/>
          </a:bodyPr>
          <a:lstStyle/>
          <a:p>
            <a:pPr marL="1320800" algn="l">
              <a:lnSpc>
                <a:spcPct val="100000"/>
              </a:lnSpc>
            </a:pPr>
            <a:r>
              <a:rPr sz="3600" dirty="0"/>
              <a:t>L</a:t>
            </a:r>
            <a:r>
              <a:rPr sz="3600" spc="-10" dirty="0"/>
              <a:t>e</a:t>
            </a:r>
            <a:r>
              <a:rPr sz="3600" dirty="0"/>
              <a:t>nd</a:t>
            </a:r>
            <a:r>
              <a:rPr sz="3600" spc="5" dirty="0"/>
              <a:t> </a:t>
            </a:r>
            <a:r>
              <a:rPr sz="3600" dirty="0"/>
              <a:t>a ha</a:t>
            </a:r>
            <a:r>
              <a:rPr sz="3600" spc="5" dirty="0"/>
              <a:t>n</a:t>
            </a:r>
            <a:r>
              <a:rPr sz="3600" dirty="0"/>
              <a:t>d</a:t>
            </a:r>
            <a:r>
              <a:rPr sz="3600" spc="10" dirty="0"/>
              <a:t> </a:t>
            </a:r>
            <a:r>
              <a:rPr sz="3600" dirty="0"/>
              <a:t>Solu</a:t>
            </a:r>
            <a:r>
              <a:rPr sz="3600" spc="5" dirty="0"/>
              <a:t>t</a:t>
            </a:r>
            <a:r>
              <a:rPr sz="3600" dirty="0"/>
              <a:t>ion</a:t>
            </a:r>
            <a:r>
              <a:rPr sz="3600" spc="20" dirty="0"/>
              <a:t> </a:t>
            </a:r>
            <a:r>
              <a:rPr sz="3600" dirty="0"/>
              <a:t>– </a:t>
            </a:r>
            <a:r>
              <a:rPr sz="3600" spc="-245" dirty="0"/>
              <a:t>T</a:t>
            </a:r>
            <a:r>
              <a:rPr sz="3600" dirty="0"/>
              <a:t>r</a:t>
            </a:r>
            <a:r>
              <a:rPr sz="3600" spc="-10" dirty="0"/>
              <a:t>y</a:t>
            </a:r>
            <a:r>
              <a:rPr sz="3600" dirty="0"/>
              <a:t>/</a:t>
            </a:r>
            <a:r>
              <a:rPr sz="3600" spc="5" dirty="0"/>
              <a:t>C</a:t>
            </a:r>
            <a:r>
              <a:rPr sz="3600" dirty="0"/>
              <a:t>atch,</a:t>
            </a:r>
            <a:r>
              <a:rPr sz="3600" spc="20" dirty="0"/>
              <a:t> </a:t>
            </a:r>
            <a:r>
              <a:rPr sz="3600" dirty="0"/>
              <a:t>t</a:t>
            </a:r>
            <a:r>
              <a:rPr sz="3600" spc="5" dirty="0"/>
              <a:t>h</a:t>
            </a:r>
            <a:r>
              <a:rPr sz="3600" dirty="0"/>
              <a:t>r</a:t>
            </a:r>
            <a:r>
              <a:rPr sz="3600" spc="-10" dirty="0"/>
              <a:t>o</a:t>
            </a:r>
            <a:r>
              <a:rPr sz="3600" dirty="0"/>
              <a:t>ws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040" y="2133511"/>
            <a:ext cx="36855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Execute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ivid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puts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5528" y="4075176"/>
            <a:ext cx="4495800" cy="2574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672" y="4343400"/>
            <a:ext cx="4102607" cy="1676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2676" y="4800600"/>
            <a:ext cx="2516123" cy="493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8103" y="4796028"/>
            <a:ext cx="2527300" cy="502920"/>
          </a:xfrm>
          <a:custGeom>
            <a:avLst/>
            <a:gdLst/>
            <a:ahLst/>
            <a:cxnLst/>
            <a:rect l="l" t="t" r="r" b="b"/>
            <a:pathLst>
              <a:path w="2527300" h="502920">
                <a:moveTo>
                  <a:pt x="230123" y="269727"/>
                </a:moveTo>
                <a:lnTo>
                  <a:pt x="1523" y="495299"/>
                </a:lnTo>
                <a:lnTo>
                  <a:pt x="0" y="498347"/>
                </a:lnTo>
                <a:lnTo>
                  <a:pt x="1523" y="501395"/>
                </a:lnTo>
                <a:lnTo>
                  <a:pt x="4571" y="502919"/>
                </a:lnTo>
                <a:lnTo>
                  <a:pt x="7619" y="502919"/>
                </a:lnTo>
                <a:lnTo>
                  <a:pt x="3047" y="495299"/>
                </a:lnTo>
                <a:lnTo>
                  <a:pt x="12014" y="490905"/>
                </a:lnTo>
                <a:lnTo>
                  <a:pt x="35052" y="467867"/>
                </a:lnTo>
                <a:lnTo>
                  <a:pt x="38100" y="466343"/>
                </a:lnTo>
                <a:lnTo>
                  <a:pt x="134112" y="370331"/>
                </a:lnTo>
                <a:lnTo>
                  <a:pt x="137160" y="368807"/>
                </a:lnTo>
                <a:lnTo>
                  <a:pt x="233172" y="272795"/>
                </a:lnTo>
                <a:lnTo>
                  <a:pt x="233181" y="271271"/>
                </a:lnTo>
                <a:lnTo>
                  <a:pt x="230123" y="271271"/>
                </a:lnTo>
                <a:lnTo>
                  <a:pt x="230123" y="269727"/>
                </a:lnTo>
                <a:close/>
              </a:path>
              <a:path w="2527300" h="502920">
                <a:moveTo>
                  <a:pt x="12014" y="490905"/>
                </a:moveTo>
                <a:lnTo>
                  <a:pt x="3047" y="495299"/>
                </a:lnTo>
                <a:lnTo>
                  <a:pt x="7619" y="502919"/>
                </a:lnTo>
                <a:lnTo>
                  <a:pt x="12284" y="498347"/>
                </a:lnTo>
                <a:lnTo>
                  <a:pt x="7620" y="498347"/>
                </a:lnTo>
                <a:lnTo>
                  <a:pt x="6096" y="496823"/>
                </a:lnTo>
                <a:lnTo>
                  <a:pt x="10668" y="496823"/>
                </a:lnTo>
                <a:lnTo>
                  <a:pt x="7620" y="495299"/>
                </a:lnTo>
                <a:lnTo>
                  <a:pt x="12014" y="490905"/>
                </a:lnTo>
                <a:close/>
              </a:path>
              <a:path w="2527300" h="502920">
                <a:moveTo>
                  <a:pt x="230123" y="387858"/>
                </a:moveTo>
                <a:lnTo>
                  <a:pt x="170688" y="417575"/>
                </a:lnTo>
                <a:lnTo>
                  <a:pt x="166116" y="419099"/>
                </a:lnTo>
                <a:lnTo>
                  <a:pt x="105156" y="449579"/>
                </a:lnTo>
                <a:lnTo>
                  <a:pt x="100584" y="451103"/>
                </a:lnTo>
                <a:lnTo>
                  <a:pt x="36576" y="483107"/>
                </a:lnTo>
                <a:lnTo>
                  <a:pt x="32004" y="484631"/>
                </a:lnTo>
                <a:lnTo>
                  <a:pt x="20312" y="490477"/>
                </a:lnTo>
                <a:lnTo>
                  <a:pt x="7619" y="502919"/>
                </a:lnTo>
                <a:lnTo>
                  <a:pt x="230123" y="393878"/>
                </a:lnTo>
                <a:lnTo>
                  <a:pt x="230123" y="387858"/>
                </a:lnTo>
                <a:close/>
              </a:path>
              <a:path w="2527300" h="502920">
                <a:moveTo>
                  <a:pt x="234696" y="391637"/>
                </a:moveTo>
                <a:lnTo>
                  <a:pt x="230123" y="393878"/>
                </a:lnTo>
                <a:lnTo>
                  <a:pt x="230123" y="461771"/>
                </a:lnTo>
                <a:lnTo>
                  <a:pt x="231647" y="466343"/>
                </a:lnTo>
                <a:lnTo>
                  <a:pt x="234695" y="467867"/>
                </a:lnTo>
                <a:lnTo>
                  <a:pt x="2520696" y="467867"/>
                </a:lnTo>
                <a:lnTo>
                  <a:pt x="2525267" y="466343"/>
                </a:lnTo>
                <a:lnTo>
                  <a:pt x="2526791" y="461771"/>
                </a:lnTo>
                <a:lnTo>
                  <a:pt x="234696" y="461771"/>
                </a:lnTo>
                <a:lnTo>
                  <a:pt x="234696" y="391637"/>
                </a:lnTo>
                <a:close/>
              </a:path>
              <a:path w="2527300" h="502920">
                <a:moveTo>
                  <a:pt x="2520696" y="4571"/>
                </a:moveTo>
                <a:lnTo>
                  <a:pt x="2520696" y="461771"/>
                </a:lnTo>
                <a:lnTo>
                  <a:pt x="2526791" y="461771"/>
                </a:lnTo>
                <a:lnTo>
                  <a:pt x="2526791" y="4571"/>
                </a:lnTo>
                <a:lnTo>
                  <a:pt x="2520696" y="4571"/>
                </a:lnTo>
                <a:close/>
              </a:path>
              <a:path w="2527300" h="502920">
                <a:moveTo>
                  <a:pt x="234696" y="387095"/>
                </a:moveTo>
                <a:lnTo>
                  <a:pt x="232663" y="387095"/>
                </a:lnTo>
                <a:lnTo>
                  <a:pt x="234696" y="388315"/>
                </a:lnTo>
                <a:lnTo>
                  <a:pt x="234696" y="387095"/>
                </a:lnTo>
                <a:close/>
              </a:path>
              <a:path w="2527300" h="502920">
                <a:moveTo>
                  <a:pt x="231647" y="268223"/>
                </a:moveTo>
                <a:lnTo>
                  <a:pt x="230123" y="269727"/>
                </a:lnTo>
                <a:lnTo>
                  <a:pt x="230123" y="271271"/>
                </a:lnTo>
                <a:lnTo>
                  <a:pt x="231647" y="268223"/>
                </a:lnTo>
                <a:close/>
              </a:path>
              <a:path w="2527300" h="502920">
                <a:moveTo>
                  <a:pt x="233198" y="268223"/>
                </a:moveTo>
                <a:lnTo>
                  <a:pt x="231647" y="268223"/>
                </a:lnTo>
                <a:lnTo>
                  <a:pt x="230123" y="271271"/>
                </a:lnTo>
                <a:lnTo>
                  <a:pt x="233181" y="271271"/>
                </a:lnTo>
                <a:lnTo>
                  <a:pt x="233198" y="268223"/>
                </a:lnTo>
                <a:close/>
              </a:path>
              <a:path w="2527300" h="502920">
                <a:moveTo>
                  <a:pt x="2520695" y="0"/>
                </a:moveTo>
                <a:lnTo>
                  <a:pt x="234695" y="0"/>
                </a:lnTo>
                <a:lnTo>
                  <a:pt x="231647" y="1523"/>
                </a:lnTo>
                <a:lnTo>
                  <a:pt x="230124" y="4571"/>
                </a:lnTo>
                <a:lnTo>
                  <a:pt x="230123" y="269727"/>
                </a:lnTo>
                <a:lnTo>
                  <a:pt x="231647" y="268223"/>
                </a:lnTo>
                <a:lnTo>
                  <a:pt x="233198" y="268223"/>
                </a:lnTo>
                <a:lnTo>
                  <a:pt x="234696" y="4571"/>
                </a:lnTo>
                <a:lnTo>
                  <a:pt x="2526791" y="4571"/>
                </a:lnTo>
                <a:lnTo>
                  <a:pt x="2525267" y="1523"/>
                </a:lnTo>
                <a:lnTo>
                  <a:pt x="2520695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2676" y="4800600"/>
            <a:ext cx="2516123" cy="493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28103" y="4796028"/>
            <a:ext cx="2527300" cy="502920"/>
          </a:xfrm>
          <a:custGeom>
            <a:avLst/>
            <a:gdLst/>
            <a:ahLst/>
            <a:cxnLst/>
            <a:rect l="l" t="t" r="r" b="b"/>
            <a:pathLst>
              <a:path w="2527300" h="502920">
                <a:moveTo>
                  <a:pt x="230123" y="269727"/>
                </a:moveTo>
                <a:lnTo>
                  <a:pt x="1523" y="495299"/>
                </a:lnTo>
                <a:lnTo>
                  <a:pt x="0" y="498347"/>
                </a:lnTo>
                <a:lnTo>
                  <a:pt x="1523" y="501395"/>
                </a:lnTo>
                <a:lnTo>
                  <a:pt x="4571" y="502919"/>
                </a:lnTo>
                <a:lnTo>
                  <a:pt x="7619" y="502919"/>
                </a:lnTo>
                <a:lnTo>
                  <a:pt x="3047" y="495299"/>
                </a:lnTo>
                <a:lnTo>
                  <a:pt x="27735" y="483201"/>
                </a:lnTo>
                <a:lnTo>
                  <a:pt x="239267" y="275843"/>
                </a:lnTo>
                <a:lnTo>
                  <a:pt x="240791" y="271271"/>
                </a:lnTo>
                <a:lnTo>
                  <a:pt x="230123" y="271271"/>
                </a:lnTo>
                <a:lnTo>
                  <a:pt x="230123" y="269727"/>
                </a:lnTo>
                <a:close/>
              </a:path>
              <a:path w="2527300" h="502920">
                <a:moveTo>
                  <a:pt x="27735" y="483201"/>
                </a:moveTo>
                <a:lnTo>
                  <a:pt x="3047" y="495299"/>
                </a:lnTo>
                <a:lnTo>
                  <a:pt x="7619" y="502919"/>
                </a:lnTo>
                <a:lnTo>
                  <a:pt x="27735" y="483201"/>
                </a:lnTo>
                <a:close/>
              </a:path>
              <a:path w="2527300" h="502920">
                <a:moveTo>
                  <a:pt x="237743" y="382523"/>
                </a:moveTo>
                <a:lnTo>
                  <a:pt x="233171" y="382523"/>
                </a:lnTo>
                <a:lnTo>
                  <a:pt x="27735" y="483201"/>
                </a:lnTo>
                <a:lnTo>
                  <a:pt x="7619" y="502919"/>
                </a:lnTo>
                <a:lnTo>
                  <a:pt x="230123" y="393878"/>
                </a:lnTo>
                <a:lnTo>
                  <a:pt x="230123" y="385571"/>
                </a:lnTo>
                <a:lnTo>
                  <a:pt x="240791" y="385571"/>
                </a:lnTo>
                <a:lnTo>
                  <a:pt x="237743" y="382523"/>
                </a:lnTo>
                <a:close/>
              </a:path>
              <a:path w="2527300" h="502920">
                <a:moveTo>
                  <a:pt x="240791" y="385571"/>
                </a:moveTo>
                <a:lnTo>
                  <a:pt x="230123" y="385571"/>
                </a:lnTo>
                <a:lnTo>
                  <a:pt x="237743" y="390143"/>
                </a:lnTo>
                <a:lnTo>
                  <a:pt x="230123" y="393878"/>
                </a:lnTo>
                <a:lnTo>
                  <a:pt x="230123" y="461771"/>
                </a:lnTo>
                <a:lnTo>
                  <a:pt x="231647" y="466343"/>
                </a:lnTo>
                <a:lnTo>
                  <a:pt x="234695" y="467867"/>
                </a:lnTo>
                <a:lnTo>
                  <a:pt x="2520695" y="467867"/>
                </a:lnTo>
                <a:lnTo>
                  <a:pt x="2525267" y="466343"/>
                </a:lnTo>
                <a:lnTo>
                  <a:pt x="2526791" y="461771"/>
                </a:lnTo>
                <a:lnTo>
                  <a:pt x="240791" y="461771"/>
                </a:lnTo>
                <a:lnTo>
                  <a:pt x="234695" y="457199"/>
                </a:lnTo>
                <a:lnTo>
                  <a:pt x="240791" y="457199"/>
                </a:lnTo>
                <a:lnTo>
                  <a:pt x="240791" y="385571"/>
                </a:lnTo>
                <a:close/>
              </a:path>
              <a:path w="2527300" h="502920">
                <a:moveTo>
                  <a:pt x="240791" y="457199"/>
                </a:moveTo>
                <a:lnTo>
                  <a:pt x="234695" y="457199"/>
                </a:lnTo>
                <a:lnTo>
                  <a:pt x="240791" y="461771"/>
                </a:lnTo>
                <a:lnTo>
                  <a:pt x="240791" y="457199"/>
                </a:lnTo>
                <a:close/>
              </a:path>
              <a:path w="2527300" h="502920">
                <a:moveTo>
                  <a:pt x="2516123" y="457199"/>
                </a:moveTo>
                <a:lnTo>
                  <a:pt x="240791" y="457199"/>
                </a:lnTo>
                <a:lnTo>
                  <a:pt x="240791" y="461771"/>
                </a:lnTo>
                <a:lnTo>
                  <a:pt x="2516123" y="461771"/>
                </a:lnTo>
                <a:lnTo>
                  <a:pt x="2516123" y="457199"/>
                </a:lnTo>
                <a:close/>
              </a:path>
              <a:path w="2527300" h="502920">
                <a:moveTo>
                  <a:pt x="2516123" y="4571"/>
                </a:moveTo>
                <a:lnTo>
                  <a:pt x="2516123" y="461771"/>
                </a:lnTo>
                <a:lnTo>
                  <a:pt x="2520695" y="457199"/>
                </a:lnTo>
                <a:lnTo>
                  <a:pt x="2526791" y="457199"/>
                </a:lnTo>
                <a:lnTo>
                  <a:pt x="2526791" y="10667"/>
                </a:lnTo>
                <a:lnTo>
                  <a:pt x="2520695" y="10667"/>
                </a:lnTo>
                <a:lnTo>
                  <a:pt x="2516123" y="4571"/>
                </a:lnTo>
                <a:close/>
              </a:path>
              <a:path w="2527300" h="502920">
                <a:moveTo>
                  <a:pt x="2526791" y="457199"/>
                </a:moveTo>
                <a:lnTo>
                  <a:pt x="2520695" y="457199"/>
                </a:lnTo>
                <a:lnTo>
                  <a:pt x="2516123" y="461771"/>
                </a:lnTo>
                <a:lnTo>
                  <a:pt x="2526791" y="461771"/>
                </a:lnTo>
                <a:lnTo>
                  <a:pt x="2526791" y="457199"/>
                </a:lnTo>
                <a:close/>
              </a:path>
              <a:path w="2527300" h="502920">
                <a:moveTo>
                  <a:pt x="230123" y="385571"/>
                </a:moveTo>
                <a:lnTo>
                  <a:pt x="230123" y="393878"/>
                </a:lnTo>
                <a:lnTo>
                  <a:pt x="237743" y="390143"/>
                </a:lnTo>
                <a:lnTo>
                  <a:pt x="230123" y="385571"/>
                </a:lnTo>
                <a:close/>
              </a:path>
              <a:path w="2527300" h="502920">
                <a:moveTo>
                  <a:pt x="231647" y="268223"/>
                </a:moveTo>
                <a:lnTo>
                  <a:pt x="230123" y="269727"/>
                </a:lnTo>
                <a:lnTo>
                  <a:pt x="230123" y="271271"/>
                </a:lnTo>
                <a:lnTo>
                  <a:pt x="231647" y="268223"/>
                </a:lnTo>
                <a:close/>
              </a:path>
              <a:path w="2527300" h="502920">
                <a:moveTo>
                  <a:pt x="240791" y="268223"/>
                </a:moveTo>
                <a:lnTo>
                  <a:pt x="231647" y="268223"/>
                </a:lnTo>
                <a:lnTo>
                  <a:pt x="230123" y="271271"/>
                </a:lnTo>
                <a:lnTo>
                  <a:pt x="240791" y="271271"/>
                </a:lnTo>
                <a:lnTo>
                  <a:pt x="240791" y="268223"/>
                </a:lnTo>
                <a:close/>
              </a:path>
              <a:path w="2527300" h="502920">
                <a:moveTo>
                  <a:pt x="2520695" y="0"/>
                </a:moveTo>
                <a:lnTo>
                  <a:pt x="234695" y="0"/>
                </a:lnTo>
                <a:lnTo>
                  <a:pt x="231647" y="1523"/>
                </a:lnTo>
                <a:lnTo>
                  <a:pt x="230123" y="4571"/>
                </a:lnTo>
                <a:lnTo>
                  <a:pt x="230123" y="269727"/>
                </a:lnTo>
                <a:lnTo>
                  <a:pt x="231647" y="268223"/>
                </a:lnTo>
                <a:lnTo>
                  <a:pt x="240791" y="268223"/>
                </a:lnTo>
                <a:lnTo>
                  <a:pt x="240791" y="10667"/>
                </a:lnTo>
                <a:lnTo>
                  <a:pt x="234695" y="10667"/>
                </a:lnTo>
                <a:lnTo>
                  <a:pt x="240791" y="4571"/>
                </a:lnTo>
                <a:lnTo>
                  <a:pt x="2526791" y="4571"/>
                </a:lnTo>
                <a:lnTo>
                  <a:pt x="2525267" y="1523"/>
                </a:lnTo>
                <a:lnTo>
                  <a:pt x="2520695" y="0"/>
                </a:lnTo>
                <a:close/>
              </a:path>
              <a:path w="2527300" h="502920">
                <a:moveTo>
                  <a:pt x="240791" y="4571"/>
                </a:moveTo>
                <a:lnTo>
                  <a:pt x="234695" y="10667"/>
                </a:lnTo>
                <a:lnTo>
                  <a:pt x="240791" y="10667"/>
                </a:lnTo>
                <a:lnTo>
                  <a:pt x="240791" y="4571"/>
                </a:lnTo>
                <a:close/>
              </a:path>
              <a:path w="2527300" h="502920">
                <a:moveTo>
                  <a:pt x="2516123" y="4571"/>
                </a:moveTo>
                <a:lnTo>
                  <a:pt x="240791" y="4571"/>
                </a:lnTo>
                <a:lnTo>
                  <a:pt x="240791" y="10667"/>
                </a:lnTo>
                <a:lnTo>
                  <a:pt x="2516123" y="10667"/>
                </a:lnTo>
                <a:lnTo>
                  <a:pt x="2516123" y="4571"/>
                </a:lnTo>
                <a:close/>
              </a:path>
              <a:path w="2527300" h="502920">
                <a:moveTo>
                  <a:pt x="2526791" y="4571"/>
                </a:moveTo>
                <a:lnTo>
                  <a:pt x="2516123" y="4571"/>
                </a:lnTo>
                <a:lnTo>
                  <a:pt x="2520695" y="10667"/>
                </a:lnTo>
                <a:lnTo>
                  <a:pt x="2526791" y="10667"/>
                </a:lnTo>
                <a:lnTo>
                  <a:pt x="2526791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74489" y="4859477"/>
            <a:ext cx="226377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marR="5080" indent="-13271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Re</a:t>
            </a:r>
            <a:r>
              <a:rPr sz="1200" spc="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lace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e 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</a:t>
            </a:r>
            <a:r>
              <a:rPr sz="1200" spc="-1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isor 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s 0 a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ec</a:t>
            </a:r>
            <a:r>
              <a:rPr sz="1200" spc="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te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baseline="24305" dirty="0">
                <a:latin typeface="Arial"/>
                <a:cs typeface="Arial"/>
              </a:rPr>
              <a:t>nd </a:t>
            </a:r>
            <a:r>
              <a:rPr sz="1200" spc="-157" baseline="243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60069" y="2431669"/>
          <a:ext cx="7619997" cy="1472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799"/>
                <a:gridCol w="1066799"/>
                <a:gridCol w="5486399"/>
              </a:tblGrid>
              <a:tr h="37033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did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ou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Fi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ally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block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ecu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result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printed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2638">
                      <a:solidFill>
                        <a:srgbClr val="E9EDF4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2638">
                      <a:solidFill>
                        <a:srgbClr val="E9EDF4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89535" algn="just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Arithmetic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eption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thro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n,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cep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ion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sage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“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Di</a:t>
                      </a:r>
                      <a:r>
                        <a:rPr sz="1400" spc="-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annot</a:t>
                      </a:r>
                      <a:r>
                        <a:rPr sz="14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be zero”</a:t>
                      </a:r>
                      <a:r>
                        <a:rPr sz="14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printed</a:t>
                      </a:r>
                      <a:r>
                        <a:rPr sz="14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sz="1400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ol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finally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block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ecu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result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printed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as ‘0’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2638">
                      <a:solidFill>
                        <a:srgbClr val="E9EDF4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81957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165" algn="l">
              <a:lnSpc>
                <a:spcPct val="100000"/>
              </a:lnSpc>
            </a:pPr>
            <a:r>
              <a:rPr sz="3600" dirty="0"/>
              <a:t>Time</a:t>
            </a:r>
            <a:r>
              <a:rPr sz="3600" spc="-20" dirty="0"/>
              <a:t> </a:t>
            </a:r>
            <a:r>
              <a:rPr sz="3600" spc="-385" dirty="0"/>
              <a:t>T</a:t>
            </a:r>
            <a:r>
              <a:rPr sz="3600" dirty="0"/>
              <a:t>o</a:t>
            </a:r>
            <a:r>
              <a:rPr sz="3600" spc="-25" dirty="0"/>
              <a:t> </a:t>
            </a:r>
            <a:r>
              <a:rPr sz="3600" spc="-80" dirty="0"/>
              <a:t>R</a:t>
            </a:r>
            <a:r>
              <a:rPr sz="3600" dirty="0"/>
              <a:t>ef</a:t>
            </a:r>
            <a:r>
              <a:rPr sz="3600" spc="-10" dirty="0"/>
              <a:t>l</a:t>
            </a:r>
            <a:r>
              <a:rPr sz="3600" dirty="0"/>
              <a:t>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14928" y="2017776"/>
            <a:ext cx="2785872" cy="1335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5933" y="3328632"/>
            <a:ext cx="8053705" cy="3256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Assoc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ates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to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refl</a:t>
            </a:r>
            <a:r>
              <a:rPr sz="2300" spc="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ct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the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fol</a:t>
            </a:r>
            <a:r>
              <a:rPr sz="2300" spc="5" dirty="0">
                <a:latin typeface="Arial"/>
                <a:cs typeface="Arial"/>
              </a:rPr>
              <a:t>l</a:t>
            </a:r>
            <a:r>
              <a:rPr sz="2300" dirty="0">
                <a:latin typeface="Arial"/>
                <a:cs typeface="Arial"/>
              </a:rPr>
              <a:t>o</a:t>
            </a:r>
            <a:r>
              <a:rPr sz="2300" spc="5" dirty="0">
                <a:latin typeface="Arial"/>
                <a:cs typeface="Arial"/>
              </a:rPr>
              <a:t>w</a:t>
            </a:r>
            <a:r>
              <a:rPr sz="2300" dirty="0">
                <a:latin typeface="Arial"/>
                <a:cs typeface="Arial"/>
              </a:rPr>
              <a:t>i</a:t>
            </a:r>
            <a:r>
              <a:rPr sz="2300" spc="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topics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before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pr</a:t>
            </a:r>
            <a:r>
              <a:rPr sz="2300" spc="5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cee</a:t>
            </a:r>
            <a:r>
              <a:rPr sz="2300" spc="5" dirty="0">
                <a:latin typeface="Arial"/>
                <a:cs typeface="Arial"/>
              </a:rPr>
              <a:t>d</a:t>
            </a:r>
            <a:r>
              <a:rPr sz="2300" dirty="0">
                <a:latin typeface="Arial"/>
                <a:cs typeface="Arial"/>
              </a:rPr>
              <a:t>in</a:t>
            </a:r>
            <a:r>
              <a:rPr sz="2300" spc="-15" dirty="0">
                <a:latin typeface="Arial"/>
                <a:cs typeface="Arial"/>
              </a:rPr>
              <a:t>g</a:t>
            </a:r>
            <a:r>
              <a:rPr sz="230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Wingdings"/>
              <a:buChar char=""/>
              <a:tabLst>
                <a:tab pos="356235" algn="l"/>
              </a:tabLst>
            </a:pPr>
            <a:r>
              <a:rPr sz="2300" dirty="0">
                <a:latin typeface="Arial"/>
                <a:cs typeface="Arial"/>
              </a:rPr>
              <a:t>What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is an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</a:t>
            </a:r>
            <a:r>
              <a:rPr sz="2300" spc="-15" dirty="0">
                <a:latin typeface="Arial"/>
                <a:cs typeface="Arial"/>
              </a:rPr>
              <a:t>x</a:t>
            </a:r>
            <a:r>
              <a:rPr sz="2300" dirty="0">
                <a:latin typeface="Arial"/>
                <a:cs typeface="Arial"/>
              </a:rPr>
              <a:t>cepti</a:t>
            </a:r>
            <a:r>
              <a:rPr sz="2300" spc="5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n?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6235" algn="l"/>
              </a:tabLst>
            </a:pPr>
            <a:r>
              <a:rPr sz="2300" dirty="0">
                <a:latin typeface="Arial"/>
                <a:cs typeface="Arial"/>
              </a:rPr>
              <a:t>What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are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the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types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of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</a:t>
            </a:r>
            <a:r>
              <a:rPr sz="2300" spc="-15" dirty="0">
                <a:latin typeface="Arial"/>
                <a:cs typeface="Arial"/>
              </a:rPr>
              <a:t>x</a:t>
            </a:r>
            <a:r>
              <a:rPr sz="2300" dirty="0">
                <a:latin typeface="Arial"/>
                <a:cs typeface="Arial"/>
              </a:rPr>
              <a:t>cepti</a:t>
            </a:r>
            <a:r>
              <a:rPr sz="2300" spc="5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ns?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6235" algn="l"/>
              </a:tabLst>
            </a:pPr>
            <a:r>
              <a:rPr sz="2300" dirty="0">
                <a:latin typeface="Arial"/>
                <a:cs typeface="Arial"/>
              </a:rPr>
              <a:t>What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is an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</a:t>
            </a:r>
            <a:r>
              <a:rPr sz="2300" spc="-10" dirty="0">
                <a:latin typeface="Arial"/>
                <a:cs typeface="Arial"/>
              </a:rPr>
              <a:t>x</a:t>
            </a:r>
            <a:r>
              <a:rPr sz="2300" dirty="0">
                <a:latin typeface="Arial"/>
                <a:cs typeface="Arial"/>
              </a:rPr>
              <a:t>cepti</a:t>
            </a:r>
            <a:r>
              <a:rPr sz="2300" spc="5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n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ha</a:t>
            </a:r>
            <a:r>
              <a:rPr sz="2300" spc="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d</a:t>
            </a:r>
            <a:r>
              <a:rPr sz="2300" spc="5" dirty="0">
                <a:latin typeface="Arial"/>
                <a:cs typeface="Arial"/>
              </a:rPr>
              <a:t>l</a:t>
            </a:r>
            <a:r>
              <a:rPr sz="2300" dirty="0">
                <a:latin typeface="Arial"/>
                <a:cs typeface="Arial"/>
              </a:rPr>
              <a:t>er?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6235" algn="l"/>
              </a:tabLst>
            </a:pPr>
            <a:r>
              <a:rPr sz="2300" dirty="0">
                <a:latin typeface="Arial"/>
                <a:cs typeface="Arial"/>
              </a:rPr>
              <a:t>What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are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techn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ques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of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H</a:t>
            </a:r>
            <a:r>
              <a:rPr sz="2300" spc="5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nd</a:t>
            </a:r>
            <a:r>
              <a:rPr sz="2300" spc="10" dirty="0">
                <a:latin typeface="Arial"/>
                <a:cs typeface="Arial"/>
              </a:rPr>
              <a:t>l</a:t>
            </a:r>
            <a:r>
              <a:rPr sz="2300" dirty="0">
                <a:latin typeface="Arial"/>
                <a:cs typeface="Arial"/>
              </a:rPr>
              <a:t>i</a:t>
            </a:r>
            <a:r>
              <a:rPr sz="2300" spc="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</a:t>
            </a:r>
            <a:r>
              <a:rPr sz="2300" spc="-15" dirty="0">
                <a:latin typeface="Arial"/>
                <a:cs typeface="Arial"/>
              </a:rPr>
              <a:t>x</a:t>
            </a:r>
            <a:r>
              <a:rPr sz="2300" dirty="0">
                <a:latin typeface="Arial"/>
                <a:cs typeface="Arial"/>
              </a:rPr>
              <a:t>cepti</a:t>
            </a:r>
            <a:r>
              <a:rPr sz="2300" spc="5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ns?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6235" algn="l"/>
              </a:tabLst>
            </a:pPr>
            <a:r>
              <a:rPr sz="2300" dirty="0">
                <a:latin typeface="Arial"/>
                <a:cs typeface="Arial"/>
              </a:rPr>
              <a:t>C</a:t>
            </a:r>
            <a:r>
              <a:rPr sz="2300" spc="5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n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ha</a:t>
            </a:r>
            <a:r>
              <a:rPr sz="2300" spc="-10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e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10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ry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b</a:t>
            </a:r>
            <a:r>
              <a:rPr sz="2300" spc="5" dirty="0">
                <a:latin typeface="Arial"/>
                <a:cs typeface="Arial"/>
              </a:rPr>
              <a:t>l</a:t>
            </a:r>
            <a:r>
              <a:rPr sz="2300" dirty="0">
                <a:latin typeface="Arial"/>
                <a:cs typeface="Arial"/>
              </a:rPr>
              <a:t>ock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5" dirty="0">
                <a:latin typeface="Arial"/>
                <a:cs typeface="Arial"/>
              </a:rPr>
              <a:t>l</a:t>
            </a:r>
            <a:r>
              <a:rPr sz="2300" dirty="0">
                <a:latin typeface="Arial"/>
                <a:cs typeface="Arial"/>
              </a:rPr>
              <a:t>on</a:t>
            </a:r>
            <a:r>
              <a:rPr sz="2300" spc="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?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6235" algn="l"/>
              </a:tabLst>
            </a:pPr>
            <a:r>
              <a:rPr sz="2300" dirty="0">
                <a:latin typeface="Arial"/>
                <a:cs typeface="Arial"/>
              </a:rPr>
              <a:t>Where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w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ll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 use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fina</a:t>
            </a:r>
            <a:r>
              <a:rPr sz="2300" spc="10" dirty="0">
                <a:latin typeface="Arial"/>
                <a:cs typeface="Arial"/>
              </a:rPr>
              <a:t>l</a:t>
            </a:r>
            <a:r>
              <a:rPr sz="2300" dirty="0">
                <a:latin typeface="Arial"/>
                <a:cs typeface="Arial"/>
              </a:rPr>
              <a:t>ly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b</a:t>
            </a:r>
            <a:r>
              <a:rPr sz="2300" spc="5" dirty="0">
                <a:latin typeface="Arial"/>
                <a:cs typeface="Arial"/>
              </a:rPr>
              <a:t>l</a:t>
            </a:r>
            <a:r>
              <a:rPr sz="2300" dirty="0">
                <a:latin typeface="Arial"/>
                <a:cs typeface="Arial"/>
              </a:rPr>
              <a:t>ock?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Wingdings"/>
              <a:buChar char=""/>
              <a:tabLst>
                <a:tab pos="356235" algn="l"/>
              </a:tabLst>
            </a:pPr>
            <a:r>
              <a:rPr sz="2300" dirty="0">
                <a:latin typeface="Arial"/>
                <a:cs typeface="Arial"/>
              </a:rPr>
              <a:t>What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is the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key</a:t>
            </a:r>
            <a:r>
              <a:rPr sz="2300" spc="5" dirty="0">
                <a:latin typeface="Arial"/>
                <a:cs typeface="Arial"/>
              </a:rPr>
              <a:t>w</a:t>
            </a:r>
            <a:r>
              <a:rPr sz="2300" dirty="0">
                <a:latin typeface="Arial"/>
                <a:cs typeface="Arial"/>
              </a:rPr>
              <a:t>ord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used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to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ma</a:t>
            </a:r>
            <a:r>
              <a:rPr sz="2300" spc="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ua</a:t>
            </a:r>
            <a:r>
              <a:rPr sz="2300" spc="10" dirty="0">
                <a:latin typeface="Arial"/>
                <a:cs typeface="Arial"/>
              </a:rPr>
              <a:t>l</a:t>
            </a:r>
            <a:r>
              <a:rPr sz="2300" dirty="0">
                <a:latin typeface="Arial"/>
                <a:cs typeface="Arial"/>
              </a:rPr>
              <a:t>ly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throw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the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</a:t>
            </a:r>
            <a:r>
              <a:rPr sz="2300" spc="-10" dirty="0">
                <a:latin typeface="Arial"/>
                <a:cs typeface="Arial"/>
              </a:rPr>
              <a:t>x</a:t>
            </a:r>
            <a:r>
              <a:rPr sz="2300" dirty="0">
                <a:latin typeface="Arial"/>
                <a:cs typeface="Arial"/>
              </a:rPr>
              <a:t>cepti</a:t>
            </a:r>
            <a:r>
              <a:rPr sz="2300" spc="5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n?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505200"/>
            <a:ext cx="3953255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920" y="681957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8915" algn="l">
              <a:lnSpc>
                <a:spcPct val="100000"/>
              </a:lnSpc>
            </a:pPr>
            <a:r>
              <a:rPr sz="3600" dirty="0"/>
              <a:t>Print</a:t>
            </a:r>
            <a:r>
              <a:rPr sz="3600" spc="-10" dirty="0"/>
              <a:t>S</a:t>
            </a:r>
            <a:r>
              <a:rPr sz="3600" dirty="0"/>
              <a:t>t</a:t>
            </a:r>
            <a:r>
              <a:rPr sz="3600" spc="-10" dirty="0"/>
              <a:t>a</a:t>
            </a:r>
            <a:r>
              <a:rPr sz="3600" dirty="0"/>
              <a:t>ck</a:t>
            </a:r>
            <a:r>
              <a:rPr sz="3600" spc="-345" dirty="0"/>
              <a:t>T</a:t>
            </a:r>
            <a:r>
              <a:rPr sz="3600" spc="-65" dirty="0"/>
              <a:t>r</a:t>
            </a:r>
            <a:r>
              <a:rPr sz="3600" dirty="0"/>
              <a:t>a</a:t>
            </a:r>
            <a:r>
              <a:rPr sz="3600" spc="-10" dirty="0"/>
              <a:t>c</a:t>
            </a:r>
            <a:r>
              <a:rPr sz="3600" dirty="0"/>
              <a:t>e</a:t>
            </a:r>
            <a:r>
              <a:rPr sz="3600" spc="-20" dirty="0"/>
              <a:t> </a:t>
            </a:r>
            <a:r>
              <a:rPr sz="3600" dirty="0"/>
              <a:t>method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89793" y="2127605"/>
            <a:ext cx="8352790" cy="122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99465">
              <a:lnSpc>
                <a:spcPct val="100000"/>
              </a:lnSpc>
            </a:pPr>
            <a:r>
              <a:rPr sz="1800" b="1" i="1" dirty="0">
                <a:latin typeface="Arial"/>
                <a:cs typeface="Arial"/>
              </a:rPr>
              <a:t>Print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Sta</a:t>
            </a:r>
            <a:r>
              <a:rPr sz="1800" b="1" i="1" spc="-10" dirty="0">
                <a:latin typeface="Arial"/>
                <a:cs typeface="Arial"/>
              </a:rPr>
              <a:t>c</a:t>
            </a:r>
            <a:r>
              <a:rPr sz="1800" b="1" i="1" dirty="0">
                <a:latin typeface="Arial"/>
                <a:cs typeface="Arial"/>
              </a:rPr>
              <a:t>k</a:t>
            </a:r>
            <a:r>
              <a:rPr sz="1800" b="1" i="1" spc="10" dirty="0">
                <a:latin typeface="Arial"/>
                <a:cs typeface="Arial"/>
              </a:rPr>
              <a:t> </a:t>
            </a:r>
            <a:r>
              <a:rPr sz="1800" b="1" i="1" spc="-35" dirty="0">
                <a:latin typeface="Arial"/>
                <a:cs typeface="Arial"/>
              </a:rPr>
              <a:t>T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ce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a met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for pri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stack, </a:t>
            </a:r>
            <a:r>
              <a:rPr sz="1800" spc="-5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 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ns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nce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nts the err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messa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so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rre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thus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ps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ntif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pr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4600" y="3386328"/>
            <a:ext cx="693420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3886200"/>
            <a:ext cx="3953255" cy="1523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6048755"/>
            <a:ext cx="6467856" cy="656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2207" y="5017008"/>
            <a:ext cx="3226435" cy="1016635"/>
          </a:xfrm>
          <a:custGeom>
            <a:avLst/>
            <a:gdLst/>
            <a:ahLst/>
            <a:cxnLst/>
            <a:rect l="l" t="t" r="r" b="b"/>
            <a:pathLst>
              <a:path w="3226434" h="1016635">
                <a:moveTo>
                  <a:pt x="32202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010411"/>
                </a:lnTo>
                <a:lnTo>
                  <a:pt x="6095" y="1016507"/>
                </a:lnTo>
                <a:lnTo>
                  <a:pt x="3220211" y="1016507"/>
                </a:lnTo>
                <a:lnTo>
                  <a:pt x="3226307" y="1010411"/>
                </a:lnTo>
                <a:lnTo>
                  <a:pt x="3226307" y="1002791"/>
                </a:lnTo>
                <a:lnTo>
                  <a:pt x="25907" y="1002791"/>
                </a:lnTo>
                <a:lnTo>
                  <a:pt x="12191" y="990599"/>
                </a:lnTo>
                <a:lnTo>
                  <a:pt x="25907" y="9905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3226307" y="12191"/>
                </a:lnTo>
                <a:lnTo>
                  <a:pt x="3226307" y="6095"/>
                </a:lnTo>
                <a:lnTo>
                  <a:pt x="3220211" y="0"/>
                </a:lnTo>
                <a:close/>
              </a:path>
              <a:path w="3226434" h="1016635">
                <a:moveTo>
                  <a:pt x="25907" y="990599"/>
                </a:moveTo>
                <a:lnTo>
                  <a:pt x="12191" y="990599"/>
                </a:lnTo>
                <a:lnTo>
                  <a:pt x="25907" y="1002791"/>
                </a:lnTo>
                <a:lnTo>
                  <a:pt x="25907" y="990599"/>
                </a:lnTo>
                <a:close/>
              </a:path>
              <a:path w="3226434" h="1016635">
                <a:moveTo>
                  <a:pt x="3200399" y="990599"/>
                </a:moveTo>
                <a:lnTo>
                  <a:pt x="25907" y="990599"/>
                </a:lnTo>
                <a:lnTo>
                  <a:pt x="25907" y="1002791"/>
                </a:lnTo>
                <a:lnTo>
                  <a:pt x="3200399" y="1002791"/>
                </a:lnTo>
                <a:lnTo>
                  <a:pt x="3200399" y="990599"/>
                </a:lnTo>
                <a:close/>
              </a:path>
              <a:path w="3226434" h="1016635">
                <a:moveTo>
                  <a:pt x="3200399" y="12191"/>
                </a:moveTo>
                <a:lnTo>
                  <a:pt x="3200399" y="1002791"/>
                </a:lnTo>
                <a:lnTo>
                  <a:pt x="3212591" y="990599"/>
                </a:lnTo>
                <a:lnTo>
                  <a:pt x="3226307" y="990599"/>
                </a:lnTo>
                <a:lnTo>
                  <a:pt x="3226307" y="25907"/>
                </a:lnTo>
                <a:lnTo>
                  <a:pt x="3212591" y="25907"/>
                </a:lnTo>
                <a:lnTo>
                  <a:pt x="3200399" y="12191"/>
                </a:lnTo>
                <a:close/>
              </a:path>
              <a:path w="3226434" h="1016635">
                <a:moveTo>
                  <a:pt x="3226307" y="990599"/>
                </a:moveTo>
                <a:lnTo>
                  <a:pt x="3212591" y="990599"/>
                </a:lnTo>
                <a:lnTo>
                  <a:pt x="3200399" y="1002791"/>
                </a:lnTo>
                <a:lnTo>
                  <a:pt x="3226307" y="1002791"/>
                </a:lnTo>
                <a:lnTo>
                  <a:pt x="3226307" y="990599"/>
                </a:lnTo>
                <a:close/>
              </a:path>
              <a:path w="3226434" h="1016635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3226434" h="1016635">
                <a:moveTo>
                  <a:pt x="32003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3200399" y="25907"/>
                </a:lnTo>
                <a:lnTo>
                  <a:pt x="3200399" y="12191"/>
                </a:lnTo>
                <a:close/>
              </a:path>
              <a:path w="3226434" h="1016635">
                <a:moveTo>
                  <a:pt x="3226307" y="12191"/>
                </a:moveTo>
                <a:lnTo>
                  <a:pt x="3200399" y="12191"/>
                </a:lnTo>
                <a:lnTo>
                  <a:pt x="3212591" y="25907"/>
                </a:lnTo>
                <a:lnTo>
                  <a:pt x="3226307" y="25907"/>
                </a:lnTo>
                <a:lnTo>
                  <a:pt x="32263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1159" y="6024372"/>
            <a:ext cx="2359660" cy="513715"/>
          </a:xfrm>
          <a:custGeom>
            <a:avLst/>
            <a:gdLst/>
            <a:ahLst/>
            <a:cxnLst/>
            <a:rect l="l" t="t" r="r" b="b"/>
            <a:pathLst>
              <a:path w="2359659" h="513715">
                <a:moveTo>
                  <a:pt x="2350007" y="0"/>
                </a:moveTo>
                <a:lnTo>
                  <a:pt x="2343911" y="1523"/>
                </a:lnTo>
                <a:lnTo>
                  <a:pt x="2340932" y="1799"/>
                </a:lnTo>
                <a:lnTo>
                  <a:pt x="2346959" y="25907"/>
                </a:lnTo>
                <a:lnTo>
                  <a:pt x="2264859" y="33541"/>
                </a:lnTo>
                <a:lnTo>
                  <a:pt x="1179575" y="490727"/>
                </a:lnTo>
                <a:lnTo>
                  <a:pt x="1190243" y="513587"/>
                </a:lnTo>
                <a:lnTo>
                  <a:pt x="2350007" y="25907"/>
                </a:lnTo>
                <a:lnTo>
                  <a:pt x="2356103" y="22859"/>
                </a:lnTo>
                <a:lnTo>
                  <a:pt x="2359151" y="16763"/>
                </a:lnTo>
                <a:lnTo>
                  <a:pt x="2356103" y="4571"/>
                </a:lnTo>
                <a:lnTo>
                  <a:pt x="2350007" y="0"/>
                </a:lnTo>
                <a:close/>
              </a:path>
              <a:path w="2359659" h="513715">
                <a:moveTo>
                  <a:pt x="2340008" y="1884"/>
                </a:moveTo>
                <a:lnTo>
                  <a:pt x="0" y="217931"/>
                </a:lnTo>
                <a:lnTo>
                  <a:pt x="3047" y="243839"/>
                </a:lnTo>
                <a:lnTo>
                  <a:pt x="2264859" y="33541"/>
                </a:lnTo>
                <a:lnTo>
                  <a:pt x="2340008" y="1884"/>
                </a:lnTo>
                <a:close/>
              </a:path>
              <a:path w="2359659" h="513715">
                <a:moveTo>
                  <a:pt x="2340932" y="1799"/>
                </a:moveTo>
                <a:lnTo>
                  <a:pt x="2340008" y="1884"/>
                </a:lnTo>
                <a:lnTo>
                  <a:pt x="2264859" y="33541"/>
                </a:lnTo>
                <a:lnTo>
                  <a:pt x="2346959" y="25907"/>
                </a:lnTo>
                <a:lnTo>
                  <a:pt x="2340932" y="1799"/>
                </a:lnTo>
                <a:close/>
              </a:path>
              <a:path w="2359659" h="513715">
                <a:moveTo>
                  <a:pt x="2340863" y="1523"/>
                </a:moveTo>
                <a:lnTo>
                  <a:pt x="2340008" y="1884"/>
                </a:lnTo>
                <a:lnTo>
                  <a:pt x="2340932" y="1799"/>
                </a:lnTo>
                <a:lnTo>
                  <a:pt x="2340863" y="1523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24400" y="5029200"/>
            <a:ext cx="3200400" cy="9906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 marR="116205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This depicts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oc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quen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 that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thod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ok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from line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# 9 in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Thro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sD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mo.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  and fina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ly e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ption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thro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 D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mo.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3664" y="5710684"/>
            <a:ext cx="13696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Sta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k </a:t>
            </a:r>
            <a:r>
              <a:rPr sz="1800" b="1" spc="-9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62627" y="4041648"/>
            <a:ext cx="5039995" cy="841375"/>
          </a:xfrm>
          <a:custGeom>
            <a:avLst/>
            <a:gdLst/>
            <a:ahLst/>
            <a:cxnLst/>
            <a:rect l="l" t="t" r="r" b="b"/>
            <a:pathLst>
              <a:path w="5039995" h="841375">
                <a:moveTo>
                  <a:pt x="5033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35151"/>
                </a:lnTo>
                <a:lnTo>
                  <a:pt x="1523" y="839723"/>
                </a:lnTo>
                <a:lnTo>
                  <a:pt x="4571" y="841247"/>
                </a:lnTo>
                <a:lnTo>
                  <a:pt x="5033771" y="841247"/>
                </a:lnTo>
                <a:lnTo>
                  <a:pt x="5038343" y="839723"/>
                </a:lnTo>
                <a:lnTo>
                  <a:pt x="5039867" y="835151"/>
                </a:lnTo>
                <a:lnTo>
                  <a:pt x="4572" y="835151"/>
                </a:lnTo>
                <a:lnTo>
                  <a:pt x="4572" y="4571"/>
                </a:lnTo>
                <a:lnTo>
                  <a:pt x="5039867" y="4571"/>
                </a:lnTo>
                <a:lnTo>
                  <a:pt x="5038343" y="1523"/>
                </a:lnTo>
                <a:lnTo>
                  <a:pt x="5033771" y="0"/>
                </a:lnTo>
                <a:close/>
              </a:path>
              <a:path w="5039995" h="841375">
                <a:moveTo>
                  <a:pt x="5033772" y="4571"/>
                </a:moveTo>
                <a:lnTo>
                  <a:pt x="5033772" y="835151"/>
                </a:lnTo>
                <a:lnTo>
                  <a:pt x="5039867" y="835151"/>
                </a:lnTo>
                <a:lnTo>
                  <a:pt x="5039867" y="4571"/>
                </a:lnTo>
                <a:lnTo>
                  <a:pt x="5033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7200" y="4046220"/>
            <a:ext cx="5029199" cy="830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2627" y="4041648"/>
            <a:ext cx="5039995" cy="841375"/>
          </a:xfrm>
          <a:custGeom>
            <a:avLst/>
            <a:gdLst/>
            <a:ahLst/>
            <a:cxnLst/>
            <a:rect l="l" t="t" r="r" b="b"/>
            <a:pathLst>
              <a:path w="5039995" h="841375">
                <a:moveTo>
                  <a:pt x="5033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35151"/>
                </a:lnTo>
                <a:lnTo>
                  <a:pt x="1523" y="839723"/>
                </a:lnTo>
                <a:lnTo>
                  <a:pt x="4571" y="841247"/>
                </a:lnTo>
                <a:lnTo>
                  <a:pt x="5033771" y="841247"/>
                </a:lnTo>
                <a:lnTo>
                  <a:pt x="5038343" y="839723"/>
                </a:lnTo>
                <a:lnTo>
                  <a:pt x="5039867" y="835151"/>
                </a:lnTo>
                <a:lnTo>
                  <a:pt x="10667" y="835151"/>
                </a:lnTo>
                <a:lnTo>
                  <a:pt x="4571" y="830579"/>
                </a:lnTo>
                <a:lnTo>
                  <a:pt x="10667" y="830579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5039867" y="4571"/>
                </a:lnTo>
                <a:lnTo>
                  <a:pt x="5038343" y="1523"/>
                </a:lnTo>
                <a:lnTo>
                  <a:pt x="5033771" y="0"/>
                </a:lnTo>
                <a:close/>
              </a:path>
              <a:path w="5039995" h="841375">
                <a:moveTo>
                  <a:pt x="10667" y="830579"/>
                </a:moveTo>
                <a:lnTo>
                  <a:pt x="4571" y="830579"/>
                </a:lnTo>
                <a:lnTo>
                  <a:pt x="10667" y="835151"/>
                </a:lnTo>
                <a:lnTo>
                  <a:pt x="10667" y="830579"/>
                </a:lnTo>
                <a:close/>
              </a:path>
              <a:path w="5039995" h="841375">
                <a:moveTo>
                  <a:pt x="5029199" y="830579"/>
                </a:moveTo>
                <a:lnTo>
                  <a:pt x="10667" y="830579"/>
                </a:lnTo>
                <a:lnTo>
                  <a:pt x="10667" y="835151"/>
                </a:lnTo>
                <a:lnTo>
                  <a:pt x="5029199" y="835151"/>
                </a:lnTo>
                <a:lnTo>
                  <a:pt x="5029199" y="830579"/>
                </a:lnTo>
                <a:close/>
              </a:path>
              <a:path w="5039995" h="841375">
                <a:moveTo>
                  <a:pt x="5029199" y="4571"/>
                </a:moveTo>
                <a:lnTo>
                  <a:pt x="5029199" y="835151"/>
                </a:lnTo>
                <a:lnTo>
                  <a:pt x="5033771" y="830579"/>
                </a:lnTo>
                <a:lnTo>
                  <a:pt x="5039867" y="830579"/>
                </a:lnTo>
                <a:lnTo>
                  <a:pt x="5039867" y="9143"/>
                </a:lnTo>
                <a:lnTo>
                  <a:pt x="5033771" y="9143"/>
                </a:lnTo>
                <a:lnTo>
                  <a:pt x="5029199" y="4571"/>
                </a:lnTo>
                <a:close/>
              </a:path>
              <a:path w="5039995" h="841375">
                <a:moveTo>
                  <a:pt x="5039867" y="830579"/>
                </a:moveTo>
                <a:lnTo>
                  <a:pt x="5033771" y="830579"/>
                </a:lnTo>
                <a:lnTo>
                  <a:pt x="5029199" y="835151"/>
                </a:lnTo>
                <a:lnTo>
                  <a:pt x="5039867" y="835151"/>
                </a:lnTo>
                <a:lnTo>
                  <a:pt x="5039867" y="830579"/>
                </a:lnTo>
                <a:close/>
              </a:path>
              <a:path w="5039995" h="841375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5039995" h="841375">
                <a:moveTo>
                  <a:pt x="50291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5029199" y="9143"/>
                </a:lnTo>
                <a:lnTo>
                  <a:pt x="5029199" y="4571"/>
                </a:lnTo>
                <a:close/>
              </a:path>
              <a:path w="5039995" h="841375">
                <a:moveTo>
                  <a:pt x="5039867" y="4571"/>
                </a:moveTo>
                <a:lnTo>
                  <a:pt x="5029199" y="4571"/>
                </a:lnTo>
                <a:lnTo>
                  <a:pt x="5033771" y="9143"/>
                </a:lnTo>
                <a:lnTo>
                  <a:pt x="5039867" y="9143"/>
                </a:lnTo>
                <a:lnTo>
                  <a:pt x="5039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81058" y="4114624"/>
            <a:ext cx="480314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It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not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5" dirty="0">
                <a:latin typeface="Arial"/>
                <a:cs typeface="Arial"/>
              </a:rPr>
              <a:t>st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pract</a:t>
            </a:r>
            <a:r>
              <a:rPr sz="1600" spc="-5" dirty="0">
                <a:latin typeface="Arial"/>
                <a:cs typeface="Arial"/>
              </a:rPr>
              <a:t>ic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prin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Stack</a:t>
            </a:r>
            <a:r>
              <a:rPr sz="1600" b="1" spc="-10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race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during de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opment,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umes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ot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 mem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155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24600" y="3886200"/>
            <a:ext cx="693420" cy="761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81957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165" algn="l">
              <a:lnSpc>
                <a:spcPct val="100000"/>
              </a:lnSpc>
            </a:pPr>
            <a:r>
              <a:rPr sz="3600" dirty="0"/>
              <a:t>What</a:t>
            </a:r>
            <a:r>
              <a:rPr sz="3600" spc="-25" dirty="0"/>
              <a:t> </a:t>
            </a:r>
            <a:r>
              <a:rPr sz="3600" dirty="0"/>
              <a:t>is</a:t>
            </a:r>
            <a:r>
              <a:rPr sz="3600" spc="-15" dirty="0"/>
              <a:t> </a:t>
            </a:r>
            <a:r>
              <a:rPr sz="3600" dirty="0"/>
              <a:t>thi</a:t>
            </a:r>
            <a:r>
              <a:rPr sz="3600" spc="-10" dirty="0"/>
              <a:t>s</a:t>
            </a:r>
            <a:r>
              <a:rPr sz="3600" dirty="0"/>
              <a:t>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34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3267" y="5634228"/>
            <a:ext cx="5862955" cy="657225"/>
          </a:xfrm>
          <a:custGeom>
            <a:avLst/>
            <a:gdLst/>
            <a:ahLst/>
            <a:cxnLst/>
            <a:rect l="l" t="t" r="r" b="b"/>
            <a:pathLst>
              <a:path w="5862955" h="657225">
                <a:moveTo>
                  <a:pt x="585673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5856731" y="656843"/>
                </a:lnTo>
                <a:lnTo>
                  <a:pt x="5861303" y="655319"/>
                </a:lnTo>
                <a:lnTo>
                  <a:pt x="5862827" y="652271"/>
                </a:lnTo>
                <a:lnTo>
                  <a:pt x="4572" y="652271"/>
                </a:lnTo>
                <a:lnTo>
                  <a:pt x="4572" y="4571"/>
                </a:lnTo>
                <a:lnTo>
                  <a:pt x="5862827" y="4571"/>
                </a:lnTo>
                <a:lnTo>
                  <a:pt x="5861303" y="1523"/>
                </a:lnTo>
                <a:lnTo>
                  <a:pt x="5856731" y="0"/>
                </a:lnTo>
                <a:close/>
              </a:path>
              <a:path w="5862955" h="657225">
                <a:moveTo>
                  <a:pt x="5856732" y="4571"/>
                </a:moveTo>
                <a:lnTo>
                  <a:pt x="5856732" y="652271"/>
                </a:lnTo>
                <a:lnTo>
                  <a:pt x="5862827" y="652271"/>
                </a:lnTo>
                <a:lnTo>
                  <a:pt x="5862827" y="4571"/>
                </a:lnTo>
                <a:lnTo>
                  <a:pt x="585673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7840" y="5638800"/>
            <a:ext cx="5852159" cy="64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3267" y="5634228"/>
            <a:ext cx="5862955" cy="657225"/>
          </a:xfrm>
          <a:custGeom>
            <a:avLst/>
            <a:gdLst/>
            <a:ahLst/>
            <a:cxnLst/>
            <a:rect l="l" t="t" r="r" b="b"/>
            <a:pathLst>
              <a:path w="5862955" h="657225">
                <a:moveTo>
                  <a:pt x="585673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5856731" y="656843"/>
                </a:lnTo>
                <a:lnTo>
                  <a:pt x="5861303" y="655319"/>
                </a:lnTo>
                <a:lnTo>
                  <a:pt x="5862827" y="652271"/>
                </a:lnTo>
                <a:lnTo>
                  <a:pt x="10667" y="652271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5862827" y="4571"/>
                </a:lnTo>
                <a:lnTo>
                  <a:pt x="5861303" y="1523"/>
                </a:lnTo>
                <a:lnTo>
                  <a:pt x="5856731" y="0"/>
                </a:lnTo>
                <a:close/>
              </a:path>
              <a:path w="5862955" h="657225">
                <a:moveTo>
                  <a:pt x="10667" y="646175"/>
                </a:moveTo>
                <a:lnTo>
                  <a:pt x="4571" y="646175"/>
                </a:lnTo>
                <a:lnTo>
                  <a:pt x="10667" y="652271"/>
                </a:lnTo>
                <a:lnTo>
                  <a:pt x="10667" y="646175"/>
                </a:lnTo>
                <a:close/>
              </a:path>
              <a:path w="5862955" h="657225">
                <a:moveTo>
                  <a:pt x="5852159" y="646175"/>
                </a:moveTo>
                <a:lnTo>
                  <a:pt x="10667" y="646175"/>
                </a:lnTo>
                <a:lnTo>
                  <a:pt x="10667" y="652271"/>
                </a:lnTo>
                <a:lnTo>
                  <a:pt x="5852159" y="652271"/>
                </a:lnTo>
                <a:lnTo>
                  <a:pt x="5852159" y="646175"/>
                </a:lnTo>
                <a:close/>
              </a:path>
              <a:path w="5862955" h="657225">
                <a:moveTo>
                  <a:pt x="5852159" y="4571"/>
                </a:moveTo>
                <a:lnTo>
                  <a:pt x="5852159" y="652271"/>
                </a:lnTo>
                <a:lnTo>
                  <a:pt x="5856731" y="646175"/>
                </a:lnTo>
                <a:lnTo>
                  <a:pt x="5862827" y="646175"/>
                </a:lnTo>
                <a:lnTo>
                  <a:pt x="5862827" y="10667"/>
                </a:lnTo>
                <a:lnTo>
                  <a:pt x="5856731" y="10667"/>
                </a:lnTo>
                <a:lnTo>
                  <a:pt x="5852159" y="4571"/>
                </a:lnTo>
                <a:close/>
              </a:path>
              <a:path w="5862955" h="657225">
                <a:moveTo>
                  <a:pt x="5862827" y="646175"/>
                </a:moveTo>
                <a:lnTo>
                  <a:pt x="5856731" y="646175"/>
                </a:lnTo>
                <a:lnTo>
                  <a:pt x="5852159" y="652271"/>
                </a:lnTo>
                <a:lnTo>
                  <a:pt x="5862827" y="652271"/>
                </a:lnTo>
                <a:lnTo>
                  <a:pt x="5862827" y="646175"/>
                </a:lnTo>
                <a:close/>
              </a:path>
              <a:path w="586295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5862955" h="657225">
                <a:moveTo>
                  <a:pt x="585215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5852159" y="10667"/>
                </a:lnTo>
                <a:lnTo>
                  <a:pt x="5852159" y="4571"/>
                </a:lnTo>
                <a:close/>
              </a:path>
              <a:path w="5862955" h="657225">
                <a:moveTo>
                  <a:pt x="5862827" y="4571"/>
                </a:moveTo>
                <a:lnTo>
                  <a:pt x="5852159" y="4571"/>
                </a:lnTo>
                <a:lnTo>
                  <a:pt x="5856731" y="10667"/>
                </a:lnTo>
                <a:lnTo>
                  <a:pt x="5862827" y="10667"/>
                </a:lnTo>
                <a:lnTo>
                  <a:pt x="586282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9745" y="2131173"/>
            <a:ext cx="7954645" cy="410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Server</a:t>
            </a:r>
            <a:r>
              <a:rPr sz="2000" spc="-4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found: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java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rmi.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0066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verE</a:t>
            </a:r>
            <a:r>
              <a:rPr sz="2000" spc="-15" dirty="0">
                <a:solidFill>
                  <a:srgbClr val="0066FF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66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ptio</a:t>
            </a:r>
            <a:r>
              <a:rPr sz="2000" spc="-5" dirty="0">
                <a:solidFill>
                  <a:srgbClr val="0066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:</a:t>
            </a:r>
            <a:r>
              <a:rPr sz="2000" spc="-6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0066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mote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Ex</a:t>
            </a:r>
            <a:r>
              <a:rPr sz="2000" spc="5" dirty="0">
                <a:solidFill>
                  <a:srgbClr val="0066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eption</a:t>
            </a:r>
            <a:r>
              <a:rPr sz="2000" spc="-4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066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66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0066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ed</a:t>
            </a:r>
            <a:r>
              <a:rPr sz="2000" spc="-5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in se</a:t>
            </a:r>
            <a:r>
              <a:rPr sz="2000" spc="5" dirty="0">
                <a:solidFill>
                  <a:srgbClr val="0066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ver</a:t>
            </a:r>
            <a:r>
              <a:rPr sz="2000" spc="-4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threa</a:t>
            </a:r>
            <a:r>
              <a:rPr sz="2000" spc="5" dirty="0">
                <a:solidFill>
                  <a:srgbClr val="0066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; ne</a:t>
            </a:r>
            <a:r>
              <a:rPr sz="2000" spc="5" dirty="0">
                <a:solidFill>
                  <a:srgbClr val="0066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ted</a:t>
            </a:r>
            <a:r>
              <a:rPr sz="2000" spc="-4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exception</a:t>
            </a:r>
            <a:r>
              <a:rPr sz="2000" spc="-2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 marL="494030" marR="223520" indent="75565">
              <a:lnSpc>
                <a:spcPts val="2880"/>
              </a:lnSpc>
              <a:spcBef>
                <a:spcPts val="175"/>
              </a:spcBef>
            </a:pP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java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rmi.RemoteE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66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ption:</a:t>
            </a:r>
            <a:r>
              <a:rPr sz="2000" spc="-6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0066FF"/>
                </a:solidFill>
                <a:latin typeface="Arial"/>
                <a:cs typeface="Arial"/>
              </a:rPr>
              <a:t>x</a:t>
            </a:r>
            <a:r>
              <a:rPr sz="2000" spc="5" dirty="0">
                <a:solidFill>
                  <a:srgbClr val="0066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eption</a:t>
            </a:r>
            <a:r>
              <a:rPr sz="2000" spc="-1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in 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7;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ne</a:t>
            </a:r>
            <a:r>
              <a:rPr sz="2000" spc="5" dirty="0">
                <a:solidFill>
                  <a:srgbClr val="0066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ted</a:t>
            </a:r>
            <a:r>
              <a:rPr sz="2000" spc="-4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exception</a:t>
            </a:r>
            <a:r>
              <a:rPr sz="2000" spc="-1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is: at</a:t>
            </a:r>
            <a:r>
              <a:rPr sz="2000" spc="-2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atus</a:t>
            </a:r>
            <a:r>
              <a:rPr sz="2000" spc="-215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0066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0066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f1(S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atu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s</a:t>
            </a:r>
            <a:r>
              <a:rPr sz="2000" spc="-220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0066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.ja</a:t>
            </a:r>
            <a:r>
              <a:rPr sz="2000" spc="-15" dirty="0">
                <a:solidFill>
                  <a:srgbClr val="0066F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a:51)</a:t>
            </a:r>
            <a:endParaRPr sz="2000">
              <a:latin typeface="Arial"/>
              <a:cs typeface="Arial"/>
            </a:endParaRPr>
          </a:p>
          <a:p>
            <a:pPr marL="12700" marR="3040380" indent="557530">
              <a:lnSpc>
                <a:spcPts val="2880"/>
              </a:lnSpc>
              <a:spcBef>
                <a:spcPts val="10"/>
              </a:spcBef>
            </a:pP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at</a:t>
            </a:r>
            <a:r>
              <a:rPr sz="2000" spc="-2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atus</a:t>
            </a:r>
            <a:r>
              <a:rPr sz="2000" spc="-215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0066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0066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main(Sta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0066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s</a:t>
            </a:r>
            <a:r>
              <a:rPr sz="2000" spc="-225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es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.ja</a:t>
            </a:r>
            <a:r>
              <a:rPr sz="2000" spc="-15" dirty="0">
                <a:solidFill>
                  <a:srgbClr val="0066F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a:30) java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lang.N</a:t>
            </a:r>
            <a:r>
              <a:rPr sz="2000" spc="5" dirty="0">
                <a:solidFill>
                  <a:srgbClr val="0066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ll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ointerE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66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ption</a:t>
            </a:r>
            <a:endParaRPr sz="20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at</a:t>
            </a:r>
            <a:r>
              <a:rPr sz="2000" spc="-2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atus</a:t>
            </a:r>
            <a:r>
              <a:rPr sz="2000" spc="-215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0066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0066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f1(S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atu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s</a:t>
            </a:r>
            <a:r>
              <a:rPr sz="2000" spc="-220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0066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.ja</a:t>
            </a:r>
            <a:r>
              <a:rPr sz="2000" spc="-15" dirty="0">
                <a:solidFill>
                  <a:srgbClr val="0066F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a:61)</a:t>
            </a:r>
            <a:endParaRPr sz="20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at</a:t>
            </a:r>
            <a:r>
              <a:rPr sz="2000" spc="-2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atus</a:t>
            </a:r>
            <a:r>
              <a:rPr sz="2000" spc="-215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0066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0066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main(Sta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0066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s</a:t>
            </a:r>
            <a:r>
              <a:rPr sz="2000" spc="-225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es</a:t>
            </a:r>
            <a:r>
              <a:rPr sz="2000" spc="-10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.ja</a:t>
            </a:r>
            <a:r>
              <a:rPr sz="2000" spc="-15" dirty="0">
                <a:solidFill>
                  <a:srgbClr val="0066F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a:30)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8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 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occ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rre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1811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w 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 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arn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ze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767189"/>
            <a:ext cx="71513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8440" algn="l"/>
              </a:tabLst>
            </a:pPr>
            <a:r>
              <a:rPr sz="3600" dirty="0">
                <a:latin typeface="+mj-lt"/>
                <a:cs typeface="Verdana"/>
              </a:rPr>
              <a:t>H</a:t>
            </a:r>
            <a:r>
              <a:rPr sz="3600" spc="5" dirty="0">
                <a:latin typeface="+mj-lt"/>
                <a:cs typeface="Verdana"/>
              </a:rPr>
              <a:t>o</a:t>
            </a:r>
            <a:r>
              <a:rPr sz="3600" dirty="0">
                <a:latin typeface="+mj-lt"/>
                <a:cs typeface="Verdana"/>
              </a:rPr>
              <a:t>w</a:t>
            </a:r>
            <a:r>
              <a:rPr sz="3600" spc="-30" dirty="0">
                <a:latin typeface="+mj-lt"/>
                <a:cs typeface="Verdana"/>
              </a:rPr>
              <a:t> </a:t>
            </a:r>
            <a:r>
              <a:rPr sz="3600" spc="5" dirty="0" smtClean="0">
                <a:latin typeface="+mj-lt"/>
                <a:cs typeface="Verdana"/>
              </a:rPr>
              <a:t>t</a:t>
            </a:r>
            <a:r>
              <a:rPr sz="3600" dirty="0" smtClean="0">
                <a:latin typeface="+mj-lt"/>
                <a:cs typeface="Verdana"/>
              </a:rPr>
              <a:t>o</a:t>
            </a:r>
            <a:r>
              <a:rPr lang="en-US" sz="3600" dirty="0" smtClean="0">
                <a:latin typeface="+mj-lt"/>
                <a:cs typeface="Verdana"/>
              </a:rPr>
              <a:t> </a:t>
            </a:r>
            <a:r>
              <a:rPr sz="3600" dirty="0" smtClean="0">
                <a:latin typeface="+mj-lt"/>
                <a:cs typeface="Verdana"/>
              </a:rPr>
              <a:t>an</a:t>
            </a:r>
            <a:r>
              <a:rPr sz="3600" spc="-10" dirty="0" smtClean="0">
                <a:latin typeface="+mj-lt"/>
                <a:cs typeface="Verdana"/>
              </a:rPr>
              <a:t>a</a:t>
            </a:r>
            <a:r>
              <a:rPr sz="3600" spc="5" dirty="0" smtClean="0">
                <a:latin typeface="+mj-lt"/>
                <a:cs typeface="Verdana"/>
              </a:rPr>
              <a:t>l</a:t>
            </a:r>
            <a:r>
              <a:rPr sz="3600" dirty="0" smtClean="0">
                <a:latin typeface="+mj-lt"/>
                <a:cs typeface="Verdana"/>
              </a:rPr>
              <a:t>y</a:t>
            </a:r>
            <a:r>
              <a:rPr sz="3600" spc="-15" dirty="0" smtClean="0">
                <a:latin typeface="+mj-lt"/>
                <a:cs typeface="Verdana"/>
              </a:rPr>
              <a:t>z</a:t>
            </a:r>
            <a:r>
              <a:rPr sz="3600" dirty="0" smtClean="0">
                <a:latin typeface="+mj-lt"/>
                <a:cs typeface="Verdana"/>
              </a:rPr>
              <a:t>e</a:t>
            </a:r>
            <a:r>
              <a:rPr sz="3600" spc="-15" dirty="0" smtClean="0">
                <a:latin typeface="+mj-lt"/>
                <a:cs typeface="Verdana"/>
              </a:rPr>
              <a:t> </a:t>
            </a:r>
            <a:r>
              <a:rPr sz="3600" dirty="0">
                <a:latin typeface="+mj-lt"/>
                <a:cs typeface="Verdana"/>
              </a:rPr>
              <a:t>E</a:t>
            </a:r>
            <a:r>
              <a:rPr sz="3600" spc="-25" dirty="0">
                <a:latin typeface="+mj-lt"/>
                <a:cs typeface="Verdana"/>
              </a:rPr>
              <a:t>x</a:t>
            </a:r>
            <a:r>
              <a:rPr sz="3600" dirty="0">
                <a:latin typeface="+mj-lt"/>
                <a:cs typeface="Verdana"/>
              </a:rPr>
              <a:t>cep</a:t>
            </a:r>
            <a:r>
              <a:rPr sz="3600" spc="5" dirty="0">
                <a:latin typeface="+mj-lt"/>
                <a:cs typeface="Verdana"/>
              </a:rPr>
              <a:t>t</a:t>
            </a:r>
            <a:r>
              <a:rPr sz="3600" dirty="0">
                <a:latin typeface="+mj-lt"/>
                <a:cs typeface="Verdana"/>
              </a:rPr>
              <a:t>i</a:t>
            </a:r>
            <a:r>
              <a:rPr sz="3600" spc="5" dirty="0">
                <a:latin typeface="+mj-lt"/>
                <a:cs typeface="Verdana"/>
              </a:rPr>
              <a:t>o</a:t>
            </a:r>
            <a:r>
              <a:rPr sz="3600" dirty="0">
                <a:latin typeface="+mj-lt"/>
                <a:cs typeface="Verdana"/>
              </a:rPr>
              <a:t>n</a:t>
            </a:r>
            <a:r>
              <a:rPr sz="3600" spc="-5" dirty="0">
                <a:latin typeface="+mj-lt"/>
                <a:cs typeface="Verdana"/>
              </a:rPr>
              <a:t> </a:t>
            </a:r>
            <a:r>
              <a:rPr sz="3600" dirty="0">
                <a:latin typeface="+mj-lt"/>
                <a:cs typeface="Verdana"/>
              </a:rPr>
              <a:t>Stack</a:t>
            </a:r>
            <a:r>
              <a:rPr sz="3600" spc="-290" dirty="0">
                <a:latin typeface="+mj-lt"/>
                <a:cs typeface="Verdana"/>
              </a:rPr>
              <a:t>T</a:t>
            </a:r>
            <a:r>
              <a:rPr sz="3600" spc="-45" dirty="0">
                <a:latin typeface="+mj-lt"/>
                <a:cs typeface="Verdana"/>
              </a:rPr>
              <a:t>r</a:t>
            </a:r>
            <a:r>
              <a:rPr sz="3600" dirty="0">
                <a:latin typeface="+mj-lt"/>
                <a:cs typeface="Verdana"/>
              </a:rPr>
              <a:t>ace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745" y="2131173"/>
            <a:ext cx="8374380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exception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alw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bot</a:t>
            </a:r>
            <a:r>
              <a:rPr sz="2000" b="1" i="1" spc="5" dirty="0">
                <a:latin typeface="Arial"/>
                <a:cs typeface="Arial"/>
              </a:rPr>
              <a:t>t</a:t>
            </a:r>
            <a:r>
              <a:rPr sz="2000" b="1" i="1" dirty="0">
                <a:latin typeface="Arial"/>
                <a:cs typeface="Arial"/>
              </a:rPr>
              <a:t>om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ted exception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Server</a:t>
            </a:r>
            <a:r>
              <a:rPr sz="2000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found</a:t>
            </a:r>
            <a:endParaRPr sz="2000">
              <a:latin typeface="Arial"/>
              <a:cs typeface="Arial"/>
            </a:endParaRPr>
          </a:p>
          <a:p>
            <a:pPr marL="469900" marR="424815" indent="-457834">
              <a:lnSpc>
                <a:spcPct val="100000"/>
              </a:lnSpc>
            </a:pP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java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rmi.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verE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ptio</a:t>
            </a:r>
            <a:r>
              <a:rPr sz="2000" spc="-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:</a:t>
            </a:r>
            <a:r>
              <a:rPr sz="2000" spc="-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mote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Ex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eption</a:t>
            </a:r>
            <a:r>
              <a:rPr sz="2000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ed</a:t>
            </a:r>
            <a:r>
              <a:rPr sz="2000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in se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ver</a:t>
            </a:r>
            <a:r>
              <a:rPr sz="2000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threa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; ne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ted</a:t>
            </a:r>
            <a:r>
              <a:rPr sz="2000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exception</a:t>
            </a:r>
            <a:r>
              <a:rPr sz="2000" spc="-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 marL="570230" marR="643255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java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rmi.RemoteE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ption:</a:t>
            </a:r>
            <a:r>
              <a:rPr sz="2000" spc="-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x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eption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in 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7;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ne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ted</a:t>
            </a:r>
            <a:r>
              <a:rPr sz="2000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exception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is: java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lang.N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ll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ointerE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ptio</a:t>
            </a:r>
            <a:r>
              <a:rPr sz="2000" spc="-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570230">
              <a:lnSpc>
                <a:spcPts val="2400"/>
              </a:lnSpc>
            </a:pP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at</a:t>
            </a:r>
            <a:r>
              <a:rPr sz="2000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atus</a:t>
            </a:r>
            <a:r>
              <a:rPr sz="2000" spc="-21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f1(S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atu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spc="-22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.ja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a:51)</a:t>
            </a:r>
            <a:endParaRPr sz="2000">
              <a:latin typeface="Arial"/>
              <a:cs typeface="Arial"/>
            </a:endParaRPr>
          </a:p>
          <a:p>
            <a:pPr marL="12700" marR="3460115" indent="557530">
              <a:lnSpc>
                <a:spcPct val="100000"/>
              </a:lnSpc>
            </a:pP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at</a:t>
            </a:r>
            <a:r>
              <a:rPr sz="2000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atus</a:t>
            </a:r>
            <a:r>
              <a:rPr sz="2000" spc="-21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main(Sta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spc="-22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es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.ja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a:30) java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lang.N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ll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ointerE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ption</a:t>
            </a:r>
            <a:endParaRPr sz="2000">
              <a:latin typeface="Arial"/>
              <a:cs typeface="Arial"/>
            </a:endParaRPr>
          </a:p>
          <a:p>
            <a:pPr marL="570230">
              <a:lnSpc>
                <a:spcPts val="2400"/>
              </a:lnSpc>
            </a:pP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at</a:t>
            </a:r>
            <a:r>
              <a:rPr sz="2000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atus</a:t>
            </a:r>
            <a:r>
              <a:rPr sz="2000" spc="-21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f1(S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atu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spc="-22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.ja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a:61)</a:t>
            </a:r>
            <a:endParaRPr sz="20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</a:pP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at</a:t>
            </a:r>
            <a:r>
              <a:rPr sz="2000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atus</a:t>
            </a:r>
            <a:r>
              <a:rPr sz="2000" spc="-21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main(Sta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000" spc="-22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es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.ja</a:t>
            </a:r>
            <a:r>
              <a:rPr sz="2000" spc="-15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a:30)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0" algn="l">
              <a:lnSpc>
                <a:spcPct val="100000"/>
              </a:lnSpc>
            </a:pPr>
            <a:r>
              <a:rPr sz="4400" spc="5" dirty="0"/>
              <a:t>T</a:t>
            </a:r>
            <a:r>
              <a:rPr sz="4400" dirty="0"/>
              <a:t>im</a:t>
            </a:r>
            <a:r>
              <a:rPr sz="4400" spc="-25" dirty="0"/>
              <a:t> </a:t>
            </a:r>
            <a:r>
              <a:rPr sz="4400" dirty="0"/>
              <a:t>l</a:t>
            </a:r>
            <a:r>
              <a:rPr sz="4400" spc="-10" dirty="0"/>
              <a:t>a</a:t>
            </a:r>
            <a:r>
              <a:rPr sz="4400" dirty="0"/>
              <a:t>nded into</a:t>
            </a:r>
            <a:r>
              <a:rPr sz="4400" spc="-20" dirty="0"/>
              <a:t> </a:t>
            </a:r>
            <a:r>
              <a:rPr sz="4400" dirty="0"/>
              <a:t>a </a:t>
            </a:r>
            <a:r>
              <a:rPr sz="4400" spc="-10" dirty="0"/>
              <a:t>p</a:t>
            </a:r>
            <a:r>
              <a:rPr sz="4400" dirty="0"/>
              <a:t>rob</a:t>
            </a:r>
            <a:r>
              <a:rPr sz="4400" spc="-10" dirty="0"/>
              <a:t>l</a:t>
            </a:r>
            <a:r>
              <a:rPr sz="4400" dirty="0"/>
              <a:t>em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36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3227" y="5484133"/>
            <a:ext cx="2677667" cy="1608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3227" y="5483352"/>
            <a:ext cx="2677795" cy="1609725"/>
          </a:xfrm>
          <a:custGeom>
            <a:avLst/>
            <a:gdLst/>
            <a:ahLst/>
            <a:cxnLst/>
            <a:rect l="l" t="t" r="r" b="b"/>
            <a:pathLst>
              <a:path w="2677795" h="1609725">
                <a:moveTo>
                  <a:pt x="963817" y="1162811"/>
                </a:moveTo>
                <a:lnTo>
                  <a:pt x="952499" y="1162811"/>
                </a:lnTo>
                <a:lnTo>
                  <a:pt x="960119" y="1165859"/>
                </a:lnTo>
                <a:lnTo>
                  <a:pt x="953723" y="1168445"/>
                </a:lnTo>
                <a:lnTo>
                  <a:pt x="1048511" y="1604771"/>
                </a:lnTo>
                <a:lnTo>
                  <a:pt x="1053083" y="1609343"/>
                </a:lnTo>
                <a:lnTo>
                  <a:pt x="1057655" y="1606295"/>
                </a:lnTo>
                <a:lnTo>
                  <a:pt x="1059217" y="1603247"/>
                </a:lnTo>
                <a:lnTo>
                  <a:pt x="1057655" y="1603247"/>
                </a:lnTo>
                <a:lnTo>
                  <a:pt x="1048511" y="1601723"/>
                </a:lnTo>
                <a:lnTo>
                  <a:pt x="1054740" y="1589566"/>
                </a:lnTo>
                <a:lnTo>
                  <a:pt x="963817" y="1162811"/>
                </a:lnTo>
                <a:close/>
              </a:path>
              <a:path w="2677795" h="1609725">
                <a:moveTo>
                  <a:pt x="1054740" y="1589566"/>
                </a:moveTo>
                <a:lnTo>
                  <a:pt x="1048511" y="1601723"/>
                </a:lnTo>
                <a:lnTo>
                  <a:pt x="1057655" y="1603247"/>
                </a:lnTo>
                <a:lnTo>
                  <a:pt x="1054740" y="1589566"/>
                </a:lnTo>
                <a:close/>
              </a:path>
              <a:path w="2677795" h="1609725">
                <a:moveTo>
                  <a:pt x="1304543" y="1104899"/>
                </a:moveTo>
                <a:lnTo>
                  <a:pt x="1301495" y="1107947"/>
                </a:lnTo>
                <a:lnTo>
                  <a:pt x="1054740" y="1589566"/>
                </a:lnTo>
                <a:lnTo>
                  <a:pt x="1057655" y="1603247"/>
                </a:lnTo>
                <a:lnTo>
                  <a:pt x="1059217" y="1603247"/>
                </a:lnTo>
                <a:lnTo>
                  <a:pt x="1307446" y="1118753"/>
                </a:lnTo>
                <a:lnTo>
                  <a:pt x="1303019" y="1114043"/>
                </a:lnTo>
                <a:lnTo>
                  <a:pt x="1310639" y="1112519"/>
                </a:lnTo>
                <a:lnTo>
                  <a:pt x="1314847" y="1112519"/>
                </a:lnTo>
                <a:lnTo>
                  <a:pt x="1309115" y="1106423"/>
                </a:lnTo>
                <a:lnTo>
                  <a:pt x="1304543" y="1104899"/>
                </a:lnTo>
                <a:close/>
              </a:path>
              <a:path w="2677795" h="1609725">
                <a:moveTo>
                  <a:pt x="1314847" y="1112519"/>
                </a:moveTo>
                <a:lnTo>
                  <a:pt x="1310639" y="1112519"/>
                </a:lnTo>
                <a:lnTo>
                  <a:pt x="1307446" y="1118753"/>
                </a:lnTo>
                <a:lnTo>
                  <a:pt x="1636775" y="1469135"/>
                </a:lnTo>
                <a:lnTo>
                  <a:pt x="1642871" y="1470659"/>
                </a:lnTo>
                <a:lnTo>
                  <a:pt x="1645919" y="1467611"/>
                </a:lnTo>
                <a:lnTo>
                  <a:pt x="1646655" y="1464563"/>
                </a:lnTo>
                <a:lnTo>
                  <a:pt x="1636775" y="1464563"/>
                </a:lnTo>
                <a:lnTo>
                  <a:pt x="1638630" y="1456907"/>
                </a:lnTo>
                <a:lnTo>
                  <a:pt x="1314847" y="1112519"/>
                </a:lnTo>
                <a:close/>
              </a:path>
              <a:path w="2677795" h="1609725">
                <a:moveTo>
                  <a:pt x="1638630" y="1456907"/>
                </a:moveTo>
                <a:lnTo>
                  <a:pt x="1636775" y="1464563"/>
                </a:lnTo>
                <a:lnTo>
                  <a:pt x="1644395" y="1463039"/>
                </a:lnTo>
                <a:lnTo>
                  <a:pt x="1638630" y="1456907"/>
                </a:lnTo>
                <a:close/>
              </a:path>
              <a:path w="2677795" h="1609725">
                <a:moveTo>
                  <a:pt x="1738883" y="1069847"/>
                </a:moveTo>
                <a:lnTo>
                  <a:pt x="1734311" y="1069847"/>
                </a:lnTo>
                <a:lnTo>
                  <a:pt x="1731263" y="1074419"/>
                </a:lnTo>
                <a:lnTo>
                  <a:pt x="1638630" y="1456907"/>
                </a:lnTo>
                <a:lnTo>
                  <a:pt x="1644395" y="1463039"/>
                </a:lnTo>
                <a:lnTo>
                  <a:pt x="1636775" y="1464563"/>
                </a:lnTo>
                <a:lnTo>
                  <a:pt x="1646655" y="1464563"/>
                </a:lnTo>
                <a:lnTo>
                  <a:pt x="1739064" y="1081510"/>
                </a:lnTo>
                <a:lnTo>
                  <a:pt x="1734311" y="1078991"/>
                </a:lnTo>
                <a:lnTo>
                  <a:pt x="1740407" y="1075943"/>
                </a:lnTo>
                <a:lnTo>
                  <a:pt x="1750387" y="1075943"/>
                </a:lnTo>
                <a:lnTo>
                  <a:pt x="1738883" y="1069847"/>
                </a:lnTo>
                <a:close/>
              </a:path>
              <a:path w="2677795" h="1609725">
                <a:moveTo>
                  <a:pt x="1750387" y="1075943"/>
                </a:moveTo>
                <a:lnTo>
                  <a:pt x="1740407" y="1075943"/>
                </a:lnTo>
                <a:lnTo>
                  <a:pt x="1739064" y="1081510"/>
                </a:lnTo>
                <a:lnTo>
                  <a:pt x="2243327" y="1348739"/>
                </a:lnTo>
                <a:lnTo>
                  <a:pt x="2249423" y="1347215"/>
                </a:lnTo>
                <a:lnTo>
                  <a:pt x="2249423" y="1345691"/>
                </a:lnTo>
                <a:lnTo>
                  <a:pt x="2241803" y="1345691"/>
                </a:lnTo>
                <a:lnTo>
                  <a:pt x="2236703" y="1333662"/>
                </a:lnTo>
                <a:lnTo>
                  <a:pt x="1750387" y="1075943"/>
                </a:lnTo>
                <a:close/>
              </a:path>
              <a:path w="2677795" h="1609725">
                <a:moveTo>
                  <a:pt x="2236703" y="1333662"/>
                </a:moveTo>
                <a:lnTo>
                  <a:pt x="2241803" y="1345691"/>
                </a:lnTo>
                <a:lnTo>
                  <a:pt x="2247899" y="1339595"/>
                </a:lnTo>
                <a:lnTo>
                  <a:pt x="2236703" y="1333662"/>
                </a:lnTo>
                <a:close/>
              </a:path>
              <a:path w="2677795" h="1609725">
                <a:moveTo>
                  <a:pt x="2084831" y="957071"/>
                </a:moveTo>
                <a:lnTo>
                  <a:pt x="2080259" y="960119"/>
                </a:lnTo>
                <a:lnTo>
                  <a:pt x="2080259" y="964691"/>
                </a:lnTo>
                <a:lnTo>
                  <a:pt x="2236703" y="1333662"/>
                </a:lnTo>
                <a:lnTo>
                  <a:pt x="2247899" y="1339595"/>
                </a:lnTo>
                <a:lnTo>
                  <a:pt x="2241803" y="1345691"/>
                </a:lnTo>
                <a:lnTo>
                  <a:pt x="2249423" y="1345691"/>
                </a:lnTo>
                <a:lnTo>
                  <a:pt x="2249423" y="1342643"/>
                </a:lnTo>
                <a:lnTo>
                  <a:pt x="2091245" y="968089"/>
                </a:lnTo>
                <a:lnTo>
                  <a:pt x="2083307" y="967739"/>
                </a:lnTo>
                <a:lnTo>
                  <a:pt x="2087879" y="960119"/>
                </a:lnTo>
                <a:lnTo>
                  <a:pt x="2154039" y="960119"/>
                </a:lnTo>
                <a:lnTo>
                  <a:pt x="2084831" y="957071"/>
                </a:lnTo>
                <a:close/>
              </a:path>
              <a:path w="2677795" h="1609725">
                <a:moveTo>
                  <a:pt x="709167" y="1034795"/>
                </a:moveTo>
                <a:lnTo>
                  <a:pt x="701039" y="1034795"/>
                </a:lnTo>
                <a:lnTo>
                  <a:pt x="705611" y="1040891"/>
                </a:lnTo>
                <a:lnTo>
                  <a:pt x="698304" y="1041413"/>
                </a:lnTo>
                <a:lnTo>
                  <a:pt x="588263" y="1307591"/>
                </a:lnTo>
                <a:lnTo>
                  <a:pt x="589787" y="1312163"/>
                </a:lnTo>
                <a:lnTo>
                  <a:pt x="594359" y="1313687"/>
                </a:lnTo>
                <a:lnTo>
                  <a:pt x="601901" y="1310639"/>
                </a:lnTo>
                <a:lnTo>
                  <a:pt x="597407" y="1310639"/>
                </a:lnTo>
                <a:lnTo>
                  <a:pt x="591311" y="1304543"/>
                </a:lnTo>
                <a:lnTo>
                  <a:pt x="601665" y="1300342"/>
                </a:lnTo>
                <a:lnTo>
                  <a:pt x="710183" y="1037843"/>
                </a:lnTo>
                <a:lnTo>
                  <a:pt x="709167" y="1034795"/>
                </a:lnTo>
                <a:close/>
              </a:path>
              <a:path w="2677795" h="1609725">
                <a:moveTo>
                  <a:pt x="601665" y="1300342"/>
                </a:moveTo>
                <a:lnTo>
                  <a:pt x="591311" y="1304543"/>
                </a:lnTo>
                <a:lnTo>
                  <a:pt x="597407" y="1310639"/>
                </a:lnTo>
                <a:lnTo>
                  <a:pt x="601665" y="1300342"/>
                </a:lnTo>
                <a:close/>
              </a:path>
              <a:path w="2677795" h="1609725">
                <a:moveTo>
                  <a:pt x="960119" y="1156715"/>
                </a:moveTo>
                <a:lnTo>
                  <a:pt x="955547" y="1156715"/>
                </a:lnTo>
                <a:lnTo>
                  <a:pt x="601665" y="1300342"/>
                </a:lnTo>
                <a:lnTo>
                  <a:pt x="597407" y="1310639"/>
                </a:lnTo>
                <a:lnTo>
                  <a:pt x="601901" y="1310639"/>
                </a:lnTo>
                <a:lnTo>
                  <a:pt x="953723" y="1168445"/>
                </a:lnTo>
                <a:lnTo>
                  <a:pt x="952499" y="1162811"/>
                </a:lnTo>
                <a:lnTo>
                  <a:pt x="963817" y="1162811"/>
                </a:lnTo>
                <a:lnTo>
                  <a:pt x="963167" y="1159763"/>
                </a:lnTo>
                <a:lnTo>
                  <a:pt x="960119" y="1156715"/>
                </a:lnTo>
                <a:close/>
              </a:path>
              <a:path w="2677795" h="1609725">
                <a:moveTo>
                  <a:pt x="952499" y="1162811"/>
                </a:moveTo>
                <a:lnTo>
                  <a:pt x="953723" y="1168445"/>
                </a:lnTo>
                <a:lnTo>
                  <a:pt x="960119" y="1165859"/>
                </a:lnTo>
                <a:lnTo>
                  <a:pt x="952499" y="1162811"/>
                </a:lnTo>
                <a:close/>
              </a:path>
              <a:path w="2677795" h="1609725">
                <a:moveTo>
                  <a:pt x="1310639" y="1112519"/>
                </a:moveTo>
                <a:lnTo>
                  <a:pt x="1303019" y="1114043"/>
                </a:lnTo>
                <a:lnTo>
                  <a:pt x="1307446" y="1118753"/>
                </a:lnTo>
                <a:lnTo>
                  <a:pt x="1310639" y="1112519"/>
                </a:lnTo>
                <a:close/>
              </a:path>
              <a:path w="2677795" h="1609725">
                <a:moveTo>
                  <a:pt x="21568" y="1079689"/>
                </a:moveTo>
                <a:lnTo>
                  <a:pt x="19811" y="1080515"/>
                </a:lnTo>
                <a:lnTo>
                  <a:pt x="16763" y="1085087"/>
                </a:lnTo>
                <a:lnTo>
                  <a:pt x="19811" y="1088135"/>
                </a:lnTo>
                <a:lnTo>
                  <a:pt x="22859" y="1089659"/>
                </a:lnTo>
                <a:lnTo>
                  <a:pt x="44195" y="1088135"/>
                </a:lnTo>
                <a:lnTo>
                  <a:pt x="24383" y="1088135"/>
                </a:lnTo>
                <a:lnTo>
                  <a:pt x="21568" y="1079689"/>
                </a:lnTo>
                <a:close/>
              </a:path>
              <a:path w="2677795" h="1609725">
                <a:moveTo>
                  <a:pt x="47784" y="1077161"/>
                </a:moveTo>
                <a:lnTo>
                  <a:pt x="23344" y="1078853"/>
                </a:lnTo>
                <a:lnTo>
                  <a:pt x="21568" y="1079689"/>
                </a:lnTo>
                <a:lnTo>
                  <a:pt x="24383" y="1088135"/>
                </a:lnTo>
                <a:lnTo>
                  <a:pt x="47784" y="1077161"/>
                </a:lnTo>
                <a:close/>
              </a:path>
              <a:path w="2677795" h="1609725">
                <a:moveTo>
                  <a:pt x="704087" y="1031747"/>
                </a:moveTo>
                <a:lnTo>
                  <a:pt x="47784" y="1077161"/>
                </a:lnTo>
                <a:lnTo>
                  <a:pt x="24383" y="1088135"/>
                </a:lnTo>
                <a:lnTo>
                  <a:pt x="44195" y="1088135"/>
                </a:lnTo>
                <a:lnTo>
                  <a:pt x="698304" y="1041413"/>
                </a:lnTo>
                <a:lnTo>
                  <a:pt x="701039" y="1034795"/>
                </a:lnTo>
                <a:lnTo>
                  <a:pt x="709167" y="1034795"/>
                </a:lnTo>
                <a:lnTo>
                  <a:pt x="708659" y="1033271"/>
                </a:lnTo>
                <a:lnTo>
                  <a:pt x="704087" y="1031747"/>
                </a:lnTo>
                <a:close/>
              </a:path>
              <a:path w="2677795" h="1609725">
                <a:moveTo>
                  <a:pt x="1740407" y="1075943"/>
                </a:moveTo>
                <a:lnTo>
                  <a:pt x="1734311" y="1078991"/>
                </a:lnTo>
                <a:lnTo>
                  <a:pt x="1739064" y="1081510"/>
                </a:lnTo>
                <a:lnTo>
                  <a:pt x="1740407" y="1075943"/>
                </a:lnTo>
                <a:close/>
              </a:path>
              <a:path w="2677795" h="1609725">
                <a:moveTo>
                  <a:pt x="23344" y="1078853"/>
                </a:moveTo>
                <a:lnTo>
                  <a:pt x="21335" y="1078991"/>
                </a:lnTo>
                <a:lnTo>
                  <a:pt x="21568" y="1079689"/>
                </a:lnTo>
                <a:lnTo>
                  <a:pt x="23344" y="1078853"/>
                </a:lnTo>
                <a:close/>
              </a:path>
              <a:path w="2677795" h="1609725">
                <a:moveTo>
                  <a:pt x="453972" y="876117"/>
                </a:moveTo>
                <a:lnTo>
                  <a:pt x="23344" y="1078853"/>
                </a:lnTo>
                <a:lnTo>
                  <a:pt x="47784" y="1077161"/>
                </a:lnTo>
                <a:lnTo>
                  <a:pt x="466343" y="880871"/>
                </a:lnTo>
                <a:lnTo>
                  <a:pt x="463295" y="880871"/>
                </a:lnTo>
                <a:lnTo>
                  <a:pt x="453972" y="876117"/>
                </a:lnTo>
                <a:close/>
              </a:path>
              <a:path w="2677795" h="1609725">
                <a:moveTo>
                  <a:pt x="701039" y="1034795"/>
                </a:moveTo>
                <a:lnTo>
                  <a:pt x="698304" y="1041413"/>
                </a:lnTo>
                <a:lnTo>
                  <a:pt x="705611" y="1040891"/>
                </a:lnTo>
                <a:lnTo>
                  <a:pt x="701039" y="1034795"/>
                </a:lnTo>
                <a:close/>
              </a:path>
              <a:path w="2677795" h="1609725">
                <a:moveTo>
                  <a:pt x="2154039" y="960119"/>
                </a:moveTo>
                <a:lnTo>
                  <a:pt x="2087879" y="960119"/>
                </a:lnTo>
                <a:lnTo>
                  <a:pt x="2091245" y="968089"/>
                </a:lnTo>
                <a:lnTo>
                  <a:pt x="2671571" y="993647"/>
                </a:lnTo>
                <a:lnTo>
                  <a:pt x="2673603" y="992123"/>
                </a:lnTo>
                <a:lnTo>
                  <a:pt x="2670047" y="992123"/>
                </a:lnTo>
                <a:lnTo>
                  <a:pt x="2645437" y="981761"/>
                </a:lnTo>
                <a:lnTo>
                  <a:pt x="2154039" y="960119"/>
                </a:lnTo>
                <a:close/>
              </a:path>
              <a:path w="2677795" h="1609725">
                <a:moveTo>
                  <a:pt x="2645437" y="981761"/>
                </a:moveTo>
                <a:lnTo>
                  <a:pt x="2670047" y="992123"/>
                </a:lnTo>
                <a:lnTo>
                  <a:pt x="2672838" y="983750"/>
                </a:lnTo>
                <a:lnTo>
                  <a:pt x="2670773" y="982877"/>
                </a:lnTo>
                <a:lnTo>
                  <a:pt x="2645437" y="981761"/>
                </a:lnTo>
                <a:close/>
              </a:path>
              <a:path w="2677795" h="1609725">
                <a:moveTo>
                  <a:pt x="2672838" y="983750"/>
                </a:moveTo>
                <a:lnTo>
                  <a:pt x="2670047" y="992123"/>
                </a:lnTo>
                <a:lnTo>
                  <a:pt x="2673603" y="992123"/>
                </a:lnTo>
                <a:lnTo>
                  <a:pt x="2677667" y="989075"/>
                </a:lnTo>
                <a:lnTo>
                  <a:pt x="2674619" y="984503"/>
                </a:lnTo>
                <a:lnTo>
                  <a:pt x="2672838" y="983750"/>
                </a:lnTo>
                <a:close/>
              </a:path>
              <a:path w="2677795" h="1609725">
                <a:moveTo>
                  <a:pt x="2670773" y="982877"/>
                </a:moveTo>
                <a:lnTo>
                  <a:pt x="2672838" y="983750"/>
                </a:lnTo>
                <a:lnTo>
                  <a:pt x="2673095" y="982979"/>
                </a:lnTo>
                <a:lnTo>
                  <a:pt x="2670773" y="982877"/>
                </a:lnTo>
                <a:close/>
              </a:path>
              <a:path w="2677795" h="1609725">
                <a:moveTo>
                  <a:pt x="2591339" y="609129"/>
                </a:moveTo>
                <a:lnTo>
                  <a:pt x="2177795" y="775715"/>
                </a:lnTo>
                <a:lnTo>
                  <a:pt x="2174747" y="780287"/>
                </a:lnTo>
                <a:lnTo>
                  <a:pt x="2177795" y="784859"/>
                </a:lnTo>
                <a:lnTo>
                  <a:pt x="2645437" y="981761"/>
                </a:lnTo>
                <a:lnTo>
                  <a:pt x="2670773" y="982877"/>
                </a:lnTo>
                <a:lnTo>
                  <a:pt x="2202469" y="784859"/>
                </a:lnTo>
                <a:lnTo>
                  <a:pt x="2180843" y="784859"/>
                </a:lnTo>
                <a:lnTo>
                  <a:pt x="2180843" y="775715"/>
                </a:lnTo>
                <a:lnTo>
                  <a:pt x="2203543" y="775715"/>
                </a:lnTo>
                <a:lnTo>
                  <a:pt x="2612135" y="611123"/>
                </a:lnTo>
                <a:lnTo>
                  <a:pt x="2609087" y="611123"/>
                </a:lnTo>
                <a:lnTo>
                  <a:pt x="2591339" y="609129"/>
                </a:lnTo>
                <a:close/>
              </a:path>
              <a:path w="2677795" h="1609725">
                <a:moveTo>
                  <a:pt x="2087879" y="960119"/>
                </a:moveTo>
                <a:lnTo>
                  <a:pt x="2083307" y="967739"/>
                </a:lnTo>
                <a:lnTo>
                  <a:pt x="2091245" y="968089"/>
                </a:lnTo>
                <a:lnTo>
                  <a:pt x="2087879" y="960119"/>
                </a:lnTo>
                <a:close/>
              </a:path>
              <a:path w="2677795" h="1609725">
                <a:moveTo>
                  <a:pt x="463295" y="871727"/>
                </a:moveTo>
                <a:lnTo>
                  <a:pt x="453972" y="876117"/>
                </a:lnTo>
                <a:lnTo>
                  <a:pt x="463295" y="880871"/>
                </a:lnTo>
                <a:lnTo>
                  <a:pt x="463295" y="871727"/>
                </a:lnTo>
                <a:close/>
              </a:path>
              <a:path w="2677795" h="1609725">
                <a:moveTo>
                  <a:pt x="466343" y="871727"/>
                </a:moveTo>
                <a:lnTo>
                  <a:pt x="463295" y="871727"/>
                </a:lnTo>
                <a:lnTo>
                  <a:pt x="463295" y="880871"/>
                </a:lnTo>
                <a:lnTo>
                  <a:pt x="466343" y="880871"/>
                </a:lnTo>
                <a:lnTo>
                  <a:pt x="469391" y="876299"/>
                </a:lnTo>
                <a:lnTo>
                  <a:pt x="466343" y="871727"/>
                </a:lnTo>
                <a:close/>
              </a:path>
              <a:path w="2677795" h="1609725">
                <a:moveTo>
                  <a:pt x="564789" y="565324"/>
                </a:moveTo>
                <a:lnTo>
                  <a:pt x="4571" y="637031"/>
                </a:lnTo>
                <a:lnTo>
                  <a:pt x="0" y="641603"/>
                </a:lnTo>
                <a:lnTo>
                  <a:pt x="3047" y="646175"/>
                </a:lnTo>
                <a:lnTo>
                  <a:pt x="453972" y="876117"/>
                </a:lnTo>
                <a:lnTo>
                  <a:pt x="463295" y="871727"/>
                </a:lnTo>
                <a:lnTo>
                  <a:pt x="466343" y="871727"/>
                </a:lnTo>
                <a:lnTo>
                  <a:pt x="25492" y="646175"/>
                </a:lnTo>
                <a:lnTo>
                  <a:pt x="6095" y="646175"/>
                </a:lnTo>
                <a:lnTo>
                  <a:pt x="7619" y="637031"/>
                </a:lnTo>
                <a:lnTo>
                  <a:pt x="77533" y="637031"/>
                </a:lnTo>
                <a:lnTo>
                  <a:pt x="577595" y="573023"/>
                </a:lnTo>
                <a:lnTo>
                  <a:pt x="579119" y="571499"/>
                </a:lnTo>
                <a:lnTo>
                  <a:pt x="573023" y="571499"/>
                </a:lnTo>
                <a:lnTo>
                  <a:pt x="564789" y="565324"/>
                </a:lnTo>
                <a:close/>
              </a:path>
              <a:path w="2677795" h="1609725">
                <a:moveTo>
                  <a:pt x="2180843" y="775715"/>
                </a:moveTo>
                <a:lnTo>
                  <a:pt x="2180843" y="784859"/>
                </a:lnTo>
                <a:lnTo>
                  <a:pt x="2191918" y="780398"/>
                </a:lnTo>
                <a:lnTo>
                  <a:pt x="2180843" y="775715"/>
                </a:lnTo>
                <a:close/>
              </a:path>
              <a:path w="2677795" h="1609725">
                <a:moveTo>
                  <a:pt x="2191918" y="780398"/>
                </a:moveTo>
                <a:lnTo>
                  <a:pt x="2180843" y="784859"/>
                </a:lnTo>
                <a:lnTo>
                  <a:pt x="2202469" y="784859"/>
                </a:lnTo>
                <a:lnTo>
                  <a:pt x="2191918" y="780398"/>
                </a:lnTo>
                <a:close/>
              </a:path>
              <a:path w="2677795" h="1609725">
                <a:moveTo>
                  <a:pt x="2203543" y="775715"/>
                </a:moveTo>
                <a:lnTo>
                  <a:pt x="2180843" y="775715"/>
                </a:lnTo>
                <a:lnTo>
                  <a:pt x="2191918" y="780398"/>
                </a:lnTo>
                <a:lnTo>
                  <a:pt x="2203543" y="775715"/>
                </a:lnTo>
                <a:close/>
              </a:path>
              <a:path w="2677795" h="1609725">
                <a:moveTo>
                  <a:pt x="7619" y="637031"/>
                </a:moveTo>
                <a:lnTo>
                  <a:pt x="6095" y="646175"/>
                </a:lnTo>
                <a:lnTo>
                  <a:pt x="21610" y="644190"/>
                </a:lnTo>
                <a:lnTo>
                  <a:pt x="7619" y="637031"/>
                </a:lnTo>
                <a:close/>
              </a:path>
              <a:path w="2677795" h="1609725">
                <a:moveTo>
                  <a:pt x="21610" y="644190"/>
                </a:moveTo>
                <a:lnTo>
                  <a:pt x="6095" y="646175"/>
                </a:lnTo>
                <a:lnTo>
                  <a:pt x="25492" y="646175"/>
                </a:lnTo>
                <a:lnTo>
                  <a:pt x="21610" y="644190"/>
                </a:lnTo>
                <a:close/>
              </a:path>
              <a:path w="2677795" h="1609725">
                <a:moveTo>
                  <a:pt x="77533" y="637031"/>
                </a:moveTo>
                <a:lnTo>
                  <a:pt x="7619" y="637031"/>
                </a:lnTo>
                <a:lnTo>
                  <a:pt x="21610" y="644190"/>
                </a:lnTo>
                <a:lnTo>
                  <a:pt x="77533" y="637031"/>
                </a:lnTo>
                <a:close/>
              </a:path>
              <a:path w="2677795" h="1609725">
                <a:moveTo>
                  <a:pt x="2609087" y="601979"/>
                </a:moveTo>
                <a:lnTo>
                  <a:pt x="2591339" y="609129"/>
                </a:lnTo>
                <a:lnTo>
                  <a:pt x="2609087" y="611123"/>
                </a:lnTo>
                <a:lnTo>
                  <a:pt x="2609087" y="601979"/>
                </a:lnTo>
                <a:close/>
              </a:path>
              <a:path w="2677795" h="1609725">
                <a:moveTo>
                  <a:pt x="2610611" y="601979"/>
                </a:moveTo>
                <a:lnTo>
                  <a:pt x="2609087" y="601979"/>
                </a:lnTo>
                <a:lnTo>
                  <a:pt x="2609087" y="611123"/>
                </a:lnTo>
                <a:lnTo>
                  <a:pt x="2612135" y="611123"/>
                </a:lnTo>
                <a:lnTo>
                  <a:pt x="2613659" y="609599"/>
                </a:lnTo>
                <a:lnTo>
                  <a:pt x="2615183" y="606551"/>
                </a:lnTo>
                <a:lnTo>
                  <a:pt x="2610611" y="601979"/>
                </a:lnTo>
                <a:close/>
              </a:path>
              <a:path w="2677795" h="1609725">
                <a:moveTo>
                  <a:pt x="2276093" y="330707"/>
                </a:moveTo>
                <a:lnTo>
                  <a:pt x="2270759" y="330707"/>
                </a:lnTo>
                <a:lnTo>
                  <a:pt x="2275331" y="338327"/>
                </a:lnTo>
                <a:lnTo>
                  <a:pt x="2261661" y="340006"/>
                </a:lnTo>
                <a:lnTo>
                  <a:pt x="2063495" y="542543"/>
                </a:lnTo>
                <a:lnTo>
                  <a:pt x="2063495" y="547115"/>
                </a:lnTo>
                <a:lnTo>
                  <a:pt x="2066543" y="550163"/>
                </a:lnTo>
                <a:lnTo>
                  <a:pt x="2591339" y="609129"/>
                </a:lnTo>
                <a:lnTo>
                  <a:pt x="2609087" y="601979"/>
                </a:lnTo>
                <a:lnTo>
                  <a:pt x="2610611" y="601979"/>
                </a:lnTo>
                <a:lnTo>
                  <a:pt x="2135885" y="548639"/>
                </a:lnTo>
                <a:lnTo>
                  <a:pt x="2071115" y="548639"/>
                </a:lnTo>
                <a:lnTo>
                  <a:pt x="2068067" y="541019"/>
                </a:lnTo>
                <a:lnTo>
                  <a:pt x="2078571" y="541019"/>
                </a:lnTo>
                <a:lnTo>
                  <a:pt x="2278379" y="336803"/>
                </a:lnTo>
                <a:lnTo>
                  <a:pt x="2278379" y="332231"/>
                </a:lnTo>
                <a:lnTo>
                  <a:pt x="2276093" y="330707"/>
                </a:lnTo>
                <a:close/>
              </a:path>
              <a:path w="2677795" h="1609725">
                <a:moveTo>
                  <a:pt x="576071" y="563879"/>
                </a:moveTo>
                <a:lnTo>
                  <a:pt x="564789" y="565324"/>
                </a:lnTo>
                <a:lnTo>
                  <a:pt x="573023" y="571499"/>
                </a:lnTo>
                <a:lnTo>
                  <a:pt x="576071" y="563879"/>
                </a:lnTo>
                <a:close/>
              </a:path>
              <a:path w="2677795" h="1609725">
                <a:moveTo>
                  <a:pt x="579119" y="563879"/>
                </a:moveTo>
                <a:lnTo>
                  <a:pt x="576071" y="563879"/>
                </a:lnTo>
                <a:lnTo>
                  <a:pt x="573023" y="571499"/>
                </a:lnTo>
                <a:lnTo>
                  <a:pt x="579119" y="571499"/>
                </a:lnTo>
                <a:lnTo>
                  <a:pt x="580643" y="569975"/>
                </a:lnTo>
                <a:lnTo>
                  <a:pt x="579119" y="563879"/>
                </a:lnTo>
                <a:close/>
              </a:path>
              <a:path w="2677795" h="1609725">
                <a:moveTo>
                  <a:pt x="48767" y="178307"/>
                </a:moveTo>
                <a:lnTo>
                  <a:pt x="564789" y="565324"/>
                </a:lnTo>
                <a:lnTo>
                  <a:pt x="576071" y="563879"/>
                </a:lnTo>
                <a:lnTo>
                  <a:pt x="579119" y="563879"/>
                </a:lnTo>
                <a:lnTo>
                  <a:pt x="76386" y="187923"/>
                </a:lnTo>
                <a:lnTo>
                  <a:pt x="48767" y="178307"/>
                </a:lnTo>
                <a:close/>
              </a:path>
              <a:path w="2677795" h="1609725">
                <a:moveTo>
                  <a:pt x="2068067" y="541019"/>
                </a:moveTo>
                <a:lnTo>
                  <a:pt x="2071115" y="548639"/>
                </a:lnTo>
                <a:lnTo>
                  <a:pt x="2077531" y="542083"/>
                </a:lnTo>
                <a:lnTo>
                  <a:pt x="2068067" y="541019"/>
                </a:lnTo>
                <a:close/>
              </a:path>
              <a:path w="2677795" h="1609725">
                <a:moveTo>
                  <a:pt x="2077531" y="542083"/>
                </a:moveTo>
                <a:lnTo>
                  <a:pt x="2071115" y="548639"/>
                </a:lnTo>
                <a:lnTo>
                  <a:pt x="2135885" y="548639"/>
                </a:lnTo>
                <a:lnTo>
                  <a:pt x="2077531" y="542083"/>
                </a:lnTo>
                <a:close/>
              </a:path>
              <a:path w="2677795" h="1609725">
                <a:moveTo>
                  <a:pt x="2078571" y="541019"/>
                </a:moveTo>
                <a:lnTo>
                  <a:pt x="2068067" y="541019"/>
                </a:lnTo>
                <a:lnTo>
                  <a:pt x="2077531" y="542083"/>
                </a:lnTo>
                <a:lnTo>
                  <a:pt x="2078571" y="541019"/>
                </a:lnTo>
                <a:close/>
              </a:path>
              <a:path w="2677795" h="1609725">
                <a:moveTo>
                  <a:pt x="56193" y="170687"/>
                </a:moveTo>
                <a:lnTo>
                  <a:pt x="53339" y="170687"/>
                </a:lnTo>
                <a:lnTo>
                  <a:pt x="76386" y="187923"/>
                </a:lnTo>
                <a:lnTo>
                  <a:pt x="906779" y="477011"/>
                </a:lnTo>
                <a:lnTo>
                  <a:pt x="909827" y="477011"/>
                </a:lnTo>
                <a:lnTo>
                  <a:pt x="912875" y="473963"/>
                </a:lnTo>
                <a:lnTo>
                  <a:pt x="914835" y="469391"/>
                </a:lnTo>
                <a:lnTo>
                  <a:pt x="903731" y="469391"/>
                </a:lnTo>
                <a:lnTo>
                  <a:pt x="905097" y="466221"/>
                </a:lnTo>
                <a:lnTo>
                  <a:pt x="56193" y="170687"/>
                </a:lnTo>
                <a:close/>
              </a:path>
              <a:path w="2677795" h="1609725">
                <a:moveTo>
                  <a:pt x="905097" y="466221"/>
                </a:moveTo>
                <a:lnTo>
                  <a:pt x="903731" y="469391"/>
                </a:lnTo>
                <a:lnTo>
                  <a:pt x="909827" y="467867"/>
                </a:lnTo>
                <a:lnTo>
                  <a:pt x="905097" y="466221"/>
                </a:lnTo>
                <a:close/>
              </a:path>
              <a:path w="2677795" h="1609725">
                <a:moveTo>
                  <a:pt x="1034795" y="169163"/>
                </a:moveTo>
                <a:lnTo>
                  <a:pt x="1031747" y="172211"/>
                </a:lnTo>
                <a:lnTo>
                  <a:pt x="905097" y="466221"/>
                </a:lnTo>
                <a:lnTo>
                  <a:pt x="909827" y="467867"/>
                </a:lnTo>
                <a:lnTo>
                  <a:pt x="903731" y="469391"/>
                </a:lnTo>
                <a:lnTo>
                  <a:pt x="914835" y="469391"/>
                </a:lnTo>
                <a:lnTo>
                  <a:pt x="1038356" y="181175"/>
                </a:lnTo>
                <a:lnTo>
                  <a:pt x="1033271" y="176783"/>
                </a:lnTo>
                <a:lnTo>
                  <a:pt x="1040891" y="175259"/>
                </a:lnTo>
                <a:lnTo>
                  <a:pt x="1044719" y="175259"/>
                </a:lnTo>
                <a:lnTo>
                  <a:pt x="1039367" y="170687"/>
                </a:lnTo>
                <a:lnTo>
                  <a:pt x="1034795" y="169163"/>
                </a:lnTo>
                <a:close/>
              </a:path>
              <a:path w="2677795" h="1609725">
                <a:moveTo>
                  <a:pt x="1044719" y="175259"/>
                </a:moveTo>
                <a:lnTo>
                  <a:pt x="1040891" y="175259"/>
                </a:lnTo>
                <a:lnTo>
                  <a:pt x="1038356" y="181175"/>
                </a:lnTo>
                <a:lnTo>
                  <a:pt x="1335023" y="437387"/>
                </a:lnTo>
                <a:lnTo>
                  <a:pt x="1339595" y="438911"/>
                </a:lnTo>
                <a:lnTo>
                  <a:pt x="1342643" y="437387"/>
                </a:lnTo>
                <a:lnTo>
                  <a:pt x="1350777" y="429767"/>
                </a:lnTo>
                <a:lnTo>
                  <a:pt x="1335023" y="429767"/>
                </a:lnTo>
                <a:lnTo>
                  <a:pt x="1338664" y="426368"/>
                </a:lnTo>
                <a:lnTo>
                  <a:pt x="1044719" y="175259"/>
                </a:lnTo>
                <a:close/>
              </a:path>
              <a:path w="2677795" h="1609725">
                <a:moveTo>
                  <a:pt x="1338664" y="426368"/>
                </a:moveTo>
                <a:lnTo>
                  <a:pt x="1335023" y="429767"/>
                </a:lnTo>
                <a:lnTo>
                  <a:pt x="1342643" y="429767"/>
                </a:lnTo>
                <a:lnTo>
                  <a:pt x="1338664" y="426368"/>
                </a:lnTo>
                <a:close/>
              </a:path>
              <a:path w="2677795" h="1609725">
                <a:moveTo>
                  <a:pt x="1799843" y="0"/>
                </a:moveTo>
                <a:lnTo>
                  <a:pt x="1795271" y="0"/>
                </a:lnTo>
                <a:lnTo>
                  <a:pt x="1338664" y="426368"/>
                </a:lnTo>
                <a:lnTo>
                  <a:pt x="1342643" y="429767"/>
                </a:lnTo>
                <a:lnTo>
                  <a:pt x="1350777" y="429767"/>
                </a:lnTo>
                <a:lnTo>
                  <a:pt x="1792226" y="16184"/>
                </a:lnTo>
                <a:lnTo>
                  <a:pt x="1793747" y="3047"/>
                </a:lnTo>
                <a:lnTo>
                  <a:pt x="1801875" y="3047"/>
                </a:lnTo>
                <a:lnTo>
                  <a:pt x="1799843" y="0"/>
                </a:lnTo>
                <a:close/>
              </a:path>
              <a:path w="2677795" h="1609725">
                <a:moveTo>
                  <a:pt x="1801875" y="3047"/>
                </a:moveTo>
                <a:lnTo>
                  <a:pt x="1793747" y="3047"/>
                </a:lnTo>
                <a:lnTo>
                  <a:pt x="1801367" y="7619"/>
                </a:lnTo>
                <a:lnTo>
                  <a:pt x="1792226" y="16184"/>
                </a:lnTo>
                <a:lnTo>
                  <a:pt x="1748027" y="397763"/>
                </a:lnTo>
                <a:lnTo>
                  <a:pt x="1749551" y="402335"/>
                </a:lnTo>
                <a:lnTo>
                  <a:pt x="1754123" y="402335"/>
                </a:lnTo>
                <a:lnTo>
                  <a:pt x="1778943" y="399287"/>
                </a:lnTo>
                <a:lnTo>
                  <a:pt x="1757171" y="399287"/>
                </a:lnTo>
                <a:lnTo>
                  <a:pt x="1752599" y="393191"/>
                </a:lnTo>
                <a:lnTo>
                  <a:pt x="1757954" y="392534"/>
                </a:lnTo>
                <a:lnTo>
                  <a:pt x="1802891" y="4571"/>
                </a:lnTo>
                <a:lnTo>
                  <a:pt x="1801875" y="3047"/>
                </a:lnTo>
                <a:close/>
              </a:path>
              <a:path w="2677795" h="1609725">
                <a:moveTo>
                  <a:pt x="1757954" y="392534"/>
                </a:moveTo>
                <a:lnTo>
                  <a:pt x="1752599" y="393191"/>
                </a:lnTo>
                <a:lnTo>
                  <a:pt x="1757171" y="399287"/>
                </a:lnTo>
                <a:lnTo>
                  <a:pt x="1757954" y="392534"/>
                </a:lnTo>
                <a:close/>
              </a:path>
              <a:path w="2677795" h="1609725">
                <a:moveTo>
                  <a:pt x="2273807" y="329183"/>
                </a:moveTo>
                <a:lnTo>
                  <a:pt x="1757954" y="392534"/>
                </a:lnTo>
                <a:lnTo>
                  <a:pt x="1757171" y="399287"/>
                </a:lnTo>
                <a:lnTo>
                  <a:pt x="1778943" y="399287"/>
                </a:lnTo>
                <a:lnTo>
                  <a:pt x="2261661" y="340006"/>
                </a:lnTo>
                <a:lnTo>
                  <a:pt x="2270759" y="330707"/>
                </a:lnTo>
                <a:lnTo>
                  <a:pt x="2276093" y="330707"/>
                </a:lnTo>
                <a:lnTo>
                  <a:pt x="2273807" y="329183"/>
                </a:lnTo>
                <a:close/>
              </a:path>
              <a:path w="2677795" h="1609725">
                <a:moveTo>
                  <a:pt x="2270759" y="330707"/>
                </a:moveTo>
                <a:lnTo>
                  <a:pt x="2261661" y="340006"/>
                </a:lnTo>
                <a:lnTo>
                  <a:pt x="2275331" y="338327"/>
                </a:lnTo>
                <a:lnTo>
                  <a:pt x="2270759" y="330707"/>
                </a:lnTo>
                <a:close/>
              </a:path>
              <a:path w="2677795" h="1609725">
                <a:moveTo>
                  <a:pt x="53339" y="170687"/>
                </a:moveTo>
                <a:lnTo>
                  <a:pt x="48767" y="178307"/>
                </a:lnTo>
                <a:lnTo>
                  <a:pt x="76386" y="187923"/>
                </a:lnTo>
                <a:lnTo>
                  <a:pt x="53339" y="170687"/>
                </a:lnTo>
                <a:close/>
              </a:path>
              <a:path w="2677795" h="1609725">
                <a:moveTo>
                  <a:pt x="1040891" y="175259"/>
                </a:moveTo>
                <a:lnTo>
                  <a:pt x="1033271" y="176783"/>
                </a:lnTo>
                <a:lnTo>
                  <a:pt x="1038356" y="181175"/>
                </a:lnTo>
                <a:lnTo>
                  <a:pt x="1040891" y="175259"/>
                </a:lnTo>
                <a:close/>
              </a:path>
              <a:path w="2677795" h="1609725">
                <a:moveTo>
                  <a:pt x="51815" y="169163"/>
                </a:moveTo>
                <a:lnTo>
                  <a:pt x="47243" y="172211"/>
                </a:lnTo>
                <a:lnTo>
                  <a:pt x="45719" y="175259"/>
                </a:lnTo>
                <a:lnTo>
                  <a:pt x="48767" y="178307"/>
                </a:lnTo>
                <a:lnTo>
                  <a:pt x="53339" y="170687"/>
                </a:lnTo>
                <a:lnTo>
                  <a:pt x="56193" y="170687"/>
                </a:lnTo>
                <a:lnTo>
                  <a:pt x="51815" y="169163"/>
                </a:lnTo>
                <a:close/>
              </a:path>
              <a:path w="2677795" h="1609725">
                <a:moveTo>
                  <a:pt x="1793747" y="3047"/>
                </a:moveTo>
                <a:lnTo>
                  <a:pt x="1792226" y="16184"/>
                </a:lnTo>
                <a:lnTo>
                  <a:pt x="1801367" y="7619"/>
                </a:lnTo>
                <a:lnTo>
                  <a:pt x="1793747" y="3047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100" y="2207272"/>
            <a:ext cx="8399145" cy="431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another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oblem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!</a:t>
            </a:r>
            <a:r>
              <a:rPr sz="2000" spc="-15" dirty="0">
                <a:latin typeface="Arial"/>
                <a:cs typeface="Arial"/>
              </a:rPr>
              <a:t>!</a:t>
            </a:r>
            <a:r>
              <a:rPr sz="2000" dirty="0"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  <a:p>
            <a:pPr marL="469265" marR="273050">
              <a:lnSpc>
                <a:spcPct val="100000"/>
              </a:lnSpc>
              <a:spcBef>
                <a:spcPts val="1200"/>
              </a:spcBef>
            </a:pPr>
            <a:r>
              <a:rPr sz="2000" spc="-7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lls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next 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9265" marR="33337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third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 de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ignation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empt</a:t>
            </a:r>
            <a:r>
              <a:rPr sz="2000" spc="-15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9265" marR="194945">
              <a:lnSpc>
                <a:spcPct val="100000"/>
              </a:lnSpc>
              <a:spcBef>
                <a:spcPts val="1210"/>
              </a:spcBef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fields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empty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exception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thro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 ba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first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spcBef>
                <a:spcPts val="1200"/>
              </a:spcBef>
            </a:pPr>
            <a:r>
              <a:rPr sz="2000" spc="-7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nfus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 whi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throw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no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exception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depi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empty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values!!!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ts val="226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does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oblem?</a:t>
            </a:r>
            <a:endParaRPr sz="2000">
              <a:latin typeface="Arial"/>
              <a:cs typeface="Arial"/>
            </a:endParaRPr>
          </a:p>
          <a:p>
            <a:pPr marL="3220085" algn="ctr">
              <a:lnSpc>
                <a:spcPts val="2020"/>
              </a:lnSpc>
            </a:pPr>
            <a:r>
              <a:rPr sz="1800" b="1" dirty="0">
                <a:latin typeface="Calibri"/>
                <a:cs typeface="Calibri"/>
              </a:rPr>
              <a:t>Usi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25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om</a:t>
            </a:r>
            <a:endParaRPr sz="1800">
              <a:latin typeface="Calibri"/>
              <a:cs typeface="Calibri"/>
            </a:endParaRPr>
          </a:p>
          <a:p>
            <a:pPr marL="3218815"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Calibri"/>
                <a:cs typeface="Calibri"/>
              </a:rPr>
              <a:t>x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ti</a:t>
            </a:r>
            <a:r>
              <a:rPr sz="1800" b="1" spc="-10" dirty="0">
                <a:latin typeface="Calibri"/>
                <a:cs typeface="Calibri"/>
              </a:rPr>
              <a:t>on</a:t>
            </a:r>
            <a:r>
              <a:rPr sz="1800" b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990600"/>
            <a:ext cx="536765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14120" algn="l"/>
                <a:tab pos="3130550" algn="l"/>
              </a:tabLst>
            </a:pPr>
            <a:r>
              <a:rPr sz="4400" dirty="0">
                <a:latin typeface="+mj-lt"/>
                <a:cs typeface="Verdana"/>
              </a:rPr>
              <a:t>User	</a:t>
            </a:r>
            <a:r>
              <a:rPr sz="4400" spc="-10" dirty="0">
                <a:latin typeface="+mj-lt"/>
                <a:cs typeface="Verdana"/>
              </a:rPr>
              <a:t>D</a:t>
            </a:r>
            <a:r>
              <a:rPr sz="4400" dirty="0">
                <a:latin typeface="+mj-lt"/>
                <a:cs typeface="Verdana"/>
              </a:rPr>
              <a:t>ef</a:t>
            </a:r>
            <a:r>
              <a:rPr sz="4400" spc="-10" dirty="0">
                <a:latin typeface="+mj-lt"/>
                <a:cs typeface="Verdana"/>
              </a:rPr>
              <a:t>i</a:t>
            </a:r>
            <a:r>
              <a:rPr sz="4400" dirty="0">
                <a:latin typeface="+mj-lt"/>
                <a:cs typeface="Verdana"/>
              </a:rPr>
              <a:t>ned	E</a:t>
            </a:r>
            <a:r>
              <a:rPr sz="4400" spc="-30" dirty="0">
                <a:latin typeface="+mj-lt"/>
                <a:cs typeface="Verdana"/>
              </a:rPr>
              <a:t>x</a:t>
            </a:r>
            <a:r>
              <a:rPr sz="4400" dirty="0">
                <a:latin typeface="+mj-lt"/>
                <a:cs typeface="Verdana"/>
              </a:rPr>
              <a:t>ception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35" y="2280081"/>
            <a:ext cx="8329930" cy="333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97280">
              <a:lnSpc>
                <a:spcPct val="100000"/>
              </a:lnSpc>
            </a:pPr>
            <a:r>
              <a:rPr sz="1800" b="1" i="1" dirty="0">
                <a:latin typeface="Arial"/>
                <a:cs typeface="Arial"/>
              </a:rPr>
              <a:t>U</a:t>
            </a:r>
            <a:r>
              <a:rPr sz="1800" b="1" i="1" spc="-10" dirty="0">
                <a:latin typeface="Arial"/>
                <a:cs typeface="Arial"/>
              </a:rPr>
              <a:t>s</a:t>
            </a:r>
            <a:r>
              <a:rPr sz="1800" b="1" i="1" dirty="0">
                <a:latin typeface="Arial"/>
                <a:cs typeface="Arial"/>
              </a:rPr>
              <a:t>er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Defined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Ex</a:t>
            </a:r>
            <a:r>
              <a:rPr sz="1800" b="1" i="1" spc="-15" dirty="0">
                <a:latin typeface="Arial"/>
                <a:cs typeface="Arial"/>
              </a:rPr>
              <a:t>c</a:t>
            </a:r>
            <a:r>
              <a:rPr sz="1800" b="1" i="1" dirty="0">
                <a:latin typeface="Arial"/>
                <a:cs typeface="Arial"/>
              </a:rPr>
              <a:t>epti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dirty="0">
                <a:latin typeface="Arial"/>
                <a:cs typeface="Arial"/>
              </a:rPr>
              <a:t>ns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cust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 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 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mmers to 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cific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rs.</a:t>
            </a:r>
            <a:endParaRPr sz="1800">
              <a:latin typeface="Arial"/>
              <a:cs typeface="Arial"/>
            </a:endParaRPr>
          </a:p>
          <a:p>
            <a:pPr marL="12700" marR="809625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 a 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nk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fo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cifi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o,</a:t>
            </a:r>
            <a:endParaRPr sz="1800">
              <a:latin typeface="Arial"/>
              <a:cs typeface="Arial"/>
            </a:endParaRPr>
          </a:p>
          <a:p>
            <a:pPr marL="408305" marR="428625">
              <a:lnSpc>
                <a:spcPct val="100600"/>
              </a:lnSpc>
              <a:spcBef>
                <a:spcPts val="1185"/>
              </a:spcBef>
              <a:buFont typeface="Arial"/>
              <a:buChar char="•"/>
              <a:tabLst>
                <a:tab pos="586105" algn="l"/>
              </a:tabLst>
            </a:pPr>
            <a:r>
              <a:rPr sz="1800" b="1" i="1" dirty="0">
                <a:latin typeface="Arial"/>
                <a:cs typeface="Arial"/>
              </a:rPr>
              <a:t>I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v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l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dAc</a:t>
            </a:r>
            <a:r>
              <a:rPr sz="1800" b="1" i="1" spc="-10" dirty="0">
                <a:latin typeface="Arial"/>
                <a:cs typeface="Arial"/>
              </a:rPr>
              <a:t>c</a:t>
            </a:r>
            <a:r>
              <a:rPr sz="1800" b="1" i="1" dirty="0">
                <a:latin typeface="Arial"/>
                <a:cs typeface="Arial"/>
              </a:rPr>
              <a:t>o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ntNumberE</a:t>
            </a:r>
            <a:r>
              <a:rPr sz="1800" b="1" i="1" spc="-10" dirty="0">
                <a:latin typeface="Arial"/>
                <a:cs typeface="Arial"/>
              </a:rPr>
              <a:t>x</a:t>
            </a:r>
            <a:r>
              <a:rPr sz="1800" b="1" i="1" dirty="0">
                <a:latin typeface="Arial"/>
                <a:cs typeface="Arial"/>
              </a:rPr>
              <a:t>c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pt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on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- 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hen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acco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is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rong.</a:t>
            </a:r>
            <a:endParaRPr sz="1800">
              <a:latin typeface="Arial"/>
              <a:cs typeface="Arial"/>
            </a:endParaRPr>
          </a:p>
          <a:p>
            <a:pPr marL="408305" marR="508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586105" algn="l"/>
              </a:tabLst>
            </a:pPr>
            <a:r>
              <a:rPr sz="1800" b="1" i="1" dirty="0">
                <a:latin typeface="Arial"/>
                <a:cs typeface="Arial"/>
              </a:rPr>
              <a:t>A</a:t>
            </a:r>
            <a:r>
              <a:rPr sz="1800" b="1" i="1" spc="-10" dirty="0">
                <a:latin typeface="Arial"/>
                <a:cs typeface="Arial"/>
              </a:rPr>
              <a:t>c</a:t>
            </a:r>
            <a:r>
              <a:rPr sz="1800" b="1" i="1" dirty="0">
                <a:latin typeface="Arial"/>
                <a:cs typeface="Arial"/>
              </a:rPr>
              <a:t>cou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tI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a</a:t>
            </a:r>
            <a:r>
              <a:rPr sz="1800" b="1" i="1" spc="-10" dirty="0">
                <a:latin typeface="Arial"/>
                <a:cs typeface="Arial"/>
              </a:rPr>
              <a:t>c</a:t>
            </a:r>
            <a:r>
              <a:rPr sz="1800" b="1" i="1" dirty="0">
                <a:latin typeface="Arial"/>
                <a:cs typeface="Arial"/>
              </a:rPr>
              <a:t>tive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x</a:t>
            </a:r>
            <a:r>
              <a:rPr sz="1800" b="1" i="1" spc="-10" dirty="0">
                <a:latin typeface="Arial"/>
                <a:cs typeface="Arial"/>
              </a:rPr>
              <a:t>c</a:t>
            </a:r>
            <a:r>
              <a:rPr sz="1800" b="1" i="1" dirty="0">
                <a:latin typeface="Arial"/>
                <a:cs typeface="Arial"/>
              </a:rPr>
              <a:t>epti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dirty="0">
                <a:latin typeface="Arial"/>
                <a:cs typeface="Arial"/>
              </a:rPr>
              <a:t>n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–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hen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 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come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activ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08305" marR="8445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586105" algn="l"/>
              </a:tabLst>
            </a:pPr>
            <a:r>
              <a:rPr sz="1800" b="1" i="1" dirty="0">
                <a:latin typeface="Arial"/>
                <a:cs typeface="Arial"/>
              </a:rPr>
              <a:t>I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su</a:t>
            </a:r>
            <a:r>
              <a:rPr sz="1800" b="1" i="1" spc="-40" dirty="0">
                <a:latin typeface="Arial"/>
                <a:cs typeface="Arial"/>
              </a:rPr>
              <a:t>f</a:t>
            </a:r>
            <a:r>
              <a:rPr sz="1800" b="1" i="1" dirty="0">
                <a:latin typeface="Arial"/>
                <a:cs typeface="Arial"/>
              </a:rPr>
              <a:t>ficient</a:t>
            </a:r>
            <a:r>
              <a:rPr sz="1800" b="1" i="1" spc="5" dirty="0">
                <a:latin typeface="Arial"/>
                <a:cs typeface="Arial"/>
              </a:rPr>
              <a:t>F</a:t>
            </a:r>
            <a:r>
              <a:rPr sz="1800" b="1" i="1" dirty="0">
                <a:latin typeface="Arial"/>
                <a:cs typeface="Arial"/>
              </a:rPr>
              <a:t>u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dEx</a:t>
            </a:r>
            <a:r>
              <a:rPr sz="1800" b="1" i="1" spc="-10" dirty="0">
                <a:latin typeface="Arial"/>
                <a:cs typeface="Arial"/>
              </a:rPr>
              <a:t>c</a:t>
            </a:r>
            <a:r>
              <a:rPr sz="1800" b="1" i="1" dirty="0">
                <a:latin typeface="Arial"/>
                <a:cs typeface="Arial"/>
              </a:rPr>
              <a:t>epti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dirty="0">
                <a:latin typeface="Arial"/>
                <a:cs typeface="Arial"/>
              </a:rPr>
              <a:t>n</a:t>
            </a:r>
            <a:r>
              <a:rPr sz="1800" b="1" i="1" spc="-4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-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sfer am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su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fici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2273" y="690612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0" algn="l">
              <a:lnSpc>
                <a:spcPct val="100000"/>
              </a:lnSpc>
            </a:pPr>
            <a:r>
              <a:rPr sz="3600" spc="-25" dirty="0" smtClean="0"/>
              <a:t>How</a:t>
            </a:r>
            <a:r>
              <a:rPr sz="3600" spc="-5" dirty="0" smtClean="0"/>
              <a:t> </a:t>
            </a:r>
            <a:r>
              <a:rPr sz="3600" spc="-15" dirty="0"/>
              <a:t>to</a:t>
            </a:r>
            <a:r>
              <a:rPr sz="3600" spc="-5" dirty="0"/>
              <a:t> </a:t>
            </a:r>
            <a:r>
              <a:rPr sz="3600" spc="-25" dirty="0"/>
              <a:t>c</a:t>
            </a:r>
            <a:r>
              <a:rPr sz="3600" spc="-15" dirty="0"/>
              <a:t>reate</a:t>
            </a:r>
            <a:r>
              <a:rPr sz="3600" spc="20" dirty="0"/>
              <a:t> </a:t>
            </a:r>
            <a:r>
              <a:rPr sz="3600" spc="-20" dirty="0"/>
              <a:t>User</a:t>
            </a:r>
            <a:r>
              <a:rPr sz="3600" spc="5" dirty="0"/>
              <a:t> </a:t>
            </a:r>
            <a:r>
              <a:rPr sz="3600" spc="-20" dirty="0"/>
              <a:t>Def</a:t>
            </a:r>
            <a:r>
              <a:rPr sz="3600" spc="-5" dirty="0"/>
              <a:t>i</a:t>
            </a:r>
            <a:r>
              <a:rPr sz="3600" spc="-20" dirty="0"/>
              <a:t>ned</a:t>
            </a:r>
            <a:r>
              <a:rPr sz="3600" dirty="0"/>
              <a:t> </a:t>
            </a:r>
            <a:r>
              <a:rPr sz="3600" spc="-20" dirty="0"/>
              <a:t>E</a:t>
            </a:r>
            <a:r>
              <a:rPr sz="3600" spc="-50" dirty="0"/>
              <a:t>x</a:t>
            </a:r>
            <a:r>
              <a:rPr sz="3600" spc="-15" dirty="0"/>
              <a:t>ceptio</a:t>
            </a:r>
            <a:r>
              <a:rPr sz="3600" spc="-35" dirty="0"/>
              <a:t>n</a:t>
            </a:r>
            <a:r>
              <a:rPr sz="3600" spc="-20" dirty="0"/>
              <a:t>?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040" y="2048180"/>
            <a:ext cx="819975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Step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1: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Create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J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clas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extends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Except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 clas</a:t>
            </a:r>
            <a:r>
              <a:rPr sz="1600" spc="-1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b="1" spc="-10" dirty="0">
                <a:latin typeface="Arial"/>
                <a:cs typeface="Arial"/>
              </a:rPr>
              <a:t>Step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2: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Over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id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tructor</a:t>
            </a:r>
            <a:r>
              <a:rPr sz="1600" spc="-5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Scenario: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ss</a:t>
            </a:r>
            <a:r>
              <a:rPr sz="1600" spc="-15" dirty="0">
                <a:latin typeface="Arial"/>
                <a:cs typeface="Arial"/>
              </a:rPr>
              <a:t>ume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 a</a:t>
            </a:r>
            <a:r>
              <a:rPr sz="1600" spc="-10" dirty="0">
                <a:latin typeface="Arial"/>
                <a:cs typeface="Arial"/>
              </a:rPr>
              <a:t>pp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bu</a:t>
            </a:r>
            <a:r>
              <a:rPr sz="1600" spc="-5" dirty="0">
                <a:latin typeface="Arial"/>
                <a:cs typeface="Arial"/>
              </a:rPr>
              <a:t>sin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al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dat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age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entered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 u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programmer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reate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except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named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“</a:t>
            </a:r>
            <a:r>
              <a:rPr sz="1600" b="1" spc="-10" dirty="0">
                <a:latin typeface="Arial"/>
                <a:cs typeface="Arial"/>
              </a:rPr>
              <a:t>In</a:t>
            </a:r>
            <a:r>
              <a:rPr sz="1600" b="1" spc="-50" dirty="0">
                <a:latin typeface="Arial"/>
                <a:cs typeface="Arial"/>
              </a:rPr>
              <a:t>v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l</a:t>
            </a:r>
            <a:r>
              <a:rPr sz="1600" b="1" spc="0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d</a:t>
            </a:r>
            <a:r>
              <a:rPr sz="1600" b="1" spc="-30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geExcep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io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”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040" y="3343592"/>
            <a:ext cx="33451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throw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hen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id</a:t>
            </a:r>
            <a:r>
              <a:rPr sz="1600" spc="-10" dirty="0">
                <a:latin typeface="Arial"/>
                <a:cs typeface="Arial"/>
              </a:rPr>
              <a:t>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86600" y="3429000"/>
            <a:ext cx="2133600" cy="457200"/>
          </a:xfrm>
          <a:custGeom>
            <a:avLst/>
            <a:gdLst/>
            <a:ahLst/>
            <a:cxnLst/>
            <a:rect l="l" t="t" r="r" b="b"/>
            <a:pathLst>
              <a:path w="2133600" h="457200">
                <a:moveTo>
                  <a:pt x="0" y="457199"/>
                </a:moveTo>
                <a:lnTo>
                  <a:pt x="2133599" y="457199"/>
                </a:lnTo>
                <a:lnTo>
                  <a:pt x="2133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82028" y="3424428"/>
            <a:ext cx="2144395" cy="462280"/>
          </a:xfrm>
          <a:custGeom>
            <a:avLst/>
            <a:gdLst/>
            <a:ahLst/>
            <a:cxnLst/>
            <a:rect l="l" t="t" r="r" b="b"/>
            <a:pathLst>
              <a:path w="2144395" h="462279">
                <a:moveTo>
                  <a:pt x="2138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61771"/>
                </a:lnTo>
                <a:lnTo>
                  <a:pt x="10667" y="4617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144267" y="4571"/>
                </a:lnTo>
                <a:lnTo>
                  <a:pt x="2142743" y="1523"/>
                </a:lnTo>
                <a:lnTo>
                  <a:pt x="2138171" y="0"/>
                </a:lnTo>
                <a:close/>
              </a:path>
              <a:path w="2144395" h="462279">
                <a:moveTo>
                  <a:pt x="2133599" y="4571"/>
                </a:moveTo>
                <a:lnTo>
                  <a:pt x="2133599" y="461771"/>
                </a:lnTo>
                <a:lnTo>
                  <a:pt x="2144267" y="461771"/>
                </a:lnTo>
                <a:lnTo>
                  <a:pt x="2144267" y="10667"/>
                </a:lnTo>
                <a:lnTo>
                  <a:pt x="2138171" y="10667"/>
                </a:lnTo>
                <a:lnTo>
                  <a:pt x="2133599" y="4571"/>
                </a:lnTo>
                <a:close/>
              </a:path>
              <a:path w="2144395" h="4622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144395" h="462279">
                <a:moveTo>
                  <a:pt x="2133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133599" y="10667"/>
                </a:lnTo>
                <a:lnTo>
                  <a:pt x="2133599" y="4571"/>
                </a:lnTo>
                <a:close/>
              </a:path>
              <a:path w="2144395" h="462279">
                <a:moveTo>
                  <a:pt x="2144267" y="4571"/>
                </a:moveTo>
                <a:lnTo>
                  <a:pt x="2133599" y="4571"/>
                </a:lnTo>
                <a:lnTo>
                  <a:pt x="2138171" y="10667"/>
                </a:lnTo>
                <a:lnTo>
                  <a:pt x="2144267" y="10667"/>
                </a:lnTo>
                <a:lnTo>
                  <a:pt x="214426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1801" y="3784092"/>
            <a:ext cx="895350" cy="102235"/>
          </a:xfrm>
          <a:custGeom>
            <a:avLst/>
            <a:gdLst/>
            <a:ahLst/>
            <a:cxnLst/>
            <a:rect l="l" t="t" r="r" b="b"/>
            <a:pathLst>
              <a:path w="895350" h="102235">
                <a:moveTo>
                  <a:pt x="895090" y="0"/>
                </a:moveTo>
                <a:lnTo>
                  <a:pt x="0" y="102107"/>
                </a:lnTo>
                <a:lnTo>
                  <a:pt x="80157" y="102107"/>
                </a:lnTo>
                <a:lnTo>
                  <a:pt x="895090" y="9143"/>
                </a:lnTo>
                <a:lnTo>
                  <a:pt x="895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00" y="38862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304799"/>
                </a:moveTo>
                <a:lnTo>
                  <a:pt x="2133599" y="304799"/>
                </a:lnTo>
                <a:lnTo>
                  <a:pt x="2133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2028" y="3886200"/>
            <a:ext cx="2144395" cy="311150"/>
          </a:xfrm>
          <a:custGeom>
            <a:avLst/>
            <a:gdLst/>
            <a:ahLst/>
            <a:cxnLst/>
            <a:rect l="l" t="t" r="r" b="b"/>
            <a:pathLst>
              <a:path w="2144395" h="311150">
                <a:moveTo>
                  <a:pt x="10667" y="0"/>
                </a:moveTo>
                <a:lnTo>
                  <a:pt x="0" y="0"/>
                </a:lnTo>
                <a:lnTo>
                  <a:pt x="0" y="304800"/>
                </a:lnTo>
                <a:lnTo>
                  <a:pt x="1523" y="309372"/>
                </a:lnTo>
                <a:lnTo>
                  <a:pt x="4571" y="310896"/>
                </a:lnTo>
                <a:lnTo>
                  <a:pt x="2138171" y="310896"/>
                </a:lnTo>
                <a:lnTo>
                  <a:pt x="2142743" y="309372"/>
                </a:lnTo>
                <a:lnTo>
                  <a:pt x="2144267" y="304800"/>
                </a:lnTo>
                <a:lnTo>
                  <a:pt x="10667" y="304800"/>
                </a:lnTo>
                <a:lnTo>
                  <a:pt x="4571" y="300228"/>
                </a:lnTo>
                <a:lnTo>
                  <a:pt x="10667" y="300228"/>
                </a:lnTo>
                <a:lnTo>
                  <a:pt x="10667" y="0"/>
                </a:lnTo>
                <a:close/>
              </a:path>
              <a:path w="2144395" h="311150">
                <a:moveTo>
                  <a:pt x="10667" y="300228"/>
                </a:moveTo>
                <a:lnTo>
                  <a:pt x="4571" y="300228"/>
                </a:lnTo>
                <a:lnTo>
                  <a:pt x="10667" y="304800"/>
                </a:lnTo>
                <a:lnTo>
                  <a:pt x="10667" y="300228"/>
                </a:lnTo>
                <a:close/>
              </a:path>
              <a:path w="2144395" h="311150">
                <a:moveTo>
                  <a:pt x="2133599" y="300228"/>
                </a:moveTo>
                <a:lnTo>
                  <a:pt x="10667" y="300228"/>
                </a:lnTo>
                <a:lnTo>
                  <a:pt x="10667" y="304800"/>
                </a:lnTo>
                <a:lnTo>
                  <a:pt x="2133599" y="304800"/>
                </a:lnTo>
                <a:lnTo>
                  <a:pt x="2133599" y="300228"/>
                </a:lnTo>
                <a:close/>
              </a:path>
              <a:path w="2144395" h="311150">
                <a:moveTo>
                  <a:pt x="2144267" y="0"/>
                </a:moveTo>
                <a:lnTo>
                  <a:pt x="2133599" y="0"/>
                </a:lnTo>
                <a:lnTo>
                  <a:pt x="2133599" y="304800"/>
                </a:lnTo>
                <a:lnTo>
                  <a:pt x="2138171" y="300228"/>
                </a:lnTo>
                <a:lnTo>
                  <a:pt x="2144267" y="300228"/>
                </a:lnTo>
                <a:lnTo>
                  <a:pt x="2144267" y="0"/>
                </a:lnTo>
                <a:close/>
              </a:path>
              <a:path w="2144395" h="311150">
                <a:moveTo>
                  <a:pt x="2144267" y="300228"/>
                </a:moveTo>
                <a:lnTo>
                  <a:pt x="2138171" y="300228"/>
                </a:lnTo>
                <a:lnTo>
                  <a:pt x="2133599" y="304800"/>
                </a:lnTo>
                <a:lnTo>
                  <a:pt x="2144267" y="304800"/>
                </a:lnTo>
                <a:lnTo>
                  <a:pt x="2144267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0303" y="3886200"/>
            <a:ext cx="842010" cy="96520"/>
          </a:xfrm>
          <a:custGeom>
            <a:avLst/>
            <a:gdLst/>
            <a:ahLst/>
            <a:cxnLst/>
            <a:rect l="l" t="t" r="r" b="b"/>
            <a:pathLst>
              <a:path w="842010" h="96520">
                <a:moveTo>
                  <a:pt x="841655" y="0"/>
                </a:moveTo>
                <a:lnTo>
                  <a:pt x="761497" y="0"/>
                </a:lnTo>
                <a:lnTo>
                  <a:pt x="0" y="86868"/>
                </a:lnTo>
                <a:lnTo>
                  <a:pt x="0" y="96012"/>
                </a:lnTo>
                <a:lnTo>
                  <a:pt x="841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94898" y="3489692"/>
            <a:ext cx="1717675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400"/>
              </a:lnSpc>
            </a:pPr>
            <a:r>
              <a:rPr sz="1400" b="1" dirty="0">
                <a:latin typeface="Arial"/>
                <a:cs typeface="Arial"/>
              </a:rPr>
              <a:t>Step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lass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tending 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cep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43800" y="4876800"/>
            <a:ext cx="1981200" cy="1066800"/>
          </a:xfrm>
          <a:custGeom>
            <a:avLst/>
            <a:gdLst/>
            <a:ahLst/>
            <a:cxnLst/>
            <a:rect l="l" t="t" r="r" b="b"/>
            <a:pathLst>
              <a:path w="1981200" h="1066800">
                <a:moveTo>
                  <a:pt x="1804415" y="0"/>
                </a:moveTo>
                <a:lnTo>
                  <a:pt x="178307" y="0"/>
                </a:lnTo>
                <a:lnTo>
                  <a:pt x="165798" y="444"/>
                </a:lnTo>
                <a:lnTo>
                  <a:pt x="123854" y="8668"/>
                </a:lnTo>
                <a:lnTo>
                  <a:pt x="85908" y="26252"/>
                </a:lnTo>
                <a:lnTo>
                  <a:pt x="53286" y="51873"/>
                </a:lnTo>
                <a:lnTo>
                  <a:pt x="27312" y="84205"/>
                </a:lnTo>
                <a:lnTo>
                  <a:pt x="9310" y="121925"/>
                </a:lnTo>
                <a:lnTo>
                  <a:pt x="606" y="163706"/>
                </a:lnTo>
                <a:lnTo>
                  <a:pt x="0" y="178307"/>
                </a:lnTo>
                <a:lnTo>
                  <a:pt x="0" y="890015"/>
                </a:lnTo>
                <a:lnTo>
                  <a:pt x="4583" y="929779"/>
                </a:lnTo>
                <a:lnTo>
                  <a:pt x="19053" y="969234"/>
                </a:lnTo>
                <a:lnTo>
                  <a:pt x="42100" y="1003704"/>
                </a:lnTo>
                <a:lnTo>
                  <a:pt x="72383" y="1031912"/>
                </a:lnTo>
                <a:lnTo>
                  <a:pt x="108560" y="1052580"/>
                </a:lnTo>
                <a:lnTo>
                  <a:pt x="149289" y="1064430"/>
                </a:lnTo>
                <a:lnTo>
                  <a:pt x="178307" y="1066799"/>
                </a:lnTo>
                <a:lnTo>
                  <a:pt x="1804415" y="1066799"/>
                </a:lnTo>
                <a:lnTo>
                  <a:pt x="1843162" y="1062529"/>
                </a:lnTo>
                <a:lnTo>
                  <a:pt x="1882884" y="1048435"/>
                </a:lnTo>
                <a:lnTo>
                  <a:pt x="1917604" y="1025752"/>
                </a:lnTo>
                <a:lnTo>
                  <a:pt x="1946028" y="995775"/>
                </a:lnTo>
                <a:lnTo>
                  <a:pt x="1966861" y="959797"/>
                </a:lnTo>
                <a:lnTo>
                  <a:pt x="1978809" y="919113"/>
                </a:lnTo>
                <a:lnTo>
                  <a:pt x="1981199" y="890015"/>
                </a:lnTo>
                <a:lnTo>
                  <a:pt x="1981199" y="178307"/>
                </a:lnTo>
                <a:lnTo>
                  <a:pt x="1976698" y="138463"/>
                </a:lnTo>
                <a:lnTo>
                  <a:pt x="1962460" y="98775"/>
                </a:lnTo>
                <a:lnTo>
                  <a:pt x="1939733" y="63985"/>
                </a:lnTo>
                <a:lnTo>
                  <a:pt x="1909793" y="35433"/>
                </a:lnTo>
                <a:lnTo>
                  <a:pt x="1873920" y="14462"/>
                </a:lnTo>
                <a:lnTo>
                  <a:pt x="1833391" y="2413"/>
                </a:lnTo>
                <a:lnTo>
                  <a:pt x="1804415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39228" y="4872228"/>
            <a:ext cx="1991995" cy="1077595"/>
          </a:xfrm>
          <a:custGeom>
            <a:avLst/>
            <a:gdLst/>
            <a:ahLst/>
            <a:cxnLst/>
            <a:rect l="l" t="t" r="r" b="b"/>
            <a:pathLst>
              <a:path w="1991995" h="1077595">
                <a:moveTo>
                  <a:pt x="1808987" y="0"/>
                </a:moveTo>
                <a:lnTo>
                  <a:pt x="182879" y="0"/>
                </a:lnTo>
                <a:lnTo>
                  <a:pt x="164591" y="1523"/>
                </a:lnTo>
                <a:lnTo>
                  <a:pt x="111251" y="15239"/>
                </a:lnTo>
                <a:lnTo>
                  <a:pt x="67055" y="42671"/>
                </a:lnTo>
                <a:lnTo>
                  <a:pt x="32003" y="80771"/>
                </a:lnTo>
                <a:lnTo>
                  <a:pt x="9143" y="129539"/>
                </a:lnTo>
                <a:lnTo>
                  <a:pt x="0" y="182879"/>
                </a:lnTo>
                <a:lnTo>
                  <a:pt x="0" y="894587"/>
                </a:lnTo>
                <a:lnTo>
                  <a:pt x="9143" y="949451"/>
                </a:lnTo>
                <a:lnTo>
                  <a:pt x="32003" y="996695"/>
                </a:lnTo>
                <a:lnTo>
                  <a:pt x="67055" y="1034795"/>
                </a:lnTo>
                <a:lnTo>
                  <a:pt x="112775" y="1062227"/>
                </a:lnTo>
                <a:lnTo>
                  <a:pt x="164591" y="1075943"/>
                </a:lnTo>
                <a:lnTo>
                  <a:pt x="182879" y="1077467"/>
                </a:lnTo>
                <a:lnTo>
                  <a:pt x="1808987" y="1077467"/>
                </a:lnTo>
                <a:lnTo>
                  <a:pt x="1827275" y="1075943"/>
                </a:lnTo>
                <a:lnTo>
                  <a:pt x="1845563" y="1072895"/>
                </a:lnTo>
                <a:lnTo>
                  <a:pt x="1863851" y="1068323"/>
                </a:lnTo>
                <a:lnTo>
                  <a:pt x="1868042" y="1066799"/>
                </a:lnTo>
                <a:lnTo>
                  <a:pt x="164591" y="1066799"/>
                </a:lnTo>
                <a:lnTo>
                  <a:pt x="147827" y="1063751"/>
                </a:lnTo>
                <a:lnTo>
                  <a:pt x="100583" y="1046987"/>
                </a:lnTo>
                <a:lnTo>
                  <a:pt x="60959" y="1016507"/>
                </a:lnTo>
                <a:lnTo>
                  <a:pt x="30479" y="976883"/>
                </a:lnTo>
                <a:lnTo>
                  <a:pt x="18287" y="944879"/>
                </a:lnTo>
                <a:lnTo>
                  <a:pt x="13715" y="929639"/>
                </a:lnTo>
                <a:lnTo>
                  <a:pt x="10667" y="911351"/>
                </a:lnTo>
                <a:lnTo>
                  <a:pt x="10667" y="164591"/>
                </a:lnTo>
                <a:lnTo>
                  <a:pt x="30479" y="100583"/>
                </a:lnTo>
                <a:lnTo>
                  <a:pt x="60959" y="60959"/>
                </a:lnTo>
                <a:lnTo>
                  <a:pt x="100583" y="30479"/>
                </a:lnTo>
                <a:lnTo>
                  <a:pt x="132587" y="18287"/>
                </a:lnTo>
                <a:lnTo>
                  <a:pt x="147827" y="13715"/>
                </a:lnTo>
                <a:lnTo>
                  <a:pt x="166115" y="10667"/>
                </a:lnTo>
                <a:lnTo>
                  <a:pt x="1866518" y="10667"/>
                </a:lnTo>
                <a:lnTo>
                  <a:pt x="1862327" y="9143"/>
                </a:lnTo>
                <a:lnTo>
                  <a:pt x="1845563" y="4571"/>
                </a:lnTo>
                <a:lnTo>
                  <a:pt x="1827275" y="1523"/>
                </a:lnTo>
                <a:lnTo>
                  <a:pt x="1808987" y="0"/>
                </a:lnTo>
                <a:close/>
              </a:path>
              <a:path w="1991995" h="1077595">
                <a:moveTo>
                  <a:pt x="1866518" y="10667"/>
                </a:moveTo>
                <a:lnTo>
                  <a:pt x="1827275" y="10667"/>
                </a:lnTo>
                <a:lnTo>
                  <a:pt x="1844039" y="13715"/>
                </a:lnTo>
                <a:lnTo>
                  <a:pt x="1860803" y="18287"/>
                </a:lnTo>
                <a:lnTo>
                  <a:pt x="1904999" y="39623"/>
                </a:lnTo>
                <a:lnTo>
                  <a:pt x="1943099" y="73151"/>
                </a:lnTo>
                <a:lnTo>
                  <a:pt x="1967483" y="115823"/>
                </a:lnTo>
                <a:lnTo>
                  <a:pt x="1981199" y="166115"/>
                </a:lnTo>
                <a:lnTo>
                  <a:pt x="1981199" y="912875"/>
                </a:lnTo>
                <a:lnTo>
                  <a:pt x="1961387" y="976883"/>
                </a:lnTo>
                <a:lnTo>
                  <a:pt x="1930907" y="1016507"/>
                </a:lnTo>
                <a:lnTo>
                  <a:pt x="1891283" y="1046987"/>
                </a:lnTo>
                <a:lnTo>
                  <a:pt x="1844039" y="1063751"/>
                </a:lnTo>
                <a:lnTo>
                  <a:pt x="1825751" y="1066799"/>
                </a:lnTo>
                <a:lnTo>
                  <a:pt x="1868042" y="1066799"/>
                </a:lnTo>
                <a:lnTo>
                  <a:pt x="1911095" y="1045463"/>
                </a:lnTo>
                <a:lnTo>
                  <a:pt x="1949195" y="1010411"/>
                </a:lnTo>
                <a:lnTo>
                  <a:pt x="1976627" y="964691"/>
                </a:lnTo>
                <a:lnTo>
                  <a:pt x="1990343" y="912875"/>
                </a:lnTo>
                <a:lnTo>
                  <a:pt x="1991867" y="894587"/>
                </a:lnTo>
                <a:lnTo>
                  <a:pt x="1991867" y="182879"/>
                </a:lnTo>
                <a:lnTo>
                  <a:pt x="1982723" y="128015"/>
                </a:lnTo>
                <a:lnTo>
                  <a:pt x="1959863" y="80771"/>
                </a:lnTo>
                <a:lnTo>
                  <a:pt x="1924811" y="42671"/>
                </a:lnTo>
                <a:lnTo>
                  <a:pt x="1879091" y="15239"/>
                </a:lnTo>
                <a:lnTo>
                  <a:pt x="1866518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75809" y="4996944"/>
            <a:ext cx="153606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Step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2: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Override 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ry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tructor</a:t>
            </a:r>
            <a:r>
              <a:rPr sz="1600" spc="-5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62800" y="4248911"/>
            <a:ext cx="401320" cy="2324100"/>
          </a:xfrm>
          <a:custGeom>
            <a:avLst/>
            <a:gdLst/>
            <a:ahLst/>
            <a:cxnLst/>
            <a:rect l="l" t="t" r="r" b="b"/>
            <a:pathLst>
              <a:path w="401320" h="2324100">
                <a:moveTo>
                  <a:pt x="172211" y="2265883"/>
                </a:moveTo>
                <a:lnTo>
                  <a:pt x="167639" y="2267711"/>
                </a:lnTo>
                <a:lnTo>
                  <a:pt x="161543" y="2270759"/>
                </a:lnTo>
                <a:lnTo>
                  <a:pt x="153923" y="2272283"/>
                </a:lnTo>
                <a:lnTo>
                  <a:pt x="143255" y="2275331"/>
                </a:lnTo>
                <a:lnTo>
                  <a:pt x="132587" y="2276855"/>
                </a:lnTo>
                <a:lnTo>
                  <a:pt x="105155" y="2279903"/>
                </a:lnTo>
                <a:lnTo>
                  <a:pt x="89915" y="2282951"/>
                </a:lnTo>
                <a:lnTo>
                  <a:pt x="73151" y="2282951"/>
                </a:lnTo>
                <a:lnTo>
                  <a:pt x="38099" y="2285999"/>
                </a:lnTo>
                <a:lnTo>
                  <a:pt x="0" y="2285999"/>
                </a:lnTo>
                <a:lnTo>
                  <a:pt x="1523" y="2324099"/>
                </a:lnTo>
                <a:lnTo>
                  <a:pt x="39623" y="2324099"/>
                </a:lnTo>
                <a:lnTo>
                  <a:pt x="109727" y="2318003"/>
                </a:lnTo>
                <a:lnTo>
                  <a:pt x="152399" y="2311907"/>
                </a:lnTo>
                <a:lnTo>
                  <a:pt x="190499" y="2299715"/>
                </a:lnTo>
                <a:lnTo>
                  <a:pt x="192023" y="2299715"/>
                </a:lnTo>
                <a:lnTo>
                  <a:pt x="193547" y="2298191"/>
                </a:lnTo>
                <a:lnTo>
                  <a:pt x="198119" y="2295143"/>
                </a:lnTo>
                <a:lnTo>
                  <a:pt x="199643" y="2295143"/>
                </a:lnTo>
                <a:lnTo>
                  <a:pt x="199643" y="2293619"/>
                </a:lnTo>
                <a:lnTo>
                  <a:pt x="205739" y="2287523"/>
                </a:lnTo>
                <a:lnTo>
                  <a:pt x="208787" y="2281427"/>
                </a:lnTo>
                <a:lnTo>
                  <a:pt x="208787" y="2278379"/>
                </a:lnTo>
                <a:lnTo>
                  <a:pt x="210311" y="2276855"/>
                </a:lnTo>
                <a:lnTo>
                  <a:pt x="210311" y="2270759"/>
                </a:lnTo>
                <a:lnTo>
                  <a:pt x="172211" y="2270759"/>
                </a:lnTo>
                <a:lnTo>
                  <a:pt x="172211" y="2265883"/>
                </a:lnTo>
                <a:close/>
              </a:path>
              <a:path w="401320" h="2324100">
                <a:moveTo>
                  <a:pt x="175869" y="2264663"/>
                </a:moveTo>
                <a:lnTo>
                  <a:pt x="175259" y="2264663"/>
                </a:lnTo>
                <a:lnTo>
                  <a:pt x="172211" y="2266187"/>
                </a:lnTo>
                <a:lnTo>
                  <a:pt x="172211" y="2270759"/>
                </a:lnTo>
                <a:lnTo>
                  <a:pt x="175869" y="2264663"/>
                </a:lnTo>
                <a:close/>
              </a:path>
              <a:path w="401320" h="2324100">
                <a:moveTo>
                  <a:pt x="210311" y="2263139"/>
                </a:moveTo>
                <a:lnTo>
                  <a:pt x="176783" y="2263139"/>
                </a:lnTo>
                <a:lnTo>
                  <a:pt x="172211" y="2270759"/>
                </a:lnTo>
                <a:lnTo>
                  <a:pt x="210311" y="2270759"/>
                </a:lnTo>
                <a:lnTo>
                  <a:pt x="210311" y="2263139"/>
                </a:lnTo>
                <a:close/>
              </a:path>
              <a:path w="401320" h="2324100">
                <a:moveTo>
                  <a:pt x="173354" y="2265425"/>
                </a:moveTo>
                <a:lnTo>
                  <a:pt x="172211" y="2265883"/>
                </a:lnTo>
                <a:lnTo>
                  <a:pt x="172211" y="2266187"/>
                </a:lnTo>
                <a:lnTo>
                  <a:pt x="173354" y="2265425"/>
                </a:lnTo>
                <a:close/>
              </a:path>
              <a:path w="401320" h="2324100">
                <a:moveTo>
                  <a:pt x="175259" y="2264663"/>
                </a:moveTo>
                <a:lnTo>
                  <a:pt x="173354" y="2265425"/>
                </a:lnTo>
                <a:lnTo>
                  <a:pt x="172211" y="2266187"/>
                </a:lnTo>
                <a:lnTo>
                  <a:pt x="175259" y="2264663"/>
                </a:lnTo>
                <a:close/>
              </a:path>
              <a:path w="401320" h="2324100">
                <a:moveTo>
                  <a:pt x="203864" y="1161405"/>
                </a:moveTo>
                <a:lnTo>
                  <a:pt x="199643" y="1162811"/>
                </a:lnTo>
                <a:lnTo>
                  <a:pt x="192023" y="1167383"/>
                </a:lnTo>
                <a:lnTo>
                  <a:pt x="190499" y="1167383"/>
                </a:lnTo>
                <a:lnTo>
                  <a:pt x="188975" y="1168907"/>
                </a:lnTo>
                <a:lnTo>
                  <a:pt x="184403" y="1171955"/>
                </a:lnTo>
                <a:lnTo>
                  <a:pt x="182879" y="1171955"/>
                </a:lnTo>
                <a:lnTo>
                  <a:pt x="182879" y="1173479"/>
                </a:lnTo>
                <a:lnTo>
                  <a:pt x="176783" y="1179575"/>
                </a:lnTo>
                <a:lnTo>
                  <a:pt x="172211" y="1188719"/>
                </a:lnTo>
                <a:lnTo>
                  <a:pt x="172211" y="2265883"/>
                </a:lnTo>
                <a:lnTo>
                  <a:pt x="173354" y="2265425"/>
                </a:lnTo>
                <a:lnTo>
                  <a:pt x="176783" y="2263139"/>
                </a:lnTo>
                <a:lnTo>
                  <a:pt x="210311" y="2263139"/>
                </a:lnTo>
                <a:lnTo>
                  <a:pt x="210311" y="1203959"/>
                </a:lnTo>
                <a:lnTo>
                  <a:pt x="205739" y="1203959"/>
                </a:lnTo>
                <a:lnTo>
                  <a:pt x="209005" y="1198517"/>
                </a:lnTo>
                <a:lnTo>
                  <a:pt x="210311" y="1193291"/>
                </a:lnTo>
                <a:lnTo>
                  <a:pt x="232409" y="1193291"/>
                </a:lnTo>
                <a:lnTo>
                  <a:pt x="237743" y="1191767"/>
                </a:lnTo>
                <a:lnTo>
                  <a:pt x="262127" y="1188719"/>
                </a:lnTo>
                <a:lnTo>
                  <a:pt x="277367" y="1185671"/>
                </a:lnTo>
                <a:lnTo>
                  <a:pt x="292607" y="1184147"/>
                </a:lnTo>
                <a:lnTo>
                  <a:pt x="309371" y="1184147"/>
                </a:lnTo>
                <a:lnTo>
                  <a:pt x="344423" y="1181099"/>
                </a:lnTo>
                <a:lnTo>
                  <a:pt x="342899" y="1181099"/>
                </a:lnTo>
                <a:lnTo>
                  <a:pt x="272795" y="1175003"/>
                </a:lnTo>
                <a:lnTo>
                  <a:pt x="257555" y="1173479"/>
                </a:lnTo>
                <a:lnTo>
                  <a:pt x="243839" y="1171955"/>
                </a:lnTo>
                <a:lnTo>
                  <a:pt x="230123" y="1168907"/>
                </a:lnTo>
                <a:lnTo>
                  <a:pt x="203864" y="1161405"/>
                </a:lnTo>
                <a:close/>
              </a:path>
              <a:path w="401320" h="2324100">
                <a:moveTo>
                  <a:pt x="176783" y="2263139"/>
                </a:moveTo>
                <a:lnTo>
                  <a:pt x="173354" y="2265425"/>
                </a:lnTo>
                <a:lnTo>
                  <a:pt x="175259" y="2264663"/>
                </a:lnTo>
                <a:lnTo>
                  <a:pt x="175869" y="2264663"/>
                </a:lnTo>
                <a:lnTo>
                  <a:pt x="176783" y="2263139"/>
                </a:lnTo>
                <a:close/>
              </a:path>
              <a:path w="401320" h="2324100">
                <a:moveTo>
                  <a:pt x="209005" y="1198517"/>
                </a:moveTo>
                <a:lnTo>
                  <a:pt x="205739" y="1203959"/>
                </a:lnTo>
                <a:lnTo>
                  <a:pt x="208025" y="1202435"/>
                </a:lnTo>
                <a:lnTo>
                  <a:pt x="207263" y="1202435"/>
                </a:lnTo>
                <a:lnTo>
                  <a:pt x="210311" y="1200403"/>
                </a:lnTo>
                <a:lnTo>
                  <a:pt x="210311" y="1199387"/>
                </a:lnTo>
                <a:lnTo>
                  <a:pt x="208787" y="1199387"/>
                </a:lnTo>
                <a:lnTo>
                  <a:pt x="209005" y="1198517"/>
                </a:lnTo>
                <a:close/>
              </a:path>
              <a:path w="401320" h="2324100">
                <a:moveTo>
                  <a:pt x="210311" y="1200911"/>
                </a:moveTo>
                <a:lnTo>
                  <a:pt x="205739" y="1203959"/>
                </a:lnTo>
                <a:lnTo>
                  <a:pt x="210311" y="1203959"/>
                </a:lnTo>
                <a:lnTo>
                  <a:pt x="210311" y="1200911"/>
                </a:lnTo>
                <a:close/>
              </a:path>
              <a:path w="401320" h="2324100">
                <a:moveTo>
                  <a:pt x="210311" y="1200403"/>
                </a:moveTo>
                <a:lnTo>
                  <a:pt x="207263" y="1202435"/>
                </a:lnTo>
                <a:lnTo>
                  <a:pt x="210311" y="1200911"/>
                </a:lnTo>
                <a:lnTo>
                  <a:pt x="210311" y="1200403"/>
                </a:lnTo>
                <a:close/>
              </a:path>
              <a:path w="401320" h="2324100">
                <a:moveTo>
                  <a:pt x="210311" y="1200911"/>
                </a:moveTo>
                <a:lnTo>
                  <a:pt x="207263" y="1202435"/>
                </a:lnTo>
                <a:lnTo>
                  <a:pt x="208025" y="1202435"/>
                </a:lnTo>
                <a:lnTo>
                  <a:pt x="210311" y="1200911"/>
                </a:lnTo>
                <a:close/>
              </a:path>
              <a:path w="401320" h="2324100">
                <a:moveTo>
                  <a:pt x="232409" y="1193291"/>
                </a:moveTo>
                <a:lnTo>
                  <a:pt x="210311" y="1193291"/>
                </a:lnTo>
                <a:lnTo>
                  <a:pt x="210311" y="1200403"/>
                </a:lnTo>
                <a:lnTo>
                  <a:pt x="211835" y="1199387"/>
                </a:lnTo>
                <a:lnTo>
                  <a:pt x="219455" y="1196339"/>
                </a:lnTo>
                <a:lnTo>
                  <a:pt x="227075" y="1194815"/>
                </a:lnTo>
                <a:lnTo>
                  <a:pt x="232409" y="1193291"/>
                </a:lnTo>
                <a:close/>
              </a:path>
              <a:path w="401320" h="2324100">
                <a:moveTo>
                  <a:pt x="210311" y="1196339"/>
                </a:moveTo>
                <a:lnTo>
                  <a:pt x="209005" y="1198517"/>
                </a:lnTo>
                <a:lnTo>
                  <a:pt x="208787" y="1199387"/>
                </a:lnTo>
                <a:lnTo>
                  <a:pt x="210311" y="1196339"/>
                </a:lnTo>
                <a:close/>
              </a:path>
              <a:path w="401320" h="2324100">
                <a:moveTo>
                  <a:pt x="210311" y="1196339"/>
                </a:moveTo>
                <a:lnTo>
                  <a:pt x="208787" y="1199387"/>
                </a:lnTo>
                <a:lnTo>
                  <a:pt x="210311" y="1199387"/>
                </a:lnTo>
                <a:lnTo>
                  <a:pt x="210311" y="1196339"/>
                </a:lnTo>
                <a:close/>
              </a:path>
              <a:path w="401320" h="2324100">
                <a:moveTo>
                  <a:pt x="210311" y="1193291"/>
                </a:moveTo>
                <a:lnTo>
                  <a:pt x="209005" y="1198517"/>
                </a:lnTo>
                <a:lnTo>
                  <a:pt x="210311" y="1196339"/>
                </a:lnTo>
                <a:lnTo>
                  <a:pt x="210311" y="1193291"/>
                </a:lnTo>
                <a:close/>
              </a:path>
              <a:path w="401320" h="2324100">
                <a:moveTo>
                  <a:pt x="380999" y="1142999"/>
                </a:moveTo>
                <a:lnTo>
                  <a:pt x="342899" y="1142999"/>
                </a:lnTo>
                <a:lnTo>
                  <a:pt x="306323" y="1146047"/>
                </a:lnTo>
                <a:lnTo>
                  <a:pt x="257555" y="1150619"/>
                </a:lnTo>
                <a:lnTo>
                  <a:pt x="243839" y="1152143"/>
                </a:lnTo>
                <a:lnTo>
                  <a:pt x="231647" y="1155191"/>
                </a:lnTo>
                <a:lnTo>
                  <a:pt x="219455" y="1156715"/>
                </a:lnTo>
                <a:lnTo>
                  <a:pt x="208787" y="1159763"/>
                </a:lnTo>
                <a:lnTo>
                  <a:pt x="203864" y="1161405"/>
                </a:lnTo>
                <a:lnTo>
                  <a:pt x="230123" y="1168907"/>
                </a:lnTo>
                <a:lnTo>
                  <a:pt x="243839" y="1171955"/>
                </a:lnTo>
                <a:lnTo>
                  <a:pt x="257555" y="1173479"/>
                </a:lnTo>
                <a:lnTo>
                  <a:pt x="272795" y="1175003"/>
                </a:lnTo>
                <a:lnTo>
                  <a:pt x="342899" y="1181099"/>
                </a:lnTo>
                <a:lnTo>
                  <a:pt x="344423" y="1181099"/>
                </a:lnTo>
                <a:lnTo>
                  <a:pt x="380999" y="1180977"/>
                </a:lnTo>
                <a:lnTo>
                  <a:pt x="380999" y="1142999"/>
                </a:lnTo>
                <a:close/>
              </a:path>
              <a:path w="401320" h="2324100">
                <a:moveTo>
                  <a:pt x="380999" y="1180977"/>
                </a:moveTo>
                <a:lnTo>
                  <a:pt x="344423" y="1181099"/>
                </a:lnTo>
                <a:lnTo>
                  <a:pt x="380999" y="1181099"/>
                </a:lnTo>
                <a:close/>
              </a:path>
              <a:path w="401320" h="2324100">
                <a:moveTo>
                  <a:pt x="382523" y="1142999"/>
                </a:moveTo>
                <a:lnTo>
                  <a:pt x="380999" y="1142999"/>
                </a:lnTo>
                <a:lnTo>
                  <a:pt x="380999" y="1180977"/>
                </a:lnTo>
                <a:lnTo>
                  <a:pt x="384459" y="1180965"/>
                </a:lnTo>
                <a:lnTo>
                  <a:pt x="395804" y="1174332"/>
                </a:lnTo>
                <a:lnTo>
                  <a:pt x="400803" y="1160796"/>
                </a:lnTo>
                <a:lnTo>
                  <a:pt x="394911" y="1148531"/>
                </a:lnTo>
                <a:lnTo>
                  <a:pt x="382523" y="1142999"/>
                </a:lnTo>
                <a:close/>
              </a:path>
              <a:path w="401320" h="2324100">
                <a:moveTo>
                  <a:pt x="172211" y="57911"/>
                </a:moveTo>
                <a:lnTo>
                  <a:pt x="172211" y="1135379"/>
                </a:lnTo>
                <a:lnTo>
                  <a:pt x="176783" y="1144523"/>
                </a:lnTo>
                <a:lnTo>
                  <a:pt x="182879" y="1150619"/>
                </a:lnTo>
                <a:lnTo>
                  <a:pt x="182879" y="1152143"/>
                </a:lnTo>
                <a:lnTo>
                  <a:pt x="184403" y="1152143"/>
                </a:lnTo>
                <a:lnTo>
                  <a:pt x="188975" y="1155191"/>
                </a:lnTo>
                <a:lnTo>
                  <a:pt x="190499" y="1156715"/>
                </a:lnTo>
                <a:lnTo>
                  <a:pt x="192023" y="1156715"/>
                </a:lnTo>
                <a:lnTo>
                  <a:pt x="198119" y="1159763"/>
                </a:lnTo>
                <a:lnTo>
                  <a:pt x="203864" y="1161405"/>
                </a:lnTo>
                <a:lnTo>
                  <a:pt x="208787" y="1159763"/>
                </a:lnTo>
                <a:lnTo>
                  <a:pt x="219455" y="1156715"/>
                </a:lnTo>
                <a:lnTo>
                  <a:pt x="231647" y="1155191"/>
                </a:lnTo>
                <a:lnTo>
                  <a:pt x="243839" y="1152143"/>
                </a:lnTo>
                <a:lnTo>
                  <a:pt x="257555" y="1150619"/>
                </a:lnTo>
                <a:lnTo>
                  <a:pt x="306323" y="1146047"/>
                </a:lnTo>
                <a:lnTo>
                  <a:pt x="342899" y="1142999"/>
                </a:lnTo>
                <a:lnTo>
                  <a:pt x="344423" y="1142999"/>
                </a:lnTo>
                <a:lnTo>
                  <a:pt x="309371" y="1139951"/>
                </a:lnTo>
                <a:lnTo>
                  <a:pt x="292607" y="1139951"/>
                </a:lnTo>
                <a:lnTo>
                  <a:pt x="277367" y="1136903"/>
                </a:lnTo>
                <a:lnTo>
                  <a:pt x="249935" y="1133855"/>
                </a:lnTo>
                <a:lnTo>
                  <a:pt x="239267" y="1132331"/>
                </a:lnTo>
                <a:lnTo>
                  <a:pt x="233933" y="1130807"/>
                </a:lnTo>
                <a:lnTo>
                  <a:pt x="210311" y="1130807"/>
                </a:lnTo>
                <a:lnTo>
                  <a:pt x="209005" y="1125582"/>
                </a:lnTo>
                <a:lnTo>
                  <a:pt x="205739" y="1120139"/>
                </a:lnTo>
                <a:lnTo>
                  <a:pt x="210311" y="1120139"/>
                </a:lnTo>
                <a:lnTo>
                  <a:pt x="210311" y="60959"/>
                </a:lnTo>
                <a:lnTo>
                  <a:pt x="176783" y="60959"/>
                </a:lnTo>
                <a:lnTo>
                  <a:pt x="172211" y="57911"/>
                </a:lnTo>
                <a:close/>
              </a:path>
              <a:path w="401320" h="2324100">
                <a:moveTo>
                  <a:pt x="209005" y="1125582"/>
                </a:moveTo>
                <a:lnTo>
                  <a:pt x="210311" y="1130807"/>
                </a:lnTo>
                <a:lnTo>
                  <a:pt x="210311" y="1127759"/>
                </a:lnTo>
                <a:lnTo>
                  <a:pt x="209005" y="1125582"/>
                </a:lnTo>
                <a:close/>
              </a:path>
              <a:path w="401320" h="2324100">
                <a:moveTo>
                  <a:pt x="210311" y="1122883"/>
                </a:moveTo>
                <a:lnTo>
                  <a:pt x="210311" y="1130807"/>
                </a:lnTo>
                <a:lnTo>
                  <a:pt x="233933" y="1130807"/>
                </a:lnTo>
                <a:lnTo>
                  <a:pt x="228599" y="1129283"/>
                </a:lnTo>
                <a:lnTo>
                  <a:pt x="220979" y="1127759"/>
                </a:lnTo>
                <a:lnTo>
                  <a:pt x="214883" y="1124711"/>
                </a:lnTo>
                <a:lnTo>
                  <a:pt x="210311" y="1122883"/>
                </a:lnTo>
                <a:close/>
              </a:path>
              <a:path w="401320" h="2324100">
                <a:moveTo>
                  <a:pt x="208787" y="1124711"/>
                </a:moveTo>
                <a:lnTo>
                  <a:pt x="209005" y="1125582"/>
                </a:lnTo>
                <a:lnTo>
                  <a:pt x="210311" y="1127759"/>
                </a:lnTo>
                <a:lnTo>
                  <a:pt x="208787" y="1124711"/>
                </a:lnTo>
                <a:close/>
              </a:path>
              <a:path w="401320" h="2324100">
                <a:moveTo>
                  <a:pt x="210311" y="1124711"/>
                </a:moveTo>
                <a:lnTo>
                  <a:pt x="208787" y="1124711"/>
                </a:lnTo>
                <a:lnTo>
                  <a:pt x="210311" y="1127759"/>
                </a:lnTo>
                <a:lnTo>
                  <a:pt x="210311" y="1124711"/>
                </a:lnTo>
                <a:close/>
              </a:path>
              <a:path w="401320" h="2324100">
                <a:moveTo>
                  <a:pt x="205739" y="1120139"/>
                </a:moveTo>
                <a:lnTo>
                  <a:pt x="209005" y="1125582"/>
                </a:lnTo>
                <a:lnTo>
                  <a:pt x="208787" y="1124711"/>
                </a:lnTo>
                <a:lnTo>
                  <a:pt x="210311" y="1124711"/>
                </a:lnTo>
                <a:lnTo>
                  <a:pt x="210311" y="1123187"/>
                </a:lnTo>
                <a:lnTo>
                  <a:pt x="207263" y="1121663"/>
                </a:lnTo>
                <a:lnTo>
                  <a:pt x="208025" y="1121663"/>
                </a:lnTo>
                <a:lnTo>
                  <a:pt x="205739" y="1120139"/>
                </a:lnTo>
                <a:close/>
              </a:path>
              <a:path w="401320" h="2324100">
                <a:moveTo>
                  <a:pt x="207263" y="1121663"/>
                </a:moveTo>
                <a:lnTo>
                  <a:pt x="210311" y="1123187"/>
                </a:lnTo>
                <a:lnTo>
                  <a:pt x="209168" y="1122425"/>
                </a:lnTo>
                <a:lnTo>
                  <a:pt x="207263" y="1121663"/>
                </a:lnTo>
                <a:close/>
              </a:path>
              <a:path w="401320" h="2324100">
                <a:moveTo>
                  <a:pt x="209168" y="1122425"/>
                </a:moveTo>
                <a:lnTo>
                  <a:pt x="210311" y="1123187"/>
                </a:lnTo>
                <a:lnTo>
                  <a:pt x="210311" y="1122883"/>
                </a:lnTo>
                <a:lnTo>
                  <a:pt x="209168" y="1122425"/>
                </a:lnTo>
                <a:close/>
              </a:path>
              <a:path w="401320" h="2324100">
                <a:moveTo>
                  <a:pt x="210311" y="1120139"/>
                </a:moveTo>
                <a:lnTo>
                  <a:pt x="205739" y="1120139"/>
                </a:lnTo>
                <a:lnTo>
                  <a:pt x="209168" y="1122425"/>
                </a:lnTo>
                <a:lnTo>
                  <a:pt x="210311" y="1122883"/>
                </a:lnTo>
                <a:lnTo>
                  <a:pt x="210311" y="1120139"/>
                </a:lnTo>
                <a:close/>
              </a:path>
              <a:path w="401320" h="2324100">
                <a:moveTo>
                  <a:pt x="208025" y="1121663"/>
                </a:moveTo>
                <a:lnTo>
                  <a:pt x="207263" y="1121663"/>
                </a:lnTo>
                <a:lnTo>
                  <a:pt x="209168" y="1122425"/>
                </a:lnTo>
                <a:lnTo>
                  <a:pt x="208025" y="1121663"/>
                </a:lnTo>
                <a:close/>
              </a:path>
              <a:path w="401320" h="2324100">
                <a:moveTo>
                  <a:pt x="172211" y="57911"/>
                </a:moveTo>
                <a:lnTo>
                  <a:pt x="176783" y="60959"/>
                </a:lnTo>
                <a:lnTo>
                  <a:pt x="175869" y="59435"/>
                </a:lnTo>
                <a:lnTo>
                  <a:pt x="175259" y="59435"/>
                </a:lnTo>
                <a:lnTo>
                  <a:pt x="172211" y="57911"/>
                </a:lnTo>
                <a:close/>
              </a:path>
              <a:path w="401320" h="2324100">
                <a:moveTo>
                  <a:pt x="210311" y="50291"/>
                </a:moveTo>
                <a:lnTo>
                  <a:pt x="172211" y="50291"/>
                </a:lnTo>
                <a:lnTo>
                  <a:pt x="172211" y="53339"/>
                </a:lnTo>
                <a:lnTo>
                  <a:pt x="176783" y="60959"/>
                </a:lnTo>
                <a:lnTo>
                  <a:pt x="210311" y="60959"/>
                </a:lnTo>
                <a:lnTo>
                  <a:pt x="210311" y="50291"/>
                </a:lnTo>
                <a:close/>
              </a:path>
              <a:path w="401320" h="2324100">
                <a:moveTo>
                  <a:pt x="172211" y="57403"/>
                </a:moveTo>
                <a:lnTo>
                  <a:pt x="172211" y="57911"/>
                </a:lnTo>
                <a:lnTo>
                  <a:pt x="175259" y="59435"/>
                </a:lnTo>
                <a:lnTo>
                  <a:pt x="172211" y="57403"/>
                </a:lnTo>
                <a:close/>
              </a:path>
              <a:path w="401320" h="2324100">
                <a:moveTo>
                  <a:pt x="172211" y="53339"/>
                </a:moveTo>
                <a:lnTo>
                  <a:pt x="172211" y="57403"/>
                </a:lnTo>
                <a:lnTo>
                  <a:pt x="175259" y="59435"/>
                </a:lnTo>
                <a:lnTo>
                  <a:pt x="175869" y="59435"/>
                </a:lnTo>
                <a:lnTo>
                  <a:pt x="172211" y="53339"/>
                </a:lnTo>
                <a:close/>
              </a:path>
              <a:path w="401320" h="2324100">
                <a:moveTo>
                  <a:pt x="39623" y="0"/>
                </a:moveTo>
                <a:lnTo>
                  <a:pt x="1523" y="0"/>
                </a:lnTo>
                <a:lnTo>
                  <a:pt x="0" y="38099"/>
                </a:lnTo>
                <a:lnTo>
                  <a:pt x="38099" y="38099"/>
                </a:lnTo>
                <a:lnTo>
                  <a:pt x="73151" y="41147"/>
                </a:lnTo>
                <a:lnTo>
                  <a:pt x="89915" y="41147"/>
                </a:lnTo>
                <a:lnTo>
                  <a:pt x="105155" y="42671"/>
                </a:lnTo>
                <a:lnTo>
                  <a:pt x="118871" y="45719"/>
                </a:lnTo>
                <a:lnTo>
                  <a:pt x="132587" y="47243"/>
                </a:lnTo>
                <a:lnTo>
                  <a:pt x="144779" y="48767"/>
                </a:lnTo>
                <a:lnTo>
                  <a:pt x="155447" y="51815"/>
                </a:lnTo>
                <a:lnTo>
                  <a:pt x="163067" y="53339"/>
                </a:lnTo>
                <a:lnTo>
                  <a:pt x="170687" y="56387"/>
                </a:lnTo>
                <a:lnTo>
                  <a:pt x="172211" y="57403"/>
                </a:lnTo>
                <a:lnTo>
                  <a:pt x="172211" y="50291"/>
                </a:lnTo>
                <a:lnTo>
                  <a:pt x="210311" y="50291"/>
                </a:lnTo>
                <a:lnTo>
                  <a:pt x="210311" y="47243"/>
                </a:lnTo>
                <a:lnTo>
                  <a:pt x="208787" y="45719"/>
                </a:lnTo>
                <a:lnTo>
                  <a:pt x="208787" y="42671"/>
                </a:lnTo>
                <a:lnTo>
                  <a:pt x="205739" y="36575"/>
                </a:lnTo>
                <a:lnTo>
                  <a:pt x="199643" y="30479"/>
                </a:lnTo>
                <a:lnTo>
                  <a:pt x="199643" y="28955"/>
                </a:lnTo>
                <a:lnTo>
                  <a:pt x="198119" y="28955"/>
                </a:lnTo>
                <a:lnTo>
                  <a:pt x="193547" y="25907"/>
                </a:lnTo>
                <a:lnTo>
                  <a:pt x="192023" y="24383"/>
                </a:lnTo>
                <a:lnTo>
                  <a:pt x="190499" y="24383"/>
                </a:lnTo>
                <a:lnTo>
                  <a:pt x="182879" y="19811"/>
                </a:lnTo>
                <a:lnTo>
                  <a:pt x="173735" y="16763"/>
                </a:lnTo>
                <a:lnTo>
                  <a:pt x="163067" y="13715"/>
                </a:lnTo>
                <a:lnTo>
                  <a:pt x="150875" y="12191"/>
                </a:lnTo>
                <a:lnTo>
                  <a:pt x="138683" y="9143"/>
                </a:lnTo>
                <a:lnTo>
                  <a:pt x="123443" y="7619"/>
                </a:lnTo>
                <a:lnTo>
                  <a:pt x="109727" y="6095"/>
                </a:lnTo>
                <a:lnTo>
                  <a:pt x="39623" y="0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0308" y="3962400"/>
            <a:ext cx="6070092" cy="281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13666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0" algn="l">
              <a:lnSpc>
                <a:spcPct val="100000"/>
              </a:lnSpc>
            </a:pPr>
            <a:r>
              <a:rPr sz="4000" dirty="0"/>
              <a:t>How</a:t>
            </a:r>
            <a:r>
              <a:rPr sz="4000" spc="-25" dirty="0"/>
              <a:t> </a:t>
            </a:r>
            <a:r>
              <a:rPr sz="4000" dirty="0"/>
              <a:t>c</a:t>
            </a:r>
            <a:r>
              <a:rPr sz="4000" spc="-10" dirty="0"/>
              <a:t>a</a:t>
            </a:r>
            <a:r>
              <a:rPr sz="4000" dirty="0"/>
              <a:t>n</a:t>
            </a:r>
            <a:r>
              <a:rPr sz="4000" spc="-15" dirty="0"/>
              <a:t> </a:t>
            </a:r>
            <a:r>
              <a:rPr sz="4000" spc="-25" dirty="0"/>
              <a:t>y</a:t>
            </a:r>
            <a:r>
              <a:rPr sz="4000" dirty="0"/>
              <a:t>ou</a:t>
            </a:r>
            <a:r>
              <a:rPr sz="4000" spc="-15" dirty="0"/>
              <a:t> </a:t>
            </a:r>
            <a:r>
              <a:rPr sz="4000" dirty="0"/>
              <a:t>throw</a:t>
            </a:r>
            <a:r>
              <a:rPr sz="4000" spc="-10" dirty="0"/>
              <a:t> </a:t>
            </a:r>
            <a:r>
              <a:rPr sz="4000" dirty="0"/>
              <a:t>the e</a:t>
            </a:r>
            <a:r>
              <a:rPr sz="4000" spc="-45" dirty="0"/>
              <a:t>x</a:t>
            </a:r>
            <a:r>
              <a:rPr sz="4000" dirty="0"/>
              <a:t>ce</a:t>
            </a:r>
            <a:r>
              <a:rPr sz="4000" spc="-10" dirty="0"/>
              <a:t>p</a:t>
            </a:r>
            <a:r>
              <a:rPr sz="4000" dirty="0"/>
              <a:t>tion?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57427" y="3195828"/>
            <a:ext cx="8545195" cy="690880"/>
          </a:xfrm>
          <a:custGeom>
            <a:avLst/>
            <a:gdLst/>
            <a:ahLst/>
            <a:cxnLst/>
            <a:rect l="l" t="t" r="r" b="b"/>
            <a:pathLst>
              <a:path w="8545195" h="690879">
                <a:moveTo>
                  <a:pt x="8538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90371"/>
                </a:lnTo>
                <a:lnTo>
                  <a:pt x="4572" y="690371"/>
                </a:lnTo>
                <a:lnTo>
                  <a:pt x="4572" y="4571"/>
                </a:lnTo>
                <a:lnTo>
                  <a:pt x="8545067" y="4571"/>
                </a:lnTo>
                <a:lnTo>
                  <a:pt x="8543543" y="1523"/>
                </a:lnTo>
                <a:lnTo>
                  <a:pt x="8538971" y="0"/>
                </a:lnTo>
                <a:close/>
              </a:path>
              <a:path w="8545195" h="690879">
                <a:moveTo>
                  <a:pt x="8538972" y="4571"/>
                </a:moveTo>
                <a:lnTo>
                  <a:pt x="8538972" y="690371"/>
                </a:lnTo>
                <a:lnTo>
                  <a:pt x="8545067" y="690371"/>
                </a:lnTo>
                <a:lnTo>
                  <a:pt x="8545067" y="4571"/>
                </a:lnTo>
                <a:lnTo>
                  <a:pt x="85389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0" y="3200400"/>
            <a:ext cx="8534399" cy="685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427" y="3195828"/>
            <a:ext cx="8545195" cy="690880"/>
          </a:xfrm>
          <a:custGeom>
            <a:avLst/>
            <a:gdLst/>
            <a:ahLst/>
            <a:cxnLst/>
            <a:rect l="l" t="t" r="r" b="b"/>
            <a:pathLst>
              <a:path w="8545195" h="690879">
                <a:moveTo>
                  <a:pt x="8538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90371"/>
                </a:lnTo>
                <a:lnTo>
                  <a:pt x="10667" y="6903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545067" y="4571"/>
                </a:lnTo>
                <a:lnTo>
                  <a:pt x="8543543" y="1523"/>
                </a:lnTo>
                <a:lnTo>
                  <a:pt x="8538971" y="0"/>
                </a:lnTo>
                <a:close/>
              </a:path>
              <a:path w="8545195" h="690879">
                <a:moveTo>
                  <a:pt x="8534399" y="4571"/>
                </a:moveTo>
                <a:lnTo>
                  <a:pt x="8534399" y="690371"/>
                </a:lnTo>
                <a:lnTo>
                  <a:pt x="8545067" y="690371"/>
                </a:lnTo>
                <a:lnTo>
                  <a:pt x="8545067" y="10667"/>
                </a:lnTo>
                <a:lnTo>
                  <a:pt x="8538971" y="10667"/>
                </a:lnTo>
                <a:lnTo>
                  <a:pt x="8534399" y="4571"/>
                </a:lnTo>
                <a:close/>
              </a:path>
              <a:path w="8545195" h="6908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545195" h="690879">
                <a:moveTo>
                  <a:pt x="8534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534399" y="10667"/>
                </a:lnTo>
                <a:lnTo>
                  <a:pt x="8534399" y="4571"/>
                </a:lnTo>
                <a:close/>
              </a:path>
              <a:path w="8545195" h="690879">
                <a:moveTo>
                  <a:pt x="8545067" y="4571"/>
                </a:moveTo>
                <a:lnTo>
                  <a:pt x="8534399" y="4571"/>
                </a:lnTo>
                <a:lnTo>
                  <a:pt x="8538971" y="10667"/>
                </a:lnTo>
                <a:lnTo>
                  <a:pt x="8545067" y="10667"/>
                </a:lnTo>
                <a:lnTo>
                  <a:pt x="85450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7427" y="3886200"/>
            <a:ext cx="8545195" cy="2459990"/>
          </a:xfrm>
          <a:custGeom>
            <a:avLst/>
            <a:gdLst/>
            <a:ahLst/>
            <a:cxnLst/>
            <a:rect l="l" t="t" r="r" b="b"/>
            <a:pathLst>
              <a:path w="8545195" h="2459990">
                <a:moveTo>
                  <a:pt x="4572" y="0"/>
                </a:moveTo>
                <a:lnTo>
                  <a:pt x="0" y="0"/>
                </a:lnTo>
                <a:lnTo>
                  <a:pt x="0" y="2453640"/>
                </a:lnTo>
                <a:lnTo>
                  <a:pt x="1523" y="2458212"/>
                </a:lnTo>
                <a:lnTo>
                  <a:pt x="4571" y="2459736"/>
                </a:lnTo>
                <a:lnTo>
                  <a:pt x="8538971" y="2459736"/>
                </a:lnTo>
                <a:lnTo>
                  <a:pt x="8543543" y="2458212"/>
                </a:lnTo>
                <a:lnTo>
                  <a:pt x="8545067" y="2453640"/>
                </a:lnTo>
                <a:lnTo>
                  <a:pt x="4572" y="2453640"/>
                </a:lnTo>
                <a:lnTo>
                  <a:pt x="4572" y="0"/>
                </a:lnTo>
                <a:close/>
              </a:path>
              <a:path w="8545195" h="2459990">
                <a:moveTo>
                  <a:pt x="8545067" y="0"/>
                </a:moveTo>
                <a:lnTo>
                  <a:pt x="8538972" y="0"/>
                </a:lnTo>
                <a:lnTo>
                  <a:pt x="8538972" y="2453640"/>
                </a:lnTo>
                <a:lnTo>
                  <a:pt x="8545067" y="2453640"/>
                </a:lnTo>
                <a:lnTo>
                  <a:pt x="854506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3886200"/>
            <a:ext cx="8534399" cy="2453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7427" y="3886200"/>
            <a:ext cx="8545195" cy="2459990"/>
          </a:xfrm>
          <a:custGeom>
            <a:avLst/>
            <a:gdLst/>
            <a:ahLst/>
            <a:cxnLst/>
            <a:rect l="l" t="t" r="r" b="b"/>
            <a:pathLst>
              <a:path w="8545195" h="2459990">
                <a:moveTo>
                  <a:pt x="10667" y="0"/>
                </a:moveTo>
                <a:lnTo>
                  <a:pt x="0" y="0"/>
                </a:lnTo>
                <a:lnTo>
                  <a:pt x="0" y="2453640"/>
                </a:lnTo>
                <a:lnTo>
                  <a:pt x="1523" y="2458212"/>
                </a:lnTo>
                <a:lnTo>
                  <a:pt x="4571" y="2459736"/>
                </a:lnTo>
                <a:lnTo>
                  <a:pt x="8538971" y="2459736"/>
                </a:lnTo>
                <a:lnTo>
                  <a:pt x="8543543" y="2458212"/>
                </a:lnTo>
                <a:lnTo>
                  <a:pt x="8545067" y="2453640"/>
                </a:lnTo>
                <a:lnTo>
                  <a:pt x="10667" y="2453640"/>
                </a:lnTo>
                <a:lnTo>
                  <a:pt x="4571" y="2449068"/>
                </a:lnTo>
                <a:lnTo>
                  <a:pt x="10667" y="2449068"/>
                </a:lnTo>
                <a:lnTo>
                  <a:pt x="10667" y="0"/>
                </a:lnTo>
                <a:close/>
              </a:path>
              <a:path w="8545195" h="2459990">
                <a:moveTo>
                  <a:pt x="10667" y="2449068"/>
                </a:moveTo>
                <a:lnTo>
                  <a:pt x="4571" y="2449068"/>
                </a:lnTo>
                <a:lnTo>
                  <a:pt x="10667" y="2453640"/>
                </a:lnTo>
                <a:lnTo>
                  <a:pt x="10667" y="2449068"/>
                </a:lnTo>
                <a:close/>
              </a:path>
              <a:path w="8545195" h="2459990">
                <a:moveTo>
                  <a:pt x="8534399" y="2449068"/>
                </a:moveTo>
                <a:lnTo>
                  <a:pt x="10667" y="2449068"/>
                </a:lnTo>
                <a:lnTo>
                  <a:pt x="10667" y="2453640"/>
                </a:lnTo>
                <a:lnTo>
                  <a:pt x="8534399" y="2453640"/>
                </a:lnTo>
                <a:lnTo>
                  <a:pt x="8534399" y="2449068"/>
                </a:lnTo>
                <a:close/>
              </a:path>
              <a:path w="8545195" h="2459990">
                <a:moveTo>
                  <a:pt x="8545067" y="0"/>
                </a:moveTo>
                <a:lnTo>
                  <a:pt x="8534399" y="0"/>
                </a:lnTo>
                <a:lnTo>
                  <a:pt x="8534399" y="2453640"/>
                </a:lnTo>
                <a:lnTo>
                  <a:pt x="8538971" y="2449068"/>
                </a:lnTo>
                <a:lnTo>
                  <a:pt x="8545067" y="2449068"/>
                </a:lnTo>
                <a:lnTo>
                  <a:pt x="8545067" y="0"/>
                </a:lnTo>
                <a:close/>
              </a:path>
              <a:path w="8545195" h="2459990">
                <a:moveTo>
                  <a:pt x="8545067" y="2449068"/>
                </a:moveTo>
                <a:lnTo>
                  <a:pt x="8538971" y="2449068"/>
                </a:lnTo>
                <a:lnTo>
                  <a:pt x="8534399" y="2453640"/>
                </a:lnTo>
                <a:lnTo>
                  <a:pt x="8545067" y="2453640"/>
                </a:lnTo>
                <a:lnTo>
                  <a:pt x="8545067" y="244906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6135" y="2280081"/>
            <a:ext cx="8177530" cy="399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52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Assume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ge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&lt; 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8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re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ister 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site.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1335"/>
              </a:spcBef>
            </a:pP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10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ic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oid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gi</a:t>
            </a:r>
            <a:r>
              <a:rPr sz="1800" b="1" spc="-25" dirty="0">
                <a:latin typeface="Calibri"/>
                <a:cs typeface="Calibri"/>
              </a:rPr>
              <a:t>st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rP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ofil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()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ows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9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ali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ce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882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29895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y{</a:t>
            </a:r>
            <a:endParaRPr sz="1800">
              <a:latin typeface="Calibri"/>
              <a:cs typeface="Calibri"/>
            </a:endParaRPr>
          </a:p>
          <a:p>
            <a:pPr marL="8248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if(a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&lt;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18){</a:t>
            </a:r>
            <a:endParaRPr sz="1800">
              <a:latin typeface="Calibri"/>
              <a:cs typeface="Calibri"/>
            </a:endParaRPr>
          </a:p>
          <a:p>
            <a:pPr marL="1002665">
              <a:lnSpc>
                <a:spcPct val="100000"/>
              </a:lnSpc>
            </a:pP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th</a:t>
            </a:r>
            <a:r>
              <a:rPr sz="1800" b="1" spc="-2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ow</a:t>
            </a:r>
            <a:r>
              <a:rPr sz="18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new</a:t>
            </a:r>
            <a:r>
              <a:rPr sz="18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9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ali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(“</a:t>
            </a:r>
            <a:r>
              <a:rPr sz="1800" b="1" dirty="0">
                <a:solidFill>
                  <a:srgbClr val="00B050"/>
                </a:solidFill>
                <a:latin typeface="Calibri"/>
                <a:cs typeface="Calibri"/>
              </a:rPr>
              <a:t>U</a:t>
            </a:r>
            <a:r>
              <a:rPr sz="1800" b="1" spc="-10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00B050"/>
                </a:solidFill>
                <a:latin typeface="Calibri"/>
                <a:cs typeface="Calibri"/>
              </a:rPr>
              <a:t>er</a:t>
            </a:r>
            <a:r>
              <a:rPr sz="1800" b="1" spc="-4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1800" b="1" spc="-25" dirty="0">
                <a:solidFill>
                  <a:srgbClr val="00B050"/>
                </a:solidFill>
                <a:latin typeface="Calibri"/>
                <a:cs typeface="Calibri"/>
              </a:rPr>
              <a:t>g</a:t>
            </a:r>
            <a:r>
              <a:rPr sz="1800" b="1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B050"/>
                </a:solidFill>
                <a:latin typeface="Calibri"/>
                <a:cs typeface="Calibri"/>
              </a:rPr>
              <a:t>is</a:t>
            </a:r>
            <a:r>
              <a:rPr sz="1800" b="1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sz="1800" b="1" spc="5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1800" b="1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00B050"/>
                </a:solidFill>
                <a:latin typeface="Calibri"/>
                <a:cs typeface="Calibri"/>
              </a:rPr>
              <a:t>ligi</a:t>
            </a:r>
            <a:r>
              <a:rPr sz="1800" b="1" spc="5" dirty="0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00B050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”);</a:t>
            </a:r>
            <a:endParaRPr sz="1800">
              <a:latin typeface="Calibri"/>
              <a:cs typeface="Calibri"/>
            </a:endParaRPr>
          </a:p>
          <a:p>
            <a:pPr marL="8248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7162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882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4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TE: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ce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 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ce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thr</a:t>
            </a:r>
            <a:r>
              <a:rPr sz="1800" b="1" i="1" spc="-15" dirty="0">
                <a:latin typeface="Calibri"/>
                <a:cs typeface="Calibri"/>
              </a:rPr>
              <a:t>o</a:t>
            </a:r>
            <a:r>
              <a:rPr sz="1800" b="1" i="1" dirty="0">
                <a:latin typeface="Calibri"/>
                <a:cs typeface="Calibri"/>
              </a:rPr>
              <a:t>ws</a:t>
            </a:r>
            <a:endParaRPr sz="1800">
              <a:latin typeface="Calibri"/>
              <a:cs typeface="Calibri"/>
            </a:endParaRPr>
          </a:p>
          <a:p>
            <a:pPr marL="8826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0600" y="748116"/>
            <a:ext cx="822553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+mj-lt"/>
                <a:cs typeface="Verdana"/>
              </a:rPr>
              <a:t>A</a:t>
            </a:r>
            <a:r>
              <a:rPr sz="4400" spc="-15" dirty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Meta</a:t>
            </a:r>
            <a:r>
              <a:rPr sz="4400" spc="5" dirty="0">
                <a:latin typeface="+mj-lt"/>
                <a:cs typeface="Verdana"/>
              </a:rPr>
              <a:t>p</a:t>
            </a:r>
            <a:r>
              <a:rPr sz="4400" dirty="0">
                <a:latin typeface="+mj-lt"/>
                <a:cs typeface="Verdana"/>
              </a:rPr>
              <a:t>hor</a:t>
            </a:r>
            <a:r>
              <a:rPr sz="4400" spc="10" dirty="0">
                <a:latin typeface="+mj-lt"/>
                <a:cs typeface="Verdana"/>
              </a:rPr>
              <a:t> </a:t>
            </a:r>
            <a:r>
              <a:rPr sz="4400" spc="-60" dirty="0">
                <a:latin typeface="+mj-lt"/>
                <a:cs typeface="Verdana"/>
              </a:rPr>
              <a:t>F</a:t>
            </a:r>
            <a:r>
              <a:rPr sz="4400" dirty="0">
                <a:latin typeface="+mj-lt"/>
                <a:cs typeface="Verdana"/>
              </a:rPr>
              <a:t>or</a:t>
            </a:r>
            <a:r>
              <a:rPr sz="4400" spc="5" dirty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E</a:t>
            </a:r>
            <a:r>
              <a:rPr sz="4400" spc="-35" dirty="0">
                <a:latin typeface="+mj-lt"/>
                <a:cs typeface="Verdana"/>
              </a:rPr>
              <a:t>x</a:t>
            </a:r>
            <a:r>
              <a:rPr sz="4400" dirty="0">
                <a:latin typeface="+mj-lt"/>
                <a:cs typeface="Verdana"/>
              </a:rPr>
              <a:t>ception</a:t>
            </a:r>
            <a:r>
              <a:rPr sz="4400" spc="35" dirty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Hand</a:t>
            </a:r>
            <a:r>
              <a:rPr sz="4400" spc="5" dirty="0">
                <a:latin typeface="+mj-lt"/>
                <a:cs typeface="Verdana"/>
              </a:rPr>
              <a:t>l</a:t>
            </a:r>
            <a:r>
              <a:rPr sz="4400" dirty="0">
                <a:latin typeface="+mj-lt"/>
                <a:cs typeface="Verdana"/>
              </a:rPr>
              <a:t>i</a:t>
            </a:r>
            <a:r>
              <a:rPr sz="4400" spc="5" dirty="0">
                <a:latin typeface="+mj-lt"/>
                <a:cs typeface="Verdana"/>
              </a:rPr>
              <a:t>n</a:t>
            </a:r>
            <a:r>
              <a:rPr sz="4400" dirty="0">
                <a:latin typeface="+mj-lt"/>
                <a:cs typeface="Verdana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864" y="2293011"/>
            <a:ext cx="22021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It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10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tory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5" dirty="0">
                <a:latin typeface="Arial"/>
                <a:cs typeface="Arial"/>
              </a:rPr>
              <a:t>m</a:t>
            </a:r>
            <a:r>
              <a:rPr sz="2400" b="1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4752" y="2759964"/>
            <a:ext cx="1447800" cy="1126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1400" y="2895600"/>
            <a:ext cx="1077468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400" y="2209800"/>
            <a:ext cx="2667000" cy="867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4259" y="3177540"/>
            <a:ext cx="2654935" cy="655320"/>
          </a:xfrm>
          <a:custGeom>
            <a:avLst/>
            <a:gdLst/>
            <a:ahLst/>
            <a:cxnLst/>
            <a:rect l="l" t="t" r="r" b="b"/>
            <a:pathLst>
              <a:path w="2654935" h="655320">
                <a:moveTo>
                  <a:pt x="2648711" y="0"/>
                </a:moveTo>
                <a:lnTo>
                  <a:pt x="4571" y="0"/>
                </a:lnTo>
                <a:lnTo>
                  <a:pt x="0" y="1523"/>
                </a:lnTo>
                <a:lnTo>
                  <a:pt x="0" y="653795"/>
                </a:lnTo>
                <a:lnTo>
                  <a:pt x="4571" y="655319"/>
                </a:lnTo>
                <a:lnTo>
                  <a:pt x="2648711" y="655319"/>
                </a:lnTo>
                <a:lnTo>
                  <a:pt x="2653283" y="653795"/>
                </a:lnTo>
                <a:lnTo>
                  <a:pt x="2654807" y="650747"/>
                </a:lnTo>
                <a:lnTo>
                  <a:pt x="4572" y="650747"/>
                </a:lnTo>
                <a:lnTo>
                  <a:pt x="4572" y="4571"/>
                </a:lnTo>
                <a:lnTo>
                  <a:pt x="2654807" y="4571"/>
                </a:lnTo>
                <a:lnTo>
                  <a:pt x="2653283" y="1523"/>
                </a:lnTo>
                <a:lnTo>
                  <a:pt x="2648711" y="0"/>
                </a:lnTo>
                <a:close/>
              </a:path>
              <a:path w="2654935" h="655320">
                <a:moveTo>
                  <a:pt x="2648712" y="4571"/>
                </a:moveTo>
                <a:lnTo>
                  <a:pt x="2648712" y="650747"/>
                </a:lnTo>
                <a:lnTo>
                  <a:pt x="2654807" y="650747"/>
                </a:lnTo>
                <a:lnTo>
                  <a:pt x="2654807" y="4571"/>
                </a:lnTo>
                <a:lnTo>
                  <a:pt x="264871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8832" y="3182112"/>
            <a:ext cx="2644139" cy="6461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4259" y="3177540"/>
            <a:ext cx="2654935" cy="655320"/>
          </a:xfrm>
          <a:custGeom>
            <a:avLst/>
            <a:gdLst/>
            <a:ahLst/>
            <a:cxnLst/>
            <a:rect l="l" t="t" r="r" b="b"/>
            <a:pathLst>
              <a:path w="2654935" h="655320">
                <a:moveTo>
                  <a:pt x="2648711" y="0"/>
                </a:moveTo>
                <a:lnTo>
                  <a:pt x="4571" y="0"/>
                </a:lnTo>
                <a:lnTo>
                  <a:pt x="0" y="1523"/>
                </a:lnTo>
                <a:lnTo>
                  <a:pt x="0" y="653795"/>
                </a:lnTo>
                <a:lnTo>
                  <a:pt x="4571" y="655319"/>
                </a:lnTo>
                <a:lnTo>
                  <a:pt x="2648711" y="655319"/>
                </a:lnTo>
                <a:lnTo>
                  <a:pt x="2653283" y="653795"/>
                </a:lnTo>
                <a:lnTo>
                  <a:pt x="2654807" y="650747"/>
                </a:lnTo>
                <a:lnTo>
                  <a:pt x="9143" y="650747"/>
                </a:lnTo>
                <a:lnTo>
                  <a:pt x="4571" y="646175"/>
                </a:lnTo>
                <a:lnTo>
                  <a:pt x="9143" y="646175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2654807" y="4571"/>
                </a:lnTo>
                <a:lnTo>
                  <a:pt x="2653283" y="1523"/>
                </a:lnTo>
                <a:lnTo>
                  <a:pt x="2648711" y="0"/>
                </a:lnTo>
                <a:close/>
              </a:path>
              <a:path w="2654935" h="655320">
                <a:moveTo>
                  <a:pt x="9143" y="646175"/>
                </a:moveTo>
                <a:lnTo>
                  <a:pt x="4571" y="646175"/>
                </a:lnTo>
                <a:lnTo>
                  <a:pt x="9143" y="650747"/>
                </a:lnTo>
                <a:lnTo>
                  <a:pt x="9143" y="646175"/>
                </a:lnTo>
                <a:close/>
              </a:path>
              <a:path w="2654935" h="655320">
                <a:moveTo>
                  <a:pt x="2644139" y="646175"/>
                </a:moveTo>
                <a:lnTo>
                  <a:pt x="9143" y="646175"/>
                </a:lnTo>
                <a:lnTo>
                  <a:pt x="9143" y="650747"/>
                </a:lnTo>
                <a:lnTo>
                  <a:pt x="2644139" y="650747"/>
                </a:lnTo>
                <a:lnTo>
                  <a:pt x="2644139" y="646175"/>
                </a:lnTo>
                <a:close/>
              </a:path>
              <a:path w="2654935" h="655320">
                <a:moveTo>
                  <a:pt x="2644139" y="4571"/>
                </a:moveTo>
                <a:lnTo>
                  <a:pt x="2644139" y="650747"/>
                </a:lnTo>
                <a:lnTo>
                  <a:pt x="2648711" y="646175"/>
                </a:lnTo>
                <a:lnTo>
                  <a:pt x="2654807" y="646175"/>
                </a:lnTo>
                <a:lnTo>
                  <a:pt x="2654807" y="9143"/>
                </a:lnTo>
                <a:lnTo>
                  <a:pt x="2648711" y="9143"/>
                </a:lnTo>
                <a:lnTo>
                  <a:pt x="2644139" y="4571"/>
                </a:lnTo>
                <a:close/>
              </a:path>
              <a:path w="2654935" h="655320">
                <a:moveTo>
                  <a:pt x="2654807" y="646175"/>
                </a:moveTo>
                <a:lnTo>
                  <a:pt x="2648711" y="646175"/>
                </a:lnTo>
                <a:lnTo>
                  <a:pt x="2644139" y="650747"/>
                </a:lnTo>
                <a:lnTo>
                  <a:pt x="2654807" y="650747"/>
                </a:lnTo>
                <a:lnTo>
                  <a:pt x="2654807" y="646175"/>
                </a:lnTo>
                <a:close/>
              </a:path>
              <a:path w="2654935" h="65532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2654935" h="655320">
                <a:moveTo>
                  <a:pt x="2644139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644139" y="9143"/>
                </a:lnTo>
                <a:lnTo>
                  <a:pt x="2644139" y="4571"/>
                </a:lnTo>
                <a:close/>
              </a:path>
              <a:path w="2654935" h="655320">
                <a:moveTo>
                  <a:pt x="2654807" y="4571"/>
                </a:moveTo>
                <a:lnTo>
                  <a:pt x="2644139" y="4571"/>
                </a:lnTo>
                <a:lnTo>
                  <a:pt x="2648711" y="9143"/>
                </a:lnTo>
                <a:lnTo>
                  <a:pt x="2654807" y="9143"/>
                </a:lnTo>
                <a:lnTo>
                  <a:pt x="265480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95115" y="3160776"/>
            <a:ext cx="2667000" cy="72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 marR="55244">
              <a:lnSpc>
                <a:spcPct val="100000"/>
              </a:lnSpc>
            </a:pPr>
            <a:r>
              <a:rPr sz="1400" b="1" spc="-120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el</a:t>
            </a:r>
            <a:r>
              <a:rPr sz="1400" b="1" spc="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g</a:t>
            </a:r>
            <a:r>
              <a:rPr sz="1400" b="1" spc="-40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am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which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has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nec</a:t>
            </a:r>
            <a:r>
              <a:rPr sz="1400" b="1" spc="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s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y d</a:t>
            </a:r>
            <a:r>
              <a:rPr sz="1400" b="1" spc="-10" dirty="0">
                <a:latin typeface="Calibri"/>
                <a:cs typeface="Calibri"/>
              </a:rPr>
              <a:t>et</a:t>
            </a:r>
            <a:r>
              <a:rPr sz="1400" b="1" dirty="0">
                <a:latin typeface="Calibri"/>
                <a:cs typeface="Calibri"/>
              </a:rPr>
              <a:t>ai</a:t>
            </a:r>
            <a:r>
              <a:rPr sz="1400" b="1" spc="5" dirty="0">
                <a:latin typeface="Calibri"/>
                <a:cs typeface="Calibri"/>
              </a:rPr>
              <a:t>l</a:t>
            </a:r>
            <a:r>
              <a:rPr sz="1400" b="1" dirty="0">
                <a:latin typeface="Calibri"/>
                <a:cs typeface="Calibri"/>
              </a:rPr>
              <a:t>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is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gua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di</a:t>
            </a:r>
            <a:r>
              <a:rPr sz="1400" b="1" spc="5" dirty="0">
                <a:latin typeface="Calibri"/>
                <a:cs typeface="Calibri"/>
              </a:rPr>
              <a:t>a</a:t>
            </a:r>
            <a:r>
              <a:rPr sz="1400" b="1" dirty="0">
                <a:latin typeface="Calibri"/>
                <a:cs typeface="Calibri"/>
              </a:rPr>
              <a:t>n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b</a:t>
            </a:r>
            <a:r>
              <a:rPr sz="1400" b="1" dirty="0">
                <a:latin typeface="Calibri"/>
                <a:cs typeface="Calibri"/>
              </a:rPr>
              <a:t>y t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sc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dirty="0">
                <a:latin typeface="Calibri"/>
                <a:cs typeface="Calibri"/>
              </a:rPr>
              <a:t>ool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mana</a:t>
            </a:r>
            <a:r>
              <a:rPr sz="1400" b="1" spc="-15" dirty="0">
                <a:latin typeface="Calibri"/>
                <a:cs typeface="Calibri"/>
              </a:rPr>
              <a:t>g</a:t>
            </a:r>
            <a:r>
              <a:rPr sz="1400" b="1" dirty="0">
                <a:latin typeface="Calibri"/>
                <a:cs typeface="Calibri"/>
              </a:rPr>
              <a:t>eme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92551" y="2596896"/>
            <a:ext cx="690880" cy="810895"/>
          </a:xfrm>
          <a:custGeom>
            <a:avLst/>
            <a:gdLst/>
            <a:ahLst/>
            <a:cxnLst/>
            <a:rect l="l" t="t" r="r" b="b"/>
            <a:pathLst>
              <a:path w="690879" h="810895">
                <a:moveTo>
                  <a:pt x="663241" y="43614"/>
                </a:moveTo>
                <a:lnTo>
                  <a:pt x="656843" y="44195"/>
                </a:lnTo>
                <a:lnTo>
                  <a:pt x="623315" y="50291"/>
                </a:lnTo>
                <a:lnTo>
                  <a:pt x="608075" y="56387"/>
                </a:lnTo>
                <a:lnTo>
                  <a:pt x="591311" y="60959"/>
                </a:lnTo>
                <a:lnTo>
                  <a:pt x="545591" y="83819"/>
                </a:lnTo>
                <a:lnTo>
                  <a:pt x="501395" y="112775"/>
                </a:lnTo>
                <a:lnTo>
                  <a:pt x="461771" y="149351"/>
                </a:lnTo>
                <a:lnTo>
                  <a:pt x="425195" y="190499"/>
                </a:lnTo>
                <a:lnTo>
                  <a:pt x="394715" y="236219"/>
                </a:lnTo>
                <a:lnTo>
                  <a:pt x="370331" y="284987"/>
                </a:lnTo>
                <a:lnTo>
                  <a:pt x="364235" y="303275"/>
                </a:lnTo>
                <a:lnTo>
                  <a:pt x="352043" y="336803"/>
                </a:lnTo>
                <a:lnTo>
                  <a:pt x="347471" y="355091"/>
                </a:lnTo>
                <a:lnTo>
                  <a:pt x="344423" y="373379"/>
                </a:lnTo>
                <a:lnTo>
                  <a:pt x="342899" y="390143"/>
                </a:lnTo>
                <a:lnTo>
                  <a:pt x="339851" y="426719"/>
                </a:lnTo>
                <a:lnTo>
                  <a:pt x="339851" y="443483"/>
                </a:lnTo>
                <a:lnTo>
                  <a:pt x="338327" y="461771"/>
                </a:lnTo>
                <a:lnTo>
                  <a:pt x="335279" y="478535"/>
                </a:lnTo>
                <a:lnTo>
                  <a:pt x="332231" y="496823"/>
                </a:lnTo>
                <a:lnTo>
                  <a:pt x="329183" y="513587"/>
                </a:lnTo>
                <a:lnTo>
                  <a:pt x="310895" y="563879"/>
                </a:lnTo>
                <a:lnTo>
                  <a:pt x="268223" y="643127"/>
                </a:lnTo>
                <a:lnTo>
                  <a:pt x="233171" y="684275"/>
                </a:lnTo>
                <a:lnTo>
                  <a:pt x="222503" y="697991"/>
                </a:lnTo>
                <a:lnTo>
                  <a:pt x="208787" y="710183"/>
                </a:lnTo>
                <a:lnTo>
                  <a:pt x="196595" y="720851"/>
                </a:lnTo>
                <a:lnTo>
                  <a:pt x="182879" y="733043"/>
                </a:lnTo>
                <a:lnTo>
                  <a:pt x="169163" y="742187"/>
                </a:lnTo>
                <a:lnTo>
                  <a:pt x="153923" y="752855"/>
                </a:lnTo>
                <a:lnTo>
                  <a:pt x="140207" y="761999"/>
                </a:lnTo>
                <a:lnTo>
                  <a:pt x="109727" y="777239"/>
                </a:lnTo>
                <a:lnTo>
                  <a:pt x="79247" y="789431"/>
                </a:lnTo>
                <a:lnTo>
                  <a:pt x="64007" y="794003"/>
                </a:lnTo>
                <a:lnTo>
                  <a:pt x="47243" y="797051"/>
                </a:lnTo>
                <a:lnTo>
                  <a:pt x="32003" y="800099"/>
                </a:lnTo>
                <a:lnTo>
                  <a:pt x="16763" y="801623"/>
                </a:lnTo>
                <a:lnTo>
                  <a:pt x="0" y="801623"/>
                </a:lnTo>
                <a:lnTo>
                  <a:pt x="0" y="810767"/>
                </a:lnTo>
                <a:lnTo>
                  <a:pt x="16763" y="810767"/>
                </a:lnTo>
                <a:lnTo>
                  <a:pt x="33527" y="809243"/>
                </a:lnTo>
                <a:lnTo>
                  <a:pt x="82295" y="798575"/>
                </a:lnTo>
                <a:lnTo>
                  <a:pt x="114299" y="784859"/>
                </a:lnTo>
                <a:lnTo>
                  <a:pt x="129539" y="778763"/>
                </a:lnTo>
                <a:lnTo>
                  <a:pt x="144779" y="769619"/>
                </a:lnTo>
                <a:lnTo>
                  <a:pt x="158495" y="760475"/>
                </a:lnTo>
                <a:lnTo>
                  <a:pt x="173735" y="751331"/>
                </a:lnTo>
                <a:lnTo>
                  <a:pt x="228599" y="704087"/>
                </a:lnTo>
                <a:lnTo>
                  <a:pt x="263651" y="662939"/>
                </a:lnTo>
                <a:lnTo>
                  <a:pt x="284987" y="632459"/>
                </a:lnTo>
                <a:lnTo>
                  <a:pt x="295655" y="617219"/>
                </a:lnTo>
                <a:lnTo>
                  <a:pt x="303275" y="601979"/>
                </a:lnTo>
                <a:lnTo>
                  <a:pt x="312419" y="585215"/>
                </a:lnTo>
                <a:lnTo>
                  <a:pt x="320039" y="568451"/>
                </a:lnTo>
                <a:lnTo>
                  <a:pt x="326135" y="551687"/>
                </a:lnTo>
                <a:lnTo>
                  <a:pt x="332231" y="533399"/>
                </a:lnTo>
                <a:lnTo>
                  <a:pt x="338327" y="516635"/>
                </a:lnTo>
                <a:lnTo>
                  <a:pt x="341375" y="498347"/>
                </a:lnTo>
                <a:lnTo>
                  <a:pt x="345947" y="481583"/>
                </a:lnTo>
                <a:lnTo>
                  <a:pt x="350519" y="426719"/>
                </a:lnTo>
                <a:lnTo>
                  <a:pt x="350519" y="408431"/>
                </a:lnTo>
                <a:lnTo>
                  <a:pt x="353567" y="374903"/>
                </a:lnTo>
                <a:lnTo>
                  <a:pt x="358139" y="356615"/>
                </a:lnTo>
                <a:lnTo>
                  <a:pt x="361187" y="339851"/>
                </a:lnTo>
                <a:lnTo>
                  <a:pt x="367283" y="323087"/>
                </a:lnTo>
                <a:lnTo>
                  <a:pt x="371855" y="306323"/>
                </a:lnTo>
                <a:lnTo>
                  <a:pt x="394715" y="256031"/>
                </a:lnTo>
                <a:lnTo>
                  <a:pt x="422147" y="210311"/>
                </a:lnTo>
                <a:lnTo>
                  <a:pt x="455675" y="169163"/>
                </a:lnTo>
                <a:lnTo>
                  <a:pt x="493775" y="132587"/>
                </a:lnTo>
                <a:lnTo>
                  <a:pt x="507491" y="120395"/>
                </a:lnTo>
                <a:lnTo>
                  <a:pt x="521207" y="111251"/>
                </a:lnTo>
                <a:lnTo>
                  <a:pt x="536447" y="100583"/>
                </a:lnTo>
                <a:lnTo>
                  <a:pt x="550163" y="91439"/>
                </a:lnTo>
                <a:lnTo>
                  <a:pt x="611123" y="64007"/>
                </a:lnTo>
                <a:lnTo>
                  <a:pt x="658367" y="53339"/>
                </a:lnTo>
                <a:lnTo>
                  <a:pt x="661871" y="52989"/>
                </a:lnTo>
                <a:lnTo>
                  <a:pt x="670441" y="47567"/>
                </a:lnTo>
                <a:lnTo>
                  <a:pt x="663241" y="43614"/>
                </a:lnTo>
                <a:close/>
              </a:path>
              <a:path w="690879" h="810895">
                <a:moveTo>
                  <a:pt x="681837" y="42671"/>
                </a:moveTo>
                <a:lnTo>
                  <a:pt x="679703" y="42671"/>
                </a:lnTo>
                <a:lnTo>
                  <a:pt x="679703" y="51815"/>
                </a:lnTo>
                <a:lnTo>
                  <a:pt x="673607" y="51815"/>
                </a:lnTo>
                <a:lnTo>
                  <a:pt x="661871" y="52989"/>
                </a:lnTo>
                <a:lnTo>
                  <a:pt x="603503" y="89915"/>
                </a:lnTo>
                <a:lnTo>
                  <a:pt x="600455" y="92963"/>
                </a:lnTo>
                <a:lnTo>
                  <a:pt x="603503" y="99059"/>
                </a:lnTo>
                <a:lnTo>
                  <a:pt x="608075" y="97535"/>
                </a:lnTo>
                <a:lnTo>
                  <a:pt x="690371" y="47243"/>
                </a:lnTo>
                <a:lnTo>
                  <a:pt x="681837" y="42671"/>
                </a:lnTo>
                <a:close/>
              </a:path>
              <a:path w="690879" h="810895">
                <a:moveTo>
                  <a:pt x="670441" y="47567"/>
                </a:moveTo>
                <a:lnTo>
                  <a:pt x="661871" y="52989"/>
                </a:lnTo>
                <a:lnTo>
                  <a:pt x="673607" y="51815"/>
                </a:lnTo>
                <a:lnTo>
                  <a:pt x="678179" y="51815"/>
                </a:lnTo>
                <a:lnTo>
                  <a:pt x="670441" y="47567"/>
                </a:lnTo>
                <a:close/>
              </a:path>
              <a:path w="690879" h="810895">
                <a:moveTo>
                  <a:pt x="678179" y="42671"/>
                </a:moveTo>
                <a:lnTo>
                  <a:pt x="670441" y="47567"/>
                </a:lnTo>
                <a:lnTo>
                  <a:pt x="678179" y="51815"/>
                </a:lnTo>
                <a:lnTo>
                  <a:pt x="678179" y="42671"/>
                </a:lnTo>
                <a:close/>
              </a:path>
              <a:path w="690879" h="810895">
                <a:moveTo>
                  <a:pt x="679703" y="42671"/>
                </a:moveTo>
                <a:lnTo>
                  <a:pt x="678179" y="42671"/>
                </a:lnTo>
                <a:lnTo>
                  <a:pt x="678179" y="51815"/>
                </a:lnTo>
                <a:lnTo>
                  <a:pt x="679703" y="51815"/>
                </a:lnTo>
                <a:lnTo>
                  <a:pt x="679703" y="42671"/>
                </a:lnTo>
                <a:close/>
              </a:path>
              <a:path w="690879" h="810895">
                <a:moveTo>
                  <a:pt x="678179" y="42671"/>
                </a:moveTo>
                <a:lnTo>
                  <a:pt x="673607" y="42671"/>
                </a:lnTo>
                <a:lnTo>
                  <a:pt x="663241" y="43614"/>
                </a:lnTo>
                <a:lnTo>
                  <a:pt x="670441" y="47567"/>
                </a:lnTo>
                <a:lnTo>
                  <a:pt x="678179" y="42671"/>
                </a:lnTo>
                <a:close/>
              </a:path>
              <a:path w="690879" h="810895">
                <a:moveTo>
                  <a:pt x="601979" y="0"/>
                </a:moveTo>
                <a:lnTo>
                  <a:pt x="598931" y="3047"/>
                </a:lnTo>
                <a:lnTo>
                  <a:pt x="597407" y="6095"/>
                </a:lnTo>
                <a:lnTo>
                  <a:pt x="600455" y="9143"/>
                </a:lnTo>
                <a:lnTo>
                  <a:pt x="663241" y="43614"/>
                </a:lnTo>
                <a:lnTo>
                  <a:pt x="673607" y="42671"/>
                </a:lnTo>
                <a:lnTo>
                  <a:pt x="681837" y="42671"/>
                </a:lnTo>
                <a:lnTo>
                  <a:pt x="605027" y="1523"/>
                </a:lnTo>
                <a:lnTo>
                  <a:pt x="60197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8400" y="2639568"/>
            <a:ext cx="1144905" cy="913130"/>
          </a:xfrm>
          <a:custGeom>
            <a:avLst/>
            <a:gdLst/>
            <a:ahLst/>
            <a:cxnLst/>
            <a:rect l="l" t="t" r="r" b="b"/>
            <a:pathLst>
              <a:path w="1144904" h="913129">
                <a:moveTo>
                  <a:pt x="1125585" y="866155"/>
                </a:moveTo>
                <a:lnTo>
                  <a:pt x="1054607" y="903731"/>
                </a:lnTo>
                <a:lnTo>
                  <a:pt x="1053083" y="906779"/>
                </a:lnTo>
                <a:lnTo>
                  <a:pt x="1053083" y="911351"/>
                </a:lnTo>
                <a:lnTo>
                  <a:pt x="1056131" y="912875"/>
                </a:lnTo>
                <a:lnTo>
                  <a:pt x="1059179" y="912875"/>
                </a:lnTo>
                <a:lnTo>
                  <a:pt x="1136264" y="870203"/>
                </a:lnTo>
                <a:lnTo>
                  <a:pt x="1132331" y="870203"/>
                </a:lnTo>
                <a:lnTo>
                  <a:pt x="1125585" y="866155"/>
                </a:lnTo>
                <a:close/>
              </a:path>
              <a:path w="1144904" h="913129">
                <a:moveTo>
                  <a:pt x="28955" y="0"/>
                </a:moveTo>
                <a:lnTo>
                  <a:pt x="1523" y="0"/>
                </a:lnTo>
                <a:lnTo>
                  <a:pt x="0" y="9143"/>
                </a:lnTo>
                <a:lnTo>
                  <a:pt x="27431" y="9143"/>
                </a:lnTo>
                <a:lnTo>
                  <a:pt x="109727" y="18287"/>
                </a:lnTo>
                <a:lnTo>
                  <a:pt x="135635" y="24383"/>
                </a:lnTo>
                <a:lnTo>
                  <a:pt x="163067" y="30479"/>
                </a:lnTo>
                <a:lnTo>
                  <a:pt x="214883" y="45719"/>
                </a:lnTo>
                <a:lnTo>
                  <a:pt x="288035" y="76199"/>
                </a:lnTo>
                <a:lnTo>
                  <a:pt x="335279" y="100583"/>
                </a:lnTo>
                <a:lnTo>
                  <a:pt x="379475" y="128015"/>
                </a:lnTo>
                <a:lnTo>
                  <a:pt x="420623" y="158495"/>
                </a:lnTo>
                <a:lnTo>
                  <a:pt x="457199" y="190499"/>
                </a:lnTo>
                <a:lnTo>
                  <a:pt x="505967" y="242315"/>
                </a:lnTo>
                <a:lnTo>
                  <a:pt x="531875" y="280415"/>
                </a:lnTo>
                <a:lnTo>
                  <a:pt x="553211" y="316991"/>
                </a:lnTo>
                <a:lnTo>
                  <a:pt x="568451" y="356615"/>
                </a:lnTo>
                <a:lnTo>
                  <a:pt x="580643" y="416051"/>
                </a:lnTo>
                <a:lnTo>
                  <a:pt x="580643" y="435863"/>
                </a:lnTo>
                <a:lnTo>
                  <a:pt x="582167" y="455675"/>
                </a:lnTo>
                <a:lnTo>
                  <a:pt x="588263" y="496823"/>
                </a:lnTo>
                <a:lnTo>
                  <a:pt x="600455" y="536447"/>
                </a:lnTo>
                <a:lnTo>
                  <a:pt x="618743" y="576071"/>
                </a:lnTo>
                <a:lnTo>
                  <a:pt x="641603" y="615695"/>
                </a:lnTo>
                <a:lnTo>
                  <a:pt x="669035" y="652271"/>
                </a:lnTo>
                <a:lnTo>
                  <a:pt x="685799" y="669035"/>
                </a:lnTo>
                <a:lnTo>
                  <a:pt x="702563" y="687323"/>
                </a:lnTo>
                <a:lnTo>
                  <a:pt x="719327" y="704087"/>
                </a:lnTo>
                <a:lnTo>
                  <a:pt x="737615" y="719327"/>
                </a:lnTo>
                <a:lnTo>
                  <a:pt x="757427" y="736091"/>
                </a:lnTo>
                <a:lnTo>
                  <a:pt x="777239" y="749807"/>
                </a:lnTo>
                <a:lnTo>
                  <a:pt x="798575" y="765047"/>
                </a:lnTo>
                <a:lnTo>
                  <a:pt x="819911" y="778763"/>
                </a:lnTo>
                <a:lnTo>
                  <a:pt x="865631" y="803147"/>
                </a:lnTo>
                <a:lnTo>
                  <a:pt x="912875" y="824483"/>
                </a:lnTo>
                <a:lnTo>
                  <a:pt x="961643" y="842771"/>
                </a:lnTo>
                <a:lnTo>
                  <a:pt x="987551" y="848867"/>
                </a:lnTo>
                <a:lnTo>
                  <a:pt x="1013459" y="856487"/>
                </a:lnTo>
                <a:lnTo>
                  <a:pt x="1065275" y="865631"/>
                </a:lnTo>
                <a:lnTo>
                  <a:pt x="1091183" y="868679"/>
                </a:lnTo>
                <a:lnTo>
                  <a:pt x="1117091" y="870203"/>
                </a:lnTo>
                <a:lnTo>
                  <a:pt x="1117938" y="870203"/>
                </a:lnTo>
                <a:lnTo>
                  <a:pt x="1125585" y="866155"/>
                </a:lnTo>
                <a:lnTo>
                  <a:pt x="1116926" y="860960"/>
                </a:lnTo>
                <a:lnTo>
                  <a:pt x="1092707" y="859535"/>
                </a:lnTo>
                <a:lnTo>
                  <a:pt x="1066799" y="856487"/>
                </a:lnTo>
                <a:lnTo>
                  <a:pt x="1014983" y="847343"/>
                </a:lnTo>
                <a:lnTo>
                  <a:pt x="990599" y="839723"/>
                </a:lnTo>
                <a:lnTo>
                  <a:pt x="964691" y="833627"/>
                </a:lnTo>
                <a:lnTo>
                  <a:pt x="915923" y="815339"/>
                </a:lnTo>
                <a:lnTo>
                  <a:pt x="893063" y="806195"/>
                </a:lnTo>
                <a:lnTo>
                  <a:pt x="870203" y="794003"/>
                </a:lnTo>
                <a:lnTo>
                  <a:pt x="847343" y="783335"/>
                </a:lnTo>
                <a:lnTo>
                  <a:pt x="824483" y="769619"/>
                </a:lnTo>
                <a:lnTo>
                  <a:pt x="803147" y="757427"/>
                </a:lnTo>
                <a:lnTo>
                  <a:pt x="783335" y="742187"/>
                </a:lnTo>
                <a:lnTo>
                  <a:pt x="743711" y="713231"/>
                </a:lnTo>
                <a:lnTo>
                  <a:pt x="691895" y="662939"/>
                </a:lnTo>
                <a:lnTo>
                  <a:pt x="649223" y="609599"/>
                </a:lnTo>
                <a:lnTo>
                  <a:pt x="627887" y="573023"/>
                </a:lnTo>
                <a:lnTo>
                  <a:pt x="609599" y="533399"/>
                </a:lnTo>
                <a:lnTo>
                  <a:pt x="597407" y="495299"/>
                </a:lnTo>
                <a:lnTo>
                  <a:pt x="591311" y="455675"/>
                </a:lnTo>
                <a:lnTo>
                  <a:pt x="591311" y="435863"/>
                </a:lnTo>
                <a:lnTo>
                  <a:pt x="589787" y="414527"/>
                </a:lnTo>
                <a:lnTo>
                  <a:pt x="586739" y="394715"/>
                </a:lnTo>
                <a:lnTo>
                  <a:pt x="583691" y="373379"/>
                </a:lnTo>
                <a:lnTo>
                  <a:pt x="577595" y="353567"/>
                </a:lnTo>
                <a:lnTo>
                  <a:pt x="551687" y="294131"/>
                </a:lnTo>
                <a:lnTo>
                  <a:pt x="527303" y="256031"/>
                </a:lnTo>
                <a:lnTo>
                  <a:pt x="481583" y="201167"/>
                </a:lnTo>
                <a:lnTo>
                  <a:pt x="445007" y="167639"/>
                </a:lnTo>
                <a:lnTo>
                  <a:pt x="426719" y="150875"/>
                </a:lnTo>
                <a:lnTo>
                  <a:pt x="384047" y="120395"/>
                </a:lnTo>
                <a:lnTo>
                  <a:pt x="316991" y="79247"/>
                </a:lnTo>
                <a:lnTo>
                  <a:pt x="268223" y="56387"/>
                </a:lnTo>
                <a:lnTo>
                  <a:pt x="216407" y="36575"/>
                </a:lnTo>
                <a:lnTo>
                  <a:pt x="164591" y="21335"/>
                </a:lnTo>
                <a:lnTo>
                  <a:pt x="137159" y="15239"/>
                </a:lnTo>
                <a:lnTo>
                  <a:pt x="111251" y="9143"/>
                </a:lnTo>
                <a:lnTo>
                  <a:pt x="83819" y="4571"/>
                </a:lnTo>
                <a:lnTo>
                  <a:pt x="56387" y="1523"/>
                </a:lnTo>
                <a:lnTo>
                  <a:pt x="28955" y="0"/>
                </a:lnTo>
                <a:close/>
              </a:path>
              <a:path w="1144904" h="913129">
                <a:moveTo>
                  <a:pt x="1132331" y="862583"/>
                </a:moveTo>
                <a:lnTo>
                  <a:pt x="1125585" y="866155"/>
                </a:lnTo>
                <a:lnTo>
                  <a:pt x="1132331" y="870203"/>
                </a:lnTo>
                <a:lnTo>
                  <a:pt x="1132331" y="862583"/>
                </a:lnTo>
                <a:close/>
              </a:path>
              <a:path w="1144904" h="913129">
                <a:moveTo>
                  <a:pt x="1133855" y="862583"/>
                </a:moveTo>
                <a:lnTo>
                  <a:pt x="1132331" y="862583"/>
                </a:lnTo>
                <a:lnTo>
                  <a:pt x="1132331" y="870203"/>
                </a:lnTo>
                <a:lnTo>
                  <a:pt x="1133855" y="870203"/>
                </a:lnTo>
                <a:lnTo>
                  <a:pt x="1133855" y="862583"/>
                </a:lnTo>
                <a:close/>
              </a:path>
              <a:path w="1144904" h="913129">
                <a:moveTo>
                  <a:pt x="1062227" y="815339"/>
                </a:moveTo>
                <a:lnTo>
                  <a:pt x="1057655" y="815339"/>
                </a:lnTo>
                <a:lnTo>
                  <a:pt x="1054607" y="816863"/>
                </a:lnTo>
                <a:lnTo>
                  <a:pt x="1054607" y="821435"/>
                </a:lnTo>
                <a:lnTo>
                  <a:pt x="1056131" y="824483"/>
                </a:lnTo>
                <a:lnTo>
                  <a:pt x="1116926" y="860960"/>
                </a:lnTo>
                <a:lnTo>
                  <a:pt x="1118615" y="861059"/>
                </a:lnTo>
                <a:lnTo>
                  <a:pt x="1133855" y="861059"/>
                </a:lnTo>
                <a:lnTo>
                  <a:pt x="1133855" y="870203"/>
                </a:lnTo>
                <a:lnTo>
                  <a:pt x="1136264" y="870203"/>
                </a:lnTo>
                <a:lnTo>
                  <a:pt x="1144523" y="865631"/>
                </a:lnTo>
                <a:lnTo>
                  <a:pt x="1062227" y="815339"/>
                </a:lnTo>
                <a:close/>
              </a:path>
              <a:path w="1144904" h="913129">
                <a:moveTo>
                  <a:pt x="1116926" y="860960"/>
                </a:moveTo>
                <a:lnTo>
                  <a:pt x="1125585" y="866155"/>
                </a:lnTo>
                <a:lnTo>
                  <a:pt x="1132331" y="862583"/>
                </a:lnTo>
                <a:lnTo>
                  <a:pt x="1133855" y="862583"/>
                </a:lnTo>
                <a:lnTo>
                  <a:pt x="1133855" y="861059"/>
                </a:lnTo>
                <a:lnTo>
                  <a:pt x="1118615" y="861059"/>
                </a:lnTo>
                <a:lnTo>
                  <a:pt x="1116926" y="8609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60184" y="3500628"/>
            <a:ext cx="732790" cy="386080"/>
          </a:xfrm>
          <a:custGeom>
            <a:avLst/>
            <a:gdLst/>
            <a:ahLst/>
            <a:cxnLst/>
            <a:rect l="l" t="t" r="r" b="b"/>
            <a:pathLst>
              <a:path w="732790" h="386079">
                <a:moveTo>
                  <a:pt x="731215" y="0"/>
                </a:moveTo>
                <a:lnTo>
                  <a:pt x="709879" y="1523"/>
                </a:lnTo>
                <a:lnTo>
                  <a:pt x="687019" y="1523"/>
                </a:lnTo>
                <a:lnTo>
                  <a:pt x="665683" y="3047"/>
                </a:lnTo>
                <a:lnTo>
                  <a:pt x="598627" y="12191"/>
                </a:lnTo>
                <a:lnTo>
                  <a:pt x="575767" y="16763"/>
                </a:lnTo>
                <a:lnTo>
                  <a:pt x="554431" y="22859"/>
                </a:lnTo>
                <a:lnTo>
                  <a:pt x="531571" y="27431"/>
                </a:lnTo>
                <a:lnTo>
                  <a:pt x="510235" y="33527"/>
                </a:lnTo>
                <a:lnTo>
                  <a:pt x="488899" y="41147"/>
                </a:lnTo>
                <a:lnTo>
                  <a:pt x="467563" y="47243"/>
                </a:lnTo>
                <a:lnTo>
                  <a:pt x="424891" y="64007"/>
                </a:lnTo>
                <a:lnTo>
                  <a:pt x="382219" y="82295"/>
                </a:lnTo>
                <a:lnTo>
                  <a:pt x="341071" y="103631"/>
                </a:lnTo>
                <a:lnTo>
                  <a:pt x="299923" y="126491"/>
                </a:lnTo>
                <a:lnTo>
                  <a:pt x="260299" y="150875"/>
                </a:lnTo>
                <a:lnTo>
                  <a:pt x="220675" y="176783"/>
                </a:lnTo>
                <a:lnTo>
                  <a:pt x="182575" y="205739"/>
                </a:lnTo>
                <a:lnTo>
                  <a:pt x="145999" y="234695"/>
                </a:lnTo>
                <a:lnTo>
                  <a:pt x="110947" y="266699"/>
                </a:lnTo>
                <a:lnTo>
                  <a:pt x="43891" y="333755"/>
                </a:lnTo>
                <a:lnTo>
                  <a:pt x="13411" y="368807"/>
                </a:lnTo>
                <a:lnTo>
                  <a:pt x="0" y="385571"/>
                </a:lnTo>
                <a:lnTo>
                  <a:pt x="12268" y="385571"/>
                </a:lnTo>
                <a:lnTo>
                  <a:pt x="19507" y="376427"/>
                </a:lnTo>
                <a:lnTo>
                  <a:pt x="51511" y="339851"/>
                </a:lnTo>
                <a:lnTo>
                  <a:pt x="83515" y="306323"/>
                </a:lnTo>
                <a:lnTo>
                  <a:pt x="117043" y="274319"/>
                </a:lnTo>
                <a:lnTo>
                  <a:pt x="152095" y="242315"/>
                </a:lnTo>
                <a:lnTo>
                  <a:pt x="188671" y="213359"/>
                </a:lnTo>
                <a:lnTo>
                  <a:pt x="226771" y="184403"/>
                </a:lnTo>
                <a:lnTo>
                  <a:pt x="264871" y="158495"/>
                </a:lnTo>
                <a:lnTo>
                  <a:pt x="304495" y="134111"/>
                </a:lnTo>
                <a:lnTo>
                  <a:pt x="344119" y="111251"/>
                </a:lnTo>
                <a:lnTo>
                  <a:pt x="385267" y="91439"/>
                </a:lnTo>
                <a:lnTo>
                  <a:pt x="427939" y="73151"/>
                </a:lnTo>
                <a:lnTo>
                  <a:pt x="470611" y="56387"/>
                </a:lnTo>
                <a:lnTo>
                  <a:pt x="491947" y="50291"/>
                </a:lnTo>
                <a:lnTo>
                  <a:pt x="513283" y="42671"/>
                </a:lnTo>
                <a:lnTo>
                  <a:pt x="534619" y="36575"/>
                </a:lnTo>
                <a:lnTo>
                  <a:pt x="555955" y="32003"/>
                </a:lnTo>
                <a:lnTo>
                  <a:pt x="577291" y="25907"/>
                </a:lnTo>
                <a:lnTo>
                  <a:pt x="600151" y="22859"/>
                </a:lnTo>
                <a:lnTo>
                  <a:pt x="621487" y="18287"/>
                </a:lnTo>
                <a:lnTo>
                  <a:pt x="644347" y="15239"/>
                </a:lnTo>
                <a:lnTo>
                  <a:pt x="665683" y="13715"/>
                </a:lnTo>
                <a:lnTo>
                  <a:pt x="688543" y="10667"/>
                </a:lnTo>
                <a:lnTo>
                  <a:pt x="732739" y="10667"/>
                </a:lnTo>
                <a:lnTo>
                  <a:pt x="731215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90544" y="3156204"/>
            <a:ext cx="2677795" cy="730250"/>
          </a:xfrm>
          <a:custGeom>
            <a:avLst/>
            <a:gdLst/>
            <a:ahLst/>
            <a:cxnLst/>
            <a:rect l="l" t="t" r="r" b="b"/>
            <a:pathLst>
              <a:path w="2677795" h="730250">
                <a:moveTo>
                  <a:pt x="267614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729995"/>
                </a:lnTo>
                <a:lnTo>
                  <a:pt x="4572" y="729995"/>
                </a:lnTo>
                <a:lnTo>
                  <a:pt x="4572" y="4571"/>
                </a:lnTo>
                <a:lnTo>
                  <a:pt x="2677667" y="4571"/>
                </a:lnTo>
                <a:lnTo>
                  <a:pt x="2676143" y="0"/>
                </a:lnTo>
                <a:close/>
              </a:path>
              <a:path w="2677795" h="730250">
                <a:moveTo>
                  <a:pt x="2671572" y="4571"/>
                </a:moveTo>
                <a:lnTo>
                  <a:pt x="2671572" y="729995"/>
                </a:lnTo>
                <a:lnTo>
                  <a:pt x="2677667" y="729995"/>
                </a:lnTo>
                <a:lnTo>
                  <a:pt x="2677667" y="4571"/>
                </a:lnTo>
                <a:lnTo>
                  <a:pt x="2671572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5115" y="3160776"/>
            <a:ext cx="2666999" cy="7254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0544" y="3156204"/>
            <a:ext cx="2677795" cy="730250"/>
          </a:xfrm>
          <a:custGeom>
            <a:avLst/>
            <a:gdLst/>
            <a:ahLst/>
            <a:cxnLst/>
            <a:rect l="l" t="t" r="r" b="b"/>
            <a:pathLst>
              <a:path w="2677795" h="730250">
                <a:moveTo>
                  <a:pt x="267614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729995"/>
                </a:lnTo>
                <a:lnTo>
                  <a:pt x="10667" y="729995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2677667" y="4571"/>
                </a:lnTo>
                <a:lnTo>
                  <a:pt x="2676143" y="0"/>
                </a:lnTo>
                <a:close/>
              </a:path>
              <a:path w="2677795" h="730250">
                <a:moveTo>
                  <a:pt x="2666999" y="4571"/>
                </a:moveTo>
                <a:lnTo>
                  <a:pt x="2666999" y="729995"/>
                </a:lnTo>
                <a:lnTo>
                  <a:pt x="2677667" y="729995"/>
                </a:lnTo>
                <a:lnTo>
                  <a:pt x="2677667" y="9143"/>
                </a:lnTo>
                <a:lnTo>
                  <a:pt x="2671571" y="9143"/>
                </a:lnTo>
                <a:lnTo>
                  <a:pt x="2666999" y="4571"/>
                </a:lnTo>
                <a:close/>
              </a:path>
              <a:path w="2677795" h="73025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2677795" h="730250">
                <a:moveTo>
                  <a:pt x="2666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666999" y="9143"/>
                </a:lnTo>
                <a:lnTo>
                  <a:pt x="2666999" y="4571"/>
                </a:lnTo>
                <a:close/>
              </a:path>
              <a:path w="2677795" h="730250">
                <a:moveTo>
                  <a:pt x="2677667" y="4571"/>
                </a:moveTo>
                <a:lnTo>
                  <a:pt x="2666999" y="4571"/>
                </a:lnTo>
                <a:lnTo>
                  <a:pt x="2671571" y="9143"/>
                </a:lnTo>
                <a:lnTo>
                  <a:pt x="2677667" y="9143"/>
                </a:lnTo>
                <a:lnTo>
                  <a:pt x="2677667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44752" y="3886200"/>
            <a:ext cx="1447800" cy="1600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6027" y="4186428"/>
            <a:ext cx="2296795" cy="440690"/>
          </a:xfrm>
          <a:custGeom>
            <a:avLst/>
            <a:gdLst/>
            <a:ahLst/>
            <a:cxnLst/>
            <a:rect l="l" t="t" r="r" b="b"/>
            <a:pathLst>
              <a:path w="2296795" h="440689">
                <a:moveTo>
                  <a:pt x="2290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35863"/>
                </a:lnTo>
                <a:lnTo>
                  <a:pt x="1523" y="438911"/>
                </a:lnTo>
                <a:lnTo>
                  <a:pt x="4571" y="440435"/>
                </a:lnTo>
                <a:lnTo>
                  <a:pt x="2290571" y="440435"/>
                </a:lnTo>
                <a:lnTo>
                  <a:pt x="2295143" y="438911"/>
                </a:lnTo>
                <a:lnTo>
                  <a:pt x="2296667" y="435863"/>
                </a:lnTo>
                <a:lnTo>
                  <a:pt x="4572" y="435863"/>
                </a:lnTo>
                <a:lnTo>
                  <a:pt x="4572" y="4571"/>
                </a:lnTo>
                <a:lnTo>
                  <a:pt x="2296667" y="4571"/>
                </a:lnTo>
                <a:lnTo>
                  <a:pt x="2295143" y="1523"/>
                </a:lnTo>
                <a:lnTo>
                  <a:pt x="2290571" y="0"/>
                </a:lnTo>
                <a:close/>
              </a:path>
              <a:path w="2296795" h="440689">
                <a:moveTo>
                  <a:pt x="2290572" y="4571"/>
                </a:moveTo>
                <a:lnTo>
                  <a:pt x="2290572" y="435863"/>
                </a:lnTo>
                <a:lnTo>
                  <a:pt x="2296667" y="435863"/>
                </a:lnTo>
                <a:lnTo>
                  <a:pt x="2296667" y="4571"/>
                </a:lnTo>
                <a:lnTo>
                  <a:pt x="2290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0600" y="4191000"/>
            <a:ext cx="2285999" cy="4312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6027" y="4186428"/>
            <a:ext cx="2296795" cy="440690"/>
          </a:xfrm>
          <a:custGeom>
            <a:avLst/>
            <a:gdLst/>
            <a:ahLst/>
            <a:cxnLst/>
            <a:rect l="l" t="t" r="r" b="b"/>
            <a:pathLst>
              <a:path w="2296795" h="440689">
                <a:moveTo>
                  <a:pt x="2290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35863"/>
                </a:lnTo>
                <a:lnTo>
                  <a:pt x="1523" y="438911"/>
                </a:lnTo>
                <a:lnTo>
                  <a:pt x="4571" y="440435"/>
                </a:lnTo>
                <a:lnTo>
                  <a:pt x="2290571" y="440435"/>
                </a:lnTo>
                <a:lnTo>
                  <a:pt x="2295143" y="438911"/>
                </a:lnTo>
                <a:lnTo>
                  <a:pt x="2296667" y="435863"/>
                </a:lnTo>
                <a:lnTo>
                  <a:pt x="10667" y="435863"/>
                </a:lnTo>
                <a:lnTo>
                  <a:pt x="4571" y="431291"/>
                </a:lnTo>
                <a:lnTo>
                  <a:pt x="10667" y="43129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296667" y="4571"/>
                </a:lnTo>
                <a:lnTo>
                  <a:pt x="2295143" y="1523"/>
                </a:lnTo>
                <a:lnTo>
                  <a:pt x="2290571" y="0"/>
                </a:lnTo>
                <a:close/>
              </a:path>
              <a:path w="2296795" h="440689">
                <a:moveTo>
                  <a:pt x="10667" y="431291"/>
                </a:moveTo>
                <a:lnTo>
                  <a:pt x="4571" y="431291"/>
                </a:lnTo>
                <a:lnTo>
                  <a:pt x="10667" y="435863"/>
                </a:lnTo>
                <a:lnTo>
                  <a:pt x="10667" y="431291"/>
                </a:lnTo>
                <a:close/>
              </a:path>
              <a:path w="2296795" h="440689">
                <a:moveTo>
                  <a:pt x="2285999" y="431291"/>
                </a:moveTo>
                <a:lnTo>
                  <a:pt x="10667" y="431291"/>
                </a:lnTo>
                <a:lnTo>
                  <a:pt x="10667" y="435863"/>
                </a:lnTo>
                <a:lnTo>
                  <a:pt x="2285999" y="435863"/>
                </a:lnTo>
                <a:lnTo>
                  <a:pt x="2285999" y="431291"/>
                </a:lnTo>
                <a:close/>
              </a:path>
              <a:path w="2296795" h="440689">
                <a:moveTo>
                  <a:pt x="2285999" y="4571"/>
                </a:moveTo>
                <a:lnTo>
                  <a:pt x="2285999" y="435863"/>
                </a:lnTo>
                <a:lnTo>
                  <a:pt x="2290571" y="431291"/>
                </a:lnTo>
                <a:lnTo>
                  <a:pt x="2296667" y="431291"/>
                </a:lnTo>
                <a:lnTo>
                  <a:pt x="2296667" y="10667"/>
                </a:lnTo>
                <a:lnTo>
                  <a:pt x="2290571" y="10667"/>
                </a:lnTo>
                <a:lnTo>
                  <a:pt x="2285999" y="4571"/>
                </a:lnTo>
                <a:close/>
              </a:path>
              <a:path w="2296795" h="440689">
                <a:moveTo>
                  <a:pt x="2296667" y="431291"/>
                </a:moveTo>
                <a:lnTo>
                  <a:pt x="2290571" y="431291"/>
                </a:lnTo>
                <a:lnTo>
                  <a:pt x="2285999" y="435863"/>
                </a:lnTo>
                <a:lnTo>
                  <a:pt x="2296667" y="435863"/>
                </a:lnTo>
                <a:lnTo>
                  <a:pt x="2296667" y="431291"/>
                </a:lnTo>
                <a:close/>
              </a:path>
              <a:path w="2296795" h="44068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296795" h="440689">
                <a:moveTo>
                  <a:pt x="2285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285999" y="10667"/>
                </a:lnTo>
                <a:lnTo>
                  <a:pt x="2285999" y="4571"/>
                </a:lnTo>
                <a:close/>
              </a:path>
              <a:path w="2296795" h="440689">
                <a:moveTo>
                  <a:pt x="2296667" y="4571"/>
                </a:moveTo>
                <a:lnTo>
                  <a:pt x="2285999" y="4571"/>
                </a:lnTo>
                <a:lnTo>
                  <a:pt x="2290571" y="10667"/>
                </a:lnTo>
                <a:lnTo>
                  <a:pt x="2296667" y="10667"/>
                </a:lnTo>
                <a:lnTo>
                  <a:pt x="2296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90600" y="4191000"/>
            <a:ext cx="2286000" cy="46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 marR="356235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B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dirty="0">
                <a:latin typeface="Calibri"/>
                <a:cs typeface="Calibri"/>
              </a:rPr>
              <a:t>y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5" dirty="0">
                <a:latin typeface="Calibri"/>
                <a:cs typeface="Calibri"/>
              </a:rPr>
              <a:t>u</a:t>
            </a:r>
            <a:r>
              <a:rPr sz="1400" b="1" dirty="0">
                <a:latin typeface="Calibri"/>
                <a:cs typeface="Calibri"/>
              </a:rPr>
              <a:t>dying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 boarding sc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dirty="0">
                <a:latin typeface="Calibri"/>
                <a:cs typeface="Calibri"/>
              </a:rPr>
              <a:t>ool</a:t>
            </a:r>
            <a:r>
              <a:rPr sz="1400" b="1" spc="-25" dirty="0">
                <a:latin typeface="Calibri"/>
                <a:cs typeface="Calibri"/>
              </a:rPr>
              <a:t> f</a:t>
            </a:r>
            <a:r>
              <a:rPr sz="1400" b="1" dirty="0">
                <a:latin typeface="Calibri"/>
                <a:cs typeface="Calibri"/>
              </a:rPr>
              <a:t>al</a:t>
            </a:r>
            <a:r>
              <a:rPr sz="1400" b="1" spc="5" dirty="0">
                <a:latin typeface="Calibri"/>
                <a:cs typeface="Calibri"/>
              </a:rPr>
              <a:t>l</a:t>
            </a:r>
            <a:r>
              <a:rPr sz="1400" b="1" dirty="0">
                <a:latin typeface="Calibri"/>
                <a:cs typeface="Calibri"/>
              </a:rPr>
              <a:t>s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i</a:t>
            </a:r>
            <a:r>
              <a:rPr sz="1400" b="1" dirty="0">
                <a:latin typeface="Calibri"/>
                <a:cs typeface="Calibri"/>
              </a:rPr>
              <a:t>ck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91400" y="3886200"/>
            <a:ext cx="1077468" cy="2285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77228" y="4338828"/>
            <a:ext cx="2601595" cy="871855"/>
          </a:xfrm>
          <a:custGeom>
            <a:avLst/>
            <a:gdLst/>
            <a:ahLst/>
            <a:cxnLst/>
            <a:rect l="l" t="t" r="r" b="b"/>
            <a:pathLst>
              <a:path w="2601595" h="871854">
                <a:moveTo>
                  <a:pt x="2595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67155"/>
                </a:lnTo>
                <a:lnTo>
                  <a:pt x="1523" y="870203"/>
                </a:lnTo>
                <a:lnTo>
                  <a:pt x="4571" y="871727"/>
                </a:lnTo>
                <a:lnTo>
                  <a:pt x="2595371" y="871727"/>
                </a:lnTo>
                <a:lnTo>
                  <a:pt x="2599943" y="870203"/>
                </a:lnTo>
                <a:lnTo>
                  <a:pt x="2601467" y="867155"/>
                </a:lnTo>
                <a:lnTo>
                  <a:pt x="4572" y="867155"/>
                </a:lnTo>
                <a:lnTo>
                  <a:pt x="4572" y="4571"/>
                </a:lnTo>
                <a:lnTo>
                  <a:pt x="2601467" y="4571"/>
                </a:lnTo>
                <a:lnTo>
                  <a:pt x="2599943" y="1523"/>
                </a:lnTo>
                <a:lnTo>
                  <a:pt x="2595371" y="0"/>
                </a:lnTo>
                <a:close/>
              </a:path>
              <a:path w="2601595" h="871854">
                <a:moveTo>
                  <a:pt x="2595372" y="4571"/>
                </a:moveTo>
                <a:lnTo>
                  <a:pt x="2595372" y="867155"/>
                </a:lnTo>
                <a:lnTo>
                  <a:pt x="2601467" y="867155"/>
                </a:lnTo>
                <a:lnTo>
                  <a:pt x="2601467" y="4571"/>
                </a:lnTo>
                <a:lnTo>
                  <a:pt x="2595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81800" y="4343400"/>
            <a:ext cx="2590799" cy="8625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77228" y="4338828"/>
            <a:ext cx="2601595" cy="871855"/>
          </a:xfrm>
          <a:custGeom>
            <a:avLst/>
            <a:gdLst/>
            <a:ahLst/>
            <a:cxnLst/>
            <a:rect l="l" t="t" r="r" b="b"/>
            <a:pathLst>
              <a:path w="2601595" h="871854">
                <a:moveTo>
                  <a:pt x="2595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67155"/>
                </a:lnTo>
                <a:lnTo>
                  <a:pt x="1523" y="870203"/>
                </a:lnTo>
                <a:lnTo>
                  <a:pt x="4571" y="871727"/>
                </a:lnTo>
                <a:lnTo>
                  <a:pt x="2595371" y="871727"/>
                </a:lnTo>
                <a:lnTo>
                  <a:pt x="2599943" y="870203"/>
                </a:lnTo>
                <a:lnTo>
                  <a:pt x="2601467" y="867155"/>
                </a:lnTo>
                <a:lnTo>
                  <a:pt x="10667" y="867155"/>
                </a:lnTo>
                <a:lnTo>
                  <a:pt x="4571" y="862583"/>
                </a:lnTo>
                <a:lnTo>
                  <a:pt x="10667" y="862583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601467" y="4571"/>
                </a:lnTo>
                <a:lnTo>
                  <a:pt x="2599943" y="1523"/>
                </a:lnTo>
                <a:lnTo>
                  <a:pt x="2595371" y="0"/>
                </a:lnTo>
                <a:close/>
              </a:path>
              <a:path w="2601595" h="871854">
                <a:moveTo>
                  <a:pt x="10667" y="862583"/>
                </a:moveTo>
                <a:lnTo>
                  <a:pt x="4571" y="862583"/>
                </a:lnTo>
                <a:lnTo>
                  <a:pt x="10667" y="867155"/>
                </a:lnTo>
                <a:lnTo>
                  <a:pt x="10667" y="862583"/>
                </a:lnTo>
                <a:close/>
              </a:path>
              <a:path w="2601595" h="871854">
                <a:moveTo>
                  <a:pt x="2590799" y="862583"/>
                </a:moveTo>
                <a:lnTo>
                  <a:pt x="10667" y="862583"/>
                </a:lnTo>
                <a:lnTo>
                  <a:pt x="10667" y="867155"/>
                </a:lnTo>
                <a:lnTo>
                  <a:pt x="2590799" y="867155"/>
                </a:lnTo>
                <a:lnTo>
                  <a:pt x="2590799" y="862583"/>
                </a:lnTo>
                <a:close/>
              </a:path>
              <a:path w="2601595" h="871854">
                <a:moveTo>
                  <a:pt x="2590799" y="4571"/>
                </a:moveTo>
                <a:lnTo>
                  <a:pt x="2590799" y="867155"/>
                </a:lnTo>
                <a:lnTo>
                  <a:pt x="2595371" y="862583"/>
                </a:lnTo>
                <a:lnTo>
                  <a:pt x="2601467" y="862583"/>
                </a:lnTo>
                <a:lnTo>
                  <a:pt x="2601467" y="10667"/>
                </a:lnTo>
                <a:lnTo>
                  <a:pt x="2595371" y="10667"/>
                </a:lnTo>
                <a:lnTo>
                  <a:pt x="2590799" y="4571"/>
                </a:lnTo>
                <a:close/>
              </a:path>
              <a:path w="2601595" h="871854">
                <a:moveTo>
                  <a:pt x="2601467" y="862583"/>
                </a:moveTo>
                <a:lnTo>
                  <a:pt x="2595371" y="862583"/>
                </a:lnTo>
                <a:lnTo>
                  <a:pt x="2590799" y="867155"/>
                </a:lnTo>
                <a:lnTo>
                  <a:pt x="2601467" y="867155"/>
                </a:lnTo>
                <a:lnTo>
                  <a:pt x="2601467" y="862583"/>
                </a:lnTo>
                <a:close/>
              </a:path>
              <a:path w="2601595" h="87185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601595" h="871854">
                <a:moveTo>
                  <a:pt x="2590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590799" y="10667"/>
                </a:lnTo>
                <a:lnTo>
                  <a:pt x="2590799" y="4571"/>
                </a:lnTo>
                <a:close/>
              </a:path>
              <a:path w="2601595" h="871854">
                <a:moveTo>
                  <a:pt x="2601467" y="4571"/>
                </a:moveTo>
                <a:lnTo>
                  <a:pt x="2590799" y="4571"/>
                </a:lnTo>
                <a:lnTo>
                  <a:pt x="2595371" y="10667"/>
                </a:lnTo>
                <a:lnTo>
                  <a:pt x="2601467" y="10667"/>
                </a:lnTo>
                <a:lnTo>
                  <a:pt x="2601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05600" y="4343400"/>
            <a:ext cx="2667000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" marR="117475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G</a:t>
            </a:r>
            <a:r>
              <a:rPr sz="1400" b="1" spc="5" dirty="0">
                <a:latin typeface="Calibri"/>
                <a:cs typeface="Calibri"/>
              </a:rPr>
              <a:t>u</a:t>
            </a:r>
            <a:r>
              <a:rPr sz="1400" b="1" dirty="0">
                <a:latin typeface="Calibri"/>
                <a:cs typeface="Calibri"/>
              </a:rPr>
              <a:t>ar</a:t>
            </a:r>
            <a:r>
              <a:rPr sz="1400" b="1" spc="-15" dirty="0">
                <a:latin typeface="Calibri"/>
                <a:cs typeface="Calibri"/>
              </a:rPr>
              <a:t>d</a:t>
            </a:r>
            <a:r>
              <a:rPr sz="1400" b="1" dirty="0">
                <a:latin typeface="Calibri"/>
                <a:cs typeface="Calibri"/>
              </a:rPr>
              <a:t>ian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che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-15" dirty="0">
                <a:latin typeface="Calibri"/>
                <a:cs typeface="Calibri"/>
              </a:rPr>
              <a:t>k</a:t>
            </a:r>
            <a:r>
              <a:rPr sz="1400" b="1" dirty="0">
                <a:latin typeface="Calibri"/>
                <a:cs typeface="Calibri"/>
              </a:rPr>
              <a:t>s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if he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has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dirty="0">
                <a:latin typeface="Calibri"/>
                <a:cs typeface="Calibri"/>
              </a:rPr>
              <a:t>e nec</a:t>
            </a:r>
            <a:r>
              <a:rPr sz="1400" b="1" spc="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s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y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xp</a:t>
            </a:r>
            <a:r>
              <a:rPr sz="1400" b="1" spc="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10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i</a:t>
            </a:r>
            <a:r>
              <a:rPr sz="1400" b="1" spc="5" dirty="0">
                <a:latin typeface="Calibri"/>
                <a:cs typeface="Calibri"/>
              </a:rPr>
              <a:t>s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</a:t>
            </a:r>
            <a:r>
              <a:rPr sz="1400" b="1" spc="5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dle t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dirty="0">
                <a:latin typeface="Calibri"/>
                <a:cs typeface="Calibri"/>
              </a:rPr>
              <a:t>is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i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5" dirty="0">
                <a:latin typeface="Calibri"/>
                <a:cs typeface="Calibri"/>
              </a:rPr>
              <a:t>u</a:t>
            </a:r>
            <a:r>
              <a:rPr sz="1400" b="1" spc="-10" dirty="0">
                <a:latin typeface="Calibri"/>
                <a:cs typeface="Calibri"/>
              </a:rPr>
              <a:t>a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5" dirty="0">
                <a:latin typeface="Calibri"/>
                <a:cs typeface="Calibri"/>
              </a:rPr>
              <a:t>i</a:t>
            </a:r>
            <a:r>
              <a:rPr sz="1400" b="1" dirty="0">
                <a:latin typeface="Calibri"/>
                <a:cs typeface="Calibri"/>
              </a:rPr>
              <a:t>on,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if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not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f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15" dirty="0">
                <a:latin typeface="Calibri"/>
                <a:cs typeface="Calibri"/>
              </a:rPr>
              <a:t>r</a:t>
            </a:r>
            <a:r>
              <a:rPr sz="1400" b="1" spc="-15" dirty="0">
                <a:latin typeface="Calibri"/>
                <a:cs typeface="Calibri"/>
              </a:rPr>
              <a:t>w</a:t>
            </a:r>
            <a:r>
              <a:rPr sz="1400" b="1" dirty="0">
                <a:latin typeface="Calibri"/>
                <a:cs typeface="Calibri"/>
              </a:rPr>
              <a:t>ards t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el</a:t>
            </a:r>
            <a:r>
              <a:rPr sz="1400" b="1" spc="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g</a:t>
            </a:r>
            <a:r>
              <a:rPr sz="1400" b="1" spc="-40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am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pare</a:t>
            </a:r>
            <a:r>
              <a:rPr sz="1400" b="1" spc="-15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14800" y="4800600"/>
            <a:ext cx="1380744" cy="1219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48227" y="6167628"/>
            <a:ext cx="2654935" cy="226060"/>
          </a:xfrm>
          <a:custGeom>
            <a:avLst/>
            <a:gdLst/>
            <a:ahLst/>
            <a:cxnLst/>
            <a:rect l="l" t="t" r="r" b="b"/>
            <a:pathLst>
              <a:path w="2654935" h="226060">
                <a:moveTo>
                  <a:pt x="265023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20979"/>
                </a:lnTo>
                <a:lnTo>
                  <a:pt x="1523" y="224027"/>
                </a:lnTo>
                <a:lnTo>
                  <a:pt x="4571" y="225551"/>
                </a:lnTo>
                <a:lnTo>
                  <a:pt x="2650235" y="225551"/>
                </a:lnTo>
                <a:lnTo>
                  <a:pt x="2654807" y="224027"/>
                </a:lnTo>
                <a:lnTo>
                  <a:pt x="2654807" y="220979"/>
                </a:lnTo>
                <a:lnTo>
                  <a:pt x="4572" y="220979"/>
                </a:lnTo>
                <a:lnTo>
                  <a:pt x="4572" y="4571"/>
                </a:lnTo>
                <a:lnTo>
                  <a:pt x="2654807" y="4571"/>
                </a:lnTo>
                <a:lnTo>
                  <a:pt x="2654807" y="1523"/>
                </a:lnTo>
                <a:lnTo>
                  <a:pt x="2650235" y="0"/>
                </a:lnTo>
                <a:close/>
              </a:path>
              <a:path w="2654935" h="226060">
                <a:moveTo>
                  <a:pt x="2654807" y="4571"/>
                </a:moveTo>
                <a:lnTo>
                  <a:pt x="2650236" y="4571"/>
                </a:lnTo>
                <a:lnTo>
                  <a:pt x="2650236" y="220979"/>
                </a:lnTo>
                <a:lnTo>
                  <a:pt x="2654807" y="220979"/>
                </a:lnTo>
                <a:lnTo>
                  <a:pt x="265480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52800" y="6172200"/>
            <a:ext cx="2645663" cy="2164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48227" y="6167628"/>
            <a:ext cx="2654935" cy="226060"/>
          </a:xfrm>
          <a:custGeom>
            <a:avLst/>
            <a:gdLst/>
            <a:ahLst/>
            <a:cxnLst/>
            <a:rect l="l" t="t" r="r" b="b"/>
            <a:pathLst>
              <a:path w="2654935" h="226060">
                <a:moveTo>
                  <a:pt x="265023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20979"/>
                </a:lnTo>
                <a:lnTo>
                  <a:pt x="1523" y="224027"/>
                </a:lnTo>
                <a:lnTo>
                  <a:pt x="4571" y="225551"/>
                </a:lnTo>
                <a:lnTo>
                  <a:pt x="2650235" y="225551"/>
                </a:lnTo>
                <a:lnTo>
                  <a:pt x="2654807" y="224027"/>
                </a:lnTo>
                <a:lnTo>
                  <a:pt x="2654807" y="220979"/>
                </a:lnTo>
                <a:lnTo>
                  <a:pt x="10667" y="220979"/>
                </a:lnTo>
                <a:lnTo>
                  <a:pt x="4571" y="216407"/>
                </a:lnTo>
                <a:lnTo>
                  <a:pt x="10667" y="21640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654807" y="4571"/>
                </a:lnTo>
                <a:lnTo>
                  <a:pt x="2654807" y="1523"/>
                </a:lnTo>
                <a:lnTo>
                  <a:pt x="2650235" y="0"/>
                </a:lnTo>
                <a:close/>
              </a:path>
              <a:path w="2654935" h="226060">
                <a:moveTo>
                  <a:pt x="10667" y="216407"/>
                </a:moveTo>
                <a:lnTo>
                  <a:pt x="4571" y="216407"/>
                </a:lnTo>
                <a:lnTo>
                  <a:pt x="10667" y="220979"/>
                </a:lnTo>
                <a:lnTo>
                  <a:pt x="10667" y="216407"/>
                </a:lnTo>
                <a:close/>
              </a:path>
              <a:path w="2654935" h="226060">
                <a:moveTo>
                  <a:pt x="2645663" y="216407"/>
                </a:moveTo>
                <a:lnTo>
                  <a:pt x="10667" y="216407"/>
                </a:lnTo>
                <a:lnTo>
                  <a:pt x="10667" y="220979"/>
                </a:lnTo>
                <a:lnTo>
                  <a:pt x="2645663" y="220979"/>
                </a:lnTo>
                <a:lnTo>
                  <a:pt x="2645663" y="216407"/>
                </a:lnTo>
                <a:close/>
              </a:path>
              <a:path w="2654935" h="226060">
                <a:moveTo>
                  <a:pt x="2645663" y="4571"/>
                </a:moveTo>
                <a:lnTo>
                  <a:pt x="2645663" y="220979"/>
                </a:lnTo>
                <a:lnTo>
                  <a:pt x="2650235" y="216407"/>
                </a:lnTo>
                <a:lnTo>
                  <a:pt x="2654807" y="216407"/>
                </a:lnTo>
                <a:lnTo>
                  <a:pt x="2654807" y="10667"/>
                </a:lnTo>
                <a:lnTo>
                  <a:pt x="2650235" y="10667"/>
                </a:lnTo>
                <a:lnTo>
                  <a:pt x="2645663" y="4571"/>
                </a:lnTo>
                <a:close/>
              </a:path>
              <a:path w="2654935" h="226060">
                <a:moveTo>
                  <a:pt x="2654807" y="216407"/>
                </a:moveTo>
                <a:lnTo>
                  <a:pt x="2650235" y="216407"/>
                </a:lnTo>
                <a:lnTo>
                  <a:pt x="2645663" y="220979"/>
                </a:lnTo>
                <a:lnTo>
                  <a:pt x="2654807" y="220979"/>
                </a:lnTo>
                <a:lnTo>
                  <a:pt x="2654807" y="216407"/>
                </a:lnTo>
                <a:close/>
              </a:path>
              <a:path w="2654935" h="22606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654935" h="226060">
                <a:moveTo>
                  <a:pt x="2645663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645663" y="10667"/>
                </a:lnTo>
                <a:lnTo>
                  <a:pt x="2645663" y="4571"/>
                </a:lnTo>
                <a:close/>
              </a:path>
              <a:path w="2654935" h="226060">
                <a:moveTo>
                  <a:pt x="2654807" y="4571"/>
                </a:moveTo>
                <a:lnTo>
                  <a:pt x="2645663" y="4571"/>
                </a:lnTo>
                <a:lnTo>
                  <a:pt x="2650235" y="10667"/>
                </a:lnTo>
                <a:lnTo>
                  <a:pt x="2654807" y="10667"/>
                </a:lnTo>
                <a:lnTo>
                  <a:pt x="265480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276600" y="6143244"/>
            <a:ext cx="2895600" cy="64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">
              <a:lnSpc>
                <a:spcPct val="100000"/>
              </a:lnSpc>
            </a:pPr>
            <a:r>
              <a:rPr sz="1400" b="1" spc="-30" dirty="0">
                <a:latin typeface="Calibri"/>
                <a:cs typeface="Calibri"/>
              </a:rPr>
              <a:t>P</a:t>
            </a:r>
            <a:r>
              <a:rPr sz="1400" b="1" dirty="0">
                <a:latin typeface="Calibri"/>
                <a:cs typeface="Calibri"/>
              </a:rPr>
              <a:t>are</a:t>
            </a:r>
            <a:r>
              <a:rPr sz="1400" b="1" spc="-15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ts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fin</a:t>
            </a:r>
            <a:r>
              <a:rPr sz="1400" b="1" spc="5" dirty="0">
                <a:latin typeface="Calibri"/>
                <a:cs typeface="Calibri"/>
              </a:rPr>
              <a:t>a</a:t>
            </a:r>
            <a:r>
              <a:rPr sz="1400" b="1" dirty="0">
                <a:latin typeface="Calibri"/>
                <a:cs typeface="Calibri"/>
              </a:rPr>
              <a:t>lly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</a:t>
            </a:r>
            <a:r>
              <a:rPr sz="1400" b="1" spc="5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dle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problem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95544" y="3886200"/>
            <a:ext cx="1177290" cy="1572895"/>
          </a:xfrm>
          <a:custGeom>
            <a:avLst/>
            <a:gdLst/>
            <a:ahLst/>
            <a:cxnLst/>
            <a:rect l="l" t="t" r="r" b="b"/>
            <a:pathLst>
              <a:path w="1177290" h="1572895">
                <a:moveTo>
                  <a:pt x="86867" y="1473708"/>
                </a:moveTo>
                <a:lnTo>
                  <a:pt x="82295" y="1475232"/>
                </a:lnTo>
                <a:lnTo>
                  <a:pt x="0" y="1524000"/>
                </a:lnTo>
                <a:lnTo>
                  <a:pt x="83819" y="1571244"/>
                </a:lnTo>
                <a:lnTo>
                  <a:pt x="86867" y="1572768"/>
                </a:lnTo>
                <a:lnTo>
                  <a:pt x="89915" y="1569720"/>
                </a:lnTo>
                <a:lnTo>
                  <a:pt x="91439" y="1566672"/>
                </a:lnTo>
                <a:lnTo>
                  <a:pt x="88391" y="1563624"/>
                </a:lnTo>
                <a:lnTo>
                  <a:pt x="25799" y="1528572"/>
                </a:lnTo>
                <a:lnTo>
                  <a:pt x="9143" y="1528572"/>
                </a:lnTo>
                <a:lnTo>
                  <a:pt x="9143" y="1519428"/>
                </a:lnTo>
                <a:lnTo>
                  <a:pt x="21335" y="1519428"/>
                </a:lnTo>
                <a:lnTo>
                  <a:pt x="27834" y="1518994"/>
                </a:lnTo>
                <a:lnTo>
                  <a:pt x="86867" y="1482852"/>
                </a:lnTo>
                <a:lnTo>
                  <a:pt x="89915" y="1479804"/>
                </a:lnTo>
                <a:lnTo>
                  <a:pt x="86867" y="1473708"/>
                </a:lnTo>
                <a:close/>
              </a:path>
              <a:path w="1177290" h="1572895">
                <a:moveTo>
                  <a:pt x="27834" y="1518994"/>
                </a:moveTo>
                <a:lnTo>
                  <a:pt x="21335" y="1519428"/>
                </a:lnTo>
                <a:lnTo>
                  <a:pt x="9143" y="1519428"/>
                </a:lnTo>
                <a:lnTo>
                  <a:pt x="9143" y="1528572"/>
                </a:lnTo>
                <a:lnTo>
                  <a:pt x="12191" y="1528572"/>
                </a:lnTo>
                <a:lnTo>
                  <a:pt x="12191" y="1520952"/>
                </a:lnTo>
                <a:lnTo>
                  <a:pt x="24637" y="1520952"/>
                </a:lnTo>
                <a:lnTo>
                  <a:pt x="27834" y="1518994"/>
                </a:lnTo>
                <a:close/>
              </a:path>
              <a:path w="1177290" h="1572895">
                <a:moveTo>
                  <a:pt x="12191" y="1520952"/>
                </a:moveTo>
                <a:lnTo>
                  <a:pt x="12191" y="1528572"/>
                </a:lnTo>
                <a:lnTo>
                  <a:pt x="18692" y="1524592"/>
                </a:lnTo>
                <a:lnTo>
                  <a:pt x="12191" y="1520952"/>
                </a:lnTo>
                <a:close/>
              </a:path>
              <a:path w="1177290" h="1572895">
                <a:moveTo>
                  <a:pt x="18692" y="1524592"/>
                </a:moveTo>
                <a:lnTo>
                  <a:pt x="12191" y="1528572"/>
                </a:lnTo>
                <a:lnTo>
                  <a:pt x="25799" y="1528572"/>
                </a:lnTo>
                <a:lnTo>
                  <a:pt x="18692" y="1524592"/>
                </a:lnTo>
                <a:close/>
              </a:path>
              <a:path w="1177290" h="1572895">
                <a:moveTo>
                  <a:pt x="1176909" y="0"/>
                </a:moveTo>
                <a:lnTo>
                  <a:pt x="1164640" y="0"/>
                </a:lnTo>
                <a:lnTo>
                  <a:pt x="1147571" y="21336"/>
                </a:lnTo>
                <a:lnTo>
                  <a:pt x="1092707" y="97536"/>
                </a:lnTo>
                <a:lnTo>
                  <a:pt x="1068323" y="137160"/>
                </a:lnTo>
                <a:lnTo>
                  <a:pt x="1046987" y="178308"/>
                </a:lnTo>
                <a:lnTo>
                  <a:pt x="1025651" y="220980"/>
                </a:lnTo>
                <a:lnTo>
                  <a:pt x="1007363" y="262128"/>
                </a:lnTo>
                <a:lnTo>
                  <a:pt x="990599" y="306324"/>
                </a:lnTo>
                <a:lnTo>
                  <a:pt x="976883" y="348996"/>
                </a:lnTo>
                <a:lnTo>
                  <a:pt x="970787" y="371856"/>
                </a:lnTo>
                <a:lnTo>
                  <a:pt x="964691" y="393192"/>
                </a:lnTo>
                <a:lnTo>
                  <a:pt x="960119" y="416052"/>
                </a:lnTo>
                <a:lnTo>
                  <a:pt x="955547" y="437388"/>
                </a:lnTo>
                <a:lnTo>
                  <a:pt x="952499" y="460248"/>
                </a:lnTo>
                <a:lnTo>
                  <a:pt x="949451" y="481584"/>
                </a:lnTo>
                <a:lnTo>
                  <a:pt x="946403" y="504444"/>
                </a:lnTo>
                <a:lnTo>
                  <a:pt x="943355" y="550164"/>
                </a:lnTo>
                <a:lnTo>
                  <a:pt x="943355" y="594360"/>
                </a:lnTo>
                <a:lnTo>
                  <a:pt x="941831" y="617220"/>
                </a:lnTo>
                <a:lnTo>
                  <a:pt x="940307" y="638556"/>
                </a:lnTo>
                <a:lnTo>
                  <a:pt x="938783" y="661416"/>
                </a:lnTo>
                <a:lnTo>
                  <a:pt x="935735" y="682752"/>
                </a:lnTo>
                <a:lnTo>
                  <a:pt x="931163" y="705612"/>
                </a:lnTo>
                <a:lnTo>
                  <a:pt x="928115" y="726948"/>
                </a:lnTo>
                <a:lnTo>
                  <a:pt x="922019" y="748284"/>
                </a:lnTo>
                <a:lnTo>
                  <a:pt x="917447" y="771144"/>
                </a:lnTo>
                <a:lnTo>
                  <a:pt x="911351" y="792480"/>
                </a:lnTo>
                <a:lnTo>
                  <a:pt x="903731" y="813816"/>
                </a:lnTo>
                <a:lnTo>
                  <a:pt x="897635" y="835152"/>
                </a:lnTo>
                <a:lnTo>
                  <a:pt x="880871" y="877824"/>
                </a:lnTo>
                <a:lnTo>
                  <a:pt x="862583" y="920496"/>
                </a:lnTo>
                <a:lnTo>
                  <a:pt x="842771" y="961644"/>
                </a:lnTo>
                <a:lnTo>
                  <a:pt x="819911" y="1001268"/>
                </a:lnTo>
                <a:lnTo>
                  <a:pt x="795527" y="1040892"/>
                </a:lnTo>
                <a:lnTo>
                  <a:pt x="769619" y="1080516"/>
                </a:lnTo>
                <a:lnTo>
                  <a:pt x="742187" y="1118616"/>
                </a:lnTo>
                <a:lnTo>
                  <a:pt x="711707" y="1155192"/>
                </a:lnTo>
                <a:lnTo>
                  <a:pt x="681227" y="1190244"/>
                </a:lnTo>
                <a:lnTo>
                  <a:pt x="649223" y="1223772"/>
                </a:lnTo>
                <a:lnTo>
                  <a:pt x="579119" y="1287780"/>
                </a:lnTo>
                <a:lnTo>
                  <a:pt x="505967" y="1345692"/>
                </a:lnTo>
                <a:lnTo>
                  <a:pt x="467867" y="1371600"/>
                </a:lnTo>
                <a:lnTo>
                  <a:pt x="428243" y="1395984"/>
                </a:lnTo>
                <a:lnTo>
                  <a:pt x="387095" y="1418844"/>
                </a:lnTo>
                <a:lnTo>
                  <a:pt x="345947" y="1438656"/>
                </a:lnTo>
                <a:lnTo>
                  <a:pt x="304799" y="1456944"/>
                </a:lnTo>
                <a:lnTo>
                  <a:pt x="262127" y="1473708"/>
                </a:lnTo>
                <a:lnTo>
                  <a:pt x="240791" y="1479804"/>
                </a:lnTo>
                <a:lnTo>
                  <a:pt x="219455" y="1487424"/>
                </a:lnTo>
                <a:lnTo>
                  <a:pt x="198119" y="1493520"/>
                </a:lnTo>
                <a:lnTo>
                  <a:pt x="175259" y="1498092"/>
                </a:lnTo>
                <a:lnTo>
                  <a:pt x="153923" y="1504188"/>
                </a:lnTo>
                <a:lnTo>
                  <a:pt x="132587" y="1507236"/>
                </a:lnTo>
                <a:lnTo>
                  <a:pt x="109727" y="1511808"/>
                </a:lnTo>
                <a:lnTo>
                  <a:pt x="88391" y="1514856"/>
                </a:lnTo>
                <a:lnTo>
                  <a:pt x="27834" y="1518994"/>
                </a:lnTo>
                <a:lnTo>
                  <a:pt x="18692" y="1524592"/>
                </a:lnTo>
                <a:lnTo>
                  <a:pt x="25799" y="1528572"/>
                </a:lnTo>
                <a:lnTo>
                  <a:pt x="44195" y="1528572"/>
                </a:lnTo>
                <a:lnTo>
                  <a:pt x="67055" y="1525524"/>
                </a:lnTo>
                <a:lnTo>
                  <a:pt x="89915" y="1524000"/>
                </a:lnTo>
                <a:lnTo>
                  <a:pt x="111251" y="1520952"/>
                </a:lnTo>
                <a:lnTo>
                  <a:pt x="134111" y="1516380"/>
                </a:lnTo>
                <a:lnTo>
                  <a:pt x="155447" y="1513332"/>
                </a:lnTo>
                <a:lnTo>
                  <a:pt x="178307" y="1507236"/>
                </a:lnTo>
                <a:lnTo>
                  <a:pt x="199643" y="1502664"/>
                </a:lnTo>
                <a:lnTo>
                  <a:pt x="222503" y="1496568"/>
                </a:lnTo>
                <a:lnTo>
                  <a:pt x="307847" y="1466088"/>
                </a:lnTo>
                <a:lnTo>
                  <a:pt x="350519" y="1447800"/>
                </a:lnTo>
                <a:lnTo>
                  <a:pt x="391667" y="1426464"/>
                </a:lnTo>
                <a:lnTo>
                  <a:pt x="432815" y="1403604"/>
                </a:lnTo>
                <a:lnTo>
                  <a:pt x="472439" y="1379220"/>
                </a:lnTo>
                <a:lnTo>
                  <a:pt x="512063" y="1353312"/>
                </a:lnTo>
                <a:lnTo>
                  <a:pt x="585215" y="1295400"/>
                </a:lnTo>
                <a:lnTo>
                  <a:pt x="621791" y="1263396"/>
                </a:lnTo>
                <a:lnTo>
                  <a:pt x="688847" y="1196340"/>
                </a:lnTo>
                <a:lnTo>
                  <a:pt x="749807" y="1123188"/>
                </a:lnTo>
                <a:lnTo>
                  <a:pt x="777239" y="1085088"/>
                </a:lnTo>
                <a:lnTo>
                  <a:pt x="803147" y="1046988"/>
                </a:lnTo>
                <a:lnTo>
                  <a:pt x="827531" y="1005840"/>
                </a:lnTo>
                <a:lnTo>
                  <a:pt x="850391" y="966216"/>
                </a:lnTo>
                <a:lnTo>
                  <a:pt x="871727" y="923544"/>
                </a:lnTo>
                <a:lnTo>
                  <a:pt x="890015" y="880872"/>
                </a:lnTo>
                <a:lnTo>
                  <a:pt x="906779" y="838200"/>
                </a:lnTo>
                <a:lnTo>
                  <a:pt x="912875" y="816864"/>
                </a:lnTo>
                <a:lnTo>
                  <a:pt x="920495" y="795528"/>
                </a:lnTo>
                <a:lnTo>
                  <a:pt x="926591" y="772668"/>
                </a:lnTo>
                <a:lnTo>
                  <a:pt x="931163" y="751332"/>
                </a:lnTo>
                <a:lnTo>
                  <a:pt x="937259" y="728472"/>
                </a:lnTo>
                <a:lnTo>
                  <a:pt x="941831" y="707136"/>
                </a:lnTo>
                <a:lnTo>
                  <a:pt x="947927" y="661416"/>
                </a:lnTo>
                <a:lnTo>
                  <a:pt x="949451" y="640080"/>
                </a:lnTo>
                <a:lnTo>
                  <a:pt x="952499" y="617220"/>
                </a:lnTo>
                <a:lnTo>
                  <a:pt x="952499" y="571500"/>
                </a:lnTo>
                <a:lnTo>
                  <a:pt x="954023" y="550164"/>
                </a:lnTo>
                <a:lnTo>
                  <a:pt x="954023" y="527304"/>
                </a:lnTo>
                <a:lnTo>
                  <a:pt x="955547" y="505968"/>
                </a:lnTo>
                <a:lnTo>
                  <a:pt x="958595" y="483108"/>
                </a:lnTo>
                <a:lnTo>
                  <a:pt x="961643" y="461772"/>
                </a:lnTo>
                <a:lnTo>
                  <a:pt x="964691" y="438912"/>
                </a:lnTo>
                <a:lnTo>
                  <a:pt x="973835" y="396240"/>
                </a:lnTo>
                <a:lnTo>
                  <a:pt x="992123" y="330708"/>
                </a:lnTo>
                <a:lnTo>
                  <a:pt x="1016507" y="266700"/>
                </a:lnTo>
                <a:lnTo>
                  <a:pt x="1034795" y="224028"/>
                </a:lnTo>
                <a:lnTo>
                  <a:pt x="1054607" y="182880"/>
                </a:lnTo>
                <a:lnTo>
                  <a:pt x="1077467" y="143256"/>
                </a:lnTo>
                <a:lnTo>
                  <a:pt x="1101851" y="103632"/>
                </a:lnTo>
                <a:lnTo>
                  <a:pt x="1127759" y="64008"/>
                </a:lnTo>
                <a:lnTo>
                  <a:pt x="1155191" y="27432"/>
                </a:lnTo>
                <a:lnTo>
                  <a:pt x="1176909" y="0"/>
                </a:lnTo>
                <a:close/>
              </a:path>
              <a:path w="1177290" h="1572895">
                <a:moveTo>
                  <a:pt x="24637" y="1520952"/>
                </a:moveTo>
                <a:lnTo>
                  <a:pt x="12191" y="1520952"/>
                </a:lnTo>
                <a:lnTo>
                  <a:pt x="18692" y="1524592"/>
                </a:lnTo>
                <a:lnTo>
                  <a:pt x="24637" y="152095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1227" y="5140452"/>
            <a:ext cx="2982595" cy="657225"/>
          </a:xfrm>
          <a:custGeom>
            <a:avLst/>
            <a:gdLst/>
            <a:ahLst/>
            <a:cxnLst/>
            <a:rect l="l" t="t" r="r" b="b"/>
            <a:pathLst>
              <a:path w="2982595" h="657225">
                <a:moveTo>
                  <a:pt x="2976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5319"/>
                </a:lnTo>
                <a:lnTo>
                  <a:pt x="4571" y="656843"/>
                </a:lnTo>
                <a:lnTo>
                  <a:pt x="2976371" y="656843"/>
                </a:lnTo>
                <a:lnTo>
                  <a:pt x="2980943" y="655319"/>
                </a:lnTo>
                <a:lnTo>
                  <a:pt x="2982467" y="650747"/>
                </a:lnTo>
                <a:lnTo>
                  <a:pt x="4572" y="650747"/>
                </a:lnTo>
                <a:lnTo>
                  <a:pt x="4572" y="4571"/>
                </a:lnTo>
                <a:lnTo>
                  <a:pt x="2982467" y="4571"/>
                </a:lnTo>
                <a:lnTo>
                  <a:pt x="2980943" y="1523"/>
                </a:lnTo>
                <a:lnTo>
                  <a:pt x="2976371" y="0"/>
                </a:lnTo>
                <a:close/>
              </a:path>
              <a:path w="2982595" h="657225">
                <a:moveTo>
                  <a:pt x="2976372" y="4571"/>
                </a:moveTo>
                <a:lnTo>
                  <a:pt x="2976372" y="650747"/>
                </a:lnTo>
                <a:lnTo>
                  <a:pt x="2982467" y="650747"/>
                </a:lnTo>
                <a:lnTo>
                  <a:pt x="2982467" y="4571"/>
                </a:lnTo>
                <a:lnTo>
                  <a:pt x="29763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800" y="5145023"/>
            <a:ext cx="2971799" cy="6461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227" y="5140452"/>
            <a:ext cx="2982595" cy="657225"/>
          </a:xfrm>
          <a:custGeom>
            <a:avLst/>
            <a:gdLst/>
            <a:ahLst/>
            <a:cxnLst/>
            <a:rect l="l" t="t" r="r" b="b"/>
            <a:pathLst>
              <a:path w="2982595" h="657225">
                <a:moveTo>
                  <a:pt x="2976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5319"/>
                </a:lnTo>
                <a:lnTo>
                  <a:pt x="4571" y="656843"/>
                </a:lnTo>
                <a:lnTo>
                  <a:pt x="2976371" y="656843"/>
                </a:lnTo>
                <a:lnTo>
                  <a:pt x="2980943" y="655319"/>
                </a:lnTo>
                <a:lnTo>
                  <a:pt x="2982467" y="650747"/>
                </a:lnTo>
                <a:lnTo>
                  <a:pt x="10667" y="650747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982467" y="4571"/>
                </a:lnTo>
                <a:lnTo>
                  <a:pt x="2980943" y="1523"/>
                </a:lnTo>
                <a:lnTo>
                  <a:pt x="2976371" y="0"/>
                </a:lnTo>
                <a:close/>
              </a:path>
              <a:path w="2982595" h="657225">
                <a:moveTo>
                  <a:pt x="10667" y="646175"/>
                </a:moveTo>
                <a:lnTo>
                  <a:pt x="4571" y="646175"/>
                </a:lnTo>
                <a:lnTo>
                  <a:pt x="10667" y="650747"/>
                </a:lnTo>
                <a:lnTo>
                  <a:pt x="10667" y="646175"/>
                </a:lnTo>
                <a:close/>
              </a:path>
              <a:path w="2982595" h="657225">
                <a:moveTo>
                  <a:pt x="2971799" y="646175"/>
                </a:moveTo>
                <a:lnTo>
                  <a:pt x="10667" y="646175"/>
                </a:lnTo>
                <a:lnTo>
                  <a:pt x="10667" y="650747"/>
                </a:lnTo>
                <a:lnTo>
                  <a:pt x="2971799" y="650747"/>
                </a:lnTo>
                <a:lnTo>
                  <a:pt x="2971799" y="646175"/>
                </a:lnTo>
                <a:close/>
              </a:path>
              <a:path w="2982595" h="657225">
                <a:moveTo>
                  <a:pt x="2971799" y="4571"/>
                </a:moveTo>
                <a:lnTo>
                  <a:pt x="2971799" y="650747"/>
                </a:lnTo>
                <a:lnTo>
                  <a:pt x="2976371" y="646175"/>
                </a:lnTo>
                <a:lnTo>
                  <a:pt x="2982467" y="646175"/>
                </a:lnTo>
                <a:lnTo>
                  <a:pt x="2982467" y="10667"/>
                </a:lnTo>
                <a:lnTo>
                  <a:pt x="2976371" y="10667"/>
                </a:lnTo>
                <a:lnTo>
                  <a:pt x="2971799" y="4571"/>
                </a:lnTo>
                <a:close/>
              </a:path>
              <a:path w="2982595" h="657225">
                <a:moveTo>
                  <a:pt x="2982467" y="646175"/>
                </a:moveTo>
                <a:lnTo>
                  <a:pt x="2976371" y="646175"/>
                </a:lnTo>
                <a:lnTo>
                  <a:pt x="2971799" y="650747"/>
                </a:lnTo>
                <a:lnTo>
                  <a:pt x="2982467" y="650747"/>
                </a:lnTo>
                <a:lnTo>
                  <a:pt x="2982467" y="646175"/>
                </a:lnTo>
                <a:close/>
              </a:path>
              <a:path w="29825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982595" h="657225">
                <a:moveTo>
                  <a:pt x="2971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971799" y="10667"/>
                </a:lnTo>
                <a:lnTo>
                  <a:pt x="2971799" y="4571"/>
                </a:lnTo>
                <a:close/>
              </a:path>
              <a:path w="2982595" h="657225">
                <a:moveTo>
                  <a:pt x="2982467" y="4571"/>
                </a:moveTo>
                <a:lnTo>
                  <a:pt x="2971799" y="4571"/>
                </a:lnTo>
                <a:lnTo>
                  <a:pt x="2976371" y="10667"/>
                </a:lnTo>
                <a:lnTo>
                  <a:pt x="2982467" y="10667"/>
                </a:lnTo>
                <a:lnTo>
                  <a:pt x="29824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6135" y="5221552"/>
            <a:ext cx="274002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J</a:t>
            </a:r>
            <a:r>
              <a:rPr sz="1800" b="1" spc="-25" dirty="0">
                <a:latin typeface="Calibri"/>
                <a:cs typeface="Calibri"/>
              </a:rPr>
              <a:t>av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Ha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le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</a:t>
            </a:r>
            <a:r>
              <a:rPr sz="1800" b="1" spc="5" dirty="0">
                <a:latin typeface="Calibri"/>
                <a:cs typeface="Calibri"/>
              </a:rPr>
              <a:t>se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or ha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spc="-35" dirty="0">
                <a:latin typeface="Calibri"/>
                <a:cs typeface="Calibri"/>
              </a:rPr>
              <a:t>x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ti</a:t>
            </a:r>
            <a:r>
              <a:rPr sz="1800" b="1" spc="-10" dirty="0">
                <a:latin typeface="Calibri"/>
                <a:cs typeface="Calibri"/>
              </a:rPr>
              <a:t>on</a:t>
            </a:r>
            <a:r>
              <a:rPr sz="1800" b="1" spc="-1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86027" y="4186428"/>
            <a:ext cx="2296795" cy="472440"/>
          </a:xfrm>
          <a:custGeom>
            <a:avLst/>
            <a:gdLst/>
            <a:ahLst/>
            <a:cxnLst/>
            <a:rect l="l" t="t" r="r" b="b"/>
            <a:pathLst>
              <a:path w="2296795" h="472439">
                <a:moveTo>
                  <a:pt x="2290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66343"/>
                </a:lnTo>
                <a:lnTo>
                  <a:pt x="1523" y="470915"/>
                </a:lnTo>
                <a:lnTo>
                  <a:pt x="4571" y="472439"/>
                </a:lnTo>
                <a:lnTo>
                  <a:pt x="2290571" y="472439"/>
                </a:lnTo>
                <a:lnTo>
                  <a:pt x="2295143" y="470915"/>
                </a:lnTo>
                <a:lnTo>
                  <a:pt x="2296667" y="466343"/>
                </a:lnTo>
                <a:lnTo>
                  <a:pt x="4572" y="466343"/>
                </a:lnTo>
                <a:lnTo>
                  <a:pt x="4572" y="4571"/>
                </a:lnTo>
                <a:lnTo>
                  <a:pt x="2296667" y="4571"/>
                </a:lnTo>
                <a:lnTo>
                  <a:pt x="2295143" y="1523"/>
                </a:lnTo>
                <a:lnTo>
                  <a:pt x="2290571" y="0"/>
                </a:lnTo>
                <a:close/>
              </a:path>
              <a:path w="2296795" h="472439">
                <a:moveTo>
                  <a:pt x="2290572" y="4571"/>
                </a:moveTo>
                <a:lnTo>
                  <a:pt x="2290572" y="466343"/>
                </a:lnTo>
                <a:lnTo>
                  <a:pt x="2296667" y="466343"/>
                </a:lnTo>
                <a:lnTo>
                  <a:pt x="2296667" y="4571"/>
                </a:lnTo>
                <a:lnTo>
                  <a:pt x="2290572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90600" y="4191000"/>
            <a:ext cx="2285999" cy="4617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86027" y="4186428"/>
            <a:ext cx="2296795" cy="472440"/>
          </a:xfrm>
          <a:custGeom>
            <a:avLst/>
            <a:gdLst/>
            <a:ahLst/>
            <a:cxnLst/>
            <a:rect l="l" t="t" r="r" b="b"/>
            <a:pathLst>
              <a:path w="2296795" h="472439">
                <a:moveTo>
                  <a:pt x="2290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66343"/>
                </a:lnTo>
                <a:lnTo>
                  <a:pt x="1523" y="470915"/>
                </a:lnTo>
                <a:lnTo>
                  <a:pt x="4571" y="472439"/>
                </a:lnTo>
                <a:lnTo>
                  <a:pt x="2290571" y="472439"/>
                </a:lnTo>
                <a:lnTo>
                  <a:pt x="2295143" y="470915"/>
                </a:lnTo>
                <a:lnTo>
                  <a:pt x="2296667" y="466343"/>
                </a:lnTo>
                <a:lnTo>
                  <a:pt x="10667" y="466343"/>
                </a:lnTo>
                <a:lnTo>
                  <a:pt x="4571" y="461771"/>
                </a:lnTo>
                <a:lnTo>
                  <a:pt x="10667" y="4617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296667" y="4571"/>
                </a:lnTo>
                <a:lnTo>
                  <a:pt x="2295143" y="1523"/>
                </a:lnTo>
                <a:lnTo>
                  <a:pt x="2290571" y="0"/>
                </a:lnTo>
                <a:close/>
              </a:path>
              <a:path w="2296795" h="472439">
                <a:moveTo>
                  <a:pt x="10667" y="461771"/>
                </a:moveTo>
                <a:lnTo>
                  <a:pt x="4571" y="461771"/>
                </a:lnTo>
                <a:lnTo>
                  <a:pt x="10667" y="466343"/>
                </a:lnTo>
                <a:lnTo>
                  <a:pt x="10667" y="461771"/>
                </a:lnTo>
                <a:close/>
              </a:path>
              <a:path w="2296795" h="472439">
                <a:moveTo>
                  <a:pt x="2285999" y="461771"/>
                </a:moveTo>
                <a:lnTo>
                  <a:pt x="10667" y="461771"/>
                </a:lnTo>
                <a:lnTo>
                  <a:pt x="10667" y="466343"/>
                </a:lnTo>
                <a:lnTo>
                  <a:pt x="2285999" y="466343"/>
                </a:lnTo>
                <a:lnTo>
                  <a:pt x="2285999" y="461771"/>
                </a:lnTo>
                <a:close/>
              </a:path>
              <a:path w="2296795" h="472439">
                <a:moveTo>
                  <a:pt x="2285999" y="4571"/>
                </a:moveTo>
                <a:lnTo>
                  <a:pt x="2285999" y="466343"/>
                </a:lnTo>
                <a:lnTo>
                  <a:pt x="2290571" y="461771"/>
                </a:lnTo>
                <a:lnTo>
                  <a:pt x="2296667" y="461771"/>
                </a:lnTo>
                <a:lnTo>
                  <a:pt x="2296667" y="10667"/>
                </a:lnTo>
                <a:lnTo>
                  <a:pt x="2290571" y="10667"/>
                </a:lnTo>
                <a:lnTo>
                  <a:pt x="2285999" y="4571"/>
                </a:lnTo>
                <a:close/>
              </a:path>
              <a:path w="2296795" h="472439">
                <a:moveTo>
                  <a:pt x="2296667" y="461771"/>
                </a:moveTo>
                <a:lnTo>
                  <a:pt x="2290571" y="461771"/>
                </a:lnTo>
                <a:lnTo>
                  <a:pt x="2285999" y="466343"/>
                </a:lnTo>
                <a:lnTo>
                  <a:pt x="2296667" y="466343"/>
                </a:lnTo>
                <a:lnTo>
                  <a:pt x="2296667" y="461771"/>
                </a:lnTo>
                <a:close/>
              </a:path>
              <a:path w="2296795" h="47243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296795" h="472439">
                <a:moveTo>
                  <a:pt x="2285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285999" y="10667"/>
                </a:lnTo>
                <a:lnTo>
                  <a:pt x="2285999" y="4571"/>
                </a:lnTo>
                <a:close/>
              </a:path>
              <a:path w="2296795" h="472439">
                <a:moveTo>
                  <a:pt x="2296667" y="4571"/>
                </a:moveTo>
                <a:lnTo>
                  <a:pt x="2285999" y="4571"/>
                </a:lnTo>
                <a:lnTo>
                  <a:pt x="2290571" y="10667"/>
                </a:lnTo>
                <a:lnTo>
                  <a:pt x="2296667" y="10667"/>
                </a:lnTo>
                <a:lnTo>
                  <a:pt x="2296667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90544" y="3886200"/>
            <a:ext cx="2677795" cy="140335"/>
          </a:xfrm>
          <a:custGeom>
            <a:avLst/>
            <a:gdLst/>
            <a:ahLst/>
            <a:cxnLst/>
            <a:rect l="l" t="t" r="r" b="b"/>
            <a:pathLst>
              <a:path w="2677795" h="140335">
                <a:moveTo>
                  <a:pt x="4572" y="0"/>
                </a:moveTo>
                <a:lnTo>
                  <a:pt x="0" y="0"/>
                </a:lnTo>
                <a:lnTo>
                  <a:pt x="0" y="135636"/>
                </a:lnTo>
                <a:lnTo>
                  <a:pt x="1523" y="138684"/>
                </a:lnTo>
                <a:lnTo>
                  <a:pt x="4571" y="140208"/>
                </a:lnTo>
                <a:lnTo>
                  <a:pt x="2671571" y="140208"/>
                </a:lnTo>
                <a:lnTo>
                  <a:pt x="2676143" y="138684"/>
                </a:lnTo>
                <a:lnTo>
                  <a:pt x="2677667" y="135636"/>
                </a:lnTo>
                <a:lnTo>
                  <a:pt x="4572" y="135636"/>
                </a:lnTo>
                <a:lnTo>
                  <a:pt x="4572" y="0"/>
                </a:lnTo>
                <a:close/>
              </a:path>
              <a:path w="2677795" h="140335">
                <a:moveTo>
                  <a:pt x="2677667" y="0"/>
                </a:moveTo>
                <a:lnTo>
                  <a:pt x="2671572" y="0"/>
                </a:lnTo>
                <a:lnTo>
                  <a:pt x="2671572" y="135636"/>
                </a:lnTo>
                <a:lnTo>
                  <a:pt x="2677667" y="135636"/>
                </a:lnTo>
                <a:lnTo>
                  <a:pt x="2677667" y="0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95115" y="3886200"/>
            <a:ext cx="2666999" cy="13563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90544" y="3886200"/>
            <a:ext cx="2677795" cy="140335"/>
          </a:xfrm>
          <a:custGeom>
            <a:avLst/>
            <a:gdLst/>
            <a:ahLst/>
            <a:cxnLst/>
            <a:rect l="l" t="t" r="r" b="b"/>
            <a:pathLst>
              <a:path w="2677795" h="140335">
                <a:moveTo>
                  <a:pt x="10667" y="0"/>
                </a:moveTo>
                <a:lnTo>
                  <a:pt x="0" y="0"/>
                </a:lnTo>
                <a:lnTo>
                  <a:pt x="0" y="135636"/>
                </a:lnTo>
                <a:lnTo>
                  <a:pt x="1523" y="138684"/>
                </a:lnTo>
                <a:lnTo>
                  <a:pt x="4571" y="140208"/>
                </a:lnTo>
                <a:lnTo>
                  <a:pt x="2671571" y="140208"/>
                </a:lnTo>
                <a:lnTo>
                  <a:pt x="2676143" y="138684"/>
                </a:lnTo>
                <a:lnTo>
                  <a:pt x="2677667" y="135636"/>
                </a:lnTo>
                <a:lnTo>
                  <a:pt x="10667" y="135636"/>
                </a:lnTo>
                <a:lnTo>
                  <a:pt x="4571" y="131064"/>
                </a:lnTo>
                <a:lnTo>
                  <a:pt x="10667" y="131064"/>
                </a:lnTo>
                <a:lnTo>
                  <a:pt x="10667" y="0"/>
                </a:lnTo>
                <a:close/>
              </a:path>
              <a:path w="2677795" h="140335">
                <a:moveTo>
                  <a:pt x="10667" y="131064"/>
                </a:moveTo>
                <a:lnTo>
                  <a:pt x="4571" y="131064"/>
                </a:lnTo>
                <a:lnTo>
                  <a:pt x="10667" y="135636"/>
                </a:lnTo>
                <a:lnTo>
                  <a:pt x="10667" y="131064"/>
                </a:lnTo>
                <a:close/>
              </a:path>
              <a:path w="2677795" h="140335">
                <a:moveTo>
                  <a:pt x="2666999" y="131064"/>
                </a:moveTo>
                <a:lnTo>
                  <a:pt x="10667" y="131064"/>
                </a:lnTo>
                <a:lnTo>
                  <a:pt x="10667" y="135636"/>
                </a:lnTo>
                <a:lnTo>
                  <a:pt x="2666999" y="135636"/>
                </a:lnTo>
                <a:lnTo>
                  <a:pt x="2666999" y="131064"/>
                </a:lnTo>
                <a:close/>
              </a:path>
              <a:path w="2677795" h="140335">
                <a:moveTo>
                  <a:pt x="2677667" y="0"/>
                </a:moveTo>
                <a:lnTo>
                  <a:pt x="2666999" y="0"/>
                </a:lnTo>
                <a:lnTo>
                  <a:pt x="2666999" y="135636"/>
                </a:lnTo>
                <a:lnTo>
                  <a:pt x="2671571" y="131064"/>
                </a:lnTo>
                <a:lnTo>
                  <a:pt x="2677667" y="131064"/>
                </a:lnTo>
                <a:lnTo>
                  <a:pt x="2677667" y="0"/>
                </a:lnTo>
                <a:close/>
              </a:path>
              <a:path w="2677795" h="140335">
                <a:moveTo>
                  <a:pt x="2677667" y="131064"/>
                </a:moveTo>
                <a:lnTo>
                  <a:pt x="2671571" y="131064"/>
                </a:lnTo>
                <a:lnTo>
                  <a:pt x="2666999" y="135636"/>
                </a:lnTo>
                <a:lnTo>
                  <a:pt x="2677667" y="135636"/>
                </a:lnTo>
                <a:lnTo>
                  <a:pt x="2677667" y="131064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675433" y="3178971"/>
            <a:ext cx="2410460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00"/>
              </a:lnSpc>
            </a:pP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35" dirty="0">
                <a:latin typeface="Calibri"/>
                <a:cs typeface="Calibri"/>
              </a:rPr>
              <a:t>x</a:t>
            </a:r>
            <a:r>
              <a:rPr sz="1400" b="1" dirty="0">
                <a:latin typeface="Calibri"/>
                <a:cs typeface="Calibri"/>
              </a:rPr>
              <a:t>cep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ion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Object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10" dirty="0">
                <a:latin typeface="Calibri"/>
                <a:cs typeface="Calibri"/>
              </a:rPr>
              <a:t>nt</a:t>
            </a:r>
            <a:r>
              <a:rPr sz="1400" b="1" dirty="0">
                <a:latin typeface="Calibri"/>
                <a:cs typeface="Calibri"/>
              </a:rPr>
              <a:t>ai</a:t>
            </a:r>
            <a:r>
              <a:rPr sz="1400" b="1" spc="5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ing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-25" dirty="0">
                <a:latin typeface="Calibri"/>
                <a:cs typeface="Calibri"/>
              </a:rPr>
              <a:t>f</a:t>
            </a:r>
            <a:r>
              <a:rPr sz="1400" b="1" dirty="0">
                <a:latin typeface="Calibri"/>
                <a:cs typeface="Calibri"/>
              </a:rPr>
              <a:t>o abo</a:t>
            </a:r>
            <a:r>
              <a:rPr sz="1400" b="1" spc="5" dirty="0">
                <a:latin typeface="Calibri"/>
                <a:cs typeface="Calibri"/>
              </a:rPr>
              <a:t>u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105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,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s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type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stat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is cre</a:t>
            </a:r>
            <a:r>
              <a:rPr sz="1400" b="1" spc="-15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t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d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own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b</a:t>
            </a:r>
            <a:r>
              <a:rPr sz="1400" b="1" dirty="0">
                <a:latin typeface="Calibri"/>
                <a:cs typeface="Calibri"/>
              </a:rPr>
              <a:t>y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u</a:t>
            </a:r>
            <a:r>
              <a:rPr sz="1400" b="1" dirty="0">
                <a:latin typeface="Calibri"/>
                <a:cs typeface="Calibri"/>
              </a:rPr>
              <a:t>n t</a:t>
            </a:r>
            <a:r>
              <a:rPr sz="1400" b="1" spc="5" dirty="0">
                <a:latin typeface="Calibri"/>
                <a:cs typeface="Calibri"/>
              </a:rPr>
              <a:t>i</a:t>
            </a:r>
            <a:r>
              <a:rPr sz="1400" b="1" dirty="0">
                <a:latin typeface="Calibri"/>
                <a:cs typeface="Calibri"/>
              </a:rPr>
              <a:t>me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s</a:t>
            </a:r>
            <a:r>
              <a:rPr sz="1400" b="1" spc="-20" dirty="0">
                <a:latin typeface="Calibri"/>
                <a:cs typeface="Calibri"/>
              </a:rPr>
              <a:t>y</a:t>
            </a:r>
            <a:r>
              <a:rPr sz="1400" b="1" spc="-10" dirty="0">
                <a:latin typeface="Calibri"/>
                <a:cs typeface="Calibri"/>
              </a:rPr>
              <a:t>st</a:t>
            </a:r>
            <a:r>
              <a:rPr sz="1400" b="1" dirty="0">
                <a:latin typeface="Calibri"/>
                <a:cs typeface="Calibri"/>
              </a:rPr>
              <a:t>em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70864" y="4215254"/>
            <a:ext cx="209804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500" b="1" dirty="0">
                <a:latin typeface="Calibri"/>
                <a:cs typeface="Calibri"/>
              </a:rPr>
              <a:t>E</a:t>
            </a:r>
            <a:r>
              <a:rPr sz="1500" b="1" spc="-45" dirty="0">
                <a:latin typeface="Calibri"/>
                <a:cs typeface="Calibri"/>
              </a:rPr>
              <a:t>x</a:t>
            </a:r>
            <a:r>
              <a:rPr sz="1500" b="1" dirty="0">
                <a:latin typeface="Calibri"/>
                <a:cs typeface="Calibri"/>
              </a:rPr>
              <a:t>cep</a:t>
            </a:r>
            <a:r>
              <a:rPr sz="1500" b="1" spc="-10" dirty="0">
                <a:latin typeface="Calibri"/>
                <a:cs typeface="Calibri"/>
              </a:rPr>
              <a:t>t</a:t>
            </a:r>
            <a:r>
              <a:rPr sz="1500" b="1" dirty="0">
                <a:latin typeface="Calibri"/>
                <a:cs typeface="Calibri"/>
              </a:rPr>
              <a:t>ion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Occu</a:t>
            </a:r>
            <a:r>
              <a:rPr sz="1500" b="1" spc="-30" dirty="0">
                <a:latin typeface="Calibri"/>
                <a:cs typeface="Calibri"/>
              </a:rPr>
              <a:t>r</a:t>
            </a:r>
            <a:r>
              <a:rPr sz="1500" b="1" dirty="0">
                <a:latin typeface="Calibri"/>
                <a:cs typeface="Calibri"/>
              </a:rPr>
              <a:t>s</a:t>
            </a:r>
            <a:r>
              <a:rPr sz="1500" b="1" spc="1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while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a p</a:t>
            </a:r>
            <a:r>
              <a:rPr sz="1500" b="1" spc="-30" dirty="0">
                <a:latin typeface="Calibri"/>
                <a:cs typeface="Calibri"/>
              </a:rPr>
              <a:t>r</a:t>
            </a:r>
            <a:r>
              <a:rPr sz="1500" b="1" dirty="0">
                <a:latin typeface="Calibri"/>
                <a:cs typeface="Calibri"/>
              </a:rPr>
              <a:t>o</a:t>
            </a:r>
            <a:r>
              <a:rPr sz="1500" b="1" spc="-10" dirty="0">
                <a:latin typeface="Calibri"/>
                <a:cs typeface="Calibri"/>
              </a:rPr>
              <a:t>g</a:t>
            </a:r>
            <a:r>
              <a:rPr sz="1500" b="1" spc="-45" dirty="0">
                <a:latin typeface="Calibri"/>
                <a:cs typeface="Calibri"/>
              </a:rPr>
              <a:t>r</a:t>
            </a:r>
            <a:r>
              <a:rPr sz="1500" b="1" dirty="0">
                <a:latin typeface="Calibri"/>
                <a:cs typeface="Calibri"/>
              </a:rPr>
              <a:t>am</a:t>
            </a:r>
            <a:r>
              <a:rPr sz="1500" b="1" spc="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is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being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spc="-25" dirty="0">
                <a:latin typeface="Calibri"/>
                <a:cs typeface="Calibri"/>
              </a:rPr>
              <a:t>e</a:t>
            </a:r>
            <a:r>
              <a:rPr sz="1500" b="1" spc="-45" dirty="0">
                <a:latin typeface="Calibri"/>
                <a:cs typeface="Calibri"/>
              </a:rPr>
              <a:t>x</a:t>
            </a:r>
            <a:r>
              <a:rPr sz="1500" b="1" dirty="0">
                <a:latin typeface="Calibri"/>
                <a:cs typeface="Calibri"/>
              </a:rPr>
              <a:t>ecu</a:t>
            </a:r>
            <a:r>
              <a:rPr sz="1500" b="1" spc="-35" dirty="0">
                <a:latin typeface="Calibri"/>
                <a:cs typeface="Calibri"/>
              </a:rPr>
              <a:t>t</a:t>
            </a:r>
            <a:r>
              <a:rPr sz="1500" b="1" dirty="0">
                <a:latin typeface="Calibri"/>
                <a:cs typeface="Calibri"/>
              </a:rPr>
              <a:t>ed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701028" y="4338828"/>
            <a:ext cx="2677795" cy="1240790"/>
          </a:xfrm>
          <a:custGeom>
            <a:avLst/>
            <a:gdLst/>
            <a:ahLst/>
            <a:cxnLst/>
            <a:rect l="l" t="t" r="r" b="b"/>
            <a:pathLst>
              <a:path w="2677795" h="1240789">
                <a:moveTo>
                  <a:pt x="2671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235963"/>
                </a:lnTo>
                <a:lnTo>
                  <a:pt x="1523" y="1240535"/>
                </a:lnTo>
                <a:lnTo>
                  <a:pt x="2676143" y="1240535"/>
                </a:lnTo>
                <a:lnTo>
                  <a:pt x="2677667" y="1235963"/>
                </a:lnTo>
                <a:lnTo>
                  <a:pt x="4572" y="1235963"/>
                </a:lnTo>
                <a:lnTo>
                  <a:pt x="4572" y="4571"/>
                </a:lnTo>
                <a:lnTo>
                  <a:pt x="2677667" y="4571"/>
                </a:lnTo>
                <a:lnTo>
                  <a:pt x="2676143" y="1523"/>
                </a:lnTo>
                <a:lnTo>
                  <a:pt x="2671571" y="0"/>
                </a:lnTo>
                <a:close/>
              </a:path>
              <a:path w="2677795" h="1240789">
                <a:moveTo>
                  <a:pt x="2671572" y="4571"/>
                </a:moveTo>
                <a:lnTo>
                  <a:pt x="2671572" y="1235963"/>
                </a:lnTo>
                <a:lnTo>
                  <a:pt x="2677667" y="1235963"/>
                </a:lnTo>
                <a:lnTo>
                  <a:pt x="2677667" y="4571"/>
                </a:lnTo>
                <a:lnTo>
                  <a:pt x="2671572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05600" y="4343400"/>
            <a:ext cx="2666999" cy="12313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01028" y="4338828"/>
            <a:ext cx="2677795" cy="1240790"/>
          </a:xfrm>
          <a:custGeom>
            <a:avLst/>
            <a:gdLst/>
            <a:ahLst/>
            <a:cxnLst/>
            <a:rect l="l" t="t" r="r" b="b"/>
            <a:pathLst>
              <a:path w="2677795" h="1240789">
                <a:moveTo>
                  <a:pt x="2671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235963"/>
                </a:lnTo>
                <a:lnTo>
                  <a:pt x="1523" y="1240535"/>
                </a:lnTo>
                <a:lnTo>
                  <a:pt x="2676143" y="1240535"/>
                </a:lnTo>
                <a:lnTo>
                  <a:pt x="2677667" y="1235963"/>
                </a:lnTo>
                <a:lnTo>
                  <a:pt x="10667" y="1235963"/>
                </a:lnTo>
                <a:lnTo>
                  <a:pt x="4571" y="1231391"/>
                </a:lnTo>
                <a:lnTo>
                  <a:pt x="10667" y="123139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677667" y="4571"/>
                </a:lnTo>
                <a:lnTo>
                  <a:pt x="2676143" y="1523"/>
                </a:lnTo>
                <a:lnTo>
                  <a:pt x="2671571" y="0"/>
                </a:lnTo>
                <a:close/>
              </a:path>
              <a:path w="2677795" h="1240789">
                <a:moveTo>
                  <a:pt x="10667" y="1231391"/>
                </a:moveTo>
                <a:lnTo>
                  <a:pt x="4571" y="1231391"/>
                </a:lnTo>
                <a:lnTo>
                  <a:pt x="10667" y="1235963"/>
                </a:lnTo>
                <a:lnTo>
                  <a:pt x="10667" y="1231391"/>
                </a:lnTo>
                <a:close/>
              </a:path>
              <a:path w="2677795" h="1240789">
                <a:moveTo>
                  <a:pt x="2666999" y="1231391"/>
                </a:moveTo>
                <a:lnTo>
                  <a:pt x="10667" y="1231391"/>
                </a:lnTo>
                <a:lnTo>
                  <a:pt x="10667" y="1235963"/>
                </a:lnTo>
                <a:lnTo>
                  <a:pt x="2666999" y="1235963"/>
                </a:lnTo>
                <a:lnTo>
                  <a:pt x="2666999" y="1231391"/>
                </a:lnTo>
                <a:close/>
              </a:path>
              <a:path w="2677795" h="1240789">
                <a:moveTo>
                  <a:pt x="2666999" y="4571"/>
                </a:moveTo>
                <a:lnTo>
                  <a:pt x="2666999" y="1235963"/>
                </a:lnTo>
                <a:lnTo>
                  <a:pt x="2671571" y="1231391"/>
                </a:lnTo>
                <a:lnTo>
                  <a:pt x="2677667" y="1231391"/>
                </a:lnTo>
                <a:lnTo>
                  <a:pt x="2677667" y="10667"/>
                </a:lnTo>
                <a:lnTo>
                  <a:pt x="2671571" y="10667"/>
                </a:lnTo>
                <a:lnTo>
                  <a:pt x="2666999" y="4571"/>
                </a:lnTo>
                <a:close/>
              </a:path>
              <a:path w="2677795" h="1240789">
                <a:moveTo>
                  <a:pt x="2677667" y="1231391"/>
                </a:moveTo>
                <a:lnTo>
                  <a:pt x="2671571" y="1231391"/>
                </a:lnTo>
                <a:lnTo>
                  <a:pt x="2666999" y="1235963"/>
                </a:lnTo>
                <a:lnTo>
                  <a:pt x="2677667" y="1235963"/>
                </a:lnTo>
                <a:lnTo>
                  <a:pt x="2677667" y="1231391"/>
                </a:lnTo>
                <a:close/>
              </a:path>
              <a:path w="2677795" h="124078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677795" h="1240789">
                <a:moveTo>
                  <a:pt x="2666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666999" y="10667"/>
                </a:lnTo>
                <a:lnTo>
                  <a:pt x="2666999" y="4571"/>
                </a:lnTo>
                <a:close/>
              </a:path>
              <a:path w="2677795" h="1240789">
                <a:moveTo>
                  <a:pt x="2677667" y="4571"/>
                </a:moveTo>
                <a:lnTo>
                  <a:pt x="2666999" y="4571"/>
                </a:lnTo>
                <a:lnTo>
                  <a:pt x="2671571" y="10667"/>
                </a:lnTo>
                <a:lnTo>
                  <a:pt x="2677667" y="10667"/>
                </a:lnTo>
                <a:lnTo>
                  <a:pt x="2677667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938281" y="4547473"/>
            <a:ext cx="2204085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Run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5" dirty="0">
                <a:latin typeface="Calibri"/>
                <a:cs typeface="Calibri"/>
              </a:rPr>
              <a:t>i</a:t>
            </a:r>
            <a:r>
              <a:rPr sz="1400" b="1" dirty="0">
                <a:latin typeface="Calibri"/>
                <a:cs typeface="Calibri"/>
              </a:rPr>
              <a:t>me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s</a:t>
            </a:r>
            <a:r>
              <a:rPr sz="1400" b="1" spc="-20" dirty="0">
                <a:latin typeface="Calibri"/>
                <a:cs typeface="Calibri"/>
              </a:rPr>
              <a:t>y</a:t>
            </a:r>
            <a:r>
              <a:rPr sz="1400" b="1" spc="-10" dirty="0">
                <a:latin typeface="Calibri"/>
                <a:cs typeface="Calibri"/>
              </a:rPr>
              <a:t>st</a:t>
            </a:r>
            <a:r>
              <a:rPr sz="1400" b="1" dirty="0">
                <a:latin typeface="Calibri"/>
                <a:cs typeface="Calibri"/>
              </a:rPr>
              <a:t>em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che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-15" dirty="0">
                <a:latin typeface="Calibri"/>
                <a:cs typeface="Calibri"/>
              </a:rPr>
              <a:t>k</a:t>
            </a:r>
            <a:r>
              <a:rPr sz="1400" b="1" dirty="0">
                <a:latin typeface="Calibri"/>
                <a:cs typeface="Calibri"/>
              </a:rPr>
              <a:t>s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if the </a:t>
            </a:r>
            <a:r>
              <a:rPr sz="1400" b="1" spc="-5" dirty="0">
                <a:latin typeface="Calibri"/>
                <a:cs typeface="Calibri"/>
              </a:rPr>
              <a:t>1</a:t>
            </a:r>
            <a:r>
              <a:rPr sz="1350" b="1" spc="-7" baseline="24691" dirty="0">
                <a:latin typeface="Calibri"/>
                <a:cs typeface="Calibri"/>
              </a:rPr>
              <a:t>s</a:t>
            </a:r>
            <a:r>
              <a:rPr sz="1350" b="1" spc="15" baseline="24691" dirty="0">
                <a:latin typeface="Calibri"/>
                <a:cs typeface="Calibri"/>
              </a:rPr>
              <a:t>t</a:t>
            </a:r>
            <a:r>
              <a:rPr sz="1350" b="1" baseline="24691" dirty="0">
                <a:latin typeface="Calibri"/>
                <a:cs typeface="Calibri"/>
              </a:rPr>
              <a:t> </a:t>
            </a:r>
            <a:r>
              <a:rPr sz="1350" b="1" spc="-150" baseline="24691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dirty="0">
                <a:latin typeface="Calibri"/>
                <a:cs typeface="Calibri"/>
              </a:rPr>
              <a:t>od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an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</a:t>
            </a:r>
            <a:r>
              <a:rPr sz="1400" b="1" spc="5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dle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dirty="0">
                <a:latin typeface="Calibri"/>
                <a:cs typeface="Calibri"/>
              </a:rPr>
              <a:t>e </a:t>
            </a:r>
            <a:r>
              <a:rPr sz="1400" b="1" spc="-25" dirty="0">
                <a:latin typeface="Calibri"/>
                <a:cs typeface="Calibri"/>
              </a:rPr>
              <a:t>e</a:t>
            </a:r>
            <a:r>
              <a:rPr sz="1400" b="1" spc="-35" dirty="0">
                <a:latin typeface="Calibri"/>
                <a:cs typeface="Calibri"/>
              </a:rPr>
              <a:t>x</a:t>
            </a:r>
            <a:r>
              <a:rPr sz="1400" b="1" dirty="0">
                <a:latin typeface="Calibri"/>
                <a:cs typeface="Calibri"/>
              </a:rPr>
              <a:t>cep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io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.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If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not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ow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dirty="0">
                <a:latin typeface="Calibri"/>
                <a:cs typeface="Calibri"/>
              </a:rPr>
              <a:t>e </a:t>
            </a:r>
            <a:r>
              <a:rPr sz="1400" b="1" spc="-25" dirty="0">
                <a:latin typeface="Calibri"/>
                <a:cs typeface="Calibri"/>
              </a:rPr>
              <a:t>e</a:t>
            </a:r>
            <a:r>
              <a:rPr sz="1400" b="1" spc="-35" dirty="0">
                <a:latin typeface="Calibri"/>
                <a:cs typeface="Calibri"/>
              </a:rPr>
              <a:t>x</a:t>
            </a:r>
            <a:r>
              <a:rPr sz="1400" b="1" dirty="0">
                <a:latin typeface="Calibri"/>
                <a:cs typeface="Calibri"/>
              </a:rPr>
              <a:t>cep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io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272027" y="6138672"/>
            <a:ext cx="2906395" cy="655320"/>
          </a:xfrm>
          <a:custGeom>
            <a:avLst/>
            <a:gdLst/>
            <a:ahLst/>
            <a:cxnLst/>
            <a:rect l="l" t="t" r="r" b="b"/>
            <a:pathLst>
              <a:path w="2906395" h="655320">
                <a:moveTo>
                  <a:pt x="2900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3795"/>
                </a:lnTo>
                <a:lnTo>
                  <a:pt x="4571" y="655319"/>
                </a:lnTo>
                <a:lnTo>
                  <a:pt x="2900171" y="655319"/>
                </a:lnTo>
                <a:lnTo>
                  <a:pt x="2904743" y="653795"/>
                </a:lnTo>
                <a:lnTo>
                  <a:pt x="2906267" y="650747"/>
                </a:lnTo>
                <a:lnTo>
                  <a:pt x="4572" y="650747"/>
                </a:lnTo>
                <a:lnTo>
                  <a:pt x="4572" y="4571"/>
                </a:lnTo>
                <a:lnTo>
                  <a:pt x="2906267" y="4571"/>
                </a:lnTo>
                <a:lnTo>
                  <a:pt x="2904743" y="1523"/>
                </a:lnTo>
                <a:lnTo>
                  <a:pt x="2900171" y="0"/>
                </a:lnTo>
                <a:close/>
              </a:path>
              <a:path w="2906395" h="655320">
                <a:moveTo>
                  <a:pt x="2900172" y="4571"/>
                </a:moveTo>
                <a:lnTo>
                  <a:pt x="2900172" y="650747"/>
                </a:lnTo>
                <a:lnTo>
                  <a:pt x="2906267" y="650747"/>
                </a:lnTo>
                <a:lnTo>
                  <a:pt x="2906267" y="4571"/>
                </a:lnTo>
                <a:lnTo>
                  <a:pt x="2900172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76600" y="6143244"/>
            <a:ext cx="2895599" cy="6461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72027" y="6138672"/>
            <a:ext cx="2906395" cy="655320"/>
          </a:xfrm>
          <a:custGeom>
            <a:avLst/>
            <a:gdLst/>
            <a:ahLst/>
            <a:cxnLst/>
            <a:rect l="l" t="t" r="r" b="b"/>
            <a:pathLst>
              <a:path w="2906395" h="655320">
                <a:moveTo>
                  <a:pt x="2900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3795"/>
                </a:lnTo>
                <a:lnTo>
                  <a:pt x="4571" y="655319"/>
                </a:lnTo>
                <a:lnTo>
                  <a:pt x="2900171" y="655319"/>
                </a:lnTo>
                <a:lnTo>
                  <a:pt x="2904743" y="653795"/>
                </a:lnTo>
                <a:lnTo>
                  <a:pt x="2906267" y="650747"/>
                </a:lnTo>
                <a:lnTo>
                  <a:pt x="10667" y="650747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2906267" y="4571"/>
                </a:lnTo>
                <a:lnTo>
                  <a:pt x="2904743" y="1523"/>
                </a:lnTo>
                <a:lnTo>
                  <a:pt x="2900171" y="0"/>
                </a:lnTo>
                <a:close/>
              </a:path>
              <a:path w="2906395" h="655320">
                <a:moveTo>
                  <a:pt x="10667" y="646175"/>
                </a:moveTo>
                <a:lnTo>
                  <a:pt x="4571" y="646175"/>
                </a:lnTo>
                <a:lnTo>
                  <a:pt x="10667" y="650747"/>
                </a:lnTo>
                <a:lnTo>
                  <a:pt x="10667" y="646175"/>
                </a:lnTo>
                <a:close/>
              </a:path>
              <a:path w="2906395" h="655320">
                <a:moveTo>
                  <a:pt x="2895599" y="646175"/>
                </a:moveTo>
                <a:lnTo>
                  <a:pt x="10667" y="646175"/>
                </a:lnTo>
                <a:lnTo>
                  <a:pt x="10667" y="650747"/>
                </a:lnTo>
                <a:lnTo>
                  <a:pt x="2895599" y="650747"/>
                </a:lnTo>
                <a:lnTo>
                  <a:pt x="2895599" y="646175"/>
                </a:lnTo>
                <a:close/>
              </a:path>
              <a:path w="2906395" h="655320">
                <a:moveTo>
                  <a:pt x="2895599" y="4571"/>
                </a:moveTo>
                <a:lnTo>
                  <a:pt x="2895599" y="650747"/>
                </a:lnTo>
                <a:lnTo>
                  <a:pt x="2900171" y="646175"/>
                </a:lnTo>
                <a:lnTo>
                  <a:pt x="2906267" y="646175"/>
                </a:lnTo>
                <a:lnTo>
                  <a:pt x="2906267" y="9143"/>
                </a:lnTo>
                <a:lnTo>
                  <a:pt x="2900171" y="9143"/>
                </a:lnTo>
                <a:lnTo>
                  <a:pt x="2895599" y="4571"/>
                </a:lnTo>
                <a:close/>
              </a:path>
              <a:path w="2906395" h="655320">
                <a:moveTo>
                  <a:pt x="2906267" y="646175"/>
                </a:moveTo>
                <a:lnTo>
                  <a:pt x="2900171" y="646175"/>
                </a:lnTo>
                <a:lnTo>
                  <a:pt x="2895599" y="650747"/>
                </a:lnTo>
                <a:lnTo>
                  <a:pt x="2906267" y="650747"/>
                </a:lnTo>
                <a:lnTo>
                  <a:pt x="2906267" y="646175"/>
                </a:lnTo>
                <a:close/>
              </a:path>
              <a:path w="2906395" h="65532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2906395" h="655320">
                <a:moveTo>
                  <a:pt x="28955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895599" y="9143"/>
                </a:lnTo>
                <a:lnTo>
                  <a:pt x="2895599" y="4571"/>
                </a:lnTo>
                <a:close/>
              </a:path>
              <a:path w="2906395" h="655320">
                <a:moveTo>
                  <a:pt x="2906267" y="4571"/>
                </a:moveTo>
                <a:lnTo>
                  <a:pt x="2895599" y="4571"/>
                </a:lnTo>
                <a:lnTo>
                  <a:pt x="2900171" y="9143"/>
                </a:lnTo>
                <a:lnTo>
                  <a:pt x="2906267" y="9143"/>
                </a:lnTo>
                <a:lnTo>
                  <a:pt x="2906267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356777" y="6162953"/>
            <a:ext cx="2717800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The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e</a:t>
            </a:r>
            <a:r>
              <a:rPr sz="1400" b="1" spc="-35" dirty="0">
                <a:latin typeface="Calibri"/>
                <a:cs typeface="Calibri"/>
              </a:rPr>
              <a:t>x</a:t>
            </a:r>
            <a:r>
              <a:rPr sz="1400" b="1" dirty="0">
                <a:latin typeface="Calibri"/>
                <a:cs typeface="Calibri"/>
              </a:rPr>
              <a:t>cep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ion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is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thro</a:t>
            </a:r>
            <a:r>
              <a:rPr sz="1400" b="1" spc="-10" dirty="0">
                <a:latin typeface="Calibri"/>
                <a:cs typeface="Calibri"/>
              </a:rPr>
              <a:t>w</a:t>
            </a:r>
            <a:r>
              <a:rPr sz="1400" b="1" dirty="0">
                <a:latin typeface="Calibri"/>
                <a:cs typeface="Calibri"/>
              </a:rPr>
              <a:t>n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ot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dirty="0">
                <a:latin typeface="Calibri"/>
                <a:cs typeface="Calibri"/>
              </a:rPr>
              <a:t>er m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dirty="0">
                <a:latin typeface="Calibri"/>
                <a:cs typeface="Calibri"/>
              </a:rPr>
              <a:t>ods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 t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</a:t>
            </a:r>
            <a:r>
              <a:rPr sz="1400" b="1" spc="-20" dirty="0">
                <a:latin typeface="Calibri"/>
                <a:cs typeface="Calibri"/>
              </a:rPr>
              <a:t>nv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15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a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5" dirty="0">
                <a:latin typeface="Calibri"/>
                <a:cs typeface="Calibri"/>
              </a:rPr>
              <a:t>i</a:t>
            </a:r>
            <a:r>
              <a:rPr sz="1400" b="1" dirty="0">
                <a:latin typeface="Calibri"/>
                <a:cs typeface="Calibri"/>
              </a:rPr>
              <a:t>on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cha</a:t>
            </a:r>
            <a:r>
              <a:rPr sz="1400" b="1" spc="5" dirty="0">
                <a:latin typeface="Calibri"/>
                <a:cs typeface="Calibri"/>
              </a:rPr>
              <a:t>i</a:t>
            </a:r>
            <a:r>
              <a:rPr sz="1400" b="1" dirty="0">
                <a:latin typeface="Calibri"/>
                <a:cs typeface="Calibri"/>
              </a:rPr>
              <a:t>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5" dirty="0">
                <a:latin typeface="Calibri"/>
                <a:cs typeface="Calibri"/>
              </a:rPr>
              <a:t>i</a:t>
            </a:r>
            <a:r>
              <a:rPr sz="1400" b="1" dirty="0">
                <a:latin typeface="Calibri"/>
                <a:cs typeface="Calibri"/>
              </a:rPr>
              <a:t>ll one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5" dirty="0">
                <a:latin typeface="Calibri"/>
                <a:cs typeface="Calibri"/>
              </a:rPr>
              <a:t>h</a:t>
            </a:r>
            <a:r>
              <a:rPr sz="1400" b="1" dirty="0">
                <a:latin typeface="Calibri"/>
                <a:cs typeface="Calibri"/>
              </a:rPr>
              <a:t>od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</a:t>
            </a:r>
            <a:r>
              <a:rPr sz="1400" b="1" spc="5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dl</a:t>
            </a:r>
            <a:r>
              <a:rPr sz="1400" b="1" spc="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8600" y="685800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0" algn="l">
              <a:lnSpc>
                <a:spcPct val="100000"/>
              </a:lnSpc>
            </a:pPr>
            <a:r>
              <a:rPr sz="3600" spc="-20" dirty="0"/>
              <a:t>Lend</a:t>
            </a:r>
            <a:r>
              <a:rPr sz="3600" spc="5" dirty="0"/>
              <a:t> </a:t>
            </a:r>
            <a:r>
              <a:rPr sz="3600" spc="-20" dirty="0"/>
              <a:t>a</a:t>
            </a:r>
            <a:r>
              <a:rPr sz="3600" spc="10" dirty="0"/>
              <a:t> </a:t>
            </a:r>
            <a:r>
              <a:rPr sz="3600" spc="-20" dirty="0"/>
              <a:t>Ha</a:t>
            </a:r>
            <a:r>
              <a:rPr sz="3600" spc="-30" dirty="0"/>
              <a:t>n</a:t>
            </a:r>
            <a:r>
              <a:rPr sz="3600" spc="-20" dirty="0"/>
              <a:t>d</a:t>
            </a:r>
            <a:r>
              <a:rPr sz="3600" spc="15" dirty="0"/>
              <a:t> </a:t>
            </a:r>
            <a:r>
              <a:rPr sz="3600" spc="-20" dirty="0"/>
              <a:t>–</a:t>
            </a:r>
            <a:r>
              <a:rPr sz="3600" spc="5" dirty="0"/>
              <a:t> </a:t>
            </a:r>
            <a:r>
              <a:rPr sz="3600" spc="-20" dirty="0"/>
              <a:t>User</a:t>
            </a:r>
            <a:r>
              <a:rPr sz="3600" spc="5" dirty="0"/>
              <a:t> </a:t>
            </a:r>
            <a:r>
              <a:rPr sz="3600" spc="-20" dirty="0"/>
              <a:t>Def</a:t>
            </a:r>
            <a:r>
              <a:rPr sz="3600" spc="-5" dirty="0"/>
              <a:t>i</a:t>
            </a:r>
            <a:r>
              <a:rPr sz="3600" spc="-20" dirty="0"/>
              <a:t>ned</a:t>
            </a:r>
            <a:r>
              <a:rPr sz="3600" dirty="0"/>
              <a:t> </a:t>
            </a:r>
            <a:r>
              <a:rPr sz="3600" spc="-20" dirty="0"/>
              <a:t>E</a:t>
            </a:r>
            <a:r>
              <a:rPr sz="3600" spc="-50" dirty="0"/>
              <a:t>x</a:t>
            </a:r>
            <a:r>
              <a:rPr sz="3600" spc="-15" dirty="0"/>
              <a:t>ception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40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48" y="2083026"/>
            <a:ext cx="8242300" cy="230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Af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y</a:t>
            </a:r>
            <a:r>
              <a:rPr sz="1400" dirty="0">
                <a:latin typeface="Arial"/>
                <a:cs typeface="Arial"/>
              </a:rPr>
              <a:t>ou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ill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able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eate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tom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cep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ions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unders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how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throw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them.</a:t>
            </a:r>
            <a:endParaRPr sz="1400">
              <a:latin typeface="Arial"/>
              <a:cs typeface="Arial"/>
            </a:endParaRPr>
          </a:p>
          <a:p>
            <a:pPr marL="469265" marR="5080" indent="-457200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Sce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ar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o: 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shopping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portal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ides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profile.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y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tem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needs 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alidate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age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abo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18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should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placed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India.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y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tem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hould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throw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 appropria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erro</a:t>
            </a:r>
            <a:r>
              <a:rPr sz="1400" spc="-7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469265" marR="1551940" indent="-456565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Cre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defined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cep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</a:t>
            </a:r>
            <a:r>
              <a:rPr sz="1400" b="1" i="1" dirty="0">
                <a:latin typeface="Arial"/>
                <a:cs typeface="Arial"/>
              </a:rPr>
              <a:t>Inval</a:t>
            </a:r>
            <a:r>
              <a:rPr sz="1400" b="1" i="1" spc="10" dirty="0">
                <a:latin typeface="Arial"/>
                <a:cs typeface="Arial"/>
              </a:rPr>
              <a:t>i</a:t>
            </a:r>
            <a:r>
              <a:rPr sz="1400" b="1" i="1" dirty="0">
                <a:latin typeface="Arial"/>
                <a:cs typeface="Arial"/>
              </a:rPr>
              <a:t>d</a:t>
            </a:r>
            <a:r>
              <a:rPr sz="1400" b="1" i="1" spc="-15" dirty="0">
                <a:latin typeface="Arial"/>
                <a:cs typeface="Arial"/>
              </a:rPr>
              <a:t>C</a:t>
            </a:r>
            <a:r>
              <a:rPr sz="1400" b="1" i="1" dirty="0">
                <a:latin typeface="Arial"/>
                <a:cs typeface="Arial"/>
              </a:rPr>
              <a:t>o</a:t>
            </a:r>
            <a:r>
              <a:rPr sz="1400" b="1" i="1" spc="-15" dirty="0">
                <a:latin typeface="Arial"/>
                <a:cs typeface="Arial"/>
              </a:rPr>
              <a:t>u</a:t>
            </a:r>
            <a:r>
              <a:rPr sz="1400" b="1" i="1" dirty="0">
                <a:latin typeface="Arial"/>
                <a:cs typeface="Arial"/>
              </a:rPr>
              <a:t>n</a:t>
            </a:r>
            <a:r>
              <a:rPr sz="1400" b="1" i="1" spc="-20" dirty="0">
                <a:latin typeface="Arial"/>
                <a:cs typeface="Arial"/>
              </a:rPr>
              <a:t>t</a:t>
            </a:r>
            <a:r>
              <a:rPr sz="1400" b="1" i="1" dirty="0">
                <a:latin typeface="Arial"/>
                <a:cs typeface="Arial"/>
              </a:rPr>
              <a:t>ryE</a:t>
            </a:r>
            <a:r>
              <a:rPr sz="1400" b="1" i="1" spc="-10" dirty="0">
                <a:latin typeface="Arial"/>
                <a:cs typeface="Arial"/>
              </a:rPr>
              <a:t>x</a:t>
            </a:r>
            <a:r>
              <a:rPr sz="1400" b="1" i="1" dirty="0">
                <a:latin typeface="Arial"/>
                <a:cs typeface="Arial"/>
              </a:rPr>
              <a:t>ce</a:t>
            </a:r>
            <a:r>
              <a:rPr sz="1400" b="1" i="1" spc="-20" dirty="0">
                <a:latin typeface="Arial"/>
                <a:cs typeface="Arial"/>
              </a:rPr>
              <a:t>p</a:t>
            </a:r>
            <a:r>
              <a:rPr sz="1400" b="1" i="1" dirty="0">
                <a:latin typeface="Arial"/>
                <a:cs typeface="Arial"/>
              </a:rPr>
              <a:t>ti</a:t>
            </a:r>
            <a:r>
              <a:rPr sz="1400" b="1" i="1" spc="-15" dirty="0">
                <a:latin typeface="Arial"/>
                <a:cs typeface="Arial"/>
              </a:rPr>
              <a:t>o</a:t>
            </a:r>
            <a:r>
              <a:rPr sz="1400" b="1" i="1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” 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&amp; “</a:t>
            </a:r>
            <a:r>
              <a:rPr sz="1400" b="1" i="1" dirty="0">
                <a:latin typeface="Arial"/>
                <a:cs typeface="Arial"/>
              </a:rPr>
              <a:t>Invali</a:t>
            </a:r>
            <a:r>
              <a:rPr sz="1400" b="1" i="1" spc="-10" dirty="0">
                <a:latin typeface="Arial"/>
                <a:cs typeface="Arial"/>
              </a:rPr>
              <a:t>d</a:t>
            </a:r>
            <a:r>
              <a:rPr sz="1400" b="1" i="1" dirty="0">
                <a:latin typeface="Arial"/>
                <a:cs typeface="Arial"/>
              </a:rPr>
              <a:t>A</a:t>
            </a:r>
            <a:r>
              <a:rPr sz="1400" b="1" i="1" spc="-15" dirty="0">
                <a:latin typeface="Arial"/>
                <a:cs typeface="Arial"/>
              </a:rPr>
              <a:t>g</a:t>
            </a:r>
            <a:r>
              <a:rPr sz="1400" b="1" i="1" dirty="0">
                <a:latin typeface="Arial"/>
                <a:cs typeface="Arial"/>
              </a:rPr>
              <a:t>eEx</a:t>
            </a:r>
            <a:r>
              <a:rPr sz="1400" b="1" i="1" spc="-15" dirty="0">
                <a:latin typeface="Arial"/>
                <a:cs typeface="Arial"/>
              </a:rPr>
              <a:t>c</a:t>
            </a:r>
            <a:r>
              <a:rPr sz="1400" b="1" i="1" dirty="0">
                <a:latin typeface="Arial"/>
                <a:cs typeface="Arial"/>
              </a:rPr>
              <a:t>e</a:t>
            </a:r>
            <a:r>
              <a:rPr sz="1400" b="1" i="1" spc="-10" dirty="0">
                <a:latin typeface="Arial"/>
                <a:cs typeface="Arial"/>
              </a:rPr>
              <a:t>p</a:t>
            </a:r>
            <a:r>
              <a:rPr sz="1400" b="1" i="1" spc="-15" dirty="0">
                <a:latin typeface="Arial"/>
                <a:cs typeface="Arial"/>
              </a:rPr>
              <a:t>t</a:t>
            </a:r>
            <a:r>
              <a:rPr sz="1400" b="1" i="1" dirty="0">
                <a:latin typeface="Arial"/>
                <a:cs typeface="Arial"/>
              </a:rPr>
              <a:t>i</a:t>
            </a:r>
            <a:r>
              <a:rPr sz="1400" b="1" i="1" spc="-15" dirty="0">
                <a:latin typeface="Arial"/>
                <a:cs typeface="Arial"/>
              </a:rPr>
              <a:t>o</a:t>
            </a:r>
            <a:r>
              <a:rPr sz="1400" b="1" i="1" spc="-10" dirty="0">
                <a:latin typeface="Arial"/>
                <a:cs typeface="Arial"/>
              </a:rPr>
              <a:t>n</a:t>
            </a:r>
            <a:r>
              <a:rPr sz="1400" b="1" i="1" dirty="0"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erload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respe</a:t>
            </a:r>
            <a:r>
              <a:rPr sz="1400" spc="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ons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ru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rs.</a:t>
            </a:r>
            <a:endParaRPr sz="1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Cre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ass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“</a:t>
            </a:r>
            <a:r>
              <a:rPr sz="1400" dirty="0">
                <a:latin typeface="Arial"/>
                <a:cs typeface="Arial"/>
              </a:rPr>
              <a:t>UserR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gis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”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, add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follo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thod,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337" y="4552053"/>
            <a:ext cx="882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0513" y="4552053"/>
            <a:ext cx="68357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dirty="0">
                <a:latin typeface="Arial"/>
                <a:cs typeface="Arial"/>
              </a:rPr>
              <a:t>registe</a:t>
            </a:r>
            <a:r>
              <a:rPr sz="1400" b="1" i="1" spc="10" dirty="0">
                <a:latin typeface="Arial"/>
                <a:cs typeface="Arial"/>
              </a:rPr>
              <a:t>r</a:t>
            </a:r>
            <a:r>
              <a:rPr sz="1400" b="1" i="1" dirty="0">
                <a:latin typeface="Arial"/>
                <a:cs typeface="Arial"/>
              </a:rPr>
              <a:t>Pro</a:t>
            </a:r>
            <a:r>
              <a:rPr sz="1400" b="1" i="1" spc="-15" dirty="0">
                <a:latin typeface="Arial"/>
                <a:cs typeface="Arial"/>
              </a:rPr>
              <a:t>f</a:t>
            </a:r>
            <a:r>
              <a:rPr sz="1400" b="1" i="1" dirty="0">
                <a:latin typeface="Arial"/>
                <a:cs typeface="Arial"/>
              </a:rPr>
              <a:t>ile</a:t>
            </a:r>
            <a:r>
              <a:rPr sz="1400" b="1" i="1" spc="-5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- 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eter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userNa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 age,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ountr</a:t>
            </a:r>
            <a:r>
              <a:rPr sz="1400" spc="-12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3338" y="4765318"/>
            <a:ext cx="7918450" cy="1727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follo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logic</a:t>
            </a:r>
            <a:endParaRPr sz="14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29920" algn="l"/>
              </a:tabLst>
            </a:pPr>
            <a:r>
              <a:rPr sz="1400" i="1" dirty="0">
                <a:latin typeface="Arial"/>
                <a:cs typeface="Arial"/>
              </a:rPr>
              <a:t>if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coun</a:t>
            </a:r>
            <a:r>
              <a:rPr sz="1400" i="1" spc="5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ry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is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not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equal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to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“</a:t>
            </a:r>
            <a:r>
              <a:rPr sz="1400" i="1" spc="5" dirty="0">
                <a:latin typeface="Arial"/>
                <a:cs typeface="Arial"/>
              </a:rPr>
              <a:t>I</a:t>
            </a:r>
            <a:r>
              <a:rPr sz="1400" i="1" dirty="0">
                <a:latin typeface="Arial"/>
                <a:cs typeface="Arial"/>
              </a:rPr>
              <a:t>ndia” 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spc="10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hrow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inval</a:t>
            </a:r>
            <a:r>
              <a:rPr sz="1400" b="1" i="1" spc="10" dirty="0">
                <a:latin typeface="Arial"/>
                <a:cs typeface="Arial"/>
              </a:rPr>
              <a:t>i</a:t>
            </a:r>
            <a:r>
              <a:rPr sz="1400" b="1" i="1" dirty="0">
                <a:latin typeface="Arial"/>
                <a:cs typeface="Arial"/>
              </a:rPr>
              <a:t>d</a:t>
            </a:r>
            <a:r>
              <a:rPr sz="1400" b="1" i="1" spc="-15" dirty="0">
                <a:latin typeface="Arial"/>
                <a:cs typeface="Arial"/>
              </a:rPr>
              <a:t>C</a:t>
            </a:r>
            <a:r>
              <a:rPr sz="1400" b="1" i="1" dirty="0">
                <a:latin typeface="Arial"/>
                <a:cs typeface="Arial"/>
              </a:rPr>
              <a:t>o</a:t>
            </a:r>
            <a:r>
              <a:rPr sz="1400" b="1" i="1" spc="-15" dirty="0">
                <a:latin typeface="Arial"/>
                <a:cs typeface="Arial"/>
              </a:rPr>
              <a:t>u</a:t>
            </a:r>
            <a:r>
              <a:rPr sz="1400" b="1" i="1" dirty="0">
                <a:latin typeface="Arial"/>
                <a:cs typeface="Arial"/>
              </a:rPr>
              <a:t>ntryEx</a:t>
            </a:r>
            <a:r>
              <a:rPr sz="1400" b="1" i="1" spc="-15" dirty="0">
                <a:latin typeface="Arial"/>
                <a:cs typeface="Arial"/>
              </a:rPr>
              <a:t>c</a:t>
            </a:r>
            <a:r>
              <a:rPr sz="1400" b="1" i="1" dirty="0">
                <a:latin typeface="Arial"/>
                <a:cs typeface="Arial"/>
              </a:rPr>
              <a:t>e</a:t>
            </a:r>
            <a:r>
              <a:rPr sz="1400" b="1" i="1" spc="-10" dirty="0">
                <a:latin typeface="Arial"/>
                <a:cs typeface="Arial"/>
              </a:rPr>
              <a:t>p</a:t>
            </a:r>
            <a:r>
              <a:rPr sz="1400" b="1" i="1" spc="-15" dirty="0">
                <a:latin typeface="Arial"/>
                <a:cs typeface="Arial"/>
              </a:rPr>
              <a:t>t</a:t>
            </a:r>
            <a:r>
              <a:rPr sz="1400" b="1" i="1" spc="-10" dirty="0">
                <a:latin typeface="Arial"/>
                <a:cs typeface="Arial"/>
              </a:rPr>
              <a:t>i</a:t>
            </a:r>
            <a:r>
              <a:rPr sz="1400" b="1" i="1" dirty="0">
                <a:latin typeface="Arial"/>
                <a:cs typeface="Arial"/>
              </a:rPr>
              <a:t>on</a:t>
            </a:r>
            <a:r>
              <a:rPr sz="1400" b="1" i="1" spc="-7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with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error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m</a:t>
            </a:r>
            <a:r>
              <a:rPr sz="1400" i="1" spc="-10" dirty="0">
                <a:latin typeface="Arial"/>
                <a:cs typeface="Arial"/>
              </a:rPr>
              <a:t>e</a:t>
            </a:r>
            <a:r>
              <a:rPr sz="1400" i="1" spc="5" dirty="0">
                <a:latin typeface="Arial"/>
                <a:cs typeface="Arial"/>
              </a:rPr>
              <a:t>ss</a:t>
            </a:r>
            <a:r>
              <a:rPr sz="1400" i="1" dirty="0">
                <a:latin typeface="Arial"/>
                <a:cs typeface="Arial"/>
              </a:rPr>
              <a:t>age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“</a:t>
            </a:r>
            <a:r>
              <a:rPr sz="1400" i="1" dirty="0">
                <a:solidFill>
                  <a:srgbClr val="00B050"/>
                </a:solidFill>
                <a:latin typeface="Arial"/>
                <a:cs typeface="Arial"/>
              </a:rPr>
              <a:t>Us</a:t>
            </a:r>
            <a:r>
              <a:rPr sz="1400" i="1" spc="-1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400" i="1" dirty="0">
                <a:solidFill>
                  <a:srgbClr val="00B050"/>
                </a:solidFill>
                <a:latin typeface="Arial"/>
                <a:cs typeface="Arial"/>
              </a:rPr>
              <a:t>r Out</a:t>
            </a:r>
            <a:r>
              <a:rPr sz="1400" i="1" spc="1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400" i="1" dirty="0">
                <a:solidFill>
                  <a:srgbClr val="00B050"/>
                </a:solidFill>
                <a:latin typeface="Arial"/>
                <a:cs typeface="Arial"/>
              </a:rPr>
              <a:t>ide</a:t>
            </a:r>
            <a:r>
              <a:rPr sz="1400" i="1" spc="-5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B050"/>
                </a:solidFill>
                <a:latin typeface="Arial"/>
                <a:cs typeface="Arial"/>
              </a:rPr>
              <a:t>India</a:t>
            </a:r>
            <a:r>
              <a:rPr sz="1400" i="1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i="1" spc="5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1400" i="1" dirty="0">
                <a:solidFill>
                  <a:srgbClr val="00B050"/>
                </a:solidFill>
                <a:latin typeface="Arial"/>
                <a:cs typeface="Arial"/>
              </a:rPr>
              <a:t>annot</a:t>
            </a:r>
            <a:r>
              <a:rPr sz="1400" i="1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B050"/>
                </a:solidFill>
                <a:latin typeface="Arial"/>
                <a:cs typeface="Arial"/>
              </a:rPr>
              <a:t>be</a:t>
            </a:r>
            <a:r>
              <a:rPr sz="1400" i="1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B050"/>
                </a:solidFill>
                <a:latin typeface="Arial"/>
                <a:cs typeface="Arial"/>
              </a:rPr>
              <a:t>regis</a:t>
            </a:r>
            <a:r>
              <a:rPr sz="1400" i="1" spc="1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400" i="1" dirty="0">
                <a:solidFill>
                  <a:srgbClr val="00B050"/>
                </a:solidFill>
                <a:latin typeface="Arial"/>
                <a:cs typeface="Arial"/>
              </a:rPr>
              <a:t>ere</a:t>
            </a:r>
            <a:r>
              <a:rPr sz="1400" i="1" spc="-5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1400" i="1" dirty="0"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r>
              <a:rPr sz="1400" i="1" dirty="0">
                <a:latin typeface="Arial"/>
                <a:cs typeface="Arial"/>
              </a:rPr>
              <a:t>If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age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&lt;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18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throw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Inval</a:t>
            </a:r>
            <a:r>
              <a:rPr sz="1400" b="1" i="1" spc="10" dirty="0">
                <a:latin typeface="Arial"/>
                <a:cs typeface="Arial"/>
              </a:rPr>
              <a:t>i</a:t>
            </a:r>
            <a:r>
              <a:rPr sz="1400" b="1" i="1" dirty="0">
                <a:latin typeface="Arial"/>
                <a:cs typeface="Arial"/>
              </a:rPr>
              <a:t>d</a:t>
            </a:r>
            <a:r>
              <a:rPr sz="1400" b="1" i="1" spc="-15" dirty="0">
                <a:latin typeface="Arial"/>
                <a:cs typeface="Arial"/>
              </a:rPr>
              <a:t>A</a:t>
            </a:r>
            <a:r>
              <a:rPr sz="1400" b="1" i="1" dirty="0">
                <a:latin typeface="Arial"/>
                <a:cs typeface="Arial"/>
              </a:rPr>
              <a:t>g</a:t>
            </a:r>
            <a:r>
              <a:rPr sz="1400" b="1" i="1" spc="-10" dirty="0">
                <a:latin typeface="Arial"/>
                <a:cs typeface="Arial"/>
              </a:rPr>
              <a:t>e</a:t>
            </a:r>
            <a:r>
              <a:rPr sz="1400" b="1" i="1" dirty="0">
                <a:latin typeface="Arial"/>
                <a:cs typeface="Arial"/>
              </a:rPr>
              <a:t>Exc</a:t>
            </a:r>
            <a:r>
              <a:rPr sz="1400" b="1" i="1" spc="-15" dirty="0">
                <a:latin typeface="Arial"/>
                <a:cs typeface="Arial"/>
              </a:rPr>
              <a:t>e</a:t>
            </a:r>
            <a:r>
              <a:rPr sz="1400" b="1" i="1" dirty="0">
                <a:latin typeface="Arial"/>
                <a:cs typeface="Arial"/>
              </a:rPr>
              <a:t>pt</a:t>
            </a:r>
            <a:r>
              <a:rPr sz="1400" b="1" i="1" spc="-15" dirty="0">
                <a:latin typeface="Arial"/>
                <a:cs typeface="Arial"/>
              </a:rPr>
              <a:t>i</a:t>
            </a:r>
            <a:r>
              <a:rPr sz="1400" b="1" i="1" dirty="0">
                <a:latin typeface="Arial"/>
                <a:cs typeface="Arial"/>
              </a:rPr>
              <a:t>on</a:t>
            </a:r>
            <a:r>
              <a:rPr sz="1400" b="1" i="1" spc="-7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with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error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m</a:t>
            </a:r>
            <a:r>
              <a:rPr sz="1400" i="1" spc="-10" dirty="0">
                <a:latin typeface="Arial"/>
                <a:cs typeface="Arial"/>
              </a:rPr>
              <a:t>e</a:t>
            </a:r>
            <a:r>
              <a:rPr sz="1400" i="1" spc="5" dirty="0">
                <a:latin typeface="Arial"/>
                <a:cs typeface="Arial"/>
              </a:rPr>
              <a:t>s</a:t>
            </a:r>
            <a:r>
              <a:rPr sz="1400" i="1" dirty="0">
                <a:latin typeface="Arial"/>
                <a:cs typeface="Arial"/>
              </a:rPr>
              <a:t>sage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“</a:t>
            </a:r>
            <a:r>
              <a:rPr sz="1400" i="1" dirty="0">
                <a:solidFill>
                  <a:srgbClr val="00B050"/>
                </a:solidFill>
                <a:latin typeface="Arial"/>
                <a:cs typeface="Arial"/>
              </a:rPr>
              <a:t>User</a:t>
            </a:r>
            <a:r>
              <a:rPr sz="1400" i="1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B050"/>
                </a:solidFill>
                <a:latin typeface="Arial"/>
                <a:cs typeface="Arial"/>
              </a:rPr>
              <a:t>is a</a:t>
            </a:r>
            <a:r>
              <a:rPr sz="1400" i="1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i="1" spc="-20" dirty="0">
                <a:solidFill>
                  <a:srgbClr val="00B050"/>
                </a:solidFill>
                <a:latin typeface="Arial"/>
                <a:cs typeface="Arial"/>
              </a:rPr>
              <a:t>M</a:t>
            </a:r>
            <a:r>
              <a:rPr sz="1400" i="1" dirty="0">
                <a:solidFill>
                  <a:srgbClr val="00B050"/>
                </a:solidFill>
                <a:latin typeface="Arial"/>
                <a:cs typeface="Arial"/>
              </a:rPr>
              <a:t>ino</a:t>
            </a:r>
            <a:r>
              <a:rPr sz="1400" i="1" spc="-5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400" i="1" dirty="0"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  <a:p>
            <a:pPr marL="12700" marR="15049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22555" algn="l"/>
              </a:tabLst>
            </a:pPr>
            <a:r>
              <a:rPr sz="1400" i="1" dirty="0">
                <a:latin typeface="Arial"/>
                <a:cs typeface="Arial"/>
              </a:rPr>
              <a:t>In</a:t>
            </a:r>
            <a:r>
              <a:rPr sz="1400" i="1" spc="10" dirty="0">
                <a:latin typeface="Arial"/>
                <a:cs typeface="Arial"/>
              </a:rPr>
              <a:t>v</a:t>
            </a:r>
            <a:r>
              <a:rPr sz="1400" i="1" dirty="0">
                <a:latin typeface="Arial"/>
                <a:cs typeface="Arial"/>
              </a:rPr>
              <a:t>oke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m</a:t>
            </a:r>
            <a:r>
              <a:rPr sz="1400" i="1" spc="-10" dirty="0">
                <a:latin typeface="Arial"/>
                <a:cs typeface="Arial"/>
              </a:rPr>
              <a:t>e</a:t>
            </a:r>
            <a:r>
              <a:rPr sz="1400" i="1" dirty="0">
                <a:latin typeface="Arial"/>
                <a:cs typeface="Arial"/>
              </a:rPr>
              <a:t>thod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registe</a:t>
            </a:r>
            <a:r>
              <a:rPr sz="1400" b="1" i="1" spc="10" dirty="0">
                <a:latin typeface="Arial"/>
                <a:cs typeface="Arial"/>
              </a:rPr>
              <a:t>r</a:t>
            </a:r>
            <a:r>
              <a:rPr sz="1400" b="1" i="1" dirty="0">
                <a:latin typeface="Arial"/>
                <a:cs typeface="Arial"/>
              </a:rPr>
              <a:t>Profile</a:t>
            </a:r>
            <a:r>
              <a:rPr sz="1400" b="1" i="1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om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thod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 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peci</a:t>
            </a:r>
            <a:r>
              <a:rPr sz="1400" spc="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how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 program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beha</a:t>
            </a:r>
            <a:r>
              <a:rPr sz="1400" spc="-25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es,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3869" y="655129"/>
            <a:ext cx="800773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+mj-lt"/>
                <a:cs typeface="Verdana"/>
              </a:rPr>
              <a:t>L</a:t>
            </a:r>
            <a:r>
              <a:rPr sz="3200" spc="-10" dirty="0">
                <a:latin typeface="+mj-lt"/>
                <a:cs typeface="Verdana"/>
              </a:rPr>
              <a:t>e</a:t>
            </a:r>
            <a:r>
              <a:rPr sz="3200" dirty="0">
                <a:latin typeface="+mj-lt"/>
                <a:cs typeface="Verdana"/>
              </a:rPr>
              <a:t>nd</a:t>
            </a:r>
            <a:r>
              <a:rPr sz="3200" spc="5" dirty="0">
                <a:latin typeface="+mj-lt"/>
                <a:cs typeface="Verdana"/>
              </a:rPr>
              <a:t> </a:t>
            </a:r>
            <a:r>
              <a:rPr sz="3200" dirty="0">
                <a:latin typeface="+mj-lt"/>
                <a:cs typeface="Verdana"/>
              </a:rPr>
              <a:t>a ha</a:t>
            </a:r>
            <a:r>
              <a:rPr sz="3200" spc="5" dirty="0">
                <a:latin typeface="+mj-lt"/>
                <a:cs typeface="Verdana"/>
              </a:rPr>
              <a:t>n</a:t>
            </a:r>
            <a:r>
              <a:rPr sz="3200" dirty="0">
                <a:latin typeface="+mj-lt"/>
                <a:cs typeface="Verdana"/>
              </a:rPr>
              <a:t>d</a:t>
            </a:r>
            <a:r>
              <a:rPr sz="3200" spc="10" dirty="0">
                <a:latin typeface="+mj-lt"/>
                <a:cs typeface="Verdana"/>
              </a:rPr>
              <a:t> </a:t>
            </a:r>
            <a:r>
              <a:rPr sz="3200" dirty="0">
                <a:latin typeface="+mj-lt"/>
                <a:cs typeface="Verdana"/>
              </a:rPr>
              <a:t>Solu</a:t>
            </a:r>
            <a:r>
              <a:rPr sz="3200" spc="5" dirty="0">
                <a:latin typeface="+mj-lt"/>
                <a:cs typeface="Verdana"/>
              </a:rPr>
              <a:t>t</a:t>
            </a:r>
            <a:r>
              <a:rPr sz="3200" dirty="0">
                <a:latin typeface="+mj-lt"/>
                <a:cs typeface="Verdana"/>
              </a:rPr>
              <a:t>ion</a:t>
            </a:r>
            <a:r>
              <a:rPr sz="3200" spc="20" dirty="0">
                <a:latin typeface="+mj-lt"/>
                <a:cs typeface="Verdana"/>
              </a:rPr>
              <a:t> </a:t>
            </a:r>
            <a:r>
              <a:rPr sz="3200" dirty="0">
                <a:latin typeface="+mj-lt"/>
                <a:cs typeface="Verdana"/>
              </a:rPr>
              <a:t>– U</a:t>
            </a:r>
            <a:r>
              <a:rPr sz="3200" spc="-10" dirty="0">
                <a:latin typeface="+mj-lt"/>
                <a:cs typeface="Verdana"/>
              </a:rPr>
              <a:t>s</a:t>
            </a:r>
            <a:r>
              <a:rPr sz="3200" dirty="0">
                <a:latin typeface="+mj-lt"/>
                <a:cs typeface="Verdana"/>
              </a:rPr>
              <a:t>er</a:t>
            </a:r>
            <a:r>
              <a:rPr sz="3200" spc="10" dirty="0">
                <a:latin typeface="+mj-lt"/>
                <a:cs typeface="Verdana"/>
              </a:rPr>
              <a:t> </a:t>
            </a:r>
            <a:r>
              <a:rPr sz="3200" dirty="0">
                <a:latin typeface="+mj-lt"/>
                <a:cs typeface="Verdana"/>
              </a:rPr>
              <a:t>De</a:t>
            </a:r>
            <a:r>
              <a:rPr sz="3200" spc="-10" dirty="0">
                <a:latin typeface="+mj-lt"/>
                <a:cs typeface="Verdana"/>
              </a:rPr>
              <a:t>f</a:t>
            </a:r>
            <a:r>
              <a:rPr sz="3200" dirty="0">
                <a:latin typeface="+mj-lt"/>
                <a:cs typeface="Verdana"/>
              </a:rPr>
              <a:t>i</a:t>
            </a:r>
            <a:r>
              <a:rPr sz="3200" spc="5" dirty="0">
                <a:latin typeface="+mj-lt"/>
                <a:cs typeface="Verdana"/>
              </a:rPr>
              <a:t>n</a:t>
            </a:r>
            <a:r>
              <a:rPr sz="3200" dirty="0">
                <a:latin typeface="+mj-lt"/>
                <a:cs typeface="Verdana"/>
              </a:rPr>
              <a:t>ed</a:t>
            </a:r>
            <a:r>
              <a:rPr sz="3200" spc="20" dirty="0">
                <a:latin typeface="+mj-lt"/>
                <a:cs typeface="Verdana"/>
              </a:rPr>
              <a:t> </a:t>
            </a:r>
            <a:r>
              <a:rPr sz="3200" dirty="0">
                <a:latin typeface="+mj-lt"/>
                <a:cs typeface="Verdana"/>
              </a:rPr>
              <a:t>E</a:t>
            </a:r>
            <a:r>
              <a:rPr sz="3200" spc="-35" dirty="0">
                <a:latin typeface="+mj-lt"/>
                <a:cs typeface="Verdana"/>
              </a:rPr>
              <a:t>x</a:t>
            </a:r>
            <a:r>
              <a:rPr sz="3200" dirty="0">
                <a:latin typeface="+mj-lt"/>
                <a:cs typeface="Verdana"/>
              </a:rPr>
              <a:t>ception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590800"/>
            <a:ext cx="4477512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9200" y="2514600"/>
            <a:ext cx="4466844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2227" y="2052828"/>
            <a:ext cx="7478395" cy="379730"/>
          </a:xfrm>
          <a:custGeom>
            <a:avLst/>
            <a:gdLst/>
            <a:ahLst/>
            <a:cxnLst/>
            <a:rect l="l" t="t" r="r" b="b"/>
            <a:pathLst>
              <a:path w="7478395" h="379730">
                <a:moveTo>
                  <a:pt x="7472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472171" y="379475"/>
                </a:lnTo>
                <a:lnTo>
                  <a:pt x="7476743" y="377951"/>
                </a:lnTo>
                <a:lnTo>
                  <a:pt x="7478267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7478267" y="4571"/>
                </a:lnTo>
                <a:lnTo>
                  <a:pt x="7476743" y="1523"/>
                </a:lnTo>
                <a:lnTo>
                  <a:pt x="7472171" y="0"/>
                </a:lnTo>
                <a:close/>
              </a:path>
              <a:path w="7478395" h="379730">
                <a:moveTo>
                  <a:pt x="7472172" y="4571"/>
                </a:moveTo>
                <a:lnTo>
                  <a:pt x="7472172" y="374903"/>
                </a:lnTo>
                <a:lnTo>
                  <a:pt x="7478267" y="374903"/>
                </a:lnTo>
                <a:lnTo>
                  <a:pt x="7478267" y="4571"/>
                </a:lnTo>
                <a:lnTo>
                  <a:pt x="7472172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2057400"/>
            <a:ext cx="7467599" cy="370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2227" y="2052828"/>
            <a:ext cx="7478395" cy="379730"/>
          </a:xfrm>
          <a:custGeom>
            <a:avLst/>
            <a:gdLst/>
            <a:ahLst/>
            <a:cxnLst/>
            <a:rect l="l" t="t" r="r" b="b"/>
            <a:pathLst>
              <a:path w="7478395" h="379730">
                <a:moveTo>
                  <a:pt x="7472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472171" y="379475"/>
                </a:lnTo>
                <a:lnTo>
                  <a:pt x="7476743" y="377951"/>
                </a:lnTo>
                <a:lnTo>
                  <a:pt x="7478267" y="374903"/>
                </a:lnTo>
                <a:lnTo>
                  <a:pt x="10667" y="374903"/>
                </a:lnTo>
                <a:lnTo>
                  <a:pt x="4571" y="370331"/>
                </a:lnTo>
                <a:lnTo>
                  <a:pt x="10667" y="3703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478267" y="4571"/>
                </a:lnTo>
                <a:lnTo>
                  <a:pt x="7476743" y="1523"/>
                </a:lnTo>
                <a:lnTo>
                  <a:pt x="7472171" y="0"/>
                </a:lnTo>
                <a:close/>
              </a:path>
              <a:path w="7478395" h="379730">
                <a:moveTo>
                  <a:pt x="10667" y="370331"/>
                </a:moveTo>
                <a:lnTo>
                  <a:pt x="4571" y="370331"/>
                </a:lnTo>
                <a:lnTo>
                  <a:pt x="10667" y="374903"/>
                </a:lnTo>
                <a:lnTo>
                  <a:pt x="10667" y="370331"/>
                </a:lnTo>
                <a:close/>
              </a:path>
              <a:path w="7478395" h="379730">
                <a:moveTo>
                  <a:pt x="7467599" y="370331"/>
                </a:moveTo>
                <a:lnTo>
                  <a:pt x="10667" y="370331"/>
                </a:lnTo>
                <a:lnTo>
                  <a:pt x="10667" y="374903"/>
                </a:lnTo>
                <a:lnTo>
                  <a:pt x="7467599" y="374903"/>
                </a:lnTo>
                <a:lnTo>
                  <a:pt x="7467599" y="370331"/>
                </a:lnTo>
                <a:close/>
              </a:path>
              <a:path w="7478395" h="379730">
                <a:moveTo>
                  <a:pt x="7467599" y="4571"/>
                </a:moveTo>
                <a:lnTo>
                  <a:pt x="7467599" y="374903"/>
                </a:lnTo>
                <a:lnTo>
                  <a:pt x="7472171" y="370331"/>
                </a:lnTo>
                <a:lnTo>
                  <a:pt x="7478267" y="370331"/>
                </a:lnTo>
                <a:lnTo>
                  <a:pt x="7478267" y="10667"/>
                </a:lnTo>
                <a:lnTo>
                  <a:pt x="7472171" y="10667"/>
                </a:lnTo>
                <a:lnTo>
                  <a:pt x="7467599" y="4571"/>
                </a:lnTo>
                <a:close/>
              </a:path>
              <a:path w="7478395" h="379730">
                <a:moveTo>
                  <a:pt x="7478267" y="370331"/>
                </a:moveTo>
                <a:lnTo>
                  <a:pt x="7472171" y="370331"/>
                </a:lnTo>
                <a:lnTo>
                  <a:pt x="7467599" y="374903"/>
                </a:lnTo>
                <a:lnTo>
                  <a:pt x="7478267" y="374903"/>
                </a:lnTo>
                <a:lnTo>
                  <a:pt x="7478267" y="370331"/>
                </a:lnTo>
                <a:close/>
              </a:path>
              <a:path w="7478395" h="37973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478395" h="379730">
                <a:moveTo>
                  <a:pt x="7467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467599" y="10667"/>
                </a:lnTo>
                <a:lnTo>
                  <a:pt x="7467599" y="4571"/>
                </a:lnTo>
                <a:close/>
              </a:path>
              <a:path w="7478395" h="379730">
                <a:moveTo>
                  <a:pt x="7478267" y="4571"/>
                </a:moveTo>
                <a:lnTo>
                  <a:pt x="7467599" y="4571"/>
                </a:lnTo>
                <a:lnTo>
                  <a:pt x="7472171" y="10667"/>
                </a:lnTo>
                <a:lnTo>
                  <a:pt x="7478267" y="10667"/>
                </a:lnTo>
                <a:lnTo>
                  <a:pt x="7478267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46021" y="2132249"/>
            <a:ext cx="4511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35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spc="-35" dirty="0">
                <a:latin typeface="Calibri"/>
                <a:cs typeface="Calibri"/>
              </a:rPr>
              <a:t>x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ti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class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 m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tion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lo</a:t>
            </a:r>
            <a:r>
              <a:rPr sz="1800" b="1" spc="-105" dirty="0">
                <a:latin typeface="Calibri"/>
                <a:cs typeface="Calibri"/>
              </a:rPr>
              <a:t>w</a:t>
            </a: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3886200"/>
            <a:ext cx="4477512" cy="8732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3886200"/>
            <a:ext cx="4466844" cy="9631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4627" y="4796028"/>
            <a:ext cx="7478395" cy="379730"/>
          </a:xfrm>
          <a:custGeom>
            <a:avLst/>
            <a:gdLst/>
            <a:ahLst/>
            <a:cxnLst/>
            <a:rect l="l" t="t" r="r" b="b"/>
            <a:pathLst>
              <a:path w="7478395" h="379729">
                <a:moveTo>
                  <a:pt x="7472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472171" y="379475"/>
                </a:lnTo>
                <a:lnTo>
                  <a:pt x="7476743" y="377951"/>
                </a:lnTo>
                <a:lnTo>
                  <a:pt x="7478267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7478267" y="4571"/>
                </a:lnTo>
                <a:lnTo>
                  <a:pt x="7476743" y="1523"/>
                </a:lnTo>
                <a:lnTo>
                  <a:pt x="7472171" y="0"/>
                </a:lnTo>
                <a:close/>
              </a:path>
              <a:path w="7478395" h="379729">
                <a:moveTo>
                  <a:pt x="7472172" y="4571"/>
                </a:moveTo>
                <a:lnTo>
                  <a:pt x="7472172" y="374903"/>
                </a:lnTo>
                <a:lnTo>
                  <a:pt x="7478267" y="374903"/>
                </a:lnTo>
                <a:lnTo>
                  <a:pt x="7478267" y="4571"/>
                </a:lnTo>
                <a:lnTo>
                  <a:pt x="7472172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9200" y="4800600"/>
            <a:ext cx="7467599" cy="3703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14627" y="4796028"/>
            <a:ext cx="7478395" cy="379730"/>
          </a:xfrm>
          <a:custGeom>
            <a:avLst/>
            <a:gdLst/>
            <a:ahLst/>
            <a:cxnLst/>
            <a:rect l="l" t="t" r="r" b="b"/>
            <a:pathLst>
              <a:path w="7478395" h="379729">
                <a:moveTo>
                  <a:pt x="7472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472171" y="379475"/>
                </a:lnTo>
                <a:lnTo>
                  <a:pt x="7476743" y="377951"/>
                </a:lnTo>
                <a:lnTo>
                  <a:pt x="7478267" y="374903"/>
                </a:lnTo>
                <a:lnTo>
                  <a:pt x="10667" y="374903"/>
                </a:lnTo>
                <a:lnTo>
                  <a:pt x="4571" y="370331"/>
                </a:lnTo>
                <a:lnTo>
                  <a:pt x="10667" y="3703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478267" y="4571"/>
                </a:lnTo>
                <a:lnTo>
                  <a:pt x="7476743" y="1523"/>
                </a:lnTo>
                <a:lnTo>
                  <a:pt x="7472171" y="0"/>
                </a:lnTo>
                <a:close/>
              </a:path>
              <a:path w="7478395" h="379729">
                <a:moveTo>
                  <a:pt x="10667" y="370331"/>
                </a:moveTo>
                <a:lnTo>
                  <a:pt x="4571" y="370331"/>
                </a:lnTo>
                <a:lnTo>
                  <a:pt x="10667" y="374903"/>
                </a:lnTo>
                <a:lnTo>
                  <a:pt x="10667" y="370331"/>
                </a:lnTo>
                <a:close/>
              </a:path>
              <a:path w="7478395" h="379729">
                <a:moveTo>
                  <a:pt x="7467599" y="370331"/>
                </a:moveTo>
                <a:lnTo>
                  <a:pt x="10667" y="370331"/>
                </a:lnTo>
                <a:lnTo>
                  <a:pt x="10667" y="374903"/>
                </a:lnTo>
                <a:lnTo>
                  <a:pt x="7467599" y="374903"/>
                </a:lnTo>
                <a:lnTo>
                  <a:pt x="7467599" y="370331"/>
                </a:lnTo>
                <a:close/>
              </a:path>
              <a:path w="7478395" h="379729">
                <a:moveTo>
                  <a:pt x="7467599" y="4571"/>
                </a:moveTo>
                <a:lnTo>
                  <a:pt x="7467599" y="374903"/>
                </a:lnTo>
                <a:lnTo>
                  <a:pt x="7472171" y="370331"/>
                </a:lnTo>
                <a:lnTo>
                  <a:pt x="7478267" y="370331"/>
                </a:lnTo>
                <a:lnTo>
                  <a:pt x="7478267" y="10667"/>
                </a:lnTo>
                <a:lnTo>
                  <a:pt x="7472171" y="10667"/>
                </a:lnTo>
                <a:lnTo>
                  <a:pt x="7467599" y="4571"/>
                </a:lnTo>
                <a:close/>
              </a:path>
              <a:path w="7478395" h="379729">
                <a:moveTo>
                  <a:pt x="7478267" y="370331"/>
                </a:moveTo>
                <a:lnTo>
                  <a:pt x="7472171" y="370331"/>
                </a:lnTo>
                <a:lnTo>
                  <a:pt x="7467599" y="374903"/>
                </a:lnTo>
                <a:lnTo>
                  <a:pt x="7478267" y="374903"/>
                </a:lnTo>
                <a:lnTo>
                  <a:pt x="7478267" y="370331"/>
                </a:lnTo>
                <a:close/>
              </a:path>
              <a:path w="7478395" h="37972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478395" h="379729">
                <a:moveTo>
                  <a:pt x="7467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467599" y="10667"/>
                </a:lnTo>
                <a:lnTo>
                  <a:pt x="7467599" y="4571"/>
                </a:lnTo>
                <a:close/>
              </a:path>
              <a:path w="7478395" h="379729">
                <a:moveTo>
                  <a:pt x="7478267" y="4571"/>
                </a:moveTo>
                <a:lnTo>
                  <a:pt x="7467599" y="4571"/>
                </a:lnTo>
                <a:lnTo>
                  <a:pt x="7472171" y="10667"/>
                </a:lnTo>
                <a:lnTo>
                  <a:pt x="7478267" y="10667"/>
                </a:lnTo>
                <a:lnTo>
                  <a:pt x="7478267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87017" y="4872407"/>
            <a:ext cx="53320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984807"/>
                </a:solidFill>
                <a:latin typeface="Arial"/>
                <a:cs typeface="Arial"/>
              </a:rPr>
              <a:t>Ex</a:t>
            </a:r>
            <a:r>
              <a:rPr sz="1800" b="1" spc="-15" dirty="0">
                <a:solidFill>
                  <a:srgbClr val="984807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984807"/>
                </a:solidFill>
                <a:latin typeface="Arial"/>
                <a:cs typeface="Arial"/>
              </a:rPr>
              <a:t>cute the</a:t>
            </a:r>
            <a:r>
              <a:rPr sz="1800" b="1" spc="-1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84807"/>
                </a:solidFill>
                <a:latin typeface="Arial"/>
                <a:cs typeface="Arial"/>
              </a:rPr>
              <a:t>pro</a:t>
            </a:r>
            <a:r>
              <a:rPr sz="1800" b="1" spc="5" dirty="0">
                <a:solidFill>
                  <a:srgbClr val="984807"/>
                </a:solidFill>
                <a:latin typeface="Arial"/>
                <a:cs typeface="Arial"/>
              </a:rPr>
              <a:t>g</a:t>
            </a:r>
            <a:r>
              <a:rPr sz="1800" b="1" dirty="0">
                <a:solidFill>
                  <a:srgbClr val="984807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984807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984807"/>
                </a:solidFill>
                <a:latin typeface="Arial"/>
                <a:cs typeface="Arial"/>
              </a:rPr>
              <a:t>m for t</a:t>
            </a:r>
            <a:r>
              <a:rPr sz="1800" b="1" spc="5" dirty="0">
                <a:solidFill>
                  <a:srgbClr val="984807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984807"/>
                </a:solidFill>
                <a:latin typeface="Arial"/>
                <a:cs typeface="Arial"/>
              </a:rPr>
              <a:t>e fo</a:t>
            </a:r>
            <a:r>
              <a:rPr sz="1800" b="1" spc="5" dirty="0">
                <a:solidFill>
                  <a:srgbClr val="984807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984807"/>
                </a:solidFill>
                <a:latin typeface="Arial"/>
                <a:cs typeface="Arial"/>
              </a:rPr>
              <a:t>lo</a:t>
            </a:r>
            <a:r>
              <a:rPr sz="1800" b="1" spc="35" dirty="0">
                <a:solidFill>
                  <a:srgbClr val="984807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984807"/>
                </a:solidFill>
                <a:latin typeface="Arial"/>
                <a:cs typeface="Arial"/>
              </a:rPr>
              <a:t>ing</a:t>
            </a:r>
            <a:r>
              <a:rPr sz="1800" b="1" spc="-4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84807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984807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984807"/>
                </a:solidFill>
                <a:latin typeface="Arial"/>
                <a:cs typeface="Arial"/>
              </a:rPr>
              <a:t>ena</a:t>
            </a:r>
            <a:r>
              <a:rPr sz="1800" b="1" spc="-10" dirty="0">
                <a:solidFill>
                  <a:srgbClr val="984807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984807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984807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984807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41</a:t>
            </a:fld>
            <a:endParaRPr dirty="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83869" y="5292216"/>
          <a:ext cx="7619996" cy="1407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799"/>
                <a:gridCol w="554735"/>
                <a:gridCol w="969263"/>
                <a:gridCol w="5410199"/>
              </a:tblGrid>
              <a:tr h="37109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tp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ohn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India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565785">
                        <a:lnSpc>
                          <a:spcPts val="1639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al</a:t>
                      </a:r>
                      <a:r>
                        <a:rPr sz="14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Exce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thro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n.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i="1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error</a:t>
                      </a:r>
                      <a:r>
                        <a:rPr sz="14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i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age should</a:t>
                      </a:r>
                      <a:r>
                        <a:rPr sz="1400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4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“</a:t>
                      </a:r>
                      <a:r>
                        <a:rPr sz="1400" i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400" i="1" spc="-1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i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i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Mino</a:t>
                      </a:r>
                      <a:r>
                        <a:rPr sz="1400" i="1" spc="5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i="1" dirty="0">
                          <a:latin typeface="Calibri"/>
                          <a:cs typeface="Calibri"/>
                        </a:rPr>
                        <a:t>”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US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20979">
                        <a:lnSpc>
                          <a:spcPts val="1639"/>
                        </a:lnSpc>
                      </a:pPr>
                      <a:r>
                        <a:rPr sz="1400" b="1" i="1" dirty="0">
                          <a:latin typeface="Arial"/>
                          <a:cs typeface="Arial"/>
                        </a:rPr>
                        <a:t>Inval</a:t>
                      </a:r>
                      <a:r>
                        <a:rPr sz="1400" b="1" i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i="1" spc="-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i="1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i="1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ryE</a:t>
                      </a:r>
                      <a:r>
                        <a:rPr sz="1400" b="1" i="1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i="1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pt</a:t>
                      </a:r>
                      <a:r>
                        <a:rPr sz="1400" b="1" i="1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400" b="1" i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14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40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thrown.</a:t>
                      </a:r>
                      <a:r>
                        <a:rPr sz="1400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i="1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error</a:t>
                      </a:r>
                      <a:r>
                        <a:rPr sz="14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i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age should</a:t>
                      </a:r>
                      <a:r>
                        <a:rPr sz="1400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4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“</a:t>
                      </a:r>
                      <a:r>
                        <a:rPr sz="1400" i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400" i="1" spc="-1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Out</a:t>
                      </a:r>
                      <a:r>
                        <a:rPr sz="1400" i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i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ide</a:t>
                      </a:r>
                      <a:r>
                        <a:rPr sz="1400" i="1" spc="-1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i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i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dia</a:t>
                      </a:r>
                      <a:r>
                        <a:rPr sz="1400" i="1" spc="1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i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annot be</a:t>
                      </a:r>
                      <a:r>
                        <a:rPr sz="1400" i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regi</a:t>
                      </a:r>
                      <a:r>
                        <a:rPr sz="1400" i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i="1" spc="-1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i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ere</a:t>
                      </a:r>
                      <a:r>
                        <a:rPr sz="1400" i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i="1" dirty="0">
                          <a:latin typeface="Calibri"/>
                          <a:cs typeface="Calibri"/>
                        </a:rPr>
                        <a:t>”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2227" y="944136"/>
            <a:ext cx="79293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+mj-lt"/>
                <a:cs typeface="Verdana"/>
              </a:rPr>
              <a:t>L</a:t>
            </a:r>
            <a:r>
              <a:rPr sz="3200" spc="-10" dirty="0">
                <a:latin typeface="+mj-lt"/>
                <a:cs typeface="Verdana"/>
              </a:rPr>
              <a:t>e</a:t>
            </a:r>
            <a:r>
              <a:rPr sz="3200" dirty="0">
                <a:latin typeface="+mj-lt"/>
                <a:cs typeface="Verdana"/>
              </a:rPr>
              <a:t>nd</a:t>
            </a:r>
            <a:r>
              <a:rPr sz="3200" spc="5" dirty="0">
                <a:latin typeface="+mj-lt"/>
                <a:cs typeface="Verdana"/>
              </a:rPr>
              <a:t> </a:t>
            </a:r>
            <a:r>
              <a:rPr sz="3200" dirty="0">
                <a:latin typeface="+mj-lt"/>
                <a:cs typeface="Verdana"/>
              </a:rPr>
              <a:t>a ha</a:t>
            </a:r>
            <a:r>
              <a:rPr sz="3200" spc="5" dirty="0">
                <a:latin typeface="+mj-lt"/>
                <a:cs typeface="Verdana"/>
              </a:rPr>
              <a:t>n</a:t>
            </a:r>
            <a:r>
              <a:rPr sz="3200" dirty="0">
                <a:latin typeface="+mj-lt"/>
                <a:cs typeface="Verdana"/>
              </a:rPr>
              <a:t>d</a:t>
            </a:r>
            <a:r>
              <a:rPr sz="3200" spc="10" dirty="0">
                <a:latin typeface="+mj-lt"/>
                <a:cs typeface="Verdana"/>
              </a:rPr>
              <a:t> </a:t>
            </a:r>
            <a:r>
              <a:rPr sz="3200" dirty="0">
                <a:latin typeface="+mj-lt"/>
                <a:cs typeface="Verdana"/>
              </a:rPr>
              <a:t>Solu</a:t>
            </a:r>
            <a:r>
              <a:rPr sz="3200" spc="5" dirty="0">
                <a:latin typeface="+mj-lt"/>
                <a:cs typeface="Verdana"/>
              </a:rPr>
              <a:t>t</a:t>
            </a:r>
            <a:r>
              <a:rPr sz="3200" dirty="0">
                <a:latin typeface="+mj-lt"/>
                <a:cs typeface="Verdana"/>
              </a:rPr>
              <a:t>ion</a:t>
            </a:r>
            <a:r>
              <a:rPr sz="3200" spc="20" dirty="0">
                <a:latin typeface="+mj-lt"/>
                <a:cs typeface="Verdana"/>
              </a:rPr>
              <a:t> </a:t>
            </a:r>
            <a:r>
              <a:rPr sz="3200" dirty="0">
                <a:latin typeface="+mj-lt"/>
                <a:cs typeface="Verdana"/>
              </a:rPr>
              <a:t>– U</a:t>
            </a:r>
            <a:r>
              <a:rPr sz="3200" spc="-10" dirty="0">
                <a:latin typeface="+mj-lt"/>
                <a:cs typeface="Verdana"/>
              </a:rPr>
              <a:t>s</a:t>
            </a:r>
            <a:r>
              <a:rPr sz="3200" dirty="0">
                <a:latin typeface="+mj-lt"/>
                <a:cs typeface="Verdana"/>
              </a:rPr>
              <a:t>er</a:t>
            </a:r>
            <a:r>
              <a:rPr sz="3200" spc="10" dirty="0">
                <a:latin typeface="+mj-lt"/>
                <a:cs typeface="Verdana"/>
              </a:rPr>
              <a:t> </a:t>
            </a:r>
            <a:r>
              <a:rPr sz="3200" dirty="0">
                <a:latin typeface="+mj-lt"/>
                <a:cs typeface="Verdana"/>
              </a:rPr>
              <a:t>De</a:t>
            </a:r>
            <a:r>
              <a:rPr sz="3200" spc="-10" dirty="0">
                <a:latin typeface="+mj-lt"/>
                <a:cs typeface="Verdana"/>
              </a:rPr>
              <a:t>f</a:t>
            </a:r>
            <a:r>
              <a:rPr sz="3200" dirty="0">
                <a:latin typeface="+mj-lt"/>
                <a:cs typeface="Verdana"/>
              </a:rPr>
              <a:t>i</a:t>
            </a:r>
            <a:r>
              <a:rPr sz="3200" spc="5" dirty="0">
                <a:latin typeface="+mj-lt"/>
                <a:cs typeface="Verdana"/>
              </a:rPr>
              <a:t>n</a:t>
            </a:r>
            <a:r>
              <a:rPr sz="3200" dirty="0">
                <a:latin typeface="+mj-lt"/>
                <a:cs typeface="Verdana"/>
              </a:rPr>
              <a:t>ed</a:t>
            </a:r>
            <a:r>
              <a:rPr sz="3200" spc="20" dirty="0">
                <a:latin typeface="+mj-lt"/>
                <a:cs typeface="Verdana"/>
              </a:rPr>
              <a:t> </a:t>
            </a:r>
            <a:r>
              <a:rPr sz="3200" dirty="0">
                <a:latin typeface="+mj-lt"/>
                <a:cs typeface="Verdana"/>
              </a:rPr>
              <a:t>E</a:t>
            </a:r>
            <a:r>
              <a:rPr sz="3200" spc="-35" dirty="0">
                <a:latin typeface="+mj-lt"/>
                <a:cs typeface="Verdana"/>
              </a:rPr>
              <a:t>x</a:t>
            </a:r>
            <a:r>
              <a:rPr sz="3200" dirty="0">
                <a:latin typeface="+mj-lt"/>
                <a:cs typeface="Verdana"/>
              </a:rPr>
              <a:t>ception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2505455"/>
            <a:ext cx="7734300" cy="1380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2227" y="2052828"/>
            <a:ext cx="7478395" cy="379730"/>
          </a:xfrm>
          <a:custGeom>
            <a:avLst/>
            <a:gdLst/>
            <a:ahLst/>
            <a:cxnLst/>
            <a:rect l="l" t="t" r="r" b="b"/>
            <a:pathLst>
              <a:path w="7478395" h="379730">
                <a:moveTo>
                  <a:pt x="7472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472171" y="379475"/>
                </a:lnTo>
                <a:lnTo>
                  <a:pt x="7476743" y="377951"/>
                </a:lnTo>
                <a:lnTo>
                  <a:pt x="7478267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7478267" y="4571"/>
                </a:lnTo>
                <a:lnTo>
                  <a:pt x="7476743" y="1523"/>
                </a:lnTo>
                <a:lnTo>
                  <a:pt x="7472171" y="0"/>
                </a:lnTo>
                <a:close/>
              </a:path>
              <a:path w="7478395" h="379730">
                <a:moveTo>
                  <a:pt x="7472172" y="4571"/>
                </a:moveTo>
                <a:lnTo>
                  <a:pt x="7472172" y="374903"/>
                </a:lnTo>
                <a:lnTo>
                  <a:pt x="7478267" y="374903"/>
                </a:lnTo>
                <a:lnTo>
                  <a:pt x="7478267" y="4571"/>
                </a:lnTo>
                <a:lnTo>
                  <a:pt x="7472172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2057400"/>
            <a:ext cx="7467599" cy="370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2227" y="2052828"/>
            <a:ext cx="7478395" cy="379730"/>
          </a:xfrm>
          <a:custGeom>
            <a:avLst/>
            <a:gdLst/>
            <a:ahLst/>
            <a:cxnLst/>
            <a:rect l="l" t="t" r="r" b="b"/>
            <a:pathLst>
              <a:path w="7478395" h="379730">
                <a:moveTo>
                  <a:pt x="7472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472171" y="379475"/>
                </a:lnTo>
                <a:lnTo>
                  <a:pt x="7476743" y="377951"/>
                </a:lnTo>
                <a:lnTo>
                  <a:pt x="7478267" y="374903"/>
                </a:lnTo>
                <a:lnTo>
                  <a:pt x="10667" y="374903"/>
                </a:lnTo>
                <a:lnTo>
                  <a:pt x="4571" y="370331"/>
                </a:lnTo>
                <a:lnTo>
                  <a:pt x="10667" y="3703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478267" y="4571"/>
                </a:lnTo>
                <a:lnTo>
                  <a:pt x="7476743" y="1523"/>
                </a:lnTo>
                <a:lnTo>
                  <a:pt x="7472171" y="0"/>
                </a:lnTo>
                <a:close/>
              </a:path>
              <a:path w="7478395" h="379730">
                <a:moveTo>
                  <a:pt x="10667" y="370331"/>
                </a:moveTo>
                <a:lnTo>
                  <a:pt x="4571" y="370331"/>
                </a:lnTo>
                <a:lnTo>
                  <a:pt x="10667" y="374903"/>
                </a:lnTo>
                <a:lnTo>
                  <a:pt x="10667" y="370331"/>
                </a:lnTo>
                <a:close/>
              </a:path>
              <a:path w="7478395" h="379730">
                <a:moveTo>
                  <a:pt x="7467599" y="370331"/>
                </a:moveTo>
                <a:lnTo>
                  <a:pt x="10667" y="370331"/>
                </a:lnTo>
                <a:lnTo>
                  <a:pt x="10667" y="374903"/>
                </a:lnTo>
                <a:lnTo>
                  <a:pt x="7467599" y="374903"/>
                </a:lnTo>
                <a:lnTo>
                  <a:pt x="7467599" y="370331"/>
                </a:lnTo>
                <a:close/>
              </a:path>
              <a:path w="7478395" h="379730">
                <a:moveTo>
                  <a:pt x="7467599" y="4571"/>
                </a:moveTo>
                <a:lnTo>
                  <a:pt x="7467599" y="374903"/>
                </a:lnTo>
                <a:lnTo>
                  <a:pt x="7472171" y="370331"/>
                </a:lnTo>
                <a:lnTo>
                  <a:pt x="7478267" y="370331"/>
                </a:lnTo>
                <a:lnTo>
                  <a:pt x="7478267" y="10667"/>
                </a:lnTo>
                <a:lnTo>
                  <a:pt x="7472171" y="10667"/>
                </a:lnTo>
                <a:lnTo>
                  <a:pt x="7467599" y="4571"/>
                </a:lnTo>
                <a:close/>
              </a:path>
              <a:path w="7478395" h="379730">
                <a:moveTo>
                  <a:pt x="7478267" y="370331"/>
                </a:moveTo>
                <a:lnTo>
                  <a:pt x="7472171" y="370331"/>
                </a:lnTo>
                <a:lnTo>
                  <a:pt x="7467599" y="374903"/>
                </a:lnTo>
                <a:lnTo>
                  <a:pt x="7478267" y="374903"/>
                </a:lnTo>
                <a:lnTo>
                  <a:pt x="7478267" y="370331"/>
                </a:lnTo>
                <a:close/>
              </a:path>
              <a:path w="7478395" h="37973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478395" h="379730">
                <a:moveTo>
                  <a:pt x="7467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467599" y="10667"/>
                </a:lnTo>
                <a:lnTo>
                  <a:pt x="7467599" y="4571"/>
                </a:lnTo>
                <a:close/>
              </a:path>
              <a:path w="7478395" h="379730">
                <a:moveTo>
                  <a:pt x="7478267" y="4571"/>
                </a:moveTo>
                <a:lnTo>
                  <a:pt x="7467599" y="4571"/>
                </a:lnTo>
                <a:lnTo>
                  <a:pt x="7472171" y="10667"/>
                </a:lnTo>
                <a:lnTo>
                  <a:pt x="7478267" y="10667"/>
                </a:lnTo>
                <a:lnTo>
                  <a:pt x="7478267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50873" y="2132249"/>
            <a:ext cx="54997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35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</a:t>
            </a:r>
            <a:r>
              <a:rPr sz="1800" b="1" spc="5" dirty="0">
                <a:latin typeface="Calibri"/>
                <a:cs typeface="Calibri"/>
              </a:rPr>
              <a:t>se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gi</a:t>
            </a:r>
            <a:r>
              <a:rPr sz="1800" b="1" spc="-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tion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og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am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 m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tio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ed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lo</a:t>
            </a:r>
            <a:r>
              <a:rPr sz="1800" b="1" spc="-105" dirty="0">
                <a:latin typeface="Calibri"/>
                <a:cs typeface="Calibri"/>
              </a:rPr>
              <a:t>w</a:t>
            </a: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" y="3886200"/>
            <a:ext cx="7734300" cy="2590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5814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have successfully completed – </a:t>
            </a:r>
          </a:p>
          <a:p>
            <a:r>
              <a:rPr lang="en-US" sz="2400" dirty="0" smtClean="0"/>
              <a:t>Exception Handling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026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1384" y="623218"/>
            <a:ext cx="7834016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4000" dirty="0">
                <a:latin typeface="+mj-lt"/>
                <a:cs typeface="Verdana"/>
              </a:rPr>
              <a:t>W</a:t>
            </a:r>
            <a:r>
              <a:rPr sz="4000" spc="5" dirty="0">
                <a:latin typeface="+mj-lt"/>
                <a:cs typeface="Verdana"/>
              </a:rPr>
              <a:t>h</a:t>
            </a:r>
            <a:r>
              <a:rPr sz="4000" dirty="0">
                <a:latin typeface="+mj-lt"/>
                <a:cs typeface="Verdana"/>
              </a:rPr>
              <a:t>at </a:t>
            </a:r>
            <a:r>
              <a:rPr sz="4000" spc="-10" dirty="0">
                <a:latin typeface="+mj-lt"/>
                <a:cs typeface="Verdana"/>
              </a:rPr>
              <a:t>H</a:t>
            </a:r>
            <a:r>
              <a:rPr sz="4000" dirty="0">
                <a:latin typeface="+mj-lt"/>
                <a:cs typeface="Verdana"/>
              </a:rPr>
              <a:t>ap</a:t>
            </a:r>
            <a:r>
              <a:rPr sz="4000" spc="5" dirty="0">
                <a:latin typeface="+mj-lt"/>
                <a:cs typeface="Verdana"/>
              </a:rPr>
              <a:t>p</a:t>
            </a:r>
            <a:r>
              <a:rPr sz="4000" dirty="0">
                <a:latin typeface="+mj-lt"/>
                <a:cs typeface="Verdana"/>
              </a:rPr>
              <a:t>ens when</a:t>
            </a:r>
            <a:r>
              <a:rPr sz="4000" spc="1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an </a:t>
            </a:r>
            <a:r>
              <a:rPr sz="4000" spc="-10" dirty="0">
                <a:latin typeface="+mj-lt"/>
                <a:cs typeface="Verdana"/>
              </a:rPr>
              <a:t>E</a:t>
            </a:r>
            <a:r>
              <a:rPr sz="4000" spc="-30" dirty="0">
                <a:latin typeface="+mj-lt"/>
                <a:cs typeface="Verdana"/>
              </a:rPr>
              <a:t>x</a:t>
            </a:r>
            <a:r>
              <a:rPr sz="4000" dirty="0">
                <a:latin typeface="+mj-lt"/>
                <a:cs typeface="Verdana"/>
              </a:rPr>
              <a:t>ception</a:t>
            </a:r>
            <a:r>
              <a:rPr sz="4000" spc="3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o</a:t>
            </a:r>
            <a:r>
              <a:rPr sz="4000" spc="-10" dirty="0">
                <a:latin typeface="+mj-lt"/>
                <a:cs typeface="Verdana"/>
              </a:rPr>
              <a:t>c</a:t>
            </a:r>
            <a:r>
              <a:rPr sz="4000" dirty="0">
                <a:latin typeface="+mj-lt"/>
                <a:cs typeface="Verdana"/>
              </a:rPr>
              <a:t>curs</a:t>
            </a:r>
            <a:r>
              <a:rPr sz="4000" spc="2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in</a:t>
            </a:r>
            <a:r>
              <a:rPr sz="4000" spc="10" dirty="0">
                <a:latin typeface="+mj-lt"/>
                <a:cs typeface="Verdana"/>
              </a:rPr>
              <a:t> </a:t>
            </a:r>
            <a:r>
              <a:rPr sz="4000" dirty="0" smtClean="0">
                <a:latin typeface="+mj-lt"/>
                <a:cs typeface="Verdana"/>
              </a:rPr>
              <a:t>a</a:t>
            </a:r>
            <a:r>
              <a:rPr lang="en-US" sz="4000" dirty="0" smtClean="0">
                <a:latin typeface="+mj-lt"/>
                <a:cs typeface="Verdana"/>
              </a:rPr>
              <a:t> program</a:t>
            </a:r>
            <a:endParaRPr sz="4000" dirty="0">
              <a:latin typeface="+mj-lt"/>
              <a:cs typeface="Verdana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502920" y="1813562"/>
            <a:ext cx="9052560" cy="302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62120">
              <a:lnSpc>
                <a:spcPct val="131200"/>
              </a:lnSpc>
            </a:pPr>
            <a:r>
              <a:rPr sz="1800" spc="-10" dirty="0"/>
              <a:t>What</a:t>
            </a:r>
            <a:r>
              <a:rPr sz="1800" spc="10" dirty="0"/>
              <a:t> </a:t>
            </a:r>
            <a:r>
              <a:rPr sz="1800" spc="-10" dirty="0"/>
              <a:t>hap</a:t>
            </a:r>
            <a:r>
              <a:rPr sz="1800" spc="-20" dirty="0"/>
              <a:t>p</a:t>
            </a:r>
            <a:r>
              <a:rPr sz="1800" spc="-10" dirty="0"/>
              <a:t>ens</a:t>
            </a:r>
            <a:r>
              <a:rPr sz="1800" spc="5" dirty="0"/>
              <a:t> </a:t>
            </a:r>
            <a:r>
              <a:rPr sz="1800" spc="25" dirty="0"/>
              <a:t>w</a:t>
            </a:r>
            <a:r>
              <a:rPr sz="1800" spc="-10" dirty="0"/>
              <a:t>hen</a:t>
            </a:r>
            <a:r>
              <a:rPr sz="1800" spc="-35" dirty="0"/>
              <a:t> </a:t>
            </a:r>
            <a:r>
              <a:rPr sz="1800" spc="-10" dirty="0"/>
              <a:t>an</a:t>
            </a:r>
            <a:r>
              <a:rPr sz="1800" spc="5" dirty="0"/>
              <a:t> </a:t>
            </a:r>
            <a:r>
              <a:rPr sz="1800" spc="-10" dirty="0"/>
              <a:t>Exception</a:t>
            </a:r>
            <a:r>
              <a:rPr sz="1800" spc="15" dirty="0"/>
              <a:t> </a:t>
            </a:r>
            <a:r>
              <a:rPr sz="1800" spc="-10" dirty="0"/>
              <a:t>occurs? </a:t>
            </a:r>
            <a:endParaRPr lang="en-US" sz="1800" spc="-10" dirty="0" smtClean="0"/>
          </a:p>
          <a:p>
            <a:pPr marL="12700" marR="4262120">
              <a:lnSpc>
                <a:spcPct val="131200"/>
              </a:lnSpc>
            </a:pPr>
            <a:r>
              <a:rPr sz="1800" spc="-10" dirty="0" smtClean="0"/>
              <a:t>Step</a:t>
            </a:r>
            <a:r>
              <a:rPr sz="1800" spc="-5" dirty="0" smtClean="0"/>
              <a:t> </a:t>
            </a:r>
            <a:r>
              <a:rPr sz="1800" spc="-10" dirty="0"/>
              <a:t>1:</a:t>
            </a:r>
          </a:p>
          <a:p>
            <a:pPr marL="469900" marR="5080">
              <a:lnSpc>
                <a:spcPct val="100000"/>
              </a:lnSpc>
              <a:spcBef>
                <a:spcPts val="600"/>
              </a:spcBef>
            </a:pPr>
            <a:r>
              <a:rPr sz="1800" b="0" spc="-20" dirty="0">
                <a:latin typeface="Arial"/>
                <a:cs typeface="Arial"/>
              </a:rPr>
              <a:t>W</a:t>
            </a:r>
            <a:r>
              <a:rPr sz="1800" b="0" spc="-5" dirty="0">
                <a:latin typeface="Arial"/>
                <a:cs typeface="Arial"/>
              </a:rPr>
              <a:t>h</a:t>
            </a:r>
            <a:r>
              <a:rPr sz="1800" b="0" spc="-10" dirty="0">
                <a:latin typeface="Arial"/>
                <a:cs typeface="Arial"/>
              </a:rPr>
              <a:t>en</a:t>
            </a:r>
            <a:r>
              <a:rPr sz="1800" b="0" spc="-15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an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except</a:t>
            </a:r>
            <a:r>
              <a:rPr sz="1800" b="0" dirty="0">
                <a:latin typeface="Arial"/>
                <a:cs typeface="Arial"/>
              </a:rPr>
              <a:t>i</a:t>
            </a:r>
            <a:r>
              <a:rPr sz="1800" b="0" spc="-10" dirty="0">
                <a:latin typeface="Arial"/>
                <a:cs typeface="Arial"/>
              </a:rPr>
              <a:t>on</a:t>
            </a:r>
            <a:r>
              <a:rPr sz="1800" b="0" spc="-5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o</a:t>
            </a:r>
            <a:r>
              <a:rPr sz="1800" b="0" spc="-5" dirty="0">
                <a:latin typeface="Arial"/>
                <a:cs typeface="Arial"/>
              </a:rPr>
              <a:t>c</a:t>
            </a:r>
            <a:r>
              <a:rPr sz="1800" b="0" spc="-10" dirty="0">
                <a:latin typeface="Arial"/>
                <a:cs typeface="Arial"/>
              </a:rPr>
              <a:t>c</a:t>
            </a:r>
            <a:r>
              <a:rPr sz="1800" b="0" spc="-5" dirty="0">
                <a:latin typeface="Arial"/>
                <a:cs typeface="Arial"/>
              </a:rPr>
              <a:t>u</a:t>
            </a:r>
            <a:r>
              <a:rPr sz="1800" b="0" spc="-10" dirty="0">
                <a:latin typeface="Arial"/>
                <a:cs typeface="Arial"/>
              </a:rPr>
              <a:t>rs</a:t>
            </a:r>
            <a:r>
              <a:rPr sz="1800" b="0" spc="-5" dirty="0">
                <a:latin typeface="Arial"/>
                <a:cs typeface="Arial"/>
              </a:rPr>
              <a:t> </a:t>
            </a:r>
            <a:r>
              <a:rPr sz="1800" b="0" spc="-25" dirty="0">
                <a:latin typeface="Arial"/>
                <a:cs typeface="Arial"/>
              </a:rPr>
              <a:t>w</a:t>
            </a:r>
            <a:r>
              <a:rPr sz="1800" b="0" spc="-5" dirty="0">
                <a:latin typeface="Arial"/>
                <a:cs typeface="Arial"/>
              </a:rPr>
              <a:t>ith</a:t>
            </a:r>
            <a:r>
              <a:rPr sz="1800" b="0" spc="-10" dirty="0">
                <a:latin typeface="Arial"/>
                <a:cs typeface="Arial"/>
              </a:rPr>
              <a:t>in</a:t>
            </a:r>
            <a:r>
              <a:rPr sz="1800" b="0" spc="5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a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method,</a:t>
            </a:r>
            <a:r>
              <a:rPr sz="1800" b="0" spc="25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the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method</a:t>
            </a:r>
            <a:r>
              <a:rPr sz="1800" b="0" spc="15" dirty="0">
                <a:latin typeface="Arial"/>
                <a:cs typeface="Arial"/>
              </a:rPr>
              <a:t> </a:t>
            </a:r>
            <a:r>
              <a:rPr sz="1800" b="0" spc="-5" dirty="0">
                <a:latin typeface="Arial"/>
                <a:cs typeface="Arial"/>
              </a:rPr>
              <a:t>c</a:t>
            </a:r>
            <a:r>
              <a:rPr sz="1800" b="0" spc="-10" dirty="0">
                <a:latin typeface="Arial"/>
                <a:cs typeface="Arial"/>
              </a:rPr>
              <a:t>reates</a:t>
            </a:r>
            <a:r>
              <a:rPr sz="1800" b="0" spc="15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an</a:t>
            </a:r>
            <a:r>
              <a:rPr sz="1800" b="0" spc="-5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except</a:t>
            </a:r>
            <a:r>
              <a:rPr sz="1800" b="0" dirty="0">
                <a:latin typeface="Arial"/>
                <a:cs typeface="Arial"/>
              </a:rPr>
              <a:t>i</a:t>
            </a:r>
            <a:r>
              <a:rPr sz="1800" b="0" spc="-10" dirty="0">
                <a:latin typeface="Arial"/>
                <a:cs typeface="Arial"/>
              </a:rPr>
              <a:t>on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ob</a:t>
            </a:r>
            <a:r>
              <a:rPr sz="1800" b="0" dirty="0">
                <a:latin typeface="Arial"/>
                <a:cs typeface="Arial"/>
              </a:rPr>
              <a:t>j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spc="-5" dirty="0">
                <a:latin typeface="Arial"/>
                <a:cs typeface="Arial"/>
              </a:rPr>
              <a:t>ct</a:t>
            </a:r>
            <a:r>
              <a:rPr sz="1800" b="0" spc="-15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and hands</a:t>
            </a:r>
            <a:r>
              <a:rPr sz="1800" b="0" spc="-5" dirty="0">
                <a:latin typeface="Arial"/>
                <a:cs typeface="Arial"/>
              </a:rPr>
              <a:t> it</a:t>
            </a:r>
            <a:r>
              <a:rPr sz="1800" b="0" spc="5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o</a:t>
            </a:r>
            <a:r>
              <a:rPr sz="1800" b="0" spc="-30" dirty="0">
                <a:latin typeface="Arial"/>
                <a:cs typeface="Arial"/>
              </a:rPr>
              <a:t>f</a:t>
            </a:r>
            <a:r>
              <a:rPr sz="1800" b="0" spc="-5" dirty="0">
                <a:latin typeface="Arial"/>
                <a:cs typeface="Arial"/>
              </a:rPr>
              <a:t>f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to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the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ru</a:t>
            </a:r>
            <a:r>
              <a:rPr sz="1800" b="0" spc="-15" dirty="0">
                <a:latin typeface="Arial"/>
                <a:cs typeface="Arial"/>
              </a:rPr>
              <a:t>n-</a:t>
            </a:r>
            <a:r>
              <a:rPr sz="1800" b="0" spc="-5" dirty="0">
                <a:latin typeface="Arial"/>
                <a:cs typeface="Arial"/>
              </a:rPr>
              <a:t>ti</a:t>
            </a:r>
            <a:r>
              <a:rPr sz="1800" b="0" spc="-10" dirty="0">
                <a:latin typeface="Arial"/>
                <a:cs typeface="Arial"/>
              </a:rPr>
              <a:t>me</a:t>
            </a:r>
            <a:r>
              <a:rPr sz="1800" b="0" spc="20" dirty="0">
                <a:latin typeface="Arial"/>
                <a:cs typeface="Arial"/>
              </a:rPr>
              <a:t> </a:t>
            </a:r>
            <a:r>
              <a:rPr sz="1800" b="0" spc="-5" dirty="0">
                <a:latin typeface="Arial"/>
                <a:cs typeface="Arial"/>
              </a:rPr>
              <a:t>s</a:t>
            </a:r>
            <a:r>
              <a:rPr sz="1800" b="0" spc="-30" dirty="0">
                <a:latin typeface="Arial"/>
                <a:cs typeface="Arial"/>
              </a:rPr>
              <a:t>y</a:t>
            </a:r>
            <a:r>
              <a:rPr sz="1800" b="0" spc="-10" dirty="0">
                <a:latin typeface="Arial"/>
                <a:cs typeface="Arial"/>
              </a:rPr>
              <a:t>s</a:t>
            </a:r>
            <a:r>
              <a:rPr sz="1800" b="0" dirty="0">
                <a:latin typeface="Arial"/>
                <a:cs typeface="Arial"/>
              </a:rPr>
              <a:t>t</a:t>
            </a:r>
            <a:r>
              <a:rPr sz="1800" b="0" spc="-15" dirty="0">
                <a:latin typeface="Arial"/>
                <a:cs typeface="Arial"/>
              </a:rPr>
              <a:t>em</a:t>
            </a:r>
            <a:r>
              <a:rPr sz="1800" b="0" spc="35" dirty="0">
                <a:latin typeface="Arial"/>
                <a:cs typeface="Arial"/>
              </a:rPr>
              <a:t> </a:t>
            </a:r>
            <a:r>
              <a:rPr sz="1800" b="0" spc="-20" dirty="0">
                <a:latin typeface="Arial"/>
                <a:cs typeface="Arial"/>
              </a:rPr>
              <a:t>(</a:t>
            </a:r>
            <a:r>
              <a:rPr sz="1800" spc="-10" dirty="0"/>
              <a:t>called</a:t>
            </a:r>
            <a:r>
              <a:rPr sz="1800" spc="20" dirty="0"/>
              <a:t> </a:t>
            </a:r>
            <a:r>
              <a:rPr sz="1800" spc="-10" dirty="0"/>
              <a:t>t</a:t>
            </a:r>
            <a:r>
              <a:rPr sz="1800" spc="-20" dirty="0"/>
              <a:t>h</a:t>
            </a:r>
            <a:r>
              <a:rPr sz="1800" spc="-10" dirty="0"/>
              <a:t>ro</a:t>
            </a:r>
            <a:r>
              <a:rPr sz="1800" spc="25" dirty="0"/>
              <a:t>w</a:t>
            </a:r>
            <a:r>
              <a:rPr sz="1800" spc="-10" dirty="0"/>
              <a:t>ing an</a:t>
            </a:r>
            <a:r>
              <a:rPr sz="1800" spc="5" dirty="0"/>
              <a:t> </a:t>
            </a:r>
            <a:r>
              <a:rPr sz="1800" spc="-10" dirty="0"/>
              <a:t>excepti</a:t>
            </a:r>
            <a:r>
              <a:rPr sz="1800" spc="-20" dirty="0"/>
              <a:t>o</a:t>
            </a:r>
            <a:r>
              <a:rPr sz="1800" spc="-15" dirty="0"/>
              <a:t>n</a:t>
            </a:r>
            <a:r>
              <a:rPr sz="1800" b="0" spc="-10" dirty="0">
                <a:latin typeface="Arial"/>
                <a:cs typeface="Arial"/>
              </a:rPr>
              <a:t>)</a:t>
            </a:r>
          </a:p>
          <a:p>
            <a:pPr marL="469900" marR="115570">
              <a:lnSpc>
                <a:spcPct val="100000"/>
              </a:lnSpc>
              <a:spcBef>
                <a:spcPts val="600"/>
              </a:spcBef>
            </a:pPr>
            <a:r>
              <a:rPr sz="1800" b="0" spc="-10" dirty="0">
                <a:latin typeface="Arial"/>
                <a:cs typeface="Arial"/>
              </a:rPr>
              <a:t>Except</a:t>
            </a:r>
            <a:r>
              <a:rPr sz="1800" b="0" spc="0" dirty="0">
                <a:latin typeface="Arial"/>
                <a:cs typeface="Arial"/>
              </a:rPr>
              <a:t>i</a:t>
            </a:r>
            <a:r>
              <a:rPr sz="1800" b="0" spc="-10" dirty="0">
                <a:latin typeface="Arial"/>
                <a:cs typeface="Arial"/>
              </a:rPr>
              <a:t>on</a:t>
            </a:r>
            <a:r>
              <a:rPr sz="1800" b="0" spc="-15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ob</a:t>
            </a:r>
            <a:r>
              <a:rPr sz="1800" b="0" dirty="0">
                <a:latin typeface="Arial"/>
                <a:cs typeface="Arial"/>
              </a:rPr>
              <a:t>j</a:t>
            </a:r>
            <a:r>
              <a:rPr sz="1800" b="0" spc="-10" dirty="0">
                <a:latin typeface="Arial"/>
                <a:cs typeface="Arial"/>
              </a:rPr>
              <a:t>e</a:t>
            </a:r>
            <a:r>
              <a:rPr sz="1800" b="0" spc="-5" dirty="0">
                <a:latin typeface="Arial"/>
                <a:cs typeface="Arial"/>
              </a:rPr>
              <a:t>ct c</a:t>
            </a:r>
            <a:r>
              <a:rPr sz="1800" b="0" spc="-10" dirty="0">
                <a:latin typeface="Arial"/>
                <a:cs typeface="Arial"/>
              </a:rPr>
              <a:t>onta</a:t>
            </a:r>
            <a:r>
              <a:rPr sz="1800" b="0" dirty="0">
                <a:latin typeface="Arial"/>
                <a:cs typeface="Arial"/>
              </a:rPr>
              <a:t>i</a:t>
            </a:r>
            <a:r>
              <a:rPr sz="1800" b="0" spc="-10" dirty="0">
                <a:latin typeface="Arial"/>
                <a:cs typeface="Arial"/>
              </a:rPr>
              <a:t>ns </a:t>
            </a:r>
            <a:r>
              <a:rPr sz="1800" b="0" spc="-5" dirty="0">
                <a:latin typeface="Arial"/>
                <a:cs typeface="Arial"/>
              </a:rPr>
              <a:t>in</a:t>
            </a:r>
            <a:r>
              <a:rPr sz="1800" b="0" spc="-10" dirty="0">
                <a:latin typeface="Arial"/>
                <a:cs typeface="Arial"/>
              </a:rPr>
              <a:t>format</a:t>
            </a:r>
            <a:r>
              <a:rPr sz="1800" b="0" dirty="0">
                <a:latin typeface="Arial"/>
                <a:cs typeface="Arial"/>
              </a:rPr>
              <a:t>i</a:t>
            </a:r>
            <a:r>
              <a:rPr sz="1800" b="0" spc="-10" dirty="0">
                <a:latin typeface="Arial"/>
                <a:cs typeface="Arial"/>
              </a:rPr>
              <a:t>on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about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the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er</a:t>
            </a:r>
            <a:r>
              <a:rPr sz="1800" b="0" spc="-20" dirty="0">
                <a:latin typeface="Arial"/>
                <a:cs typeface="Arial"/>
              </a:rPr>
              <a:t>r</a:t>
            </a:r>
            <a:r>
              <a:rPr sz="1800" b="0" spc="-10" dirty="0">
                <a:latin typeface="Arial"/>
                <a:cs typeface="Arial"/>
              </a:rPr>
              <a:t>o</a:t>
            </a:r>
            <a:r>
              <a:rPr sz="1800" b="0" spc="-100" dirty="0">
                <a:latin typeface="Arial"/>
                <a:cs typeface="Arial"/>
              </a:rPr>
              <a:t>r</a:t>
            </a:r>
            <a:r>
              <a:rPr sz="1800" b="0" spc="-5" dirty="0">
                <a:latin typeface="Arial"/>
                <a:cs typeface="Arial"/>
              </a:rPr>
              <a:t>,</a:t>
            </a:r>
            <a:r>
              <a:rPr sz="1800" b="0" spc="20" dirty="0">
                <a:latin typeface="Arial"/>
                <a:cs typeface="Arial"/>
              </a:rPr>
              <a:t> </a:t>
            </a:r>
            <a:r>
              <a:rPr sz="1800" b="0" spc="-5" dirty="0">
                <a:latin typeface="Arial"/>
                <a:cs typeface="Arial"/>
              </a:rPr>
              <a:t>in</a:t>
            </a:r>
            <a:r>
              <a:rPr sz="1800" b="0" spc="-10" dirty="0">
                <a:latin typeface="Arial"/>
                <a:cs typeface="Arial"/>
              </a:rPr>
              <a:t>c</a:t>
            </a:r>
            <a:r>
              <a:rPr sz="1800" b="0" spc="0" dirty="0">
                <a:latin typeface="Arial"/>
                <a:cs typeface="Arial"/>
              </a:rPr>
              <a:t>l</a:t>
            </a:r>
            <a:r>
              <a:rPr sz="1800" b="0" spc="-10" dirty="0">
                <a:latin typeface="Arial"/>
                <a:cs typeface="Arial"/>
              </a:rPr>
              <a:t>ud</a:t>
            </a:r>
            <a:r>
              <a:rPr sz="1800" b="0" dirty="0">
                <a:latin typeface="Arial"/>
                <a:cs typeface="Arial"/>
              </a:rPr>
              <a:t>i</a:t>
            </a:r>
            <a:r>
              <a:rPr sz="1800" b="0" spc="-10" dirty="0">
                <a:latin typeface="Arial"/>
                <a:cs typeface="Arial"/>
              </a:rPr>
              <a:t>ng</a:t>
            </a:r>
            <a:r>
              <a:rPr sz="1800" b="0" spc="-25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its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spc="-5" dirty="0">
                <a:latin typeface="Arial"/>
                <a:cs typeface="Arial"/>
              </a:rPr>
              <a:t>t</a:t>
            </a:r>
            <a:r>
              <a:rPr sz="1800" b="0" spc="-30" dirty="0">
                <a:latin typeface="Arial"/>
                <a:cs typeface="Arial"/>
              </a:rPr>
              <a:t>y</a:t>
            </a:r>
            <a:r>
              <a:rPr sz="1800" b="0" spc="-10" dirty="0">
                <a:latin typeface="Arial"/>
                <a:cs typeface="Arial"/>
              </a:rPr>
              <a:t>pe</a:t>
            </a:r>
            <a:r>
              <a:rPr sz="1800" b="0" spc="20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and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the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s</a:t>
            </a:r>
            <a:r>
              <a:rPr sz="1800" b="0" dirty="0">
                <a:latin typeface="Arial"/>
                <a:cs typeface="Arial"/>
              </a:rPr>
              <a:t>t</a:t>
            </a:r>
            <a:r>
              <a:rPr sz="1800" b="0" spc="-10" dirty="0">
                <a:latin typeface="Arial"/>
                <a:cs typeface="Arial"/>
              </a:rPr>
              <a:t>ate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of the</a:t>
            </a:r>
            <a:r>
              <a:rPr sz="1800" b="0" spc="-5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program</a:t>
            </a:r>
            <a:r>
              <a:rPr sz="1800" b="0" spc="20" dirty="0">
                <a:latin typeface="Arial"/>
                <a:cs typeface="Arial"/>
              </a:rPr>
              <a:t> </a:t>
            </a:r>
            <a:r>
              <a:rPr sz="1800" b="0" spc="-30" dirty="0">
                <a:latin typeface="Arial"/>
                <a:cs typeface="Arial"/>
              </a:rPr>
              <a:t>w</a:t>
            </a:r>
            <a:r>
              <a:rPr sz="1800" b="0" spc="-10" dirty="0">
                <a:latin typeface="Arial"/>
                <a:cs typeface="Arial"/>
              </a:rPr>
              <a:t>hen</a:t>
            </a:r>
            <a:r>
              <a:rPr sz="1800" b="0" spc="25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the</a:t>
            </a:r>
            <a:r>
              <a:rPr sz="1800" b="0" spc="-5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error</a:t>
            </a:r>
            <a:r>
              <a:rPr sz="1800" b="0" spc="25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o</a:t>
            </a:r>
            <a:r>
              <a:rPr sz="1800" b="0" spc="-5" dirty="0">
                <a:latin typeface="Arial"/>
                <a:cs typeface="Arial"/>
              </a:rPr>
              <a:t>c</a:t>
            </a:r>
            <a:r>
              <a:rPr sz="1800" b="0" spc="-10" dirty="0">
                <a:latin typeface="Arial"/>
                <a:cs typeface="Arial"/>
              </a:rPr>
              <a:t>c</a:t>
            </a:r>
            <a:r>
              <a:rPr sz="1800" b="0" spc="-5" dirty="0">
                <a:latin typeface="Arial"/>
                <a:cs typeface="Arial"/>
              </a:rPr>
              <a:t>u</a:t>
            </a:r>
            <a:r>
              <a:rPr sz="1800" b="0" spc="-10" dirty="0">
                <a:latin typeface="Arial"/>
                <a:cs typeface="Arial"/>
              </a:rPr>
              <a:t>r</a:t>
            </a:r>
            <a:r>
              <a:rPr sz="1800" b="0" spc="-20" dirty="0">
                <a:latin typeface="Arial"/>
                <a:cs typeface="Arial"/>
              </a:rPr>
              <a:t>r</a:t>
            </a:r>
            <a:r>
              <a:rPr sz="1800" b="0" spc="-10" dirty="0">
                <a:latin typeface="Arial"/>
                <a:cs typeface="Arial"/>
              </a:rPr>
              <a:t>ed.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800" spc="-10" dirty="0"/>
              <a:t>Step</a:t>
            </a:r>
            <a:r>
              <a:rPr sz="1800" spc="-5" dirty="0"/>
              <a:t> </a:t>
            </a:r>
            <a:r>
              <a:rPr sz="1800" spc="-10" dirty="0"/>
              <a:t>2:</a:t>
            </a:r>
          </a:p>
          <a:p>
            <a:pPr marL="469900" marR="495934">
              <a:lnSpc>
                <a:spcPct val="100000"/>
              </a:lnSpc>
              <a:spcBef>
                <a:spcPts val="600"/>
              </a:spcBef>
            </a:pPr>
            <a:r>
              <a:rPr sz="1800" b="0" spc="-10" dirty="0">
                <a:latin typeface="Arial"/>
                <a:cs typeface="Arial"/>
              </a:rPr>
              <a:t>The</a:t>
            </a:r>
            <a:r>
              <a:rPr sz="1800" b="0" spc="-5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run</a:t>
            </a:r>
            <a:r>
              <a:rPr sz="1800" b="0" spc="5" dirty="0">
                <a:latin typeface="Arial"/>
                <a:cs typeface="Arial"/>
              </a:rPr>
              <a:t> </a:t>
            </a:r>
            <a:r>
              <a:rPr sz="1800" b="0" spc="-5" dirty="0">
                <a:latin typeface="Arial"/>
                <a:cs typeface="Arial"/>
              </a:rPr>
              <a:t>ti</a:t>
            </a:r>
            <a:r>
              <a:rPr sz="1800" b="0" spc="-10" dirty="0">
                <a:latin typeface="Arial"/>
                <a:cs typeface="Arial"/>
              </a:rPr>
              <a:t>me</a:t>
            </a:r>
            <a:r>
              <a:rPr sz="1800" b="0" spc="-5" dirty="0">
                <a:latin typeface="Arial"/>
                <a:cs typeface="Arial"/>
              </a:rPr>
              <a:t> s</a:t>
            </a:r>
            <a:r>
              <a:rPr sz="1800" b="0" spc="-30" dirty="0">
                <a:latin typeface="Arial"/>
                <a:cs typeface="Arial"/>
              </a:rPr>
              <a:t>y</a:t>
            </a:r>
            <a:r>
              <a:rPr sz="1800" b="0" spc="-5" dirty="0">
                <a:latin typeface="Arial"/>
                <a:cs typeface="Arial"/>
              </a:rPr>
              <a:t>s</a:t>
            </a:r>
            <a:r>
              <a:rPr sz="1800" b="0" spc="-10" dirty="0">
                <a:latin typeface="Arial"/>
                <a:cs typeface="Arial"/>
              </a:rPr>
              <a:t>tem</a:t>
            </a:r>
            <a:r>
              <a:rPr sz="1800" b="0" spc="35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s</a:t>
            </a:r>
            <a:r>
              <a:rPr sz="1800" b="0" spc="-5" dirty="0">
                <a:latin typeface="Arial"/>
                <a:cs typeface="Arial"/>
              </a:rPr>
              <a:t>e</a:t>
            </a:r>
            <a:r>
              <a:rPr sz="1800" b="0" spc="-10" dirty="0">
                <a:latin typeface="Arial"/>
                <a:cs typeface="Arial"/>
              </a:rPr>
              <a:t>arches</a:t>
            </a:r>
            <a:r>
              <a:rPr sz="1800" b="0" spc="5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the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spc="-5" dirty="0">
                <a:latin typeface="Arial"/>
                <a:cs typeface="Arial"/>
              </a:rPr>
              <a:t>c</a:t>
            </a:r>
            <a:r>
              <a:rPr sz="1800" b="0" spc="-10" dirty="0">
                <a:latin typeface="Arial"/>
                <a:cs typeface="Arial"/>
              </a:rPr>
              <a:t>a</a:t>
            </a:r>
            <a:r>
              <a:rPr sz="1800" b="0" dirty="0">
                <a:latin typeface="Arial"/>
                <a:cs typeface="Arial"/>
              </a:rPr>
              <a:t>l</a:t>
            </a:r>
            <a:r>
              <a:rPr sz="1800" b="0" spc="-5" dirty="0">
                <a:latin typeface="Arial"/>
                <a:cs typeface="Arial"/>
              </a:rPr>
              <a:t>l</a:t>
            </a:r>
            <a:r>
              <a:rPr sz="1800" b="0" spc="-20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s</a:t>
            </a:r>
            <a:r>
              <a:rPr sz="1800" b="0" dirty="0">
                <a:latin typeface="Arial"/>
                <a:cs typeface="Arial"/>
              </a:rPr>
              <a:t>t</a:t>
            </a:r>
            <a:r>
              <a:rPr sz="1800" b="0" spc="-10" dirty="0">
                <a:latin typeface="Arial"/>
                <a:cs typeface="Arial"/>
              </a:rPr>
              <a:t>a</a:t>
            </a:r>
            <a:r>
              <a:rPr sz="1800" b="0" spc="-5" dirty="0">
                <a:latin typeface="Arial"/>
                <a:cs typeface="Arial"/>
              </a:rPr>
              <a:t>c</a:t>
            </a:r>
            <a:r>
              <a:rPr sz="1800" b="0" spc="-10" dirty="0">
                <a:latin typeface="Arial"/>
                <a:cs typeface="Arial"/>
              </a:rPr>
              <a:t>k</a:t>
            </a:r>
            <a:r>
              <a:rPr sz="1800" b="0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for</a:t>
            </a:r>
            <a:r>
              <a:rPr sz="1800" b="0" spc="20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a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method</a:t>
            </a:r>
            <a:r>
              <a:rPr sz="1800" b="0" spc="15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that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spc="-5" dirty="0">
                <a:latin typeface="Arial"/>
                <a:cs typeface="Arial"/>
              </a:rPr>
              <a:t>c</a:t>
            </a:r>
            <a:r>
              <a:rPr sz="1800" b="0" spc="-10" dirty="0">
                <a:latin typeface="Arial"/>
                <a:cs typeface="Arial"/>
              </a:rPr>
              <a:t>onta</a:t>
            </a:r>
            <a:r>
              <a:rPr sz="1800" b="0" dirty="0">
                <a:latin typeface="Arial"/>
                <a:cs typeface="Arial"/>
              </a:rPr>
              <a:t>i</a:t>
            </a:r>
            <a:r>
              <a:rPr sz="1800" b="0" spc="-10" dirty="0">
                <a:latin typeface="Arial"/>
                <a:cs typeface="Arial"/>
              </a:rPr>
              <a:t>ns</a:t>
            </a:r>
            <a:r>
              <a:rPr sz="1800" b="0" spc="5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the</a:t>
            </a:r>
            <a:r>
              <a:rPr sz="1800" b="0" spc="10" dirty="0">
                <a:latin typeface="Arial"/>
                <a:cs typeface="Arial"/>
              </a:rPr>
              <a:t> </a:t>
            </a:r>
            <a:r>
              <a:rPr sz="1800" b="0" spc="-10" dirty="0">
                <a:latin typeface="Arial"/>
                <a:cs typeface="Arial"/>
              </a:rPr>
              <a:t>method hand</a:t>
            </a:r>
            <a:r>
              <a:rPr sz="1800" b="0" dirty="0">
                <a:latin typeface="Arial"/>
                <a:cs typeface="Arial"/>
              </a:rPr>
              <a:t>l</a:t>
            </a:r>
            <a:r>
              <a:rPr sz="1800" b="0" spc="-10" dirty="0">
                <a:latin typeface="Arial"/>
                <a:cs typeface="Arial"/>
              </a:rPr>
              <a:t>er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645663" y="4655820"/>
            <a:ext cx="3602990" cy="379730"/>
          </a:xfrm>
          <a:custGeom>
            <a:avLst/>
            <a:gdLst/>
            <a:ahLst/>
            <a:cxnLst/>
            <a:rect l="l" t="t" r="r" b="b"/>
            <a:pathLst>
              <a:path w="3602990" h="379729">
                <a:moveTo>
                  <a:pt x="359816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3379"/>
                </a:lnTo>
                <a:lnTo>
                  <a:pt x="1523" y="377951"/>
                </a:lnTo>
                <a:lnTo>
                  <a:pt x="4571" y="379475"/>
                </a:lnTo>
                <a:lnTo>
                  <a:pt x="3598163" y="379475"/>
                </a:lnTo>
                <a:lnTo>
                  <a:pt x="3601211" y="377951"/>
                </a:lnTo>
                <a:lnTo>
                  <a:pt x="3602735" y="373379"/>
                </a:lnTo>
                <a:lnTo>
                  <a:pt x="4572" y="373379"/>
                </a:lnTo>
                <a:lnTo>
                  <a:pt x="4572" y="4571"/>
                </a:lnTo>
                <a:lnTo>
                  <a:pt x="3602735" y="4571"/>
                </a:lnTo>
                <a:lnTo>
                  <a:pt x="3601211" y="1523"/>
                </a:lnTo>
                <a:lnTo>
                  <a:pt x="3598163" y="0"/>
                </a:lnTo>
                <a:close/>
              </a:path>
              <a:path w="3602990" h="379729">
                <a:moveTo>
                  <a:pt x="3598164" y="4571"/>
                </a:moveTo>
                <a:lnTo>
                  <a:pt x="3598164" y="373379"/>
                </a:lnTo>
                <a:lnTo>
                  <a:pt x="3602735" y="373379"/>
                </a:lnTo>
                <a:lnTo>
                  <a:pt x="3602735" y="4571"/>
                </a:lnTo>
                <a:lnTo>
                  <a:pt x="3598164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0236" y="4660391"/>
            <a:ext cx="3593591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5663" y="4655820"/>
            <a:ext cx="3602990" cy="379730"/>
          </a:xfrm>
          <a:custGeom>
            <a:avLst/>
            <a:gdLst/>
            <a:ahLst/>
            <a:cxnLst/>
            <a:rect l="l" t="t" r="r" b="b"/>
            <a:pathLst>
              <a:path w="3602990" h="379729">
                <a:moveTo>
                  <a:pt x="359816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3379"/>
                </a:lnTo>
                <a:lnTo>
                  <a:pt x="1523" y="377951"/>
                </a:lnTo>
                <a:lnTo>
                  <a:pt x="4571" y="379475"/>
                </a:lnTo>
                <a:lnTo>
                  <a:pt x="3598163" y="379475"/>
                </a:lnTo>
                <a:lnTo>
                  <a:pt x="3601211" y="377951"/>
                </a:lnTo>
                <a:lnTo>
                  <a:pt x="3602735" y="373379"/>
                </a:lnTo>
                <a:lnTo>
                  <a:pt x="9143" y="373379"/>
                </a:lnTo>
                <a:lnTo>
                  <a:pt x="4571" y="368807"/>
                </a:lnTo>
                <a:lnTo>
                  <a:pt x="9143" y="36880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3602735" y="4571"/>
                </a:lnTo>
                <a:lnTo>
                  <a:pt x="3601211" y="1523"/>
                </a:lnTo>
                <a:lnTo>
                  <a:pt x="3598163" y="0"/>
                </a:lnTo>
                <a:close/>
              </a:path>
              <a:path w="3602990" h="379729">
                <a:moveTo>
                  <a:pt x="9143" y="368807"/>
                </a:moveTo>
                <a:lnTo>
                  <a:pt x="4571" y="368807"/>
                </a:lnTo>
                <a:lnTo>
                  <a:pt x="9143" y="373379"/>
                </a:lnTo>
                <a:lnTo>
                  <a:pt x="9143" y="368807"/>
                </a:lnTo>
                <a:close/>
              </a:path>
              <a:path w="3602990" h="379729">
                <a:moveTo>
                  <a:pt x="3593591" y="368807"/>
                </a:moveTo>
                <a:lnTo>
                  <a:pt x="9143" y="368807"/>
                </a:lnTo>
                <a:lnTo>
                  <a:pt x="9143" y="373379"/>
                </a:lnTo>
                <a:lnTo>
                  <a:pt x="3593591" y="373379"/>
                </a:lnTo>
                <a:lnTo>
                  <a:pt x="3593591" y="368807"/>
                </a:lnTo>
                <a:close/>
              </a:path>
              <a:path w="3602990" h="379729">
                <a:moveTo>
                  <a:pt x="3593591" y="4571"/>
                </a:moveTo>
                <a:lnTo>
                  <a:pt x="3593591" y="373379"/>
                </a:lnTo>
                <a:lnTo>
                  <a:pt x="3598163" y="368807"/>
                </a:lnTo>
                <a:lnTo>
                  <a:pt x="3602735" y="368807"/>
                </a:lnTo>
                <a:lnTo>
                  <a:pt x="3602735" y="9143"/>
                </a:lnTo>
                <a:lnTo>
                  <a:pt x="3598163" y="9143"/>
                </a:lnTo>
                <a:lnTo>
                  <a:pt x="3593591" y="4571"/>
                </a:lnTo>
                <a:close/>
              </a:path>
              <a:path w="3602990" h="379729">
                <a:moveTo>
                  <a:pt x="3602735" y="368807"/>
                </a:moveTo>
                <a:lnTo>
                  <a:pt x="3598163" y="368807"/>
                </a:lnTo>
                <a:lnTo>
                  <a:pt x="3593591" y="373379"/>
                </a:lnTo>
                <a:lnTo>
                  <a:pt x="3602735" y="373379"/>
                </a:lnTo>
                <a:lnTo>
                  <a:pt x="3602735" y="368807"/>
                </a:lnTo>
                <a:close/>
              </a:path>
              <a:path w="3602990" h="37972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3602990" h="379729">
                <a:moveTo>
                  <a:pt x="3593591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3593591" y="9143"/>
                </a:lnTo>
                <a:lnTo>
                  <a:pt x="3593591" y="4571"/>
                </a:lnTo>
                <a:close/>
              </a:path>
              <a:path w="3602990" h="379729">
                <a:moveTo>
                  <a:pt x="3602735" y="4571"/>
                </a:moveTo>
                <a:lnTo>
                  <a:pt x="3593591" y="4571"/>
                </a:lnTo>
                <a:lnTo>
                  <a:pt x="3598163" y="9143"/>
                </a:lnTo>
                <a:lnTo>
                  <a:pt x="3602735" y="9143"/>
                </a:lnTo>
                <a:lnTo>
                  <a:pt x="3602735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28902" y="4735319"/>
            <a:ext cx="28517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th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</a:t>
            </a:r>
            <a:r>
              <a:rPr sz="1800" b="1" spc="5" dirty="0">
                <a:latin typeface="Calibri"/>
                <a:cs typeface="Calibri"/>
              </a:rPr>
              <a:t>he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45663" y="5329428"/>
            <a:ext cx="3566160" cy="379730"/>
          </a:xfrm>
          <a:custGeom>
            <a:avLst/>
            <a:gdLst/>
            <a:ahLst/>
            <a:cxnLst/>
            <a:rect l="l" t="t" r="r" b="b"/>
            <a:pathLst>
              <a:path w="3566160" h="379729">
                <a:moveTo>
                  <a:pt x="356158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3561587" y="379475"/>
                </a:lnTo>
                <a:lnTo>
                  <a:pt x="3564635" y="377951"/>
                </a:lnTo>
                <a:lnTo>
                  <a:pt x="3566159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3566159" y="4571"/>
                </a:lnTo>
                <a:lnTo>
                  <a:pt x="3564635" y="1523"/>
                </a:lnTo>
                <a:lnTo>
                  <a:pt x="3561587" y="0"/>
                </a:lnTo>
                <a:close/>
              </a:path>
              <a:path w="3566160" h="379729">
                <a:moveTo>
                  <a:pt x="3561588" y="4571"/>
                </a:moveTo>
                <a:lnTo>
                  <a:pt x="3561588" y="374903"/>
                </a:lnTo>
                <a:lnTo>
                  <a:pt x="3566159" y="374903"/>
                </a:lnTo>
                <a:lnTo>
                  <a:pt x="3566159" y="4571"/>
                </a:lnTo>
                <a:lnTo>
                  <a:pt x="3561588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50236" y="5334000"/>
            <a:ext cx="3557015" cy="370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45663" y="5329428"/>
            <a:ext cx="3566160" cy="379730"/>
          </a:xfrm>
          <a:custGeom>
            <a:avLst/>
            <a:gdLst/>
            <a:ahLst/>
            <a:cxnLst/>
            <a:rect l="l" t="t" r="r" b="b"/>
            <a:pathLst>
              <a:path w="3566160" h="379729">
                <a:moveTo>
                  <a:pt x="356158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3561587" y="379475"/>
                </a:lnTo>
                <a:lnTo>
                  <a:pt x="3564635" y="377951"/>
                </a:lnTo>
                <a:lnTo>
                  <a:pt x="3566159" y="374903"/>
                </a:lnTo>
                <a:lnTo>
                  <a:pt x="9143" y="374903"/>
                </a:lnTo>
                <a:lnTo>
                  <a:pt x="4571" y="370331"/>
                </a:lnTo>
                <a:lnTo>
                  <a:pt x="9143" y="370331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3566159" y="4571"/>
                </a:lnTo>
                <a:lnTo>
                  <a:pt x="3564635" y="1523"/>
                </a:lnTo>
                <a:lnTo>
                  <a:pt x="3561587" y="0"/>
                </a:lnTo>
                <a:close/>
              </a:path>
              <a:path w="3566160" h="379729">
                <a:moveTo>
                  <a:pt x="9143" y="370331"/>
                </a:moveTo>
                <a:lnTo>
                  <a:pt x="4571" y="370331"/>
                </a:lnTo>
                <a:lnTo>
                  <a:pt x="9143" y="374903"/>
                </a:lnTo>
                <a:lnTo>
                  <a:pt x="9143" y="370331"/>
                </a:lnTo>
                <a:close/>
              </a:path>
              <a:path w="3566160" h="379729">
                <a:moveTo>
                  <a:pt x="3557015" y="370331"/>
                </a:moveTo>
                <a:lnTo>
                  <a:pt x="9143" y="370331"/>
                </a:lnTo>
                <a:lnTo>
                  <a:pt x="9143" y="374903"/>
                </a:lnTo>
                <a:lnTo>
                  <a:pt x="3557015" y="374903"/>
                </a:lnTo>
                <a:lnTo>
                  <a:pt x="3557015" y="370331"/>
                </a:lnTo>
                <a:close/>
              </a:path>
              <a:path w="3566160" h="379729">
                <a:moveTo>
                  <a:pt x="3557015" y="4571"/>
                </a:moveTo>
                <a:lnTo>
                  <a:pt x="3557015" y="374903"/>
                </a:lnTo>
                <a:lnTo>
                  <a:pt x="3561587" y="370331"/>
                </a:lnTo>
                <a:lnTo>
                  <a:pt x="3566159" y="370331"/>
                </a:lnTo>
                <a:lnTo>
                  <a:pt x="3566159" y="10667"/>
                </a:lnTo>
                <a:lnTo>
                  <a:pt x="3561587" y="10667"/>
                </a:lnTo>
                <a:lnTo>
                  <a:pt x="3557015" y="4571"/>
                </a:lnTo>
                <a:close/>
              </a:path>
              <a:path w="3566160" h="379729">
                <a:moveTo>
                  <a:pt x="3566159" y="370331"/>
                </a:moveTo>
                <a:lnTo>
                  <a:pt x="3561587" y="370331"/>
                </a:lnTo>
                <a:lnTo>
                  <a:pt x="3557015" y="374903"/>
                </a:lnTo>
                <a:lnTo>
                  <a:pt x="3566159" y="374903"/>
                </a:lnTo>
                <a:lnTo>
                  <a:pt x="3566159" y="370331"/>
                </a:lnTo>
                <a:close/>
              </a:path>
              <a:path w="3566160" h="379729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3566160" h="379729">
                <a:moveTo>
                  <a:pt x="3557015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3557015" y="10667"/>
                </a:lnTo>
                <a:lnTo>
                  <a:pt x="3557015" y="4571"/>
                </a:lnTo>
                <a:close/>
              </a:path>
              <a:path w="3566160" h="379729">
                <a:moveTo>
                  <a:pt x="3566159" y="4571"/>
                </a:moveTo>
                <a:lnTo>
                  <a:pt x="3557015" y="4571"/>
                </a:lnTo>
                <a:lnTo>
                  <a:pt x="3561587" y="10667"/>
                </a:lnTo>
                <a:lnTo>
                  <a:pt x="3566159" y="10667"/>
                </a:lnTo>
                <a:lnTo>
                  <a:pt x="3566159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28902" y="5410375"/>
            <a:ext cx="33699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th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wit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Calibri"/>
                <a:cs typeface="Calibri"/>
              </a:rPr>
              <a:t>x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tion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5" dirty="0">
                <a:latin typeface="Calibri"/>
                <a:cs typeface="Calibri"/>
              </a:rPr>
              <a:t>le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24327" y="6015228"/>
            <a:ext cx="3624579" cy="379730"/>
          </a:xfrm>
          <a:custGeom>
            <a:avLst/>
            <a:gdLst/>
            <a:ahLst/>
            <a:cxnLst/>
            <a:rect l="l" t="t" r="r" b="b"/>
            <a:pathLst>
              <a:path w="3624579" h="379729">
                <a:moveTo>
                  <a:pt x="3619499" y="0"/>
                </a:moveTo>
                <a:lnTo>
                  <a:pt x="4571" y="0"/>
                </a:lnTo>
                <a:lnTo>
                  <a:pt x="0" y="1523"/>
                </a:lnTo>
                <a:lnTo>
                  <a:pt x="0" y="377951"/>
                </a:lnTo>
                <a:lnTo>
                  <a:pt x="4571" y="379475"/>
                </a:lnTo>
                <a:lnTo>
                  <a:pt x="3619499" y="379475"/>
                </a:lnTo>
                <a:lnTo>
                  <a:pt x="3622547" y="377951"/>
                </a:lnTo>
                <a:lnTo>
                  <a:pt x="3624071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3624071" y="4571"/>
                </a:lnTo>
                <a:lnTo>
                  <a:pt x="3622547" y="1523"/>
                </a:lnTo>
                <a:lnTo>
                  <a:pt x="3619499" y="0"/>
                </a:lnTo>
                <a:close/>
              </a:path>
              <a:path w="3624579" h="379729">
                <a:moveTo>
                  <a:pt x="3619500" y="4571"/>
                </a:moveTo>
                <a:lnTo>
                  <a:pt x="3619500" y="374903"/>
                </a:lnTo>
                <a:lnTo>
                  <a:pt x="3624071" y="374903"/>
                </a:lnTo>
                <a:lnTo>
                  <a:pt x="3624071" y="4571"/>
                </a:lnTo>
                <a:lnTo>
                  <a:pt x="3619500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8900" y="6019800"/>
            <a:ext cx="3614927" cy="370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24327" y="6015228"/>
            <a:ext cx="3624579" cy="379730"/>
          </a:xfrm>
          <a:custGeom>
            <a:avLst/>
            <a:gdLst/>
            <a:ahLst/>
            <a:cxnLst/>
            <a:rect l="l" t="t" r="r" b="b"/>
            <a:pathLst>
              <a:path w="3624579" h="379729">
                <a:moveTo>
                  <a:pt x="3619499" y="0"/>
                </a:moveTo>
                <a:lnTo>
                  <a:pt x="4571" y="0"/>
                </a:lnTo>
                <a:lnTo>
                  <a:pt x="0" y="1523"/>
                </a:lnTo>
                <a:lnTo>
                  <a:pt x="0" y="377951"/>
                </a:lnTo>
                <a:lnTo>
                  <a:pt x="4571" y="379475"/>
                </a:lnTo>
                <a:lnTo>
                  <a:pt x="3619499" y="379475"/>
                </a:lnTo>
                <a:lnTo>
                  <a:pt x="3622547" y="377951"/>
                </a:lnTo>
                <a:lnTo>
                  <a:pt x="3624071" y="374903"/>
                </a:lnTo>
                <a:lnTo>
                  <a:pt x="9143" y="374903"/>
                </a:lnTo>
                <a:lnTo>
                  <a:pt x="4571" y="370331"/>
                </a:lnTo>
                <a:lnTo>
                  <a:pt x="9143" y="370331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3624071" y="4571"/>
                </a:lnTo>
                <a:lnTo>
                  <a:pt x="3622547" y="1523"/>
                </a:lnTo>
                <a:lnTo>
                  <a:pt x="3619499" y="0"/>
                </a:lnTo>
                <a:close/>
              </a:path>
              <a:path w="3624579" h="379729">
                <a:moveTo>
                  <a:pt x="9143" y="370331"/>
                </a:moveTo>
                <a:lnTo>
                  <a:pt x="4571" y="370331"/>
                </a:lnTo>
                <a:lnTo>
                  <a:pt x="9143" y="374903"/>
                </a:lnTo>
                <a:lnTo>
                  <a:pt x="9143" y="370331"/>
                </a:lnTo>
                <a:close/>
              </a:path>
              <a:path w="3624579" h="379729">
                <a:moveTo>
                  <a:pt x="3614927" y="370331"/>
                </a:moveTo>
                <a:lnTo>
                  <a:pt x="9143" y="370331"/>
                </a:lnTo>
                <a:lnTo>
                  <a:pt x="9143" y="374903"/>
                </a:lnTo>
                <a:lnTo>
                  <a:pt x="3614927" y="374903"/>
                </a:lnTo>
                <a:lnTo>
                  <a:pt x="3614927" y="370331"/>
                </a:lnTo>
                <a:close/>
              </a:path>
              <a:path w="3624579" h="379729">
                <a:moveTo>
                  <a:pt x="3614927" y="4571"/>
                </a:moveTo>
                <a:lnTo>
                  <a:pt x="3614927" y="374903"/>
                </a:lnTo>
                <a:lnTo>
                  <a:pt x="3619499" y="370331"/>
                </a:lnTo>
                <a:lnTo>
                  <a:pt x="3624071" y="370331"/>
                </a:lnTo>
                <a:lnTo>
                  <a:pt x="3624071" y="10667"/>
                </a:lnTo>
                <a:lnTo>
                  <a:pt x="3619499" y="10667"/>
                </a:lnTo>
                <a:lnTo>
                  <a:pt x="3614927" y="4571"/>
                </a:lnTo>
                <a:close/>
              </a:path>
              <a:path w="3624579" h="379729">
                <a:moveTo>
                  <a:pt x="3624071" y="370331"/>
                </a:moveTo>
                <a:lnTo>
                  <a:pt x="3619499" y="370331"/>
                </a:lnTo>
                <a:lnTo>
                  <a:pt x="3614927" y="374903"/>
                </a:lnTo>
                <a:lnTo>
                  <a:pt x="3624071" y="374903"/>
                </a:lnTo>
                <a:lnTo>
                  <a:pt x="3624071" y="370331"/>
                </a:lnTo>
                <a:close/>
              </a:path>
              <a:path w="3624579" h="379729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3624579" h="379729">
                <a:moveTo>
                  <a:pt x="3614927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3614927" y="10667"/>
                </a:lnTo>
                <a:lnTo>
                  <a:pt x="3614927" y="4571"/>
                </a:lnTo>
                <a:close/>
              </a:path>
              <a:path w="3624579" h="379729">
                <a:moveTo>
                  <a:pt x="3624071" y="4571"/>
                </a:moveTo>
                <a:lnTo>
                  <a:pt x="3614927" y="4571"/>
                </a:lnTo>
                <a:lnTo>
                  <a:pt x="3619499" y="10667"/>
                </a:lnTo>
                <a:lnTo>
                  <a:pt x="3624071" y="10667"/>
                </a:lnTo>
                <a:lnTo>
                  <a:pt x="3624071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07642" y="6096176"/>
            <a:ext cx="33331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th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with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Calibri"/>
                <a:cs typeface="Calibri"/>
              </a:rPr>
              <a:t>x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tion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5" dirty="0">
                <a:latin typeface="Calibri"/>
                <a:cs typeface="Calibri"/>
              </a:rPr>
              <a:t>le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57855" y="6637019"/>
            <a:ext cx="3514725" cy="379730"/>
          </a:xfrm>
          <a:custGeom>
            <a:avLst/>
            <a:gdLst/>
            <a:ahLst/>
            <a:cxnLst/>
            <a:rect l="l" t="t" r="r" b="b"/>
            <a:pathLst>
              <a:path w="3514725" h="379729">
                <a:moveTo>
                  <a:pt x="3509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3379"/>
                </a:lnTo>
                <a:lnTo>
                  <a:pt x="1523" y="377951"/>
                </a:lnTo>
                <a:lnTo>
                  <a:pt x="4571" y="379475"/>
                </a:lnTo>
                <a:lnTo>
                  <a:pt x="3509771" y="379475"/>
                </a:lnTo>
                <a:lnTo>
                  <a:pt x="3512819" y="377951"/>
                </a:lnTo>
                <a:lnTo>
                  <a:pt x="3514343" y="373379"/>
                </a:lnTo>
                <a:lnTo>
                  <a:pt x="4572" y="373379"/>
                </a:lnTo>
                <a:lnTo>
                  <a:pt x="4572" y="4571"/>
                </a:lnTo>
                <a:lnTo>
                  <a:pt x="3514343" y="4571"/>
                </a:lnTo>
                <a:lnTo>
                  <a:pt x="3512819" y="1523"/>
                </a:lnTo>
                <a:lnTo>
                  <a:pt x="3509771" y="0"/>
                </a:lnTo>
                <a:close/>
              </a:path>
              <a:path w="3514725" h="379729">
                <a:moveTo>
                  <a:pt x="3509772" y="4571"/>
                </a:moveTo>
                <a:lnTo>
                  <a:pt x="3509772" y="373379"/>
                </a:lnTo>
                <a:lnTo>
                  <a:pt x="3514343" y="373379"/>
                </a:lnTo>
                <a:lnTo>
                  <a:pt x="3514343" y="4571"/>
                </a:lnTo>
                <a:lnTo>
                  <a:pt x="3509772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2427" y="6641592"/>
            <a:ext cx="3505199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57855" y="6637019"/>
            <a:ext cx="3514725" cy="379730"/>
          </a:xfrm>
          <a:custGeom>
            <a:avLst/>
            <a:gdLst/>
            <a:ahLst/>
            <a:cxnLst/>
            <a:rect l="l" t="t" r="r" b="b"/>
            <a:pathLst>
              <a:path w="3514725" h="379729">
                <a:moveTo>
                  <a:pt x="3509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3379"/>
                </a:lnTo>
                <a:lnTo>
                  <a:pt x="1523" y="377951"/>
                </a:lnTo>
                <a:lnTo>
                  <a:pt x="4571" y="379475"/>
                </a:lnTo>
                <a:lnTo>
                  <a:pt x="3509771" y="379475"/>
                </a:lnTo>
                <a:lnTo>
                  <a:pt x="3512819" y="377951"/>
                </a:lnTo>
                <a:lnTo>
                  <a:pt x="3514343" y="373379"/>
                </a:lnTo>
                <a:lnTo>
                  <a:pt x="9143" y="373379"/>
                </a:lnTo>
                <a:lnTo>
                  <a:pt x="4571" y="368807"/>
                </a:lnTo>
                <a:lnTo>
                  <a:pt x="9143" y="36880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3514343" y="4571"/>
                </a:lnTo>
                <a:lnTo>
                  <a:pt x="3512819" y="1523"/>
                </a:lnTo>
                <a:lnTo>
                  <a:pt x="3509771" y="0"/>
                </a:lnTo>
                <a:close/>
              </a:path>
              <a:path w="3514725" h="379729">
                <a:moveTo>
                  <a:pt x="9143" y="368807"/>
                </a:moveTo>
                <a:lnTo>
                  <a:pt x="4571" y="368807"/>
                </a:lnTo>
                <a:lnTo>
                  <a:pt x="9143" y="373379"/>
                </a:lnTo>
                <a:lnTo>
                  <a:pt x="9143" y="368807"/>
                </a:lnTo>
                <a:close/>
              </a:path>
              <a:path w="3514725" h="379729">
                <a:moveTo>
                  <a:pt x="3505199" y="368807"/>
                </a:moveTo>
                <a:lnTo>
                  <a:pt x="9143" y="368807"/>
                </a:lnTo>
                <a:lnTo>
                  <a:pt x="9143" y="373379"/>
                </a:lnTo>
                <a:lnTo>
                  <a:pt x="3505199" y="373379"/>
                </a:lnTo>
                <a:lnTo>
                  <a:pt x="3505199" y="368807"/>
                </a:lnTo>
                <a:close/>
              </a:path>
              <a:path w="3514725" h="379729">
                <a:moveTo>
                  <a:pt x="3505199" y="4571"/>
                </a:moveTo>
                <a:lnTo>
                  <a:pt x="3505199" y="373379"/>
                </a:lnTo>
                <a:lnTo>
                  <a:pt x="3509771" y="368807"/>
                </a:lnTo>
                <a:lnTo>
                  <a:pt x="3514343" y="368807"/>
                </a:lnTo>
                <a:lnTo>
                  <a:pt x="3514343" y="9143"/>
                </a:lnTo>
                <a:lnTo>
                  <a:pt x="3509771" y="9143"/>
                </a:lnTo>
                <a:lnTo>
                  <a:pt x="3505199" y="4571"/>
                </a:lnTo>
                <a:close/>
              </a:path>
              <a:path w="3514725" h="379729">
                <a:moveTo>
                  <a:pt x="3514343" y="368807"/>
                </a:moveTo>
                <a:lnTo>
                  <a:pt x="3509771" y="368807"/>
                </a:lnTo>
                <a:lnTo>
                  <a:pt x="3505199" y="373379"/>
                </a:lnTo>
                <a:lnTo>
                  <a:pt x="3514343" y="373379"/>
                </a:lnTo>
                <a:lnTo>
                  <a:pt x="3514343" y="368807"/>
                </a:lnTo>
                <a:close/>
              </a:path>
              <a:path w="3514725" h="37972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3514725" h="379729">
                <a:moveTo>
                  <a:pt x="3505199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3505199" y="9143"/>
                </a:lnTo>
                <a:lnTo>
                  <a:pt x="3505199" y="4571"/>
                </a:lnTo>
                <a:close/>
              </a:path>
              <a:path w="3514725" h="379729">
                <a:moveTo>
                  <a:pt x="3514343" y="4571"/>
                </a:moveTo>
                <a:lnTo>
                  <a:pt x="3505199" y="4571"/>
                </a:lnTo>
                <a:lnTo>
                  <a:pt x="3509771" y="9143"/>
                </a:lnTo>
                <a:lnTo>
                  <a:pt x="3514343" y="9143"/>
                </a:lnTo>
                <a:lnTo>
                  <a:pt x="3514343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50059" y="6716592"/>
            <a:ext cx="13296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Main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th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5873" y="5740817"/>
            <a:ext cx="11087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Ca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3308" y="6479838"/>
            <a:ext cx="11087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Ca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65873" y="5031999"/>
            <a:ext cx="11087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Ca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95727" y="6210300"/>
            <a:ext cx="266700" cy="675640"/>
          </a:xfrm>
          <a:custGeom>
            <a:avLst/>
            <a:gdLst/>
            <a:ahLst/>
            <a:cxnLst/>
            <a:rect l="l" t="t" r="r" b="b"/>
            <a:pathLst>
              <a:path w="266700" h="675640">
                <a:moveTo>
                  <a:pt x="205214" y="44195"/>
                </a:moveTo>
                <a:lnTo>
                  <a:pt x="4571" y="44195"/>
                </a:lnTo>
                <a:lnTo>
                  <a:pt x="0" y="45719"/>
                </a:lnTo>
                <a:lnTo>
                  <a:pt x="0" y="673607"/>
                </a:lnTo>
                <a:lnTo>
                  <a:pt x="4571" y="675131"/>
                </a:lnTo>
                <a:lnTo>
                  <a:pt x="266699" y="675131"/>
                </a:lnTo>
                <a:lnTo>
                  <a:pt x="266699" y="670559"/>
                </a:lnTo>
                <a:lnTo>
                  <a:pt x="9143" y="670559"/>
                </a:lnTo>
                <a:lnTo>
                  <a:pt x="4571" y="665987"/>
                </a:lnTo>
                <a:lnTo>
                  <a:pt x="9143" y="665987"/>
                </a:lnTo>
                <a:lnTo>
                  <a:pt x="9143" y="54863"/>
                </a:lnTo>
                <a:lnTo>
                  <a:pt x="4571" y="54863"/>
                </a:lnTo>
                <a:lnTo>
                  <a:pt x="9143" y="48767"/>
                </a:lnTo>
                <a:lnTo>
                  <a:pt x="213097" y="48767"/>
                </a:lnTo>
                <a:lnTo>
                  <a:pt x="205214" y="44195"/>
                </a:lnTo>
                <a:close/>
              </a:path>
              <a:path w="266700" h="675640">
                <a:moveTo>
                  <a:pt x="9143" y="665987"/>
                </a:moveTo>
                <a:lnTo>
                  <a:pt x="4571" y="665987"/>
                </a:lnTo>
                <a:lnTo>
                  <a:pt x="9143" y="670559"/>
                </a:lnTo>
                <a:lnTo>
                  <a:pt x="9143" y="665987"/>
                </a:lnTo>
                <a:close/>
              </a:path>
              <a:path w="266700" h="675640">
                <a:moveTo>
                  <a:pt x="266699" y="665987"/>
                </a:moveTo>
                <a:lnTo>
                  <a:pt x="9143" y="665987"/>
                </a:lnTo>
                <a:lnTo>
                  <a:pt x="9143" y="670559"/>
                </a:lnTo>
                <a:lnTo>
                  <a:pt x="266699" y="670559"/>
                </a:lnTo>
                <a:lnTo>
                  <a:pt x="266699" y="665987"/>
                </a:lnTo>
                <a:close/>
              </a:path>
              <a:path w="266700" h="675640">
                <a:moveTo>
                  <a:pt x="214411" y="49529"/>
                </a:moveTo>
                <a:lnTo>
                  <a:pt x="144779" y="89915"/>
                </a:lnTo>
                <a:lnTo>
                  <a:pt x="141731" y="92963"/>
                </a:lnTo>
                <a:lnTo>
                  <a:pt x="143255" y="96011"/>
                </a:lnTo>
                <a:lnTo>
                  <a:pt x="146303" y="99059"/>
                </a:lnTo>
                <a:lnTo>
                  <a:pt x="149351" y="97535"/>
                </a:lnTo>
                <a:lnTo>
                  <a:pt x="222694" y="54863"/>
                </a:lnTo>
                <a:lnTo>
                  <a:pt x="222503" y="54863"/>
                </a:lnTo>
                <a:lnTo>
                  <a:pt x="222503" y="53339"/>
                </a:lnTo>
                <a:lnTo>
                  <a:pt x="220979" y="53339"/>
                </a:lnTo>
                <a:lnTo>
                  <a:pt x="214411" y="49529"/>
                </a:lnTo>
                <a:close/>
              </a:path>
              <a:path w="266700" h="675640">
                <a:moveTo>
                  <a:pt x="9143" y="48767"/>
                </a:moveTo>
                <a:lnTo>
                  <a:pt x="4571" y="54863"/>
                </a:lnTo>
                <a:lnTo>
                  <a:pt x="9143" y="54863"/>
                </a:lnTo>
                <a:lnTo>
                  <a:pt x="9143" y="48767"/>
                </a:lnTo>
                <a:close/>
              </a:path>
              <a:path w="266700" h="675640">
                <a:moveTo>
                  <a:pt x="213097" y="48767"/>
                </a:moveTo>
                <a:lnTo>
                  <a:pt x="9143" y="48767"/>
                </a:lnTo>
                <a:lnTo>
                  <a:pt x="9143" y="54863"/>
                </a:lnTo>
                <a:lnTo>
                  <a:pt x="205214" y="54863"/>
                </a:lnTo>
                <a:lnTo>
                  <a:pt x="214411" y="49529"/>
                </a:lnTo>
                <a:lnTo>
                  <a:pt x="213097" y="48767"/>
                </a:lnTo>
                <a:close/>
              </a:path>
              <a:path w="266700" h="675640">
                <a:moveTo>
                  <a:pt x="225060" y="44195"/>
                </a:moveTo>
                <a:lnTo>
                  <a:pt x="222503" y="44195"/>
                </a:lnTo>
                <a:lnTo>
                  <a:pt x="222503" y="54863"/>
                </a:lnTo>
                <a:lnTo>
                  <a:pt x="222694" y="54863"/>
                </a:lnTo>
                <a:lnTo>
                  <a:pt x="233171" y="48767"/>
                </a:lnTo>
                <a:lnTo>
                  <a:pt x="225060" y="44195"/>
                </a:lnTo>
                <a:close/>
              </a:path>
              <a:path w="266700" h="675640">
                <a:moveTo>
                  <a:pt x="220979" y="45719"/>
                </a:moveTo>
                <a:lnTo>
                  <a:pt x="214411" y="49529"/>
                </a:lnTo>
                <a:lnTo>
                  <a:pt x="220979" y="53339"/>
                </a:lnTo>
                <a:lnTo>
                  <a:pt x="220979" y="45719"/>
                </a:lnTo>
                <a:close/>
              </a:path>
              <a:path w="266700" h="675640">
                <a:moveTo>
                  <a:pt x="222503" y="45719"/>
                </a:moveTo>
                <a:lnTo>
                  <a:pt x="220979" y="45719"/>
                </a:lnTo>
                <a:lnTo>
                  <a:pt x="220979" y="53339"/>
                </a:lnTo>
                <a:lnTo>
                  <a:pt x="222503" y="53339"/>
                </a:lnTo>
                <a:lnTo>
                  <a:pt x="222503" y="45719"/>
                </a:lnTo>
                <a:close/>
              </a:path>
              <a:path w="266700" h="675640">
                <a:moveTo>
                  <a:pt x="146303" y="0"/>
                </a:moveTo>
                <a:lnTo>
                  <a:pt x="143255" y="3047"/>
                </a:lnTo>
                <a:lnTo>
                  <a:pt x="141731" y="6095"/>
                </a:lnTo>
                <a:lnTo>
                  <a:pt x="144779" y="9143"/>
                </a:lnTo>
                <a:lnTo>
                  <a:pt x="214411" y="49529"/>
                </a:lnTo>
                <a:lnTo>
                  <a:pt x="220979" y="45719"/>
                </a:lnTo>
                <a:lnTo>
                  <a:pt x="222503" y="45719"/>
                </a:lnTo>
                <a:lnTo>
                  <a:pt x="222503" y="44195"/>
                </a:lnTo>
                <a:lnTo>
                  <a:pt x="225060" y="44195"/>
                </a:lnTo>
                <a:lnTo>
                  <a:pt x="149351" y="1523"/>
                </a:lnTo>
                <a:lnTo>
                  <a:pt x="14630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95727" y="5483352"/>
            <a:ext cx="254635" cy="741045"/>
          </a:xfrm>
          <a:custGeom>
            <a:avLst/>
            <a:gdLst/>
            <a:ahLst/>
            <a:cxnLst/>
            <a:rect l="l" t="t" r="r" b="b"/>
            <a:pathLst>
              <a:path w="254635" h="741045">
                <a:moveTo>
                  <a:pt x="226550" y="44195"/>
                </a:moveTo>
                <a:lnTo>
                  <a:pt x="4571" y="44195"/>
                </a:lnTo>
                <a:lnTo>
                  <a:pt x="0" y="45719"/>
                </a:lnTo>
                <a:lnTo>
                  <a:pt x="0" y="739139"/>
                </a:lnTo>
                <a:lnTo>
                  <a:pt x="4571" y="740663"/>
                </a:lnTo>
                <a:lnTo>
                  <a:pt x="233171" y="740663"/>
                </a:lnTo>
                <a:lnTo>
                  <a:pt x="233171" y="736091"/>
                </a:lnTo>
                <a:lnTo>
                  <a:pt x="9143" y="736091"/>
                </a:lnTo>
                <a:lnTo>
                  <a:pt x="4571" y="729995"/>
                </a:lnTo>
                <a:lnTo>
                  <a:pt x="9143" y="729995"/>
                </a:lnTo>
                <a:lnTo>
                  <a:pt x="9143" y="54863"/>
                </a:lnTo>
                <a:lnTo>
                  <a:pt x="4571" y="54863"/>
                </a:lnTo>
                <a:lnTo>
                  <a:pt x="9143" y="50291"/>
                </a:lnTo>
                <a:lnTo>
                  <a:pt x="234433" y="50291"/>
                </a:lnTo>
                <a:lnTo>
                  <a:pt x="235747" y="49529"/>
                </a:lnTo>
                <a:lnTo>
                  <a:pt x="226550" y="44195"/>
                </a:lnTo>
                <a:close/>
              </a:path>
              <a:path w="254635" h="741045">
                <a:moveTo>
                  <a:pt x="9143" y="729995"/>
                </a:moveTo>
                <a:lnTo>
                  <a:pt x="4571" y="729995"/>
                </a:lnTo>
                <a:lnTo>
                  <a:pt x="9143" y="736091"/>
                </a:lnTo>
                <a:lnTo>
                  <a:pt x="9143" y="729995"/>
                </a:lnTo>
                <a:close/>
              </a:path>
              <a:path w="254635" h="741045">
                <a:moveTo>
                  <a:pt x="233171" y="729995"/>
                </a:moveTo>
                <a:lnTo>
                  <a:pt x="9143" y="729995"/>
                </a:lnTo>
                <a:lnTo>
                  <a:pt x="9143" y="736091"/>
                </a:lnTo>
                <a:lnTo>
                  <a:pt x="233171" y="736091"/>
                </a:lnTo>
                <a:lnTo>
                  <a:pt x="233171" y="729995"/>
                </a:lnTo>
                <a:close/>
              </a:path>
              <a:path w="254635" h="741045">
                <a:moveTo>
                  <a:pt x="235747" y="49529"/>
                </a:moveTo>
                <a:lnTo>
                  <a:pt x="166115" y="89915"/>
                </a:lnTo>
                <a:lnTo>
                  <a:pt x="164591" y="92963"/>
                </a:lnTo>
                <a:lnTo>
                  <a:pt x="164591" y="96011"/>
                </a:lnTo>
                <a:lnTo>
                  <a:pt x="167639" y="99059"/>
                </a:lnTo>
                <a:lnTo>
                  <a:pt x="170687" y="97535"/>
                </a:lnTo>
                <a:lnTo>
                  <a:pt x="246396" y="54863"/>
                </a:lnTo>
                <a:lnTo>
                  <a:pt x="245363" y="54863"/>
                </a:lnTo>
                <a:lnTo>
                  <a:pt x="245363" y="53339"/>
                </a:lnTo>
                <a:lnTo>
                  <a:pt x="242315" y="53339"/>
                </a:lnTo>
                <a:lnTo>
                  <a:pt x="235747" y="49529"/>
                </a:lnTo>
                <a:close/>
              </a:path>
              <a:path w="254635" h="741045">
                <a:moveTo>
                  <a:pt x="9143" y="50291"/>
                </a:moveTo>
                <a:lnTo>
                  <a:pt x="4571" y="54863"/>
                </a:lnTo>
                <a:lnTo>
                  <a:pt x="9143" y="54863"/>
                </a:lnTo>
                <a:lnTo>
                  <a:pt x="9143" y="50291"/>
                </a:lnTo>
                <a:close/>
              </a:path>
              <a:path w="254635" h="741045">
                <a:moveTo>
                  <a:pt x="234433" y="50291"/>
                </a:moveTo>
                <a:lnTo>
                  <a:pt x="9143" y="50291"/>
                </a:lnTo>
                <a:lnTo>
                  <a:pt x="9143" y="54863"/>
                </a:lnTo>
                <a:lnTo>
                  <a:pt x="226550" y="54863"/>
                </a:lnTo>
                <a:lnTo>
                  <a:pt x="234433" y="50291"/>
                </a:lnTo>
                <a:close/>
              </a:path>
              <a:path w="254635" h="741045">
                <a:moveTo>
                  <a:pt x="245363" y="44971"/>
                </a:moveTo>
                <a:lnTo>
                  <a:pt x="245363" y="54863"/>
                </a:lnTo>
                <a:lnTo>
                  <a:pt x="246396" y="54863"/>
                </a:lnTo>
                <a:lnTo>
                  <a:pt x="254507" y="50291"/>
                </a:lnTo>
                <a:lnTo>
                  <a:pt x="245363" y="44971"/>
                </a:lnTo>
                <a:close/>
              </a:path>
              <a:path w="254635" h="741045">
                <a:moveTo>
                  <a:pt x="242315" y="45719"/>
                </a:moveTo>
                <a:lnTo>
                  <a:pt x="235747" y="49529"/>
                </a:lnTo>
                <a:lnTo>
                  <a:pt x="242315" y="53339"/>
                </a:lnTo>
                <a:lnTo>
                  <a:pt x="242315" y="45719"/>
                </a:lnTo>
                <a:close/>
              </a:path>
              <a:path w="254635" h="741045">
                <a:moveTo>
                  <a:pt x="245363" y="45719"/>
                </a:moveTo>
                <a:lnTo>
                  <a:pt x="242315" y="45719"/>
                </a:lnTo>
                <a:lnTo>
                  <a:pt x="242315" y="53339"/>
                </a:lnTo>
                <a:lnTo>
                  <a:pt x="245363" y="53339"/>
                </a:lnTo>
                <a:lnTo>
                  <a:pt x="245363" y="45719"/>
                </a:lnTo>
                <a:close/>
              </a:path>
              <a:path w="254635" h="741045">
                <a:moveTo>
                  <a:pt x="167639" y="0"/>
                </a:moveTo>
                <a:lnTo>
                  <a:pt x="164591" y="3047"/>
                </a:lnTo>
                <a:lnTo>
                  <a:pt x="164591" y="6095"/>
                </a:lnTo>
                <a:lnTo>
                  <a:pt x="166115" y="9143"/>
                </a:lnTo>
                <a:lnTo>
                  <a:pt x="235747" y="49529"/>
                </a:lnTo>
                <a:lnTo>
                  <a:pt x="242315" y="45719"/>
                </a:lnTo>
                <a:lnTo>
                  <a:pt x="245363" y="45719"/>
                </a:lnTo>
                <a:lnTo>
                  <a:pt x="245363" y="44971"/>
                </a:lnTo>
                <a:lnTo>
                  <a:pt x="170687" y="1523"/>
                </a:lnTo>
                <a:lnTo>
                  <a:pt x="167639" y="0"/>
                </a:lnTo>
                <a:close/>
              </a:path>
              <a:path w="254635" h="741045">
                <a:moveTo>
                  <a:pt x="245363" y="44195"/>
                </a:moveTo>
                <a:lnTo>
                  <a:pt x="244030" y="44195"/>
                </a:lnTo>
                <a:lnTo>
                  <a:pt x="245363" y="44971"/>
                </a:lnTo>
                <a:lnTo>
                  <a:pt x="245363" y="4419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00300" y="4741164"/>
            <a:ext cx="266700" cy="675640"/>
          </a:xfrm>
          <a:custGeom>
            <a:avLst/>
            <a:gdLst/>
            <a:ahLst/>
            <a:cxnLst/>
            <a:rect l="l" t="t" r="r" b="b"/>
            <a:pathLst>
              <a:path w="266700" h="675639">
                <a:moveTo>
                  <a:pt x="207263" y="44195"/>
                </a:moveTo>
                <a:lnTo>
                  <a:pt x="4571" y="44195"/>
                </a:lnTo>
                <a:lnTo>
                  <a:pt x="1523" y="45719"/>
                </a:lnTo>
                <a:lnTo>
                  <a:pt x="0" y="48767"/>
                </a:lnTo>
                <a:lnTo>
                  <a:pt x="0" y="669035"/>
                </a:lnTo>
                <a:lnTo>
                  <a:pt x="1523" y="673607"/>
                </a:lnTo>
                <a:lnTo>
                  <a:pt x="4571" y="675131"/>
                </a:lnTo>
                <a:lnTo>
                  <a:pt x="266699" y="675131"/>
                </a:lnTo>
                <a:lnTo>
                  <a:pt x="266699" y="669035"/>
                </a:lnTo>
                <a:lnTo>
                  <a:pt x="10667" y="669035"/>
                </a:lnTo>
                <a:lnTo>
                  <a:pt x="4571" y="664463"/>
                </a:lnTo>
                <a:lnTo>
                  <a:pt x="10667" y="664463"/>
                </a:lnTo>
                <a:lnTo>
                  <a:pt x="10667" y="53339"/>
                </a:lnTo>
                <a:lnTo>
                  <a:pt x="4571" y="53339"/>
                </a:lnTo>
                <a:lnTo>
                  <a:pt x="10667" y="48767"/>
                </a:lnTo>
                <a:lnTo>
                  <a:pt x="214621" y="48767"/>
                </a:lnTo>
                <a:lnTo>
                  <a:pt x="214754" y="48690"/>
                </a:lnTo>
                <a:lnTo>
                  <a:pt x="207263" y="44195"/>
                </a:lnTo>
                <a:close/>
              </a:path>
              <a:path w="266700" h="675639">
                <a:moveTo>
                  <a:pt x="10667" y="664463"/>
                </a:moveTo>
                <a:lnTo>
                  <a:pt x="4571" y="664463"/>
                </a:lnTo>
                <a:lnTo>
                  <a:pt x="10667" y="669035"/>
                </a:lnTo>
                <a:lnTo>
                  <a:pt x="10667" y="664463"/>
                </a:lnTo>
                <a:close/>
              </a:path>
              <a:path w="266700" h="675639">
                <a:moveTo>
                  <a:pt x="266699" y="664463"/>
                </a:moveTo>
                <a:lnTo>
                  <a:pt x="10667" y="664463"/>
                </a:lnTo>
                <a:lnTo>
                  <a:pt x="10667" y="669035"/>
                </a:lnTo>
                <a:lnTo>
                  <a:pt x="266699" y="669035"/>
                </a:lnTo>
                <a:lnTo>
                  <a:pt x="266699" y="664463"/>
                </a:lnTo>
                <a:close/>
              </a:path>
              <a:path w="266700" h="675639">
                <a:moveTo>
                  <a:pt x="214754" y="48690"/>
                </a:moveTo>
                <a:lnTo>
                  <a:pt x="146303" y="88391"/>
                </a:lnTo>
                <a:lnTo>
                  <a:pt x="143255" y="91439"/>
                </a:lnTo>
                <a:lnTo>
                  <a:pt x="143255" y="96011"/>
                </a:lnTo>
                <a:lnTo>
                  <a:pt x="146303" y="97535"/>
                </a:lnTo>
                <a:lnTo>
                  <a:pt x="150875" y="97535"/>
                </a:lnTo>
                <a:lnTo>
                  <a:pt x="225456" y="53339"/>
                </a:lnTo>
                <a:lnTo>
                  <a:pt x="222503" y="53339"/>
                </a:lnTo>
                <a:lnTo>
                  <a:pt x="214754" y="48690"/>
                </a:lnTo>
                <a:close/>
              </a:path>
              <a:path w="266700" h="675639">
                <a:moveTo>
                  <a:pt x="10667" y="48767"/>
                </a:moveTo>
                <a:lnTo>
                  <a:pt x="4571" y="53339"/>
                </a:lnTo>
                <a:lnTo>
                  <a:pt x="10667" y="53339"/>
                </a:lnTo>
                <a:lnTo>
                  <a:pt x="10667" y="48767"/>
                </a:lnTo>
                <a:close/>
              </a:path>
              <a:path w="266700" h="675639">
                <a:moveTo>
                  <a:pt x="214621" y="48767"/>
                </a:moveTo>
                <a:lnTo>
                  <a:pt x="10667" y="48767"/>
                </a:lnTo>
                <a:lnTo>
                  <a:pt x="10667" y="53339"/>
                </a:lnTo>
                <a:lnTo>
                  <a:pt x="206738" y="53339"/>
                </a:lnTo>
                <a:lnTo>
                  <a:pt x="214621" y="48767"/>
                </a:lnTo>
                <a:close/>
              </a:path>
              <a:path w="266700" h="675639">
                <a:moveTo>
                  <a:pt x="222503" y="44195"/>
                </a:moveTo>
                <a:lnTo>
                  <a:pt x="214754" y="48690"/>
                </a:lnTo>
                <a:lnTo>
                  <a:pt x="222503" y="53339"/>
                </a:lnTo>
                <a:lnTo>
                  <a:pt x="222503" y="44195"/>
                </a:lnTo>
                <a:close/>
              </a:path>
              <a:path w="266700" h="675639">
                <a:moveTo>
                  <a:pt x="224027" y="44195"/>
                </a:moveTo>
                <a:lnTo>
                  <a:pt x="222503" y="44195"/>
                </a:lnTo>
                <a:lnTo>
                  <a:pt x="222503" y="53339"/>
                </a:lnTo>
                <a:lnTo>
                  <a:pt x="224027" y="53339"/>
                </a:lnTo>
                <a:lnTo>
                  <a:pt x="224027" y="44195"/>
                </a:lnTo>
                <a:close/>
              </a:path>
              <a:path w="266700" h="675639">
                <a:moveTo>
                  <a:pt x="225456" y="44195"/>
                </a:moveTo>
                <a:lnTo>
                  <a:pt x="224027" y="44195"/>
                </a:lnTo>
                <a:lnTo>
                  <a:pt x="224027" y="53339"/>
                </a:lnTo>
                <a:lnTo>
                  <a:pt x="225456" y="53339"/>
                </a:lnTo>
                <a:lnTo>
                  <a:pt x="233171" y="48767"/>
                </a:lnTo>
                <a:lnTo>
                  <a:pt x="225456" y="44195"/>
                </a:lnTo>
                <a:close/>
              </a:path>
              <a:path w="266700" h="675639">
                <a:moveTo>
                  <a:pt x="150875" y="0"/>
                </a:moveTo>
                <a:lnTo>
                  <a:pt x="146303" y="0"/>
                </a:lnTo>
                <a:lnTo>
                  <a:pt x="143255" y="1523"/>
                </a:lnTo>
                <a:lnTo>
                  <a:pt x="143255" y="4571"/>
                </a:lnTo>
                <a:lnTo>
                  <a:pt x="146303" y="7619"/>
                </a:lnTo>
                <a:lnTo>
                  <a:pt x="214754" y="48690"/>
                </a:lnTo>
                <a:lnTo>
                  <a:pt x="222503" y="44195"/>
                </a:lnTo>
                <a:lnTo>
                  <a:pt x="225456" y="44195"/>
                </a:lnTo>
                <a:lnTo>
                  <a:pt x="150875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07251" y="4840223"/>
            <a:ext cx="269875" cy="725805"/>
          </a:xfrm>
          <a:custGeom>
            <a:avLst/>
            <a:gdLst/>
            <a:ahLst/>
            <a:cxnLst/>
            <a:rect l="l" t="t" r="r" b="b"/>
            <a:pathLst>
              <a:path w="269875" h="725804">
                <a:moveTo>
                  <a:pt x="9188" y="673918"/>
                </a:moveTo>
                <a:lnTo>
                  <a:pt x="0" y="679703"/>
                </a:lnTo>
                <a:lnTo>
                  <a:pt x="85343" y="723899"/>
                </a:lnTo>
                <a:lnTo>
                  <a:pt x="88391" y="725423"/>
                </a:lnTo>
                <a:lnTo>
                  <a:pt x="91439" y="722375"/>
                </a:lnTo>
                <a:lnTo>
                  <a:pt x="92963" y="719327"/>
                </a:lnTo>
                <a:lnTo>
                  <a:pt x="89915" y="716279"/>
                </a:lnTo>
                <a:lnTo>
                  <a:pt x="29463" y="684275"/>
                </a:lnTo>
                <a:lnTo>
                  <a:pt x="10667" y="684275"/>
                </a:lnTo>
                <a:lnTo>
                  <a:pt x="9188" y="673918"/>
                </a:lnTo>
                <a:close/>
              </a:path>
              <a:path w="269875" h="725804">
                <a:moveTo>
                  <a:pt x="85343" y="626363"/>
                </a:moveTo>
                <a:lnTo>
                  <a:pt x="82295" y="627887"/>
                </a:lnTo>
                <a:lnTo>
                  <a:pt x="9188" y="673918"/>
                </a:lnTo>
                <a:lnTo>
                  <a:pt x="10667" y="684275"/>
                </a:lnTo>
                <a:lnTo>
                  <a:pt x="13715" y="682751"/>
                </a:lnTo>
                <a:lnTo>
                  <a:pt x="12191" y="682751"/>
                </a:lnTo>
                <a:lnTo>
                  <a:pt x="12191" y="675131"/>
                </a:lnTo>
                <a:lnTo>
                  <a:pt x="24236" y="675131"/>
                </a:lnTo>
                <a:lnTo>
                  <a:pt x="26645" y="673607"/>
                </a:lnTo>
                <a:lnTo>
                  <a:pt x="12191" y="673607"/>
                </a:lnTo>
                <a:lnTo>
                  <a:pt x="30204" y="671356"/>
                </a:lnTo>
                <a:lnTo>
                  <a:pt x="86867" y="635507"/>
                </a:lnTo>
                <a:lnTo>
                  <a:pt x="88391" y="632459"/>
                </a:lnTo>
                <a:lnTo>
                  <a:pt x="88391" y="629411"/>
                </a:lnTo>
                <a:lnTo>
                  <a:pt x="85343" y="626363"/>
                </a:lnTo>
                <a:close/>
              </a:path>
              <a:path w="269875" h="725804">
                <a:moveTo>
                  <a:pt x="24127" y="681450"/>
                </a:moveTo>
                <a:lnTo>
                  <a:pt x="13715" y="682751"/>
                </a:lnTo>
                <a:lnTo>
                  <a:pt x="10667" y="684275"/>
                </a:lnTo>
                <a:lnTo>
                  <a:pt x="29463" y="684275"/>
                </a:lnTo>
                <a:lnTo>
                  <a:pt x="24127" y="681450"/>
                </a:lnTo>
                <a:close/>
              </a:path>
              <a:path w="269875" h="725804">
                <a:moveTo>
                  <a:pt x="12191" y="675131"/>
                </a:moveTo>
                <a:lnTo>
                  <a:pt x="12191" y="682751"/>
                </a:lnTo>
                <a:lnTo>
                  <a:pt x="18749" y="678603"/>
                </a:lnTo>
                <a:lnTo>
                  <a:pt x="12191" y="675131"/>
                </a:lnTo>
                <a:close/>
              </a:path>
              <a:path w="269875" h="725804">
                <a:moveTo>
                  <a:pt x="18749" y="678603"/>
                </a:moveTo>
                <a:lnTo>
                  <a:pt x="12191" y="682751"/>
                </a:lnTo>
                <a:lnTo>
                  <a:pt x="13715" y="682751"/>
                </a:lnTo>
                <a:lnTo>
                  <a:pt x="24127" y="681450"/>
                </a:lnTo>
                <a:lnTo>
                  <a:pt x="18749" y="678603"/>
                </a:lnTo>
                <a:close/>
              </a:path>
              <a:path w="269875" h="725804">
                <a:moveTo>
                  <a:pt x="36575" y="0"/>
                </a:moveTo>
                <a:lnTo>
                  <a:pt x="36575" y="9143"/>
                </a:lnTo>
                <a:lnTo>
                  <a:pt x="47243" y="10667"/>
                </a:lnTo>
                <a:lnTo>
                  <a:pt x="56387" y="12191"/>
                </a:lnTo>
                <a:lnTo>
                  <a:pt x="97535" y="25907"/>
                </a:lnTo>
                <a:lnTo>
                  <a:pt x="146303" y="60959"/>
                </a:lnTo>
                <a:lnTo>
                  <a:pt x="173735" y="91439"/>
                </a:lnTo>
                <a:lnTo>
                  <a:pt x="204215" y="137159"/>
                </a:lnTo>
                <a:lnTo>
                  <a:pt x="230123" y="190499"/>
                </a:lnTo>
                <a:lnTo>
                  <a:pt x="248411" y="249935"/>
                </a:lnTo>
                <a:lnTo>
                  <a:pt x="252983" y="265175"/>
                </a:lnTo>
                <a:lnTo>
                  <a:pt x="254507" y="280415"/>
                </a:lnTo>
                <a:lnTo>
                  <a:pt x="257555" y="295655"/>
                </a:lnTo>
                <a:lnTo>
                  <a:pt x="259079" y="310895"/>
                </a:lnTo>
                <a:lnTo>
                  <a:pt x="259079" y="326135"/>
                </a:lnTo>
                <a:lnTo>
                  <a:pt x="260603" y="342899"/>
                </a:lnTo>
                <a:lnTo>
                  <a:pt x="259079" y="358139"/>
                </a:lnTo>
                <a:lnTo>
                  <a:pt x="259079" y="373379"/>
                </a:lnTo>
                <a:lnTo>
                  <a:pt x="257555" y="388619"/>
                </a:lnTo>
                <a:lnTo>
                  <a:pt x="251459" y="419099"/>
                </a:lnTo>
                <a:lnTo>
                  <a:pt x="237743" y="464819"/>
                </a:lnTo>
                <a:lnTo>
                  <a:pt x="231647" y="478535"/>
                </a:lnTo>
                <a:lnTo>
                  <a:pt x="225551" y="493775"/>
                </a:lnTo>
                <a:lnTo>
                  <a:pt x="211835" y="521207"/>
                </a:lnTo>
                <a:lnTo>
                  <a:pt x="196595" y="547115"/>
                </a:lnTo>
                <a:lnTo>
                  <a:pt x="178307" y="571499"/>
                </a:lnTo>
                <a:lnTo>
                  <a:pt x="158495" y="592835"/>
                </a:lnTo>
                <a:lnTo>
                  <a:pt x="149351" y="603503"/>
                </a:lnTo>
                <a:lnTo>
                  <a:pt x="106679" y="638555"/>
                </a:lnTo>
                <a:lnTo>
                  <a:pt x="71627" y="658367"/>
                </a:lnTo>
                <a:lnTo>
                  <a:pt x="59435" y="662939"/>
                </a:lnTo>
                <a:lnTo>
                  <a:pt x="48767" y="667511"/>
                </a:lnTo>
                <a:lnTo>
                  <a:pt x="36575" y="670559"/>
                </a:lnTo>
                <a:lnTo>
                  <a:pt x="30204" y="671356"/>
                </a:lnTo>
                <a:lnTo>
                  <a:pt x="18749" y="678603"/>
                </a:lnTo>
                <a:lnTo>
                  <a:pt x="24127" y="681450"/>
                </a:lnTo>
                <a:lnTo>
                  <a:pt x="38099" y="679703"/>
                </a:lnTo>
                <a:lnTo>
                  <a:pt x="51815" y="676655"/>
                </a:lnTo>
                <a:lnTo>
                  <a:pt x="76199" y="667511"/>
                </a:lnTo>
                <a:lnTo>
                  <a:pt x="88391" y="661415"/>
                </a:lnTo>
                <a:lnTo>
                  <a:pt x="100583" y="653795"/>
                </a:lnTo>
                <a:lnTo>
                  <a:pt x="111251" y="646175"/>
                </a:lnTo>
                <a:lnTo>
                  <a:pt x="123443" y="638555"/>
                </a:lnTo>
                <a:lnTo>
                  <a:pt x="155447" y="611123"/>
                </a:lnTo>
                <a:lnTo>
                  <a:pt x="185927" y="576071"/>
                </a:lnTo>
                <a:lnTo>
                  <a:pt x="220979" y="525779"/>
                </a:lnTo>
                <a:lnTo>
                  <a:pt x="240791" y="483107"/>
                </a:lnTo>
                <a:lnTo>
                  <a:pt x="260603" y="422147"/>
                </a:lnTo>
                <a:lnTo>
                  <a:pt x="263651" y="405383"/>
                </a:lnTo>
                <a:lnTo>
                  <a:pt x="266699" y="390143"/>
                </a:lnTo>
                <a:lnTo>
                  <a:pt x="268223" y="373379"/>
                </a:lnTo>
                <a:lnTo>
                  <a:pt x="269747" y="358139"/>
                </a:lnTo>
                <a:lnTo>
                  <a:pt x="269747" y="326135"/>
                </a:lnTo>
                <a:lnTo>
                  <a:pt x="268223" y="309371"/>
                </a:lnTo>
                <a:lnTo>
                  <a:pt x="265175" y="278891"/>
                </a:lnTo>
                <a:lnTo>
                  <a:pt x="262127" y="262127"/>
                </a:lnTo>
                <a:lnTo>
                  <a:pt x="257555" y="246887"/>
                </a:lnTo>
                <a:lnTo>
                  <a:pt x="249935" y="216407"/>
                </a:lnTo>
                <a:lnTo>
                  <a:pt x="227075" y="158495"/>
                </a:lnTo>
                <a:lnTo>
                  <a:pt x="196595" y="108203"/>
                </a:lnTo>
                <a:lnTo>
                  <a:pt x="161543" y="64007"/>
                </a:lnTo>
                <a:lnTo>
                  <a:pt x="132587" y="38099"/>
                </a:lnTo>
                <a:lnTo>
                  <a:pt x="123443" y="30479"/>
                </a:lnTo>
                <a:lnTo>
                  <a:pt x="80771" y="7619"/>
                </a:lnTo>
                <a:lnTo>
                  <a:pt x="57911" y="3047"/>
                </a:lnTo>
                <a:lnTo>
                  <a:pt x="36575" y="0"/>
                </a:lnTo>
                <a:close/>
              </a:path>
              <a:path w="269875" h="725804">
                <a:moveTo>
                  <a:pt x="24236" y="675131"/>
                </a:moveTo>
                <a:lnTo>
                  <a:pt x="12191" y="675131"/>
                </a:lnTo>
                <a:lnTo>
                  <a:pt x="18749" y="678603"/>
                </a:lnTo>
                <a:lnTo>
                  <a:pt x="24236" y="675131"/>
                </a:lnTo>
                <a:close/>
              </a:path>
              <a:path w="269875" h="725804">
                <a:moveTo>
                  <a:pt x="9681" y="673607"/>
                </a:moveTo>
                <a:lnTo>
                  <a:pt x="9143" y="673607"/>
                </a:lnTo>
                <a:lnTo>
                  <a:pt x="9188" y="673918"/>
                </a:lnTo>
                <a:lnTo>
                  <a:pt x="9681" y="673607"/>
                </a:lnTo>
                <a:close/>
              </a:path>
              <a:path w="269875" h="725804">
                <a:moveTo>
                  <a:pt x="30204" y="671356"/>
                </a:moveTo>
                <a:lnTo>
                  <a:pt x="12191" y="673607"/>
                </a:lnTo>
                <a:lnTo>
                  <a:pt x="26645" y="673607"/>
                </a:lnTo>
                <a:lnTo>
                  <a:pt x="30204" y="67135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07251" y="5515355"/>
            <a:ext cx="269875" cy="734695"/>
          </a:xfrm>
          <a:custGeom>
            <a:avLst/>
            <a:gdLst/>
            <a:ahLst/>
            <a:cxnLst/>
            <a:rect l="l" t="t" r="r" b="b"/>
            <a:pathLst>
              <a:path w="269875" h="734695">
                <a:moveTo>
                  <a:pt x="45719" y="684333"/>
                </a:moveTo>
                <a:lnTo>
                  <a:pt x="36575" y="690371"/>
                </a:lnTo>
                <a:lnTo>
                  <a:pt x="121919" y="734567"/>
                </a:lnTo>
                <a:lnTo>
                  <a:pt x="124967" y="734567"/>
                </a:lnTo>
                <a:lnTo>
                  <a:pt x="128015" y="733043"/>
                </a:lnTo>
                <a:lnTo>
                  <a:pt x="128015" y="728471"/>
                </a:lnTo>
                <a:lnTo>
                  <a:pt x="126491" y="726947"/>
                </a:lnTo>
                <a:lnTo>
                  <a:pt x="64854" y="694943"/>
                </a:lnTo>
                <a:lnTo>
                  <a:pt x="45719" y="694943"/>
                </a:lnTo>
                <a:lnTo>
                  <a:pt x="45719" y="684333"/>
                </a:lnTo>
                <a:close/>
              </a:path>
              <a:path w="269875" h="734695">
                <a:moveTo>
                  <a:pt x="68113" y="680925"/>
                </a:moveTo>
                <a:lnTo>
                  <a:pt x="67055" y="681227"/>
                </a:lnTo>
                <a:lnTo>
                  <a:pt x="45831" y="684260"/>
                </a:lnTo>
                <a:lnTo>
                  <a:pt x="45719" y="694943"/>
                </a:lnTo>
                <a:lnTo>
                  <a:pt x="47243" y="693419"/>
                </a:lnTo>
                <a:lnTo>
                  <a:pt x="48730" y="693234"/>
                </a:lnTo>
                <a:lnTo>
                  <a:pt x="47243" y="685799"/>
                </a:lnTo>
                <a:lnTo>
                  <a:pt x="60566" y="685799"/>
                </a:lnTo>
                <a:lnTo>
                  <a:pt x="68113" y="680925"/>
                </a:lnTo>
                <a:close/>
              </a:path>
              <a:path w="269875" h="734695">
                <a:moveTo>
                  <a:pt x="59072" y="691941"/>
                </a:moveTo>
                <a:lnTo>
                  <a:pt x="49133" y="693183"/>
                </a:lnTo>
                <a:lnTo>
                  <a:pt x="48767" y="693419"/>
                </a:lnTo>
                <a:lnTo>
                  <a:pt x="47243" y="693419"/>
                </a:lnTo>
                <a:lnTo>
                  <a:pt x="45719" y="694943"/>
                </a:lnTo>
                <a:lnTo>
                  <a:pt x="64854" y="694943"/>
                </a:lnTo>
                <a:lnTo>
                  <a:pt x="61919" y="693419"/>
                </a:lnTo>
                <a:lnTo>
                  <a:pt x="48767" y="693419"/>
                </a:lnTo>
                <a:lnTo>
                  <a:pt x="48730" y="693234"/>
                </a:lnTo>
                <a:lnTo>
                  <a:pt x="61561" y="693234"/>
                </a:lnTo>
                <a:lnTo>
                  <a:pt x="59072" y="691941"/>
                </a:lnTo>
                <a:close/>
              </a:path>
              <a:path w="269875" h="734695">
                <a:moveTo>
                  <a:pt x="49133" y="693183"/>
                </a:moveTo>
                <a:lnTo>
                  <a:pt x="48730" y="693234"/>
                </a:lnTo>
                <a:lnTo>
                  <a:pt x="48767" y="693419"/>
                </a:lnTo>
                <a:lnTo>
                  <a:pt x="49133" y="693183"/>
                </a:lnTo>
                <a:close/>
              </a:path>
              <a:path w="269875" h="734695">
                <a:moveTo>
                  <a:pt x="47243" y="685799"/>
                </a:moveTo>
                <a:lnTo>
                  <a:pt x="48730" y="693234"/>
                </a:lnTo>
                <a:lnTo>
                  <a:pt x="49133" y="693183"/>
                </a:lnTo>
                <a:lnTo>
                  <a:pt x="54629" y="689634"/>
                </a:lnTo>
                <a:lnTo>
                  <a:pt x="47243" y="685799"/>
                </a:lnTo>
                <a:close/>
              </a:path>
              <a:path w="269875" h="734695">
                <a:moveTo>
                  <a:pt x="54629" y="689634"/>
                </a:moveTo>
                <a:lnTo>
                  <a:pt x="49133" y="693183"/>
                </a:lnTo>
                <a:lnTo>
                  <a:pt x="59072" y="691941"/>
                </a:lnTo>
                <a:lnTo>
                  <a:pt x="54629" y="689634"/>
                </a:lnTo>
                <a:close/>
              </a:path>
              <a:path w="269875" h="734695">
                <a:moveTo>
                  <a:pt x="12191" y="0"/>
                </a:moveTo>
                <a:lnTo>
                  <a:pt x="0" y="0"/>
                </a:lnTo>
                <a:lnTo>
                  <a:pt x="0" y="9143"/>
                </a:lnTo>
                <a:lnTo>
                  <a:pt x="12191" y="9143"/>
                </a:lnTo>
                <a:lnTo>
                  <a:pt x="24383" y="10667"/>
                </a:lnTo>
                <a:lnTo>
                  <a:pt x="60959" y="19811"/>
                </a:lnTo>
                <a:lnTo>
                  <a:pt x="71627" y="25907"/>
                </a:lnTo>
                <a:lnTo>
                  <a:pt x="83819" y="30479"/>
                </a:lnTo>
                <a:lnTo>
                  <a:pt x="94487" y="38099"/>
                </a:lnTo>
                <a:lnTo>
                  <a:pt x="106679" y="44195"/>
                </a:lnTo>
                <a:lnTo>
                  <a:pt x="117347" y="53339"/>
                </a:lnTo>
                <a:lnTo>
                  <a:pt x="128015" y="60959"/>
                </a:lnTo>
                <a:lnTo>
                  <a:pt x="138683" y="71627"/>
                </a:lnTo>
                <a:lnTo>
                  <a:pt x="149351" y="80771"/>
                </a:lnTo>
                <a:lnTo>
                  <a:pt x="178307" y="114299"/>
                </a:lnTo>
                <a:lnTo>
                  <a:pt x="211835" y="166115"/>
                </a:lnTo>
                <a:lnTo>
                  <a:pt x="231647" y="207263"/>
                </a:lnTo>
                <a:lnTo>
                  <a:pt x="251459" y="268223"/>
                </a:lnTo>
                <a:lnTo>
                  <a:pt x="259079" y="315467"/>
                </a:lnTo>
                <a:lnTo>
                  <a:pt x="259079" y="330707"/>
                </a:lnTo>
                <a:lnTo>
                  <a:pt x="260603" y="347471"/>
                </a:lnTo>
                <a:lnTo>
                  <a:pt x="259079" y="362711"/>
                </a:lnTo>
                <a:lnTo>
                  <a:pt x="259079" y="379475"/>
                </a:lnTo>
                <a:lnTo>
                  <a:pt x="257555" y="394715"/>
                </a:lnTo>
                <a:lnTo>
                  <a:pt x="254507" y="409955"/>
                </a:lnTo>
                <a:lnTo>
                  <a:pt x="252983" y="425195"/>
                </a:lnTo>
                <a:lnTo>
                  <a:pt x="248411" y="441959"/>
                </a:lnTo>
                <a:lnTo>
                  <a:pt x="230123" y="501395"/>
                </a:lnTo>
                <a:lnTo>
                  <a:pt x="204215" y="554735"/>
                </a:lnTo>
                <a:lnTo>
                  <a:pt x="172211" y="603503"/>
                </a:lnTo>
                <a:lnTo>
                  <a:pt x="137159" y="641603"/>
                </a:lnTo>
                <a:lnTo>
                  <a:pt x="126491" y="649223"/>
                </a:lnTo>
                <a:lnTo>
                  <a:pt x="117347" y="656843"/>
                </a:lnTo>
                <a:lnTo>
                  <a:pt x="108203" y="662939"/>
                </a:lnTo>
                <a:lnTo>
                  <a:pt x="97535" y="669035"/>
                </a:lnTo>
                <a:lnTo>
                  <a:pt x="86867" y="673607"/>
                </a:lnTo>
                <a:lnTo>
                  <a:pt x="77723" y="678179"/>
                </a:lnTo>
                <a:lnTo>
                  <a:pt x="68113" y="680925"/>
                </a:lnTo>
                <a:lnTo>
                  <a:pt x="54629" y="689634"/>
                </a:lnTo>
                <a:lnTo>
                  <a:pt x="59072" y="691941"/>
                </a:lnTo>
                <a:lnTo>
                  <a:pt x="123443" y="664463"/>
                </a:lnTo>
                <a:lnTo>
                  <a:pt x="143255" y="647699"/>
                </a:lnTo>
                <a:lnTo>
                  <a:pt x="152399" y="640079"/>
                </a:lnTo>
                <a:lnTo>
                  <a:pt x="181355" y="608075"/>
                </a:lnTo>
                <a:lnTo>
                  <a:pt x="213359" y="559307"/>
                </a:lnTo>
                <a:lnTo>
                  <a:pt x="239267" y="504443"/>
                </a:lnTo>
                <a:lnTo>
                  <a:pt x="257555" y="443483"/>
                </a:lnTo>
                <a:lnTo>
                  <a:pt x="262127" y="428243"/>
                </a:lnTo>
                <a:lnTo>
                  <a:pt x="265175" y="411479"/>
                </a:lnTo>
                <a:lnTo>
                  <a:pt x="266699" y="396239"/>
                </a:lnTo>
                <a:lnTo>
                  <a:pt x="269747" y="362711"/>
                </a:lnTo>
                <a:lnTo>
                  <a:pt x="269747" y="330707"/>
                </a:lnTo>
                <a:lnTo>
                  <a:pt x="263651" y="281939"/>
                </a:lnTo>
                <a:lnTo>
                  <a:pt x="246887" y="219455"/>
                </a:lnTo>
                <a:lnTo>
                  <a:pt x="219455" y="160019"/>
                </a:lnTo>
                <a:lnTo>
                  <a:pt x="185927" y="108203"/>
                </a:lnTo>
                <a:lnTo>
                  <a:pt x="144779" y="64007"/>
                </a:lnTo>
                <a:lnTo>
                  <a:pt x="111251" y="36575"/>
                </a:lnTo>
                <a:lnTo>
                  <a:pt x="76199" y="16763"/>
                </a:lnTo>
                <a:lnTo>
                  <a:pt x="50291" y="7619"/>
                </a:lnTo>
                <a:lnTo>
                  <a:pt x="38099" y="3047"/>
                </a:lnTo>
                <a:lnTo>
                  <a:pt x="25907" y="1523"/>
                </a:lnTo>
                <a:lnTo>
                  <a:pt x="12191" y="0"/>
                </a:lnTo>
                <a:close/>
              </a:path>
              <a:path w="269875" h="734695">
                <a:moveTo>
                  <a:pt x="60566" y="685799"/>
                </a:moveTo>
                <a:lnTo>
                  <a:pt x="47243" y="685799"/>
                </a:lnTo>
                <a:lnTo>
                  <a:pt x="54629" y="689634"/>
                </a:lnTo>
                <a:lnTo>
                  <a:pt x="60566" y="685799"/>
                </a:lnTo>
                <a:close/>
              </a:path>
              <a:path w="269875" h="734695">
                <a:moveTo>
                  <a:pt x="45831" y="684260"/>
                </a:moveTo>
                <a:close/>
              </a:path>
              <a:path w="269875" h="734695">
                <a:moveTo>
                  <a:pt x="120395" y="637031"/>
                </a:moveTo>
                <a:lnTo>
                  <a:pt x="117347" y="637031"/>
                </a:lnTo>
                <a:lnTo>
                  <a:pt x="45831" y="684260"/>
                </a:lnTo>
                <a:lnTo>
                  <a:pt x="67055" y="681227"/>
                </a:lnTo>
                <a:lnTo>
                  <a:pt x="68113" y="680925"/>
                </a:lnTo>
                <a:lnTo>
                  <a:pt x="121919" y="646175"/>
                </a:lnTo>
                <a:lnTo>
                  <a:pt x="124967" y="643127"/>
                </a:lnTo>
                <a:lnTo>
                  <a:pt x="123443" y="638555"/>
                </a:lnTo>
                <a:lnTo>
                  <a:pt x="120395" y="63703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397299" y="4721097"/>
            <a:ext cx="14370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ro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cep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02316" y="5254593"/>
            <a:ext cx="181102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eption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400" b="1" spc="-1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handled and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thro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43827" y="6164579"/>
            <a:ext cx="655320" cy="97790"/>
          </a:xfrm>
          <a:custGeom>
            <a:avLst/>
            <a:gdLst/>
            <a:ahLst/>
            <a:cxnLst/>
            <a:rect l="l" t="t" r="r" b="b"/>
            <a:pathLst>
              <a:path w="655320" h="97789">
                <a:moveTo>
                  <a:pt x="626930" y="54612"/>
                </a:moveTo>
                <a:lnTo>
                  <a:pt x="565403" y="88391"/>
                </a:lnTo>
                <a:lnTo>
                  <a:pt x="563879" y="91439"/>
                </a:lnTo>
                <a:lnTo>
                  <a:pt x="563879" y="94487"/>
                </a:lnTo>
                <a:lnTo>
                  <a:pt x="566927" y="97535"/>
                </a:lnTo>
                <a:lnTo>
                  <a:pt x="571499" y="97535"/>
                </a:lnTo>
                <a:lnTo>
                  <a:pt x="647208" y="54863"/>
                </a:lnTo>
                <a:lnTo>
                  <a:pt x="644651" y="54863"/>
                </a:lnTo>
                <a:lnTo>
                  <a:pt x="626930" y="54612"/>
                </a:lnTo>
                <a:close/>
              </a:path>
              <a:path w="655320" h="97789">
                <a:moveTo>
                  <a:pt x="636496" y="49360"/>
                </a:moveTo>
                <a:lnTo>
                  <a:pt x="626930" y="54612"/>
                </a:lnTo>
                <a:lnTo>
                  <a:pt x="644651" y="54863"/>
                </a:lnTo>
                <a:lnTo>
                  <a:pt x="644651" y="53339"/>
                </a:lnTo>
                <a:lnTo>
                  <a:pt x="643127" y="53339"/>
                </a:lnTo>
                <a:lnTo>
                  <a:pt x="636496" y="49360"/>
                </a:lnTo>
                <a:close/>
              </a:path>
              <a:path w="655320" h="97789">
                <a:moveTo>
                  <a:pt x="571499" y="0"/>
                </a:moveTo>
                <a:lnTo>
                  <a:pt x="568451" y="0"/>
                </a:lnTo>
                <a:lnTo>
                  <a:pt x="565403" y="1523"/>
                </a:lnTo>
                <a:lnTo>
                  <a:pt x="565403" y="4571"/>
                </a:lnTo>
                <a:lnTo>
                  <a:pt x="566927" y="7619"/>
                </a:lnTo>
                <a:lnTo>
                  <a:pt x="627551" y="43993"/>
                </a:lnTo>
                <a:lnTo>
                  <a:pt x="644651" y="44195"/>
                </a:lnTo>
                <a:lnTo>
                  <a:pt x="644651" y="54863"/>
                </a:lnTo>
                <a:lnTo>
                  <a:pt x="647208" y="54863"/>
                </a:lnTo>
                <a:lnTo>
                  <a:pt x="655319" y="50291"/>
                </a:lnTo>
                <a:lnTo>
                  <a:pt x="571499" y="0"/>
                </a:lnTo>
                <a:close/>
              </a:path>
              <a:path w="655320" h="97789">
                <a:moveTo>
                  <a:pt x="0" y="36575"/>
                </a:moveTo>
                <a:lnTo>
                  <a:pt x="0" y="45719"/>
                </a:lnTo>
                <a:lnTo>
                  <a:pt x="626930" y="54612"/>
                </a:lnTo>
                <a:lnTo>
                  <a:pt x="636496" y="49360"/>
                </a:lnTo>
                <a:lnTo>
                  <a:pt x="627551" y="43993"/>
                </a:lnTo>
                <a:lnTo>
                  <a:pt x="0" y="36575"/>
                </a:lnTo>
                <a:close/>
              </a:path>
              <a:path w="655320" h="97789">
                <a:moveTo>
                  <a:pt x="643127" y="45719"/>
                </a:moveTo>
                <a:lnTo>
                  <a:pt x="636496" y="49360"/>
                </a:lnTo>
                <a:lnTo>
                  <a:pt x="643127" y="53339"/>
                </a:lnTo>
                <a:lnTo>
                  <a:pt x="643127" y="45719"/>
                </a:lnTo>
                <a:close/>
              </a:path>
              <a:path w="655320" h="97789">
                <a:moveTo>
                  <a:pt x="644651" y="45719"/>
                </a:moveTo>
                <a:lnTo>
                  <a:pt x="643127" y="45719"/>
                </a:lnTo>
                <a:lnTo>
                  <a:pt x="643127" y="53339"/>
                </a:lnTo>
                <a:lnTo>
                  <a:pt x="644651" y="53339"/>
                </a:lnTo>
                <a:lnTo>
                  <a:pt x="644651" y="45719"/>
                </a:lnTo>
                <a:close/>
              </a:path>
              <a:path w="655320" h="97789">
                <a:moveTo>
                  <a:pt x="627551" y="43993"/>
                </a:moveTo>
                <a:lnTo>
                  <a:pt x="636496" y="49360"/>
                </a:lnTo>
                <a:lnTo>
                  <a:pt x="643127" y="45719"/>
                </a:lnTo>
                <a:lnTo>
                  <a:pt x="644651" y="45719"/>
                </a:lnTo>
                <a:lnTo>
                  <a:pt x="644651" y="44195"/>
                </a:lnTo>
                <a:lnTo>
                  <a:pt x="627551" y="4399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13347" y="6179820"/>
            <a:ext cx="269875" cy="736600"/>
          </a:xfrm>
          <a:custGeom>
            <a:avLst/>
            <a:gdLst/>
            <a:ahLst/>
            <a:cxnLst/>
            <a:rect l="l" t="t" r="r" b="b"/>
            <a:pathLst>
              <a:path w="269875" h="736600">
                <a:moveTo>
                  <a:pt x="120395" y="637031"/>
                </a:moveTo>
                <a:lnTo>
                  <a:pt x="117347" y="638555"/>
                </a:lnTo>
                <a:lnTo>
                  <a:pt x="35051" y="690371"/>
                </a:lnTo>
                <a:lnTo>
                  <a:pt x="120395" y="736091"/>
                </a:lnTo>
                <a:lnTo>
                  <a:pt x="124967" y="736091"/>
                </a:lnTo>
                <a:lnTo>
                  <a:pt x="128015" y="733043"/>
                </a:lnTo>
                <a:lnTo>
                  <a:pt x="128015" y="729995"/>
                </a:lnTo>
                <a:lnTo>
                  <a:pt x="124967" y="726947"/>
                </a:lnTo>
                <a:lnTo>
                  <a:pt x="64515" y="694943"/>
                </a:lnTo>
                <a:lnTo>
                  <a:pt x="45719" y="694943"/>
                </a:lnTo>
                <a:lnTo>
                  <a:pt x="45719" y="685799"/>
                </a:lnTo>
                <a:lnTo>
                  <a:pt x="121919" y="646175"/>
                </a:lnTo>
                <a:lnTo>
                  <a:pt x="123443" y="643127"/>
                </a:lnTo>
                <a:lnTo>
                  <a:pt x="123443" y="640079"/>
                </a:lnTo>
                <a:lnTo>
                  <a:pt x="120395" y="637031"/>
                </a:lnTo>
                <a:close/>
              </a:path>
              <a:path w="269875" h="736600">
                <a:moveTo>
                  <a:pt x="69487" y="680417"/>
                </a:moveTo>
                <a:lnTo>
                  <a:pt x="67055" y="681227"/>
                </a:lnTo>
                <a:lnTo>
                  <a:pt x="56387" y="684275"/>
                </a:lnTo>
                <a:lnTo>
                  <a:pt x="45719" y="685799"/>
                </a:lnTo>
                <a:lnTo>
                  <a:pt x="45719" y="694943"/>
                </a:lnTo>
                <a:lnTo>
                  <a:pt x="47243" y="694943"/>
                </a:lnTo>
                <a:lnTo>
                  <a:pt x="47243" y="685799"/>
                </a:lnTo>
                <a:lnTo>
                  <a:pt x="61245" y="685799"/>
                </a:lnTo>
                <a:lnTo>
                  <a:pt x="69487" y="680417"/>
                </a:lnTo>
                <a:close/>
              </a:path>
              <a:path w="269875" h="736600">
                <a:moveTo>
                  <a:pt x="47243" y="685799"/>
                </a:moveTo>
                <a:lnTo>
                  <a:pt x="47243" y="694943"/>
                </a:lnTo>
                <a:lnTo>
                  <a:pt x="54976" y="689893"/>
                </a:lnTo>
                <a:lnTo>
                  <a:pt x="47243" y="685799"/>
                </a:lnTo>
                <a:close/>
              </a:path>
              <a:path w="269875" h="736600">
                <a:moveTo>
                  <a:pt x="54976" y="689893"/>
                </a:moveTo>
                <a:lnTo>
                  <a:pt x="47243" y="694943"/>
                </a:lnTo>
                <a:lnTo>
                  <a:pt x="57911" y="693419"/>
                </a:lnTo>
                <a:lnTo>
                  <a:pt x="60331" y="692728"/>
                </a:lnTo>
                <a:lnTo>
                  <a:pt x="54976" y="689893"/>
                </a:lnTo>
                <a:close/>
              </a:path>
              <a:path w="269875" h="736600">
                <a:moveTo>
                  <a:pt x="60331" y="692728"/>
                </a:moveTo>
                <a:lnTo>
                  <a:pt x="57911" y="693419"/>
                </a:lnTo>
                <a:lnTo>
                  <a:pt x="47243" y="694943"/>
                </a:lnTo>
                <a:lnTo>
                  <a:pt x="64515" y="694943"/>
                </a:lnTo>
                <a:lnTo>
                  <a:pt x="60331" y="692728"/>
                </a:lnTo>
                <a:close/>
              </a:path>
              <a:path w="269875" h="736600">
                <a:moveTo>
                  <a:pt x="12191" y="0"/>
                </a:moveTo>
                <a:lnTo>
                  <a:pt x="0" y="0"/>
                </a:lnTo>
                <a:lnTo>
                  <a:pt x="0" y="9143"/>
                </a:lnTo>
                <a:lnTo>
                  <a:pt x="36575" y="13715"/>
                </a:lnTo>
                <a:lnTo>
                  <a:pt x="48767" y="16763"/>
                </a:lnTo>
                <a:lnTo>
                  <a:pt x="59435" y="21335"/>
                </a:lnTo>
                <a:lnTo>
                  <a:pt x="71627" y="25907"/>
                </a:lnTo>
                <a:lnTo>
                  <a:pt x="83819" y="32003"/>
                </a:lnTo>
                <a:lnTo>
                  <a:pt x="117347" y="53339"/>
                </a:lnTo>
                <a:lnTo>
                  <a:pt x="149351" y="82295"/>
                </a:lnTo>
                <a:lnTo>
                  <a:pt x="158495" y="92963"/>
                </a:lnTo>
                <a:lnTo>
                  <a:pt x="178307" y="114299"/>
                </a:lnTo>
                <a:lnTo>
                  <a:pt x="211835" y="166115"/>
                </a:lnTo>
                <a:lnTo>
                  <a:pt x="231647" y="208787"/>
                </a:lnTo>
                <a:lnTo>
                  <a:pt x="246887" y="254507"/>
                </a:lnTo>
                <a:lnTo>
                  <a:pt x="249935" y="269747"/>
                </a:lnTo>
                <a:lnTo>
                  <a:pt x="254507" y="284987"/>
                </a:lnTo>
                <a:lnTo>
                  <a:pt x="257555" y="315467"/>
                </a:lnTo>
                <a:lnTo>
                  <a:pt x="259079" y="332231"/>
                </a:lnTo>
                <a:lnTo>
                  <a:pt x="259079" y="364235"/>
                </a:lnTo>
                <a:lnTo>
                  <a:pt x="256031" y="394715"/>
                </a:lnTo>
                <a:lnTo>
                  <a:pt x="254507" y="411479"/>
                </a:lnTo>
                <a:lnTo>
                  <a:pt x="240791" y="472439"/>
                </a:lnTo>
                <a:lnTo>
                  <a:pt x="217931" y="530351"/>
                </a:lnTo>
                <a:lnTo>
                  <a:pt x="188975" y="580643"/>
                </a:lnTo>
                <a:lnTo>
                  <a:pt x="163067" y="614171"/>
                </a:lnTo>
                <a:lnTo>
                  <a:pt x="155447" y="624839"/>
                </a:lnTo>
                <a:lnTo>
                  <a:pt x="146303" y="633983"/>
                </a:lnTo>
                <a:lnTo>
                  <a:pt x="135635" y="641603"/>
                </a:lnTo>
                <a:lnTo>
                  <a:pt x="126491" y="650747"/>
                </a:lnTo>
                <a:lnTo>
                  <a:pt x="117347" y="656843"/>
                </a:lnTo>
                <a:lnTo>
                  <a:pt x="106679" y="664463"/>
                </a:lnTo>
                <a:lnTo>
                  <a:pt x="97535" y="669035"/>
                </a:lnTo>
                <a:lnTo>
                  <a:pt x="86867" y="675131"/>
                </a:lnTo>
                <a:lnTo>
                  <a:pt x="76199" y="678179"/>
                </a:lnTo>
                <a:lnTo>
                  <a:pt x="69487" y="680417"/>
                </a:lnTo>
                <a:lnTo>
                  <a:pt x="54976" y="689893"/>
                </a:lnTo>
                <a:lnTo>
                  <a:pt x="60331" y="692728"/>
                </a:lnTo>
                <a:lnTo>
                  <a:pt x="68579" y="690371"/>
                </a:lnTo>
                <a:lnTo>
                  <a:pt x="80771" y="687323"/>
                </a:lnTo>
                <a:lnTo>
                  <a:pt x="102107" y="678179"/>
                </a:lnTo>
                <a:lnTo>
                  <a:pt x="112775" y="672083"/>
                </a:lnTo>
                <a:lnTo>
                  <a:pt x="121919" y="664463"/>
                </a:lnTo>
                <a:lnTo>
                  <a:pt x="143255" y="649223"/>
                </a:lnTo>
                <a:lnTo>
                  <a:pt x="179831" y="609599"/>
                </a:lnTo>
                <a:lnTo>
                  <a:pt x="211835" y="560831"/>
                </a:lnTo>
                <a:lnTo>
                  <a:pt x="239267" y="504443"/>
                </a:lnTo>
                <a:lnTo>
                  <a:pt x="257555" y="443483"/>
                </a:lnTo>
                <a:lnTo>
                  <a:pt x="266699" y="396239"/>
                </a:lnTo>
                <a:lnTo>
                  <a:pt x="268223" y="379475"/>
                </a:lnTo>
                <a:lnTo>
                  <a:pt x="268223" y="364235"/>
                </a:lnTo>
                <a:lnTo>
                  <a:pt x="269747" y="347471"/>
                </a:lnTo>
                <a:lnTo>
                  <a:pt x="268223" y="330707"/>
                </a:lnTo>
                <a:lnTo>
                  <a:pt x="268223" y="315467"/>
                </a:lnTo>
                <a:lnTo>
                  <a:pt x="265175" y="298703"/>
                </a:lnTo>
                <a:lnTo>
                  <a:pt x="263651" y="283463"/>
                </a:lnTo>
                <a:lnTo>
                  <a:pt x="260603" y="266699"/>
                </a:lnTo>
                <a:lnTo>
                  <a:pt x="251459" y="236219"/>
                </a:lnTo>
                <a:lnTo>
                  <a:pt x="245363" y="219455"/>
                </a:lnTo>
                <a:lnTo>
                  <a:pt x="240791" y="205739"/>
                </a:lnTo>
                <a:lnTo>
                  <a:pt x="219455" y="161543"/>
                </a:lnTo>
                <a:lnTo>
                  <a:pt x="185927" y="108203"/>
                </a:lnTo>
                <a:lnTo>
                  <a:pt x="144779" y="64007"/>
                </a:lnTo>
                <a:lnTo>
                  <a:pt x="111251" y="38099"/>
                </a:lnTo>
                <a:lnTo>
                  <a:pt x="74675" y="16763"/>
                </a:lnTo>
                <a:lnTo>
                  <a:pt x="25907" y="1523"/>
                </a:lnTo>
                <a:lnTo>
                  <a:pt x="12191" y="0"/>
                </a:lnTo>
                <a:close/>
              </a:path>
              <a:path w="269875" h="736600">
                <a:moveTo>
                  <a:pt x="61245" y="685799"/>
                </a:moveTo>
                <a:lnTo>
                  <a:pt x="47243" y="685799"/>
                </a:lnTo>
                <a:lnTo>
                  <a:pt x="54976" y="689893"/>
                </a:lnTo>
                <a:lnTo>
                  <a:pt x="61245" y="6857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654779" y="6013476"/>
            <a:ext cx="1455420" cy="888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 marR="3302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eption handled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ntrol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goes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back 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thod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2183" y="714530"/>
            <a:ext cx="7790817" cy="73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4000" dirty="0">
                <a:latin typeface="+mj-lt"/>
                <a:cs typeface="Verdana"/>
              </a:rPr>
              <a:t>W</a:t>
            </a:r>
            <a:r>
              <a:rPr sz="4000" spc="5" dirty="0">
                <a:latin typeface="+mj-lt"/>
                <a:cs typeface="Verdana"/>
              </a:rPr>
              <a:t>h</a:t>
            </a:r>
            <a:r>
              <a:rPr sz="4000" dirty="0">
                <a:latin typeface="+mj-lt"/>
                <a:cs typeface="Verdana"/>
              </a:rPr>
              <a:t>at </a:t>
            </a:r>
            <a:r>
              <a:rPr sz="4000" spc="-10" dirty="0">
                <a:latin typeface="+mj-lt"/>
                <a:cs typeface="Verdana"/>
              </a:rPr>
              <a:t>H</a:t>
            </a:r>
            <a:r>
              <a:rPr sz="4000" dirty="0">
                <a:latin typeface="+mj-lt"/>
                <a:cs typeface="Verdana"/>
              </a:rPr>
              <a:t>ap</a:t>
            </a:r>
            <a:r>
              <a:rPr sz="4000" spc="5" dirty="0">
                <a:latin typeface="+mj-lt"/>
                <a:cs typeface="Verdana"/>
              </a:rPr>
              <a:t>p</a:t>
            </a:r>
            <a:r>
              <a:rPr sz="4000" dirty="0">
                <a:latin typeface="+mj-lt"/>
                <a:cs typeface="Verdana"/>
              </a:rPr>
              <a:t>ens when</a:t>
            </a:r>
            <a:r>
              <a:rPr sz="4000" spc="1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an </a:t>
            </a:r>
            <a:r>
              <a:rPr sz="4000" spc="-10" dirty="0">
                <a:latin typeface="+mj-lt"/>
                <a:cs typeface="Verdana"/>
              </a:rPr>
              <a:t>E</a:t>
            </a:r>
            <a:r>
              <a:rPr sz="4000" spc="-30" dirty="0">
                <a:latin typeface="+mj-lt"/>
                <a:cs typeface="Verdana"/>
              </a:rPr>
              <a:t>x</a:t>
            </a:r>
            <a:r>
              <a:rPr sz="4000" dirty="0">
                <a:latin typeface="+mj-lt"/>
                <a:cs typeface="Verdana"/>
              </a:rPr>
              <a:t>ception</a:t>
            </a:r>
            <a:r>
              <a:rPr sz="4000" spc="3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o</a:t>
            </a:r>
            <a:r>
              <a:rPr sz="4000" spc="-10" dirty="0">
                <a:latin typeface="+mj-lt"/>
                <a:cs typeface="Verdana"/>
              </a:rPr>
              <a:t>c</a:t>
            </a:r>
            <a:r>
              <a:rPr sz="4000" dirty="0">
                <a:latin typeface="+mj-lt"/>
                <a:cs typeface="Verdana"/>
              </a:rPr>
              <a:t>curs</a:t>
            </a:r>
            <a:r>
              <a:rPr sz="4000" spc="2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in</a:t>
            </a:r>
            <a:r>
              <a:rPr sz="4000" spc="10" dirty="0">
                <a:latin typeface="+mj-lt"/>
                <a:cs typeface="Verdana"/>
              </a:rPr>
              <a:t> </a:t>
            </a:r>
            <a:r>
              <a:rPr sz="4000" dirty="0" smtClean="0">
                <a:latin typeface="+mj-lt"/>
                <a:cs typeface="Verdana"/>
              </a:rPr>
              <a:t>a</a:t>
            </a:r>
            <a:r>
              <a:rPr lang="en-US" sz="4000" dirty="0" smtClean="0">
                <a:latin typeface="+mj-lt"/>
                <a:cs typeface="Verdana"/>
              </a:rPr>
              <a:t> program</a:t>
            </a:r>
            <a:endParaRPr sz="4000" dirty="0">
              <a:latin typeface="+mj-lt"/>
              <a:cs typeface="Verdana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135" y="2127605"/>
            <a:ext cx="8401050" cy="208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3:</a:t>
            </a:r>
            <a:endParaRPr sz="1800">
              <a:latin typeface="Arial"/>
              <a:cs typeface="Arial"/>
            </a:endParaRPr>
          </a:p>
          <a:p>
            <a:pPr marL="469900" marR="799465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Arial"/>
                <a:cs typeface="Arial"/>
              </a:rPr>
              <a:t>When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fo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-time 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064260" indent="-13716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064260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catc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es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155575">
              <a:lnSpc>
                <a:spcPct val="100600"/>
              </a:lnSpc>
              <a:spcBef>
                <a:spcPts val="1185"/>
              </a:spcBef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-time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to 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, 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-time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termi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fau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9824" y="4876800"/>
            <a:ext cx="5791174" cy="76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5227" y="4872228"/>
            <a:ext cx="5801995" cy="772795"/>
          </a:xfrm>
          <a:custGeom>
            <a:avLst/>
            <a:gdLst/>
            <a:ahLst/>
            <a:cxnLst/>
            <a:rect l="l" t="t" r="r" b="b"/>
            <a:pathLst>
              <a:path w="5801995" h="772795">
                <a:moveTo>
                  <a:pt x="5669279" y="0"/>
                </a:moveTo>
                <a:lnTo>
                  <a:pt x="132587" y="0"/>
                </a:lnTo>
                <a:lnTo>
                  <a:pt x="105155" y="3047"/>
                </a:lnTo>
                <a:lnTo>
                  <a:pt x="68579" y="16763"/>
                </a:lnTo>
                <a:lnTo>
                  <a:pt x="30479" y="48767"/>
                </a:lnTo>
                <a:lnTo>
                  <a:pt x="6095" y="92963"/>
                </a:lnTo>
                <a:lnTo>
                  <a:pt x="0" y="132587"/>
                </a:lnTo>
                <a:lnTo>
                  <a:pt x="0" y="640079"/>
                </a:lnTo>
                <a:lnTo>
                  <a:pt x="3047" y="667511"/>
                </a:lnTo>
                <a:lnTo>
                  <a:pt x="6095" y="679703"/>
                </a:lnTo>
                <a:lnTo>
                  <a:pt x="10667" y="691895"/>
                </a:lnTo>
                <a:lnTo>
                  <a:pt x="16763" y="702563"/>
                </a:lnTo>
                <a:lnTo>
                  <a:pt x="22859" y="714755"/>
                </a:lnTo>
                <a:lnTo>
                  <a:pt x="59435" y="749807"/>
                </a:lnTo>
                <a:lnTo>
                  <a:pt x="106679" y="769619"/>
                </a:lnTo>
                <a:lnTo>
                  <a:pt x="132587" y="772667"/>
                </a:lnTo>
                <a:lnTo>
                  <a:pt x="5669279" y="772667"/>
                </a:lnTo>
                <a:lnTo>
                  <a:pt x="5696711" y="769619"/>
                </a:lnTo>
                <a:lnTo>
                  <a:pt x="5708903" y="766571"/>
                </a:lnTo>
                <a:lnTo>
                  <a:pt x="114300" y="765047"/>
                </a:lnTo>
                <a:lnTo>
                  <a:pt x="105156" y="763523"/>
                </a:lnTo>
                <a:lnTo>
                  <a:pt x="92964" y="760475"/>
                </a:lnTo>
                <a:lnTo>
                  <a:pt x="89916" y="758951"/>
                </a:lnTo>
                <a:lnTo>
                  <a:pt x="85344" y="757427"/>
                </a:lnTo>
                <a:lnTo>
                  <a:pt x="82296" y="755903"/>
                </a:lnTo>
                <a:lnTo>
                  <a:pt x="77724" y="754379"/>
                </a:lnTo>
                <a:lnTo>
                  <a:pt x="71628" y="751331"/>
                </a:lnTo>
                <a:lnTo>
                  <a:pt x="70104" y="749807"/>
                </a:lnTo>
                <a:lnTo>
                  <a:pt x="64008" y="746759"/>
                </a:lnTo>
                <a:lnTo>
                  <a:pt x="62484" y="745235"/>
                </a:lnTo>
                <a:lnTo>
                  <a:pt x="59436" y="743711"/>
                </a:lnTo>
                <a:lnTo>
                  <a:pt x="57912" y="742187"/>
                </a:lnTo>
                <a:lnTo>
                  <a:pt x="54864" y="740663"/>
                </a:lnTo>
                <a:lnTo>
                  <a:pt x="47244" y="733043"/>
                </a:lnTo>
                <a:lnTo>
                  <a:pt x="44196" y="731519"/>
                </a:lnTo>
                <a:lnTo>
                  <a:pt x="41148" y="728471"/>
                </a:lnTo>
                <a:lnTo>
                  <a:pt x="39624" y="728471"/>
                </a:lnTo>
                <a:lnTo>
                  <a:pt x="39624" y="725423"/>
                </a:lnTo>
                <a:lnTo>
                  <a:pt x="33528" y="719327"/>
                </a:lnTo>
                <a:lnTo>
                  <a:pt x="32004" y="719327"/>
                </a:lnTo>
                <a:lnTo>
                  <a:pt x="32004" y="716279"/>
                </a:lnTo>
                <a:lnTo>
                  <a:pt x="28956" y="713231"/>
                </a:lnTo>
                <a:lnTo>
                  <a:pt x="27432" y="713231"/>
                </a:lnTo>
                <a:lnTo>
                  <a:pt x="27432" y="710183"/>
                </a:lnTo>
                <a:lnTo>
                  <a:pt x="25908" y="708659"/>
                </a:lnTo>
                <a:lnTo>
                  <a:pt x="24384" y="708659"/>
                </a:lnTo>
                <a:lnTo>
                  <a:pt x="24384" y="705611"/>
                </a:lnTo>
                <a:lnTo>
                  <a:pt x="22860" y="705611"/>
                </a:lnTo>
                <a:lnTo>
                  <a:pt x="22860" y="702563"/>
                </a:lnTo>
                <a:lnTo>
                  <a:pt x="21336" y="701039"/>
                </a:lnTo>
                <a:lnTo>
                  <a:pt x="19812" y="701039"/>
                </a:lnTo>
                <a:lnTo>
                  <a:pt x="19812" y="697991"/>
                </a:lnTo>
                <a:lnTo>
                  <a:pt x="18288" y="697991"/>
                </a:lnTo>
                <a:lnTo>
                  <a:pt x="18288" y="694943"/>
                </a:lnTo>
                <a:lnTo>
                  <a:pt x="16764" y="694943"/>
                </a:lnTo>
                <a:lnTo>
                  <a:pt x="16764" y="691895"/>
                </a:lnTo>
                <a:lnTo>
                  <a:pt x="15240" y="691895"/>
                </a:lnTo>
                <a:lnTo>
                  <a:pt x="15240" y="687323"/>
                </a:lnTo>
                <a:lnTo>
                  <a:pt x="13716" y="687323"/>
                </a:lnTo>
                <a:lnTo>
                  <a:pt x="13716" y="682751"/>
                </a:lnTo>
                <a:lnTo>
                  <a:pt x="12192" y="682751"/>
                </a:lnTo>
                <a:lnTo>
                  <a:pt x="12192" y="679703"/>
                </a:lnTo>
                <a:lnTo>
                  <a:pt x="10668" y="679703"/>
                </a:lnTo>
                <a:lnTo>
                  <a:pt x="10668" y="673607"/>
                </a:lnTo>
                <a:lnTo>
                  <a:pt x="9144" y="673607"/>
                </a:lnTo>
                <a:lnTo>
                  <a:pt x="9144" y="667511"/>
                </a:lnTo>
                <a:lnTo>
                  <a:pt x="7620" y="667511"/>
                </a:lnTo>
                <a:lnTo>
                  <a:pt x="7620" y="658367"/>
                </a:lnTo>
                <a:lnTo>
                  <a:pt x="6096" y="658367"/>
                </a:lnTo>
                <a:lnTo>
                  <a:pt x="6096" y="640079"/>
                </a:lnTo>
                <a:lnTo>
                  <a:pt x="4572" y="640079"/>
                </a:lnTo>
                <a:lnTo>
                  <a:pt x="4572" y="132587"/>
                </a:lnTo>
                <a:lnTo>
                  <a:pt x="6096" y="114299"/>
                </a:lnTo>
                <a:lnTo>
                  <a:pt x="7620" y="105155"/>
                </a:lnTo>
                <a:lnTo>
                  <a:pt x="10668" y="92963"/>
                </a:lnTo>
                <a:lnTo>
                  <a:pt x="12192" y="89915"/>
                </a:lnTo>
                <a:lnTo>
                  <a:pt x="13716" y="85343"/>
                </a:lnTo>
                <a:lnTo>
                  <a:pt x="15240" y="82295"/>
                </a:lnTo>
                <a:lnTo>
                  <a:pt x="16764" y="77723"/>
                </a:lnTo>
                <a:lnTo>
                  <a:pt x="19812" y="71627"/>
                </a:lnTo>
                <a:lnTo>
                  <a:pt x="21336" y="70103"/>
                </a:lnTo>
                <a:lnTo>
                  <a:pt x="24384" y="64007"/>
                </a:lnTo>
                <a:lnTo>
                  <a:pt x="25908" y="62483"/>
                </a:lnTo>
                <a:lnTo>
                  <a:pt x="27432" y="59435"/>
                </a:lnTo>
                <a:lnTo>
                  <a:pt x="30480" y="56387"/>
                </a:lnTo>
                <a:lnTo>
                  <a:pt x="32004" y="53339"/>
                </a:lnTo>
                <a:lnTo>
                  <a:pt x="39624" y="45719"/>
                </a:lnTo>
                <a:lnTo>
                  <a:pt x="41148" y="42671"/>
                </a:lnTo>
                <a:lnTo>
                  <a:pt x="42672" y="41147"/>
                </a:lnTo>
                <a:lnTo>
                  <a:pt x="45720" y="39623"/>
                </a:lnTo>
                <a:lnTo>
                  <a:pt x="53340" y="32003"/>
                </a:lnTo>
                <a:lnTo>
                  <a:pt x="56388" y="30479"/>
                </a:lnTo>
                <a:lnTo>
                  <a:pt x="59436" y="27431"/>
                </a:lnTo>
                <a:lnTo>
                  <a:pt x="62484" y="25907"/>
                </a:lnTo>
                <a:lnTo>
                  <a:pt x="64008" y="24383"/>
                </a:lnTo>
                <a:lnTo>
                  <a:pt x="70104" y="21335"/>
                </a:lnTo>
                <a:lnTo>
                  <a:pt x="71628" y="19811"/>
                </a:lnTo>
                <a:lnTo>
                  <a:pt x="77724" y="16763"/>
                </a:lnTo>
                <a:lnTo>
                  <a:pt x="82296" y="15239"/>
                </a:lnTo>
                <a:lnTo>
                  <a:pt x="85344" y="13715"/>
                </a:lnTo>
                <a:lnTo>
                  <a:pt x="89916" y="12191"/>
                </a:lnTo>
                <a:lnTo>
                  <a:pt x="92964" y="10667"/>
                </a:lnTo>
                <a:lnTo>
                  <a:pt x="105156" y="7619"/>
                </a:lnTo>
                <a:lnTo>
                  <a:pt x="114300" y="6095"/>
                </a:lnTo>
                <a:lnTo>
                  <a:pt x="132588" y="4571"/>
                </a:lnTo>
                <a:lnTo>
                  <a:pt x="5702045" y="4571"/>
                </a:lnTo>
                <a:lnTo>
                  <a:pt x="5695187" y="3047"/>
                </a:lnTo>
                <a:lnTo>
                  <a:pt x="5682995" y="1523"/>
                </a:lnTo>
                <a:lnTo>
                  <a:pt x="5669279" y="0"/>
                </a:lnTo>
                <a:close/>
              </a:path>
              <a:path w="5801995" h="772795">
                <a:moveTo>
                  <a:pt x="5702045" y="4571"/>
                </a:moveTo>
                <a:lnTo>
                  <a:pt x="5669280" y="4571"/>
                </a:lnTo>
                <a:lnTo>
                  <a:pt x="5687569" y="6095"/>
                </a:lnTo>
                <a:lnTo>
                  <a:pt x="5696712" y="7619"/>
                </a:lnTo>
                <a:lnTo>
                  <a:pt x="5708904" y="10667"/>
                </a:lnTo>
                <a:lnTo>
                  <a:pt x="5711952" y="12191"/>
                </a:lnTo>
                <a:lnTo>
                  <a:pt x="5721096" y="15239"/>
                </a:lnTo>
                <a:lnTo>
                  <a:pt x="5730240" y="19811"/>
                </a:lnTo>
                <a:lnTo>
                  <a:pt x="5731764" y="21335"/>
                </a:lnTo>
                <a:lnTo>
                  <a:pt x="5737860" y="24383"/>
                </a:lnTo>
                <a:lnTo>
                  <a:pt x="5739384" y="25907"/>
                </a:lnTo>
                <a:lnTo>
                  <a:pt x="5742432" y="27431"/>
                </a:lnTo>
                <a:lnTo>
                  <a:pt x="5745480" y="30479"/>
                </a:lnTo>
                <a:lnTo>
                  <a:pt x="5748528" y="32003"/>
                </a:lnTo>
                <a:lnTo>
                  <a:pt x="5756148" y="39623"/>
                </a:lnTo>
                <a:lnTo>
                  <a:pt x="5759196" y="41147"/>
                </a:lnTo>
                <a:lnTo>
                  <a:pt x="5762244" y="44195"/>
                </a:lnTo>
                <a:lnTo>
                  <a:pt x="5762244" y="47243"/>
                </a:lnTo>
                <a:lnTo>
                  <a:pt x="5763768" y="47243"/>
                </a:lnTo>
                <a:lnTo>
                  <a:pt x="5769864" y="53339"/>
                </a:lnTo>
                <a:lnTo>
                  <a:pt x="5769864" y="56387"/>
                </a:lnTo>
                <a:lnTo>
                  <a:pt x="5771388" y="56387"/>
                </a:lnTo>
                <a:lnTo>
                  <a:pt x="5774436" y="59435"/>
                </a:lnTo>
                <a:lnTo>
                  <a:pt x="5774436" y="62483"/>
                </a:lnTo>
                <a:lnTo>
                  <a:pt x="5775960" y="62483"/>
                </a:lnTo>
                <a:lnTo>
                  <a:pt x="5777484" y="64007"/>
                </a:lnTo>
                <a:lnTo>
                  <a:pt x="5777484" y="67055"/>
                </a:lnTo>
                <a:lnTo>
                  <a:pt x="5779008" y="67055"/>
                </a:lnTo>
                <a:lnTo>
                  <a:pt x="5779008" y="70103"/>
                </a:lnTo>
                <a:lnTo>
                  <a:pt x="5780532" y="70103"/>
                </a:lnTo>
                <a:lnTo>
                  <a:pt x="5782056" y="71627"/>
                </a:lnTo>
                <a:lnTo>
                  <a:pt x="5782056" y="74675"/>
                </a:lnTo>
                <a:lnTo>
                  <a:pt x="5783580" y="74675"/>
                </a:lnTo>
                <a:lnTo>
                  <a:pt x="5783580" y="77723"/>
                </a:lnTo>
                <a:lnTo>
                  <a:pt x="5785104" y="77723"/>
                </a:lnTo>
                <a:lnTo>
                  <a:pt x="5785104" y="82295"/>
                </a:lnTo>
                <a:lnTo>
                  <a:pt x="5786628" y="82295"/>
                </a:lnTo>
                <a:lnTo>
                  <a:pt x="5786628" y="85343"/>
                </a:lnTo>
                <a:lnTo>
                  <a:pt x="5788152" y="85343"/>
                </a:lnTo>
                <a:lnTo>
                  <a:pt x="5788152" y="89915"/>
                </a:lnTo>
                <a:lnTo>
                  <a:pt x="5789676" y="89915"/>
                </a:lnTo>
                <a:lnTo>
                  <a:pt x="5789676" y="92963"/>
                </a:lnTo>
                <a:lnTo>
                  <a:pt x="5791200" y="92963"/>
                </a:lnTo>
                <a:lnTo>
                  <a:pt x="5791200" y="99059"/>
                </a:lnTo>
                <a:lnTo>
                  <a:pt x="5792724" y="99059"/>
                </a:lnTo>
                <a:lnTo>
                  <a:pt x="5792724" y="105155"/>
                </a:lnTo>
                <a:lnTo>
                  <a:pt x="5794248" y="105155"/>
                </a:lnTo>
                <a:lnTo>
                  <a:pt x="5794248" y="114299"/>
                </a:lnTo>
                <a:lnTo>
                  <a:pt x="5795772" y="114299"/>
                </a:lnTo>
                <a:lnTo>
                  <a:pt x="5794248" y="658367"/>
                </a:lnTo>
                <a:lnTo>
                  <a:pt x="5792724" y="667511"/>
                </a:lnTo>
                <a:lnTo>
                  <a:pt x="5789676" y="679703"/>
                </a:lnTo>
                <a:lnTo>
                  <a:pt x="5788152" y="682751"/>
                </a:lnTo>
                <a:lnTo>
                  <a:pt x="5785104" y="691895"/>
                </a:lnTo>
                <a:lnTo>
                  <a:pt x="5780532" y="701039"/>
                </a:lnTo>
                <a:lnTo>
                  <a:pt x="5779008" y="702563"/>
                </a:lnTo>
                <a:lnTo>
                  <a:pt x="5775960" y="708659"/>
                </a:lnTo>
                <a:lnTo>
                  <a:pt x="5774436" y="710183"/>
                </a:lnTo>
                <a:lnTo>
                  <a:pt x="5772912" y="713231"/>
                </a:lnTo>
                <a:lnTo>
                  <a:pt x="5771388" y="714755"/>
                </a:lnTo>
                <a:lnTo>
                  <a:pt x="5769864" y="717803"/>
                </a:lnTo>
                <a:lnTo>
                  <a:pt x="5762244" y="725423"/>
                </a:lnTo>
                <a:lnTo>
                  <a:pt x="5760720" y="728471"/>
                </a:lnTo>
                <a:lnTo>
                  <a:pt x="5757672" y="731519"/>
                </a:lnTo>
                <a:lnTo>
                  <a:pt x="5754624" y="733043"/>
                </a:lnTo>
                <a:lnTo>
                  <a:pt x="5747004" y="740663"/>
                </a:lnTo>
                <a:lnTo>
                  <a:pt x="5743956" y="742187"/>
                </a:lnTo>
                <a:lnTo>
                  <a:pt x="5742432" y="743711"/>
                </a:lnTo>
                <a:lnTo>
                  <a:pt x="5739384" y="745235"/>
                </a:lnTo>
                <a:lnTo>
                  <a:pt x="5737860" y="746759"/>
                </a:lnTo>
                <a:lnTo>
                  <a:pt x="5731764" y="749807"/>
                </a:lnTo>
                <a:lnTo>
                  <a:pt x="5730240" y="751331"/>
                </a:lnTo>
                <a:lnTo>
                  <a:pt x="5721095" y="755903"/>
                </a:lnTo>
                <a:lnTo>
                  <a:pt x="5711952" y="758951"/>
                </a:lnTo>
                <a:lnTo>
                  <a:pt x="5708904" y="760475"/>
                </a:lnTo>
                <a:lnTo>
                  <a:pt x="5696712" y="763523"/>
                </a:lnTo>
                <a:lnTo>
                  <a:pt x="5687568" y="765047"/>
                </a:lnTo>
                <a:lnTo>
                  <a:pt x="5687568" y="766571"/>
                </a:lnTo>
                <a:lnTo>
                  <a:pt x="5708904" y="766571"/>
                </a:lnTo>
                <a:lnTo>
                  <a:pt x="5721095" y="761999"/>
                </a:lnTo>
                <a:lnTo>
                  <a:pt x="5731764" y="755903"/>
                </a:lnTo>
                <a:lnTo>
                  <a:pt x="5743956" y="749807"/>
                </a:lnTo>
                <a:lnTo>
                  <a:pt x="5779007" y="713231"/>
                </a:lnTo>
                <a:lnTo>
                  <a:pt x="5798819" y="665987"/>
                </a:lnTo>
                <a:lnTo>
                  <a:pt x="5801867" y="640079"/>
                </a:lnTo>
                <a:lnTo>
                  <a:pt x="5801867" y="132587"/>
                </a:lnTo>
                <a:lnTo>
                  <a:pt x="5795771" y="92963"/>
                </a:lnTo>
                <a:lnTo>
                  <a:pt x="5779007" y="57911"/>
                </a:lnTo>
                <a:lnTo>
                  <a:pt x="5742431" y="22859"/>
                </a:lnTo>
                <a:lnTo>
                  <a:pt x="5708903" y="6095"/>
                </a:lnTo>
                <a:lnTo>
                  <a:pt x="5702045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9824" y="4876800"/>
            <a:ext cx="5791174" cy="76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5227" y="4872228"/>
            <a:ext cx="5801995" cy="772795"/>
          </a:xfrm>
          <a:custGeom>
            <a:avLst/>
            <a:gdLst/>
            <a:ahLst/>
            <a:cxnLst/>
            <a:rect l="l" t="t" r="r" b="b"/>
            <a:pathLst>
              <a:path w="5801995" h="772795">
                <a:moveTo>
                  <a:pt x="5669279" y="0"/>
                </a:moveTo>
                <a:lnTo>
                  <a:pt x="132587" y="0"/>
                </a:lnTo>
                <a:lnTo>
                  <a:pt x="105155" y="3047"/>
                </a:lnTo>
                <a:lnTo>
                  <a:pt x="68579" y="16763"/>
                </a:lnTo>
                <a:lnTo>
                  <a:pt x="30479" y="48767"/>
                </a:lnTo>
                <a:lnTo>
                  <a:pt x="6095" y="92963"/>
                </a:lnTo>
                <a:lnTo>
                  <a:pt x="0" y="132587"/>
                </a:lnTo>
                <a:lnTo>
                  <a:pt x="0" y="640079"/>
                </a:lnTo>
                <a:lnTo>
                  <a:pt x="3047" y="667511"/>
                </a:lnTo>
                <a:lnTo>
                  <a:pt x="6095" y="679703"/>
                </a:lnTo>
                <a:lnTo>
                  <a:pt x="10667" y="691895"/>
                </a:lnTo>
                <a:lnTo>
                  <a:pt x="16763" y="702563"/>
                </a:lnTo>
                <a:lnTo>
                  <a:pt x="22859" y="714755"/>
                </a:lnTo>
                <a:lnTo>
                  <a:pt x="59435" y="749807"/>
                </a:lnTo>
                <a:lnTo>
                  <a:pt x="106679" y="769619"/>
                </a:lnTo>
                <a:lnTo>
                  <a:pt x="132587" y="772667"/>
                </a:lnTo>
                <a:lnTo>
                  <a:pt x="5669279" y="772667"/>
                </a:lnTo>
                <a:lnTo>
                  <a:pt x="5696711" y="769619"/>
                </a:lnTo>
                <a:lnTo>
                  <a:pt x="5708903" y="766571"/>
                </a:lnTo>
                <a:lnTo>
                  <a:pt x="5721095" y="761999"/>
                </a:lnTo>
                <a:lnTo>
                  <a:pt x="120395" y="761999"/>
                </a:lnTo>
                <a:lnTo>
                  <a:pt x="106679" y="760475"/>
                </a:lnTo>
                <a:lnTo>
                  <a:pt x="64007" y="742187"/>
                </a:lnTo>
                <a:lnTo>
                  <a:pt x="30479" y="708659"/>
                </a:lnTo>
                <a:lnTo>
                  <a:pt x="12191" y="664463"/>
                </a:lnTo>
                <a:lnTo>
                  <a:pt x="10667" y="652271"/>
                </a:lnTo>
                <a:lnTo>
                  <a:pt x="10667" y="120395"/>
                </a:lnTo>
                <a:lnTo>
                  <a:pt x="24383" y="73151"/>
                </a:lnTo>
                <a:lnTo>
                  <a:pt x="64007" y="30479"/>
                </a:lnTo>
                <a:lnTo>
                  <a:pt x="108203" y="12191"/>
                </a:lnTo>
                <a:lnTo>
                  <a:pt x="120395" y="10667"/>
                </a:lnTo>
                <a:lnTo>
                  <a:pt x="5721095" y="10667"/>
                </a:lnTo>
                <a:lnTo>
                  <a:pt x="5708903" y="6095"/>
                </a:lnTo>
                <a:lnTo>
                  <a:pt x="5695187" y="3047"/>
                </a:lnTo>
                <a:lnTo>
                  <a:pt x="5682995" y="1523"/>
                </a:lnTo>
                <a:lnTo>
                  <a:pt x="5669279" y="0"/>
                </a:lnTo>
                <a:close/>
              </a:path>
              <a:path w="5801995" h="772795">
                <a:moveTo>
                  <a:pt x="5721095" y="10667"/>
                </a:moveTo>
                <a:lnTo>
                  <a:pt x="5681471" y="10667"/>
                </a:lnTo>
                <a:lnTo>
                  <a:pt x="5695187" y="12191"/>
                </a:lnTo>
                <a:lnTo>
                  <a:pt x="5705855" y="15239"/>
                </a:lnTo>
                <a:lnTo>
                  <a:pt x="5756147" y="45719"/>
                </a:lnTo>
                <a:lnTo>
                  <a:pt x="5786627" y="96011"/>
                </a:lnTo>
                <a:lnTo>
                  <a:pt x="5791199" y="120395"/>
                </a:lnTo>
                <a:lnTo>
                  <a:pt x="5791199" y="652271"/>
                </a:lnTo>
                <a:lnTo>
                  <a:pt x="5777483" y="697991"/>
                </a:lnTo>
                <a:lnTo>
                  <a:pt x="5737859" y="742187"/>
                </a:lnTo>
                <a:lnTo>
                  <a:pt x="5693663" y="760475"/>
                </a:lnTo>
                <a:lnTo>
                  <a:pt x="5681471" y="761999"/>
                </a:lnTo>
                <a:lnTo>
                  <a:pt x="5721095" y="761999"/>
                </a:lnTo>
                <a:lnTo>
                  <a:pt x="5731763" y="755903"/>
                </a:lnTo>
                <a:lnTo>
                  <a:pt x="5743955" y="749807"/>
                </a:lnTo>
                <a:lnTo>
                  <a:pt x="5753099" y="742187"/>
                </a:lnTo>
                <a:lnTo>
                  <a:pt x="5779007" y="713231"/>
                </a:lnTo>
                <a:lnTo>
                  <a:pt x="5798819" y="665987"/>
                </a:lnTo>
                <a:lnTo>
                  <a:pt x="5801867" y="640079"/>
                </a:lnTo>
                <a:lnTo>
                  <a:pt x="5801867" y="132587"/>
                </a:lnTo>
                <a:lnTo>
                  <a:pt x="5795771" y="92963"/>
                </a:lnTo>
                <a:lnTo>
                  <a:pt x="5779007" y="57911"/>
                </a:lnTo>
                <a:lnTo>
                  <a:pt x="5742431" y="22859"/>
                </a:lnTo>
                <a:lnTo>
                  <a:pt x="5721095" y="1066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86585" y="5009567"/>
            <a:ext cx="523938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8495" marR="5080" indent="-646430">
              <a:lnSpc>
                <a:spcPct val="100000"/>
              </a:lnSpc>
              <a:tabLst>
                <a:tab pos="1851660" algn="l"/>
              </a:tabLst>
            </a:pPr>
            <a:r>
              <a:rPr sz="1800" b="1" spc="-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ll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rn ab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ut how the 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han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les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e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on	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su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q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ent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sli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46892"/>
            <a:ext cx="566293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4400" dirty="0">
                <a:latin typeface="+mj-lt"/>
                <a:cs typeface="Verdana"/>
              </a:rPr>
              <a:t>Lend</a:t>
            </a:r>
            <a:r>
              <a:rPr sz="4400" spc="-30" dirty="0">
                <a:latin typeface="+mj-lt"/>
                <a:cs typeface="Verdana"/>
              </a:rPr>
              <a:t> </a:t>
            </a:r>
            <a:r>
              <a:rPr sz="4400" dirty="0" smtClean="0">
                <a:latin typeface="+mj-lt"/>
                <a:cs typeface="Verdana"/>
              </a:rPr>
              <a:t>a</a:t>
            </a:r>
            <a:r>
              <a:rPr lang="en-US" sz="4400" dirty="0" smtClean="0">
                <a:latin typeface="+mj-lt"/>
                <a:cs typeface="Verdana"/>
              </a:rPr>
              <a:t> </a:t>
            </a:r>
            <a:r>
              <a:rPr sz="4400" dirty="0" smtClean="0">
                <a:latin typeface="+mj-lt"/>
                <a:cs typeface="Verdana"/>
              </a:rPr>
              <a:t>Hand</a:t>
            </a:r>
            <a:r>
              <a:rPr sz="4400" spc="-25" dirty="0" smtClean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- E</a:t>
            </a:r>
            <a:r>
              <a:rPr sz="4400" spc="-30" dirty="0">
                <a:latin typeface="+mj-lt"/>
                <a:cs typeface="Verdana"/>
              </a:rPr>
              <a:t>x</a:t>
            </a:r>
            <a:r>
              <a:rPr sz="4400" dirty="0">
                <a:latin typeface="+mj-lt"/>
                <a:cs typeface="Verdana"/>
              </a:rPr>
              <a:t>cepti</a:t>
            </a:r>
            <a:r>
              <a:rPr sz="4400" spc="-10" dirty="0">
                <a:latin typeface="+mj-lt"/>
                <a:cs typeface="Verdana"/>
              </a:rPr>
              <a:t>o</a:t>
            </a:r>
            <a:r>
              <a:rPr sz="4400" dirty="0">
                <a:latin typeface="+mj-lt"/>
                <a:cs typeface="Verdana"/>
              </a:rPr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2438400"/>
            <a:ext cx="4706112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8393" y="2216073"/>
            <a:ext cx="389762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9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ry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run this 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rogram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r SDE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4866132"/>
            <a:ext cx="8132063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7427" y="4351020"/>
            <a:ext cx="8418830" cy="379730"/>
          </a:xfrm>
          <a:custGeom>
            <a:avLst/>
            <a:gdLst/>
            <a:ahLst/>
            <a:cxnLst/>
            <a:rect l="l" t="t" r="r" b="b"/>
            <a:pathLst>
              <a:path w="8418830" h="379729">
                <a:moveTo>
                  <a:pt x="841400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3379"/>
                </a:lnTo>
                <a:lnTo>
                  <a:pt x="1523" y="377951"/>
                </a:lnTo>
                <a:lnTo>
                  <a:pt x="4571" y="379475"/>
                </a:lnTo>
                <a:lnTo>
                  <a:pt x="8414003" y="379475"/>
                </a:lnTo>
                <a:lnTo>
                  <a:pt x="8417051" y="377951"/>
                </a:lnTo>
                <a:lnTo>
                  <a:pt x="8418575" y="373379"/>
                </a:lnTo>
                <a:lnTo>
                  <a:pt x="4572" y="373379"/>
                </a:lnTo>
                <a:lnTo>
                  <a:pt x="4572" y="4571"/>
                </a:lnTo>
                <a:lnTo>
                  <a:pt x="8418575" y="4571"/>
                </a:lnTo>
                <a:lnTo>
                  <a:pt x="8417051" y="1523"/>
                </a:lnTo>
                <a:lnTo>
                  <a:pt x="8414003" y="0"/>
                </a:lnTo>
                <a:close/>
              </a:path>
              <a:path w="8418830" h="379729">
                <a:moveTo>
                  <a:pt x="8414004" y="4571"/>
                </a:moveTo>
                <a:lnTo>
                  <a:pt x="8414004" y="373379"/>
                </a:lnTo>
                <a:lnTo>
                  <a:pt x="8418575" y="373379"/>
                </a:lnTo>
                <a:lnTo>
                  <a:pt x="8418575" y="4571"/>
                </a:lnTo>
                <a:lnTo>
                  <a:pt x="8414004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4355591"/>
            <a:ext cx="8409431" cy="3688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7427" y="4351020"/>
            <a:ext cx="8418830" cy="379730"/>
          </a:xfrm>
          <a:custGeom>
            <a:avLst/>
            <a:gdLst/>
            <a:ahLst/>
            <a:cxnLst/>
            <a:rect l="l" t="t" r="r" b="b"/>
            <a:pathLst>
              <a:path w="8418830" h="379729">
                <a:moveTo>
                  <a:pt x="841400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3379"/>
                </a:lnTo>
                <a:lnTo>
                  <a:pt x="1523" y="377951"/>
                </a:lnTo>
                <a:lnTo>
                  <a:pt x="4571" y="379475"/>
                </a:lnTo>
                <a:lnTo>
                  <a:pt x="8414003" y="379475"/>
                </a:lnTo>
                <a:lnTo>
                  <a:pt x="8417051" y="377951"/>
                </a:lnTo>
                <a:lnTo>
                  <a:pt x="8418575" y="373379"/>
                </a:lnTo>
                <a:lnTo>
                  <a:pt x="10667" y="373379"/>
                </a:lnTo>
                <a:lnTo>
                  <a:pt x="4571" y="368807"/>
                </a:lnTo>
                <a:lnTo>
                  <a:pt x="10667" y="368807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418575" y="4571"/>
                </a:lnTo>
                <a:lnTo>
                  <a:pt x="8417051" y="1523"/>
                </a:lnTo>
                <a:lnTo>
                  <a:pt x="8414003" y="0"/>
                </a:lnTo>
                <a:close/>
              </a:path>
              <a:path w="8418830" h="379729">
                <a:moveTo>
                  <a:pt x="10667" y="368807"/>
                </a:moveTo>
                <a:lnTo>
                  <a:pt x="4571" y="368807"/>
                </a:lnTo>
                <a:lnTo>
                  <a:pt x="10667" y="373379"/>
                </a:lnTo>
                <a:lnTo>
                  <a:pt x="10667" y="368807"/>
                </a:lnTo>
                <a:close/>
              </a:path>
              <a:path w="8418830" h="379729">
                <a:moveTo>
                  <a:pt x="8409431" y="368807"/>
                </a:moveTo>
                <a:lnTo>
                  <a:pt x="10667" y="368807"/>
                </a:lnTo>
                <a:lnTo>
                  <a:pt x="10667" y="373379"/>
                </a:lnTo>
                <a:lnTo>
                  <a:pt x="8409431" y="373379"/>
                </a:lnTo>
                <a:lnTo>
                  <a:pt x="8409431" y="368807"/>
                </a:lnTo>
                <a:close/>
              </a:path>
              <a:path w="8418830" h="379729">
                <a:moveTo>
                  <a:pt x="8409431" y="4571"/>
                </a:moveTo>
                <a:lnTo>
                  <a:pt x="8409431" y="373379"/>
                </a:lnTo>
                <a:lnTo>
                  <a:pt x="8414003" y="368807"/>
                </a:lnTo>
                <a:lnTo>
                  <a:pt x="8418575" y="368807"/>
                </a:lnTo>
                <a:lnTo>
                  <a:pt x="8418575" y="9143"/>
                </a:lnTo>
                <a:lnTo>
                  <a:pt x="8414003" y="9143"/>
                </a:lnTo>
                <a:lnTo>
                  <a:pt x="8409431" y="4571"/>
                </a:lnTo>
                <a:close/>
              </a:path>
              <a:path w="8418830" h="379729">
                <a:moveTo>
                  <a:pt x="8418575" y="368807"/>
                </a:moveTo>
                <a:lnTo>
                  <a:pt x="8414003" y="368807"/>
                </a:lnTo>
                <a:lnTo>
                  <a:pt x="8409431" y="373379"/>
                </a:lnTo>
                <a:lnTo>
                  <a:pt x="8418575" y="373379"/>
                </a:lnTo>
                <a:lnTo>
                  <a:pt x="8418575" y="368807"/>
                </a:lnTo>
                <a:close/>
              </a:path>
              <a:path w="8418830" h="379729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418830" h="379729">
                <a:moveTo>
                  <a:pt x="8409431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409431" y="9143"/>
                </a:lnTo>
                <a:lnTo>
                  <a:pt x="8409431" y="4571"/>
                </a:lnTo>
                <a:close/>
              </a:path>
              <a:path w="8418830" h="379729">
                <a:moveTo>
                  <a:pt x="8418575" y="4571"/>
                </a:moveTo>
                <a:lnTo>
                  <a:pt x="8409431" y="4571"/>
                </a:lnTo>
                <a:lnTo>
                  <a:pt x="8414003" y="9143"/>
                </a:lnTo>
                <a:lnTo>
                  <a:pt x="8418575" y="9143"/>
                </a:lnTo>
                <a:lnTo>
                  <a:pt x="8418575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0300" y="4425951"/>
            <a:ext cx="767460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3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ou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tice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f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on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ro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by the run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time s</a:t>
            </a:r>
            <a:r>
              <a:rPr sz="1800" b="1" spc="-2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281848"/>
            <a:ext cx="993648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165" algn="l">
              <a:lnSpc>
                <a:spcPct val="100000"/>
              </a:lnSpc>
            </a:pPr>
            <a:r>
              <a:rPr sz="4400" dirty="0"/>
              <a:t>Be</a:t>
            </a:r>
            <a:r>
              <a:rPr sz="4400" spc="-10" dirty="0"/>
              <a:t>n</a:t>
            </a:r>
            <a:r>
              <a:rPr sz="4400" dirty="0"/>
              <a:t>e</a:t>
            </a:r>
            <a:r>
              <a:rPr sz="4400" spc="-10" dirty="0"/>
              <a:t>f</a:t>
            </a:r>
            <a:r>
              <a:rPr sz="4400" spc="5" dirty="0"/>
              <a:t>it</a:t>
            </a:r>
            <a:r>
              <a:rPr sz="4400" dirty="0"/>
              <a:t>s</a:t>
            </a:r>
            <a:r>
              <a:rPr sz="4400" spc="-30" dirty="0"/>
              <a:t> </a:t>
            </a:r>
            <a:r>
              <a:rPr sz="4400" dirty="0"/>
              <a:t>of </a:t>
            </a:r>
            <a:r>
              <a:rPr sz="4400" spc="-10" dirty="0"/>
              <a:t>E</a:t>
            </a:r>
            <a:r>
              <a:rPr sz="4400" spc="-30" dirty="0"/>
              <a:t>x</a:t>
            </a:r>
            <a:r>
              <a:rPr sz="4400" dirty="0"/>
              <a:t>ce</a:t>
            </a:r>
            <a:r>
              <a:rPr sz="4400" spc="-10" dirty="0"/>
              <a:t>p</a:t>
            </a:r>
            <a:r>
              <a:rPr sz="4400" spc="5" dirty="0"/>
              <a:t>ti</a:t>
            </a:r>
            <a:r>
              <a:rPr sz="4400" dirty="0"/>
              <a:t>on</a:t>
            </a:r>
            <a:r>
              <a:rPr sz="4400" spc="-20" dirty="0"/>
              <a:t> </a:t>
            </a:r>
            <a:r>
              <a:rPr sz="4400" dirty="0"/>
              <a:t>Ha</a:t>
            </a:r>
            <a:r>
              <a:rPr sz="4400" spc="-10" dirty="0"/>
              <a:t>n</a:t>
            </a:r>
            <a:r>
              <a:rPr sz="4400" dirty="0"/>
              <a:t>dl</a:t>
            </a:r>
            <a:r>
              <a:rPr sz="4400" spc="10" dirty="0"/>
              <a:t>i</a:t>
            </a:r>
            <a:r>
              <a:rPr sz="4400" dirty="0"/>
              <a:t>ng</a:t>
            </a:r>
            <a:r>
              <a:rPr sz="4400" spc="-10" dirty="0"/>
              <a:t> f</a:t>
            </a:r>
            <a:r>
              <a:rPr sz="4400" spc="-45" dirty="0"/>
              <a:t>r</a:t>
            </a:r>
            <a:r>
              <a:rPr sz="4400" dirty="0"/>
              <a:t>a</a:t>
            </a:r>
            <a:r>
              <a:rPr sz="4400" spc="-10" dirty="0"/>
              <a:t>m</a:t>
            </a:r>
            <a:r>
              <a:rPr sz="4400" dirty="0"/>
              <a:t>ewo</a:t>
            </a:r>
            <a:r>
              <a:rPr sz="4400" spc="5" dirty="0"/>
              <a:t>r</a:t>
            </a:r>
            <a:r>
              <a:rPr sz="4400" dirty="0"/>
              <a:t>k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2209800"/>
            <a:ext cx="8839200" cy="1676400"/>
          </a:xfrm>
          <a:custGeom>
            <a:avLst/>
            <a:gdLst/>
            <a:ahLst/>
            <a:cxnLst/>
            <a:rect l="l" t="t" r="r" b="b"/>
            <a:pathLst>
              <a:path w="8839200" h="1676400">
                <a:moveTo>
                  <a:pt x="0" y="1676399"/>
                </a:moveTo>
                <a:lnTo>
                  <a:pt x="8839199" y="1676399"/>
                </a:lnTo>
                <a:lnTo>
                  <a:pt x="8839199" y="0"/>
                </a:lnTo>
                <a:lnTo>
                  <a:pt x="0" y="0"/>
                </a:lnTo>
                <a:lnTo>
                  <a:pt x="0" y="1676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3886200"/>
            <a:ext cx="8839200" cy="1463040"/>
          </a:xfrm>
          <a:custGeom>
            <a:avLst/>
            <a:gdLst/>
            <a:ahLst/>
            <a:cxnLst/>
            <a:rect l="l" t="t" r="r" b="b"/>
            <a:pathLst>
              <a:path w="8839200" h="1463039">
                <a:moveTo>
                  <a:pt x="0" y="1463039"/>
                </a:moveTo>
                <a:lnTo>
                  <a:pt x="8839199" y="1463039"/>
                </a:lnTo>
                <a:lnTo>
                  <a:pt x="8839199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3288" y="2301116"/>
            <a:ext cx="829119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cs typeface="Arial"/>
              </a:rPr>
              <a:t>Bene</a:t>
            </a:r>
            <a:r>
              <a:rPr sz="2400" b="1" spc="-5" dirty="0">
                <a:cs typeface="Arial"/>
              </a:rPr>
              <a:t>f</a:t>
            </a:r>
            <a:r>
              <a:rPr sz="2400" b="1" spc="-10" dirty="0">
                <a:cs typeface="Arial"/>
              </a:rPr>
              <a:t>i</a:t>
            </a:r>
            <a:r>
              <a:rPr sz="2400" b="1" spc="-5" dirty="0">
                <a:cs typeface="Arial"/>
              </a:rPr>
              <a:t>t</a:t>
            </a:r>
            <a:r>
              <a:rPr sz="2400" b="1" spc="-20" dirty="0">
                <a:cs typeface="Arial"/>
              </a:rPr>
              <a:t>s</a:t>
            </a:r>
            <a:r>
              <a:rPr sz="2400" b="1" spc="5" dirty="0">
                <a:cs typeface="Arial"/>
              </a:rPr>
              <a:t> </a:t>
            </a:r>
            <a:r>
              <a:rPr sz="2400" b="1" spc="-15" dirty="0">
                <a:cs typeface="Arial"/>
              </a:rPr>
              <a:t>of</a:t>
            </a:r>
            <a:r>
              <a:rPr sz="2400" b="1" spc="10" dirty="0">
                <a:cs typeface="Arial"/>
              </a:rPr>
              <a:t> </a:t>
            </a:r>
            <a:r>
              <a:rPr sz="2400" b="1" spc="-20" dirty="0">
                <a:cs typeface="Arial"/>
              </a:rPr>
              <a:t>J</a:t>
            </a:r>
            <a:r>
              <a:rPr sz="2400" b="1" spc="-10" dirty="0">
                <a:cs typeface="Arial"/>
              </a:rPr>
              <a:t>a</a:t>
            </a:r>
            <a:r>
              <a:rPr sz="2400" b="1" spc="-20" dirty="0">
                <a:cs typeface="Arial"/>
              </a:rPr>
              <a:t>va</a:t>
            </a:r>
            <a:r>
              <a:rPr sz="2400" b="1" spc="5" dirty="0">
                <a:cs typeface="Arial"/>
              </a:rPr>
              <a:t> </a:t>
            </a:r>
            <a:r>
              <a:rPr sz="2400" b="1" spc="-20" dirty="0">
                <a:cs typeface="Arial"/>
              </a:rPr>
              <a:t>Ex</a:t>
            </a:r>
            <a:r>
              <a:rPr sz="2400" b="1" spc="-15" dirty="0">
                <a:cs typeface="Arial"/>
              </a:rPr>
              <a:t>cept</a:t>
            </a:r>
            <a:r>
              <a:rPr sz="2400" b="1" spc="-5" dirty="0">
                <a:cs typeface="Arial"/>
              </a:rPr>
              <a:t>i</a:t>
            </a:r>
            <a:r>
              <a:rPr sz="2400" b="1" spc="-20" dirty="0">
                <a:cs typeface="Arial"/>
              </a:rPr>
              <a:t>on</a:t>
            </a:r>
            <a:r>
              <a:rPr sz="2400" b="1" spc="25" dirty="0">
                <a:cs typeface="Arial"/>
              </a:rPr>
              <a:t> </a:t>
            </a:r>
            <a:r>
              <a:rPr sz="2400" b="1" spc="-15" dirty="0">
                <a:cs typeface="Arial"/>
              </a:rPr>
              <a:t>Handling</a:t>
            </a:r>
            <a:r>
              <a:rPr sz="2400" b="1" spc="15" dirty="0">
                <a:cs typeface="Arial"/>
              </a:rPr>
              <a:t> </a:t>
            </a:r>
            <a:r>
              <a:rPr sz="2400" b="1" spc="-20" dirty="0">
                <a:cs typeface="Arial"/>
              </a:rPr>
              <a:t>Fram</a:t>
            </a:r>
            <a:r>
              <a:rPr sz="2400" b="1" spc="-15" dirty="0">
                <a:cs typeface="Arial"/>
              </a:rPr>
              <a:t>e</a:t>
            </a:r>
            <a:r>
              <a:rPr sz="2400" b="1" spc="-25" dirty="0">
                <a:cs typeface="Arial"/>
              </a:rPr>
              <a:t>w</a:t>
            </a:r>
            <a:r>
              <a:rPr sz="2400" b="1" spc="-30" dirty="0">
                <a:cs typeface="Arial"/>
              </a:rPr>
              <a:t>o</a:t>
            </a:r>
            <a:r>
              <a:rPr sz="2400" b="1" spc="-15" dirty="0">
                <a:cs typeface="Arial"/>
              </a:rPr>
              <a:t>rk</a:t>
            </a:r>
            <a:r>
              <a:rPr sz="2400" b="1" spc="-10" dirty="0">
                <a:cs typeface="Arial"/>
              </a:rPr>
              <a:t>:</a:t>
            </a:r>
            <a:endParaRPr sz="2400" dirty="0">
              <a:cs typeface="Arial"/>
            </a:endParaRPr>
          </a:p>
          <a:p>
            <a:pPr marL="422275" marR="356870" indent="-40957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520700" algn="l"/>
              </a:tabLst>
            </a:pPr>
            <a:r>
              <a:rPr sz="2400" spc="-10" dirty="0">
                <a:cs typeface="Arial"/>
              </a:rPr>
              <a:t>It</a:t>
            </a:r>
            <a:r>
              <a:rPr sz="2400" spc="-20" dirty="0">
                <a:cs typeface="Arial"/>
              </a:rPr>
              <a:t> </a:t>
            </a:r>
            <a:r>
              <a:rPr sz="2400" spc="-10" dirty="0">
                <a:cs typeface="Arial"/>
              </a:rPr>
              <a:t>s</a:t>
            </a:r>
            <a:r>
              <a:rPr sz="2400" spc="-20" dirty="0">
                <a:cs typeface="Arial"/>
              </a:rPr>
              <a:t>e</a:t>
            </a:r>
            <a:r>
              <a:rPr sz="2400" spc="-10" dirty="0">
                <a:cs typeface="Arial"/>
              </a:rPr>
              <a:t>p</a:t>
            </a:r>
            <a:r>
              <a:rPr sz="2400" spc="-20" dirty="0">
                <a:cs typeface="Arial"/>
              </a:rPr>
              <a:t>a</a:t>
            </a:r>
            <a:r>
              <a:rPr sz="2400" dirty="0">
                <a:cs typeface="Arial"/>
              </a:rPr>
              <a:t>r</a:t>
            </a:r>
            <a:r>
              <a:rPr sz="2400" spc="-20" dirty="0">
                <a:cs typeface="Arial"/>
              </a:rPr>
              <a:t>a</a:t>
            </a:r>
            <a:r>
              <a:rPr sz="2400" spc="-5" dirty="0">
                <a:cs typeface="Arial"/>
              </a:rPr>
              <a:t>t</a:t>
            </a:r>
            <a:r>
              <a:rPr sz="2400" spc="-15" dirty="0">
                <a:cs typeface="Arial"/>
              </a:rPr>
              <a:t>es</a:t>
            </a:r>
            <a:r>
              <a:rPr sz="2400" spc="10" dirty="0">
                <a:cs typeface="Arial"/>
              </a:rPr>
              <a:t> </a:t>
            </a:r>
            <a:r>
              <a:rPr sz="2400" spc="-15" dirty="0">
                <a:cs typeface="Arial"/>
              </a:rPr>
              <a:t>Er</a:t>
            </a:r>
            <a:r>
              <a:rPr sz="2400" spc="-5" dirty="0">
                <a:cs typeface="Arial"/>
              </a:rPr>
              <a:t>r</a:t>
            </a:r>
            <a:r>
              <a:rPr sz="2400" spc="-20" dirty="0">
                <a:cs typeface="Arial"/>
              </a:rPr>
              <a:t>o</a:t>
            </a:r>
            <a:r>
              <a:rPr sz="2400" spc="-5" dirty="0">
                <a:cs typeface="Arial"/>
              </a:rPr>
              <a:t>r-</a:t>
            </a:r>
            <a:r>
              <a:rPr sz="2400" spc="-20" dirty="0">
                <a:cs typeface="Arial"/>
              </a:rPr>
              <a:t>Ha</a:t>
            </a:r>
            <a:r>
              <a:rPr sz="2400" spc="-15" dirty="0">
                <a:cs typeface="Arial"/>
              </a:rPr>
              <a:t>n</a:t>
            </a:r>
            <a:r>
              <a:rPr sz="2400" spc="-20" dirty="0">
                <a:cs typeface="Arial"/>
              </a:rPr>
              <a:t>d</a:t>
            </a:r>
            <a:r>
              <a:rPr sz="2400" spc="-5" dirty="0">
                <a:cs typeface="Arial"/>
              </a:rPr>
              <a:t>l</a:t>
            </a:r>
            <a:r>
              <a:rPr sz="2400" spc="-10" dirty="0">
                <a:cs typeface="Arial"/>
              </a:rPr>
              <a:t>i</a:t>
            </a:r>
            <a:r>
              <a:rPr sz="2400" spc="-15" dirty="0">
                <a:cs typeface="Arial"/>
              </a:rPr>
              <a:t>n</a:t>
            </a:r>
            <a:r>
              <a:rPr sz="2400" spc="-20" dirty="0">
                <a:cs typeface="Arial"/>
              </a:rPr>
              <a:t>g</a:t>
            </a:r>
            <a:r>
              <a:rPr sz="2400" spc="30" dirty="0">
                <a:cs typeface="Arial"/>
              </a:rPr>
              <a:t> </a:t>
            </a:r>
            <a:r>
              <a:rPr sz="2400" spc="-10" dirty="0">
                <a:cs typeface="Arial"/>
              </a:rPr>
              <a:t>c</a:t>
            </a:r>
            <a:r>
              <a:rPr sz="2400" spc="-20" dirty="0">
                <a:cs typeface="Arial"/>
              </a:rPr>
              <a:t>o</a:t>
            </a:r>
            <a:r>
              <a:rPr sz="2400" spc="-10" dirty="0">
                <a:cs typeface="Arial"/>
              </a:rPr>
              <a:t>d</a:t>
            </a:r>
            <a:r>
              <a:rPr sz="2400" spc="-20" dirty="0">
                <a:cs typeface="Arial"/>
              </a:rPr>
              <a:t>e</a:t>
            </a:r>
            <a:r>
              <a:rPr sz="2400" spc="5" dirty="0">
                <a:cs typeface="Arial"/>
              </a:rPr>
              <a:t> </a:t>
            </a:r>
            <a:r>
              <a:rPr sz="2400" spc="-10" dirty="0">
                <a:cs typeface="Arial"/>
              </a:rPr>
              <a:t>f</a:t>
            </a:r>
            <a:r>
              <a:rPr sz="2400" spc="-5" dirty="0">
                <a:cs typeface="Arial"/>
              </a:rPr>
              <a:t>r</a:t>
            </a:r>
            <a:r>
              <a:rPr sz="2400" spc="-20" dirty="0">
                <a:cs typeface="Arial"/>
              </a:rPr>
              <a:t>om</a:t>
            </a:r>
            <a:r>
              <a:rPr sz="2400" spc="15" dirty="0">
                <a:cs typeface="Arial"/>
              </a:rPr>
              <a:t> </a:t>
            </a:r>
            <a:r>
              <a:rPr sz="2400" spc="-10" dirty="0">
                <a:cs typeface="Arial"/>
              </a:rPr>
              <a:t>“</a:t>
            </a:r>
            <a:r>
              <a:rPr sz="2400" dirty="0">
                <a:cs typeface="Arial"/>
              </a:rPr>
              <a:t>r</a:t>
            </a:r>
            <a:r>
              <a:rPr sz="2400" spc="-20" dirty="0">
                <a:cs typeface="Arial"/>
              </a:rPr>
              <a:t>e</a:t>
            </a:r>
            <a:r>
              <a:rPr sz="2400" spc="-10" dirty="0">
                <a:cs typeface="Arial"/>
              </a:rPr>
              <a:t>g</a:t>
            </a:r>
            <a:r>
              <a:rPr sz="2400" spc="-20" dirty="0">
                <a:cs typeface="Arial"/>
              </a:rPr>
              <a:t>u</a:t>
            </a:r>
            <a:r>
              <a:rPr sz="2400" spc="-5" dirty="0">
                <a:cs typeface="Arial"/>
              </a:rPr>
              <a:t>l</a:t>
            </a:r>
            <a:r>
              <a:rPr sz="2400" spc="-20" dirty="0">
                <a:cs typeface="Arial"/>
              </a:rPr>
              <a:t>a</a:t>
            </a:r>
            <a:r>
              <a:rPr sz="2400" dirty="0">
                <a:cs typeface="Arial"/>
              </a:rPr>
              <a:t>r</a:t>
            </a:r>
            <a:r>
              <a:rPr sz="2400" spc="-10" dirty="0">
                <a:cs typeface="Arial"/>
              </a:rPr>
              <a:t>”</a:t>
            </a:r>
            <a:r>
              <a:rPr sz="2400" spc="-15" dirty="0">
                <a:cs typeface="Arial"/>
              </a:rPr>
              <a:t> b</a:t>
            </a:r>
            <a:r>
              <a:rPr sz="2400" spc="-10" dirty="0">
                <a:cs typeface="Arial"/>
              </a:rPr>
              <a:t>u</a:t>
            </a:r>
            <a:r>
              <a:rPr sz="2400" spc="-15" dirty="0">
                <a:cs typeface="Arial"/>
              </a:rPr>
              <a:t>s</a:t>
            </a:r>
            <a:r>
              <a:rPr sz="2400" spc="-5" dirty="0">
                <a:cs typeface="Arial"/>
              </a:rPr>
              <a:t>i</a:t>
            </a:r>
            <a:r>
              <a:rPr sz="2400" spc="-20" dirty="0">
                <a:cs typeface="Arial"/>
              </a:rPr>
              <a:t>n</a:t>
            </a:r>
            <a:r>
              <a:rPr sz="2400" spc="-10" dirty="0">
                <a:cs typeface="Arial"/>
              </a:rPr>
              <a:t>es</a:t>
            </a:r>
            <a:r>
              <a:rPr sz="2400" spc="-15" dirty="0">
                <a:cs typeface="Arial"/>
              </a:rPr>
              <a:t>s</a:t>
            </a:r>
            <a:r>
              <a:rPr sz="2400" spc="-20" dirty="0">
                <a:cs typeface="Arial"/>
              </a:rPr>
              <a:t> </a:t>
            </a:r>
            <a:r>
              <a:rPr sz="2400" spc="-10" dirty="0">
                <a:cs typeface="Arial"/>
              </a:rPr>
              <a:t>l</a:t>
            </a:r>
            <a:r>
              <a:rPr sz="2400" spc="-15" dirty="0">
                <a:cs typeface="Arial"/>
              </a:rPr>
              <a:t>o</a:t>
            </a:r>
            <a:r>
              <a:rPr sz="2400" spc="-20" dirty="0">
                <a:cs typeface="Arial"/>
              </a:rPr>
              <a:t>g</a:t>
            </a:r>
            <a:r>
              <a:rPr sz="2400" spc="-5" dirty="0">
                <a:cs typeface="Arial"/>
              </a:rPr>
              <a:t>i</a:t>
            </a:r>
            <a:r>
              <a:rPr sz="2400" spc="-15" dirty="0">
                <a:cs typeface="Arial"/>
              </a:rPr>
              <a:t>c</a:t>
            </a:r>
            <a:r>
              <a:rPr sz="2400" spc="5" dirty="0">
                <a:cs typeface="Arial"/>
              </a:rPr>
              <a:t> </a:t>
            </a:r>
            <a:r>
              <a:rPr sz="2400" spc="-15" dirty="0">
                <a:cs typeface="Arial"/>
              </a:rPr>
              <a:t>c</a:t>
            </a:r>
            <a:r>
              <a:rPr sz="2400" spc="-10" dirty="0">
                <a:cs typeface="Arial"/>
              </a:rPr>
              <a:t>o</a:t>
            </a:r>
            <a:r>
              <a:rPr sz="2400" spc="-20" dirty="0">
                <a:cs typeface="Arial"/>
              </a:rPr>
              <a:t>d</a:t>
            </a:r>
            <a:r>
              <a:rPr sz="2400" spc="-10" dirty="0">
                <a:cs typeface="Arial"/>
              </a:rPr>
              <a:t>e.</a:t>
            </a:r>
            <a:endParaRPr sz="2400" dirty="0">
              <a:cs typeface="Arial"/>
            </a:endParaRPr>
          </a:p>
          <a:p>
            <a:pPr marL="422275" marR="775970" indent="-409575">
              <a:lnSpc>
                <a:spcPct val="100000"/>
              </a:lnSpc>
              <a:spcBef>
                <a:spcPts val="1215"/>
              </a:spcBef>
              <a:buFont typeface="Wingdings"/>
              <a:buChar char=""/>
              <a:tabLst>
                <a:tab pos="520700" algn="l"/>
              </a:tabLst>
            </a:pPr>
            <a:r>
              <a:rPr sz="2400" spc="-10" dirty="0">
                <a:cs typeface="Arial"/>
              </a:rPr>
              <a:t>It</a:t>
            </a:r>
            <a:r>
              <a:rPr sz="2400" spc="-20" dirty="0">
                <a:cs typeface="Arial"/>
              </a:rPr>
              <a:t> </a:t>
            </a:r>
            <a:r>
              <a:rPr sz="2400" spc="-10" dirty="0">
                <a:cs typeface="Arial"/>
              </a:rPr>
              <a:t>c</a:t>
            </a:r>
            <a:r>
              <a:rPr sz="2400" spc="-20" dirty="0">
                <a:cs typeface="Arial"/>
              </a:rPr>
              <a:t>an</a:t>
            </a:r>
            <a:r>
              <a:rPr sz="2400" spc="5" dirty="0">
                <a:cs typeface="Arial"/>
              </a:rPr>
              <a:t> </a:t>
            </a:r>
            <a:r>
              <a:rPr sz="2400" spc="-15" dirty="0">
                <a:cs typeface="Arial"/>
              </a:rPr>
              <a:t>p</a:t>
            </a:r>
            <a:r>
              <a:rPr sz="2400" spc="-10" dirty="0">
                <a:cs typeface="Arial"/>
              </a:rPr>
              <a:t>ro</a:t>
            </a:r>
            <a:r>
              <a:rPr sz="2400" spc="-20" dirty="0">
                <a:cs typeface="Arial"/>
              </a:rPr>
              <a:t>p</a:t>
            </a:r>
            <a:r>
              <a:rPr sz="2400" spc="-10" dirty="0">
                <a:cs typeface="Arial"/>
              </a:rPr>
              <a:t>a</a:t>
            </a:r>
            <a:r>
              <a:rPr sz="2400" spc="-20" dirty="0">
                <a:cs typeface="Arial"/>
              </a:rPr>
              <a:t>g</a:t>
            </a:r>
            <a:r>
              <a:rPr sz="2400" spc="-10" dirty="0">
                <a:cs typeface="Arial"/>
              </a:rPr>
              <a:t>a</a:t>
            </a:r>
            <a:r>
              <a:rPr sz="2400" spc="-15" dirty="0">
                <a:cs typeface="Arial"/>
              </a:rPr>
              <a:t>te</a:t>
            </a:r>
            <a:r>
              <a:rPr sz="2400" spc="20" dirty="0">
                <a:cs typeface="Arial"/>
              </a:rPr>
              <a:t> </a:t>
            </a:r>
            <a:r>
              <a:rPr sz="2400" spc="-20" dirty="0">
                <a:cs typeface="Arial"/>
              </a:rPr>
              <a:t>e</a:t>
            </a:r>
            <a:r>
              <a:rPr sz="2400" dirty="0">
                <a:cs typeface="Arial"/>
              </a:rPr>
              <a:t>r</a:t>
            </a:r>
            <a:r>
              <a:rPr sz="2400" spc="-10" dirty="0">
                <a:cs typeface="Arial"/>
              </a:rPr>
              <a:t>ro</a:t>
            </a:r>
            <a:r>
              <a:rPr sz="2400" spc="-15" dirty="0">
                <a:cs typeface="Arial"/>
              </a:rPr>
              <a:t>rs</a:t>
            </a:r>
            <a:r>
              <a:rPr sz="2400" spc="5" dirty="0">
                <a:cs typeface="Arial"/>
              </a:rPr>
              <a:t> </a:t>
            </a:r>
            <a:r>
              <a:rPr sz="2400" spc="-15" dirty="0">
                <a:cs typeface="Arial"/>
              </a:rPr>
              <a:t>u</a:t>
            </a:r>
            <a:r>
              <a:rPr sz="2400" spc="-20" dirty="0">
                <a:cs typeface="Arial"/>
              </a:rPr>
              <a:t>p</a:t>
            </a:r>
            <a:r>
              <a:rPr sz="2400" spc="5" dirty="0">
                <a:cs typeface="Arial"/>
              </a:rPr>
              <a:t> </a:t>
            </a:r>
            <a:r>
              <a:rPr sz="2400" spc="-10" dirty="0">
                <a:cs typeface="Arial"/>
              </a:rPr>
              <a:t>t</a:t>
            </a:r>
            <a:r>
              <a:rPr sz="2400" spc="-15" dirty="0">
                <a:cs typeface="Arial"/>
              </a:rPr>
              <a:t>h</a:t>
            </a:r>
            <a:r>
              <a:rPr sz="2400" spc="-20" dirty="0">
                <a:cs typeface="Arial"/>
              </a:rPr>
              <a:t>e</a:t>
            </a:r>
            <a:r>
              <a:rPr sz="2400" spc="-5" dirty="0">
                <a:cs typeface="Arial"/>
              </a:rPr>
              <a:t> </a:t>
            </a:r>
            <a:r>
              <a:rPr sz="2400" spc="-15" dirty="0">
                <a:cs typeface="Arial"/>
              </a:rPr>
              <a:t>ca</a:t>
            </a:r>
            <a:r>
              <a:rPr sz="2400" spc="-10" dirty="0">
                <a:cs typeface="Arial"/>
              </a:rPr>
              <a:t>ll</a:t>
            </a:r>
            <a:r>
              <a:rPr sz="2400" spc="5" dirty="0">
                <a:cs typeface="Arial"/>
              </a:rPr>
              <a:t> </a:t>
            </a:r>
            <a:r>
              <a:rPr sz="2400" spc="-10" dirty="0">
                <a:cs typeface="Arial"/>
              </a:rPr>
              <a:t>st</a:t>
            </a:r>
            <a:r>
              <a:rPr sz="2400" spc="-15" dirty="0">
                <a:cs typeface="Arial"/>
              </a:rPr>
              <a:t>ack </a:t>
            </a:r>
            <a:r>
              <a:rPr sz="2400" spc="-10" dirty="0">
                <a:cs typeface="Arial"/>
              </a:rPr>
              <a:t>ti</a:t>
            </a:r>
            <a:r>
              <a:rPr sz="2400" spc="-5" dirty="0">
                <a:cs typeface="Arial"/>
              </a:rPr>
              <a:t>l</a:t>
            </a:r>
            <a:r>
              <a:rPr sz="2400" spc="-10" dirty="0">
                <a:cs typeface="Arial"/>
              </a:rPr>
              <a:t>l</a:t>
            </a:r>
            <a:r>
              <a:rPr sz="2400" dirty="0">
                <a:cs typeface="Arial"/>
              </a:rPr>
              <a:t> </a:t>
            </a:r>
            <a:r>
              <a:rPr sz="2400" spc="-20" dirty="0">
                <a:cs typeface="Arial"/>
              </a:rPr>
              <a:t>a</a:t>
            </a:r>
            <a:r>
              <a:rPr sz="2400" spc="-15" dirty="0">
                <a:cs typeface="Arial"/>
              </a:rPr>
              <a:t> h</a:t>
            </a:r>
            <a:r>
              <a:rPr sz="2400" spc="-10" dirty="0">
                <a:cs typeface="Arial"/>
              </a:rPr>
              <a:t>a</a:t>
            </a:r>
            <a:r>
              <a:rPr sz="2400" spc="-20" dirty="0">
                <a:cs typeface="Arial"/>
              </a:rPr>
              <a:t>n</a:t>
            </a:r>
            <a:r>
              <a:rPr sz="2400" spc="-10" dirty="0">
                <a:cs typeface="Arial"/>
              </a:rPr>
              <a:t>dl</a:t>
            </a:r>
            <a:r>
              <a:rPr sz="2400" spc="-15" dirty="0">
                <a:cs typeface="Arial"/>
              </a:rPr>
              <a:t>e</a:t>
            </a:r>
            <a:r>
              <a:rPr sz="2400" spc="-10" dirty="0">
                <a:cs typeface="Arial"/>
              </a:rPr>
              <a:t>r</a:t>
            </a:r>
            <a:r>
              <a:rPr sz="2400" spc="5" dirty="0">
                <a:cs typeface="Arial"/>
              </a:rPr>
              <a:t> </a:t>
            </a:r>
            <a:r>
              <a:rPr sz="2400" spc="-20" dirty="0">
                <a:cs typeface="Arial"/>
              </a:rPr>
              <a:t>h</a:t>
            </a:r>
            <a:r>
              <a:rPr sz="2400" spc="-10" dirty="0">
                <a:cs typeface="Arial"/>
              </a:rPr>
              <a:t>a</a:t>
            </a:r>
            <a:r>
              <a:rPr sz="2400" spc="-20" dirty="0">
                <a:cs typeface="Arial"/>
              </a:rPr>
              <a:t>n</a:t>
            </a:r>
            <a:r>
              <a:rPr sz="2400" spc="-10" dirty="0">
                <a:cs typeface="Arial"/>
              </a:rPr>
              <a:t>dl</a:t>
            </a:r>
            <a:r>
              <a:rPr sz="2400" spc="-15" dirty="0">
                <a:cs typeface="Arial"/>
              </a:rPr>
              <a:t>es</a:t>
            </a:r>
            <a:r>
              <a:rPr sz="2400" spc="5" dirty="0">
                <a:cs typeface="Arial"/>
              </a:rPr>
              <a:t> </a:t>
            </a:r>
            <a:r>
              <a:rPr sz="2400" spc="-10" dirty="0">
                <a:cs typeface="Arial"/>
              </a:rPr>
              <a:t>t</a:t>
            </a:r>
            <a:r>
              <a:rPr sz="2400" spc="-15" dirty="0">
                <a:cs typeface="Arial"/>
              </a:rPr>
              <a:t>h</a:t>
            </a:r>
            <a:r>
              <a:rPr sz="2400" spc="-20" dirty="0">
                <a:cs typeface="Arial"/>
              </a:rPr>
              <a:t>e</a:t>
            </a:r>
            <a:r>
              <a:rPr sz="2400" spc="5" dirty="0">
                <a:cs typeface="Arial"/>
              </a:rPr>
              <a:t> </a:t>
            </a:r>
            <a:r>
              <a:rPr sz="2400" spc="-20" dirty="0">
                <a:cs typeface="Arial"/>
              </a:rPr>
              <a:t>e</a:t>
            </a:r>
            <a:r>
              <a:rPr sz="2400" spc="-5" dirty="0">
                <a:cs typeface="Arial"/>
              </a:rPr>
              <a:t>x</a:t>
            </a:r>
            <a:r>
              <a:rPr sz="2400" spc="-15" dirty="0">
                <a:cs typeface="Arial"/>
              </a:rPr>
              <a:t>c</a:t>
            </a:r>
            <a:r>
              <a:rPr sz="2400" spc="-10" dirty="0">
                <a:cs typeface="Arial"/>
              </a:rPr>
              <a:t>e</a:t>
            </a:r>
            <a:r>
              <a:rPr sz="2400" spc="-20" dirty="0">
                <a:cs typeface="Arial"/>
              </a:rPr>
              <a:t>p</a:t>
            </a:r>
            <a:r>
              <a:rPr sz="2400" spc="-5" dirty="0">
                <a:cs typeface="Arial"/>
              </a:rPr>
              <a:t>t</a:t>
            </a:r>
            <a:r>
              <a:rPr sz="2400" spc="-10" dirty="0">
                <a:cs typeface="Arial"/>
              </a:rPr>
              <a:t>i</a:t>
            </a:r>
            <a:r>
              <a:rPr sz="2400" spc="-15" dirty="0">
                <a:cs typeface="Arial"/>
              </a:rPr>
              <a:t>on.</a:t>
            </a:r>
            <a:endParaRPr sz="2400" dirty="0">
              <a:cs typeface="Arial"/>
            </a:endParaRPr>
          </a:p>
          <a:p>
            <a:pPr marL="520065" indent="-5073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520700" algn="l"/>
              </a:tabLst>
            </a:pPr>
            <a:r>
              <a:rPr sz="2400" spc="-10" dirty="0">
                <a:cs typeface="Arial"/>
              </a:rPr>
              <a:t>It</a:t>
            </a:r>
            <a:r>
              <a:rPr sz="2400" spc="-20" dirty="0">
                <a:cs typeface="Arial"/>
              </a:rPr>
              <a:t> </a:t>
            </a:r>
            <a:r>
              <a:rPr sz="2400" spc="-10" dirty="0">
                <a:cs typeface="Arial"/>
              </a:rPr>
              <a:t>c</a:t>
            </a:r>
            <a:r>
              <a:rPr sz="2400" spc="-20" dirty="0">
                <a:cs typeface="Arial"/>
              </a:rPr>
              <a:t>an</a:t>
            </a:r>
            <a:r>
              <a:rPr sz="2400" spc="5" dirty="0">
                <a:cs typeface="Arial"/>
              </a:rPr>
              <a:t> </a:t>
            </a:r>
            <a:r>
              <a:rPr sz="2400" spc="-15" dirty="0">
                <a:cs typeface="Arial"/>
              </a:rPr>
              <a:t>g</a:t>
            </a:r>
            <a:r>
              <a:rPr sz="2400" spc="-10" dirty="0">
                <a:cs typeface="Arial"/>
              </a:rPr>
              <a:t>ro</a:t>
            </a:r>
            <a:r>
              <a:rPr sz="2400" spc="-20" dirty="0">
                <a:cs typeface="Arial"/>
              </a:rPr>
              <a:t>up</a:t>
            </a:r>
            <a:r>
              <a:rPr sz="2400" spc="20" dirty="0">
                <a:cs typeface="Arial"/>
              </a:rPr>
              <a:t> </a:t>
            </a:r>
            <a:r>
              <a:rPr sz="2400" spc="-20" dirty="0">
                <a:cs typeface="Arial"/>
              </a:rPr>
              <a:t>a</a:t>
            </a:r>
            <a:r>
              <a:rPr sz="2400" spc="-10" dirty="0">
                <a:cs typeface="Arial"/>
              </a:rPr>
              <a:t>n</a:t>
            </a:r>
            <a:r>
              <a:rPr sz="2400" spc="-20" dirty="0">
                <a:cs typeface="Arial"/>
              </a:rPr>
              <a:t>d</a:t>
            </a:r>
            <a:r>
              <a:rPr sz="2400" spc="5" dirty="0">
                <a:cs typeface="Arial"/>
              </a:rPr>
              <a:t> </a:t>
            </a:r>
            <a:r>
              <a:rPr sz="2400" spc="-10" dirty="0">
                <a:cs typeface="Arial"/>
              </a:rPr>
              <a:t>c</a:t>
            </a:r>
            <a:r>
              <a:rPr sz="2400" spc="-20" dirty="0">
                <a:cs typeface="Arial"/>
              </a:rPr>
              <a:t>a</a:t>
            </a:r>
            <a:r>
              <a:rPr sz="2400" spc="-5" dirty="0">
                <a:cs typeface="Arial"/>
              </a:rPr>
              <a:t>t</a:t>
            </a:r>
            <a:r>
              <a:rPr sz="2400" spc="-20" dirty="0">
                <a:cs typeface="Arial"/>
              </a:rPr>
              <a:t>e</a:t>
            </a:r>
            <a:r>
              <a:rPr sz="2400" spc="-10" dirty="0">
                <a:cs typeface="Arial"/>
              </a:rPr>
              <a:t>g</a:t>
            </a:r>
            <a:r>
              <a:rPr sz="2400" spc="-20" dirty="0">
                <a:cs typeface="Arial"/>
              </a:rPr>
              <a:t>o</a:t>
            </a:r>
            <a:r>
              <a:rPr sz="2400" dirty="0">
                <a:cs typeface="Arial"/>
              </a:rPr>
              <a:t>r</a:t>
            </a:r>
            <a:r>
              <a:rPr sz="2400" spc="-10" dirty="0">
                <a:cs typeface="Arial"/>
              </a:rPr>
              <a:t>iz</a:t>
            </a:r>
            <a:r>
              <a:rPr sz="2400" spc="-20" dirty="0">
                <a:cs typeface="Arial"/>
              </a:rPr>
              <a:t>e</a:t>
            </a:r>
            <a:r>
              <a:rPr sz="2400" spc="5" dirty="0">
                <a:cs typeface="Arial"/>
              </a:rPr>
              <a:t> </a:t>
            </a:r>
            <a:r>
              <a:rPr sz="2400" spc="-10" dirty="0">
                <a:cs typeface="Arial"/>
              </a:rPr>
              <a:t>t</a:t>
            </a:r>
            <a:r>
              <a:rPr sz="2400" spc="-15" dirty="0">
                <a:cs typeface="Arial"/>
              </a:rPr>
              <a:t>h</a:t>
            </a:r>
            <a:r>
              <a:rPr sz="2400" spc="-20" dirty="0">
                <a:cs typeface="Arial"/>
              </a:rPr>
              <a:t>e</a:t>
            </a:r>
            <a:r>
              <a:rPr sz="2400" spc="-5" dirty="0">
                <a:cs typeface="Arial"/>
              </a:rPr>
              <a:t> </a:t>
            </a:r>
            <a:r>
              <a:rPr sz="2400" spc="-20" dirty="0">
                <a:cs typeface="Arial"/>
              </a:rPr>
              <a:t>e</a:t>
            </a:r>
            <a:r>
              <a:rPr sz="2400" spc="-10" dirty="0">
                <a:cs typeface="Arial"/>
              </a:rPr>
              <a:t>x</a:t>
            </a:r>
            <a:r>
              <a:rPr sz="2400" spc="-15" dirty="0">
                <a:cs typeface="Arial"/>
              </a:rPr>
              <a:t>c</a:t>
            </a:r>
            <a:r>
              <a:rPr sz="2400" spc="-10" dirty="0">
                <a:cs typeface="Arial"/>
              </a:rPr>
              <a:t>e</a:t>
            </a:r>
            <a:r>
              <a:rPr sz="2400" spc="-20" dirty="0">
                <a:cs typeface="Arial"/>
              </a:rPr>
              <a:t>p</a:t>
            </a:r>
            <a:r>
              <a:rPr sz="2400" spc="-5" dirty="0">
                <a:cs typeface="Arial"/>
              </a:rPr>
              <a:t>t</a:t>
            </a:r>
            <a:r>
              <a:rPr sz="2400" spc="-10" dirty="0">
                <a:cs typeface="Arial"/>
              </a:rPr>
              <a:t>i</a:t>
            </a:r>
            <a:r>
              <a:rPr sz="2400" spc="-15" dirty="0">
                <a:cs typeface="Arial"/>
              </a:rPr>
              <a:t>o</a:t>
            </a:r>
            <a:r>
              <a:rPr sz="2400" spc="-20" dirty="0">
                <a:cs typeface="Arial"/>
              </a:rPr>
              <a:t>n</a:t>
            </a:r>
            <a:r>
              <a:rPr sz="2400" spc="5" dirty="0">
                <a:cs typeface="Arial"/>
              </a:rPr>
              <a:t> </a:t>
            </a:r>
            <a:r>
              <a:rPr sz="2400" spc="-10" dirty="0">
                <a:cs typeface="Arial"/>
              </a:rPr>
              <a:t>ty</a:t>
            </a:r>
            <a:r>
              <a:rPr sz="2400" spc="-20" dirty="0">
                <a:cs typeface="Arial"/>
              </a:rPr>
              <a:t>p</a:t>
            </a:r>
            <a:r>
              <a:rPr sz="2400" spc="-10" dirty="0">
                <a:cs typeface="Arial"/>
              </a:rPr>
              <a:t>e</a:t>
            </a:r>
            <a:r>
              <a:rPr sz="2400" spc="-15" dirty="0">
                <a:cs typeface="Arial"/>
              </a:rPr>
              <a:t>s.</a:t>
            </a:r>
            <a:endParaRPr sz="2400" dirty="0">
              <a:cs typeface="Arial"/>
            </a:endParaRPr>
          </a:p>
        </p:txBody>
      </p:sp>
      <p:sp>
        <p:nvSpPr>
          <p:cNvPr id="7" name="object 7" hidden="1"/>
          <p:cNvSpPr txBox="1"/>
          <p:nvPr/>
        </p:nvSpPr>
        <p:spPr>
          <a:xfrm>
            <a:off x="9184571" y="6984673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10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" y="3877056"/>
            <a:ext cx="1673352" cy="23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4036" y="3595116"/>
            <a:ext cx="418465" cy="291465"/>
          </a:xfrm>
          <a:custGeom>
            <a:avLst/>
            <a:gdLst/>
            <a:ahLst/>
            <a:cxnLst/>
            <a:rect l="l" t="t" r="r" b="b"/>
            <a:pathLst>
              <a:path w="418464" h="291464">
                <a:moveTo>
                  <a:pt x="404443" y="0"/>
                </a:moveTo>
                <a:lnTo>
                  <a:pt x="0" y="291083"/>
                </a:lnTo>
                <a:lnTo>
                  <a:pt x="42120" y="291083"/>
                </a:lnTo>
                <a:lnTo>
                  <a:pt x="418159" y="21335"/>
                </a:lnTo>
                <a:lnTo>
                  <a:pt x="404443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4951" y="3186683"/>
            <a:ext cx="1677924" cy="699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72005" y="3472252"/>
            <a:ext cx="103251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cept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7155" y="2759964"/>
            <a:ext cx="288290" cy="848994"/>
          </a:xfrm>
          <a:custGeom>
            <a:avLst/>
            <a:gdLst/>
            <a:ahLst/>
            <a:cxnLst/>
            <a:rect l="l" t="t" r="r" b="b"/>
            <a:pathLst>
              <a:path w="288289" h="848995">
                <a:moveTo>
                  <a:pt x="265175" y="0"/>
                </a:moveTo>
                <a:lnTo>
                  <a:pt x="0" y="841247"/>
                </a:lnTo>
                <a:lnTo>
                  <a:pt x="22859" y="848867"/>
                </a:lnTo>
                <a:lnTo>
                  <a:pt x="288035" y="7619"/>
                </a:lnTo>
                <a:lnTo>
                  <a:pt x="265175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14900" y="2350007"/>
            <a:ext cx="1673352" cy="868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40600" y="2490872"/>
            <a:ext cx="103251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6675">
              <a:lnSpc>
                <a:spcPts val="2210"/>
              </a:lnSpc>
            </a:pPr>
            <a:r>
              <a:rPr sz="2000" dirty="0">
                <a:latin typeface="Calibri"/>
                <a:cs typeface="Calibri"/>
              </a:rPr>
              <a:t>Che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ed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cept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77155" y="3601211"/>
            <a:ext cx="125730" cy="285115"/>
          </a:xfrm>
          <a:custGeom>
            <a:avLst/>
            <a:gdLst/>
            <a:ahLst/>
            <a:cxnLst/>
            <a:rect l="l" t="t" r="r" b="b"/>
            <a:pathLst>
              <a:path w="125729" h="285114">
                <a:moveTo>
                  <a:pt x="22859" y="0"/>
                </a:moveTo>
                <a:lnTo>
                  <a:pt x="0" y="9143"/>
                </a:lnTo>
                <a:lnTo>
                  <a:pt x="99499" y="284987"/>
                </a:lnTo>
                <a:lnTo>
                  <a:pt x="125492" y="284987"/>
                </a:lnTo>
                <a:lnTo>
                  <a:pt x="22859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02920" y="620402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165" algn="l">
              <a:lnSpc>
                <a:spcPct val="100000"/>
              </a:lnSpc>
            </a:pPr>
            <a:r>
              <a:rPr sz="4400" dirty="0"/>
              <a:t>E</a:t>
            </a:r>
            <a:r>
              <a:rPr sz="4400" spc="5" dirty="0"/>
              <a:t>x</a:t>
            </a:r>
            <a:r>
              <a:rPr sz="4400" dirty="0"/>
              <a:t>cepti</a:t>
            </a:r>
            <a:r>
              <a:rPr sz="4400" spc="-10" dirty="0"/>
              <a:t>o</a:t>
            </a:r>
            <a:r>
              <a:rPr sz="4400" dirty="0"/>
              <a:t>n</a:t>
            </a:r>
            <a:r>
              <a:rPr sz="4400" spc="-30" dirty="0"/>
              <a:t> </a:t>
            </a:r>
            <a:r>
              <a:rPr sz="4400" dirty="0"/>
              <a:t>H</a:t>
            </a:r>
            <a:r>
              <a:rPr sz="4400" spc="-10" dirty="0"/>
              <a:t>i</a:t>
            </a:r>
            <a:r>
              <a:rPr sz="4400" dirty="0"/>
              <a:t>erar</a:t>
            </a:r>
            <a:r>
              <a:rPr sz="4400" spc="-10" dirty="0"/>
              <a:t>c</a:t>
            </a:r>
            <a:r>
              <a:rPr sz="4400" dirty="0"/>
              <a:t>hy</a:t>
            </a:r>
          </a:p>
        </p:txBody>
      </p:sp>
      <p:sp>
        <p:nvSpPr>
          <p:cNvPr id="11" name="object 11"/>
          <p:cNvSpPr/>
          <p:nvPr/>
        </p:nvSpPr>
        <p:spPr>
          <a:xfrm>
            <a:off x="609600" y="2667000"/>
            <a:ext cx="1905000" cy="609600"/>
          </a:xfrm>
          <a:custGeom>
            <a:avLst/>
            <a:gdLst/>
            <a:ahLst/>
            <a:cxnLst/>
            <a:rect l="l" t="t" r="r" b="b"/>
            <a:pathLst>
              <a:path w="1905000" h="609600">
                <a:moveTo>
                  <a:pt x="1804415" y="0"/>
                </a:moveTo>
                <a:lnTo>
                  <a:pt x="102107" y="0"/>
                </a:lnTo>
                <a:lnTo>
                  <a:pt x="96634" y="144"/>
                </a:lnTo>
                <a:lnTo>
                  <a:pt x="55690" y="11137"/>
                </a:lnTo>
                <a:lnTo>
                  <a:pt x="23542" y="36888"/>
                </a:lnTo>
                <a:lnTo>
                  <a:pt x="4052" y="73533"/>
                </a:lnTo>
                <a:lnTo>
                  <a:pt x="0" y="102107"/>
                </a:lnTo>
                <a:lnTo>
                  <a:pt x="0" y="509015"/>
                </a:lnTo>
                <a:lnTo>
                  <a:pt x="10761" y="554376"/>
                </a:lnTo>
                <a:lnTo>
                  <a:pt x="36492" y="586358"/>
                </a:lnTo>
                <a:lnTo>
                  <a:pt x="73329" y="605614"/>
                </a:lnTo>
                <a:lnTo>
                  <a:pt x="102107" y="609599"/>
                </a:lnTo>
                <a:lnTo>
                  <a:pt x="1804415" y="609599"/>
                </a:lnTo>
                <a:lnTo>
                  <a:pt x="1849021" y="599520"/>
                </a:lnTo>
                <a:lnTo>
                  <a:pt x="1881425" y="574395"/>
                </a:lnTo>
                <a:lnTo>
                  <a:pt x="1900954" y="537873"/>
                </a:lnTo>
                <a:lnTo>
                  <a:pt x="1904999" y="509015"/>
                </a:lnTo>
                <a:lnTo>
                  <a:pt x="1904999" y="102107"/>
                </a:lnTo>
                <a:lnTo>
                  <a:pt x="1894551" y="56435"/>
                </a:lnTo>
                <a:lnTo>
                  <a:pt x="1869399" y="23873"/>
                </a:lnTo>
                <a:lnTo>
                  <a:pt x="1833067" y="4112"/>
                </a:lnTo>
                <a:lnTo>
                  <a:pt x="1804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7407" y="2654808"/>
            <a:ext cx="1931035" cy="635635"/>
          </a:xfrm>
          <a:custGeom>
            <a:avLst/>
            <a:gdLst/>
            <a:ahLst/>
            <a:cxnLst/>
            <a:rect l="l" t="t" r="r" b="b"/>
            <a:pathLst>
              <a:path w="1931035" h="635635">
                <a:moveTo>
                  <a:pt x="1816607" y="0"/>
                </a:moveTo>
                <a:lnTo>
                  <a:pt x="114299" y="0"/>
                </a:lnTo>
                <a:lnTo>
                  <a:pt x="102107" y="1523"/>
                </a:lnTo>
                <a:lnTo>
                  <a:pt x="59435" y="13715"/>
                </a:lnTo>
                <a:lnTo>
                  <a:pt x="41147" y="27431"/>
                </a:lnTo>
                <a:lnTo>
                  <a:pt x="33527" y="33527"/>
                </a:lnTo>
                <a:lnTo>
                  <a:pt x="9143" y="70103"/>
                </a:lnTo>
                <a:lnTo>
                  <a:pt x="1523" y="103631"/>
                </a:lnTo>
                <a:lnTo>
                  <a:pt x="0" y="114299"/>
                </a:lnTo>
                <a:lnTo>
                  <a:pt x="0" y="521207"/>
                </a:lnTo>
                <a:lnTo>
                  <a:pt x="1523" y="533399"/>
                </a:lnTo>
                <a:lnTo>
                  <a:pt x="13715" y="576071"/>
                </a:lnTo>
                <a:lnTo>
                  <a:pt x="27431" y="594359"/>
                </a:lnTo>
                <a:lnTo>
                  <a:pt x="33527" y="601979"/>
                </a:lnTo>
                <a:lnTo>
                  <a:pt x="70103" y="626363"/>
                </a:lnTo>
                <a:lnTo>
                  <a:pt x="103631" y="633983"/>
                </a:lnTo>
                <a:lnTo>
                  <a:pt x="114299" y="635507"/>
                </a:lnTo>
                <a:lnTo>
                  <a:pt x="1816607" y="635507"/>
                </a:lnTo>
                <a:lnTo>
                  <a:pt x="1828799" y="633983"/>
                </a:lnTo>
                <a:lnTo>
                  <a:pt x="1871471" y="621791"/>
                </a:lnTo>
                <a:lnTo>
                  <a:pt x="1887931" y="609599"/>
                </a:lnTo>
                <a:lnTo>
                  <a:pt x="105155" y="609599"/>
                </a:lnTo>
                <a:lnTo>
                  <a:pt x="96011" y="608075"/>
                </a:lnTo>
                <a:lnTo>
                  <a:pt x="57911" y="589787"/>
                </a:lnTo>
                <a:lnTo>
                  <a:pt x="36575" y="562355"/>
                </a:lnTo>
                <a:lnTo>
                  <a:pt x="32003" y="554735"/>
                </a:lnTo>
                <a:lnTo>
                  <a:pt x="28955" y="547115"/>
                </a:lnTo>
                <a:lnTo>
                  <a:pt x="25907" y="528827"/>
                </a:lnTo>
                <a:lnTo>
                  <a:pt x="25907" y="105155"/>
                </a:lnTo>
                <a:lnTo>
                  <a:pt x="41147" y="64007"/>
                </a:lnTo>
                <a:lnTo>
                  <a:pt x="80771" y="32003"/>
                </a:lnTo>
                <a:lnTo>
                  <a:pt x="106679" y="25907"/>
                </a:lnTo>
                <a:lnTo>
                  <a:pt x="1888235" y="25907"/>
                </a:lnTo>
                <a:lnTo>
                  <a:pt x="1869947" y="13715"/>
                </a:lnTo>
                <a:lnTo>
                  <a:pt x="1860803" y="9143"/>
                </a:lnTo>
                <a:lnTo>
                  <a:pt x="1850135" y="4571"/>
                </a:lnTo>
                <a:lnTo>
                  <a:pt x="1839467" y="3047"/>
                </a:lnTo>
                <a:lnTo>
                  <a:pt x="1827275" y="1523"/>
                </a:lnTo>
                <a:lnTo>
                  <a:pt x="1816607" y="0"/>
                </a:lnTo>
                <a:close/>
              </a:path>
              <a:path w="1931035" h="635635">
                <a:moveTo>
                  <a:pt x="1888235" y="25907"/>
                </a:moveTo>
                <a:lnTo>
                  <a:pt x="1825751" y="25907"/>
                </a:lnTo>
                <a:lnTo>
                  <a:pt x="1834895" y="27431"/>
                </a:lnTo>
                <a:lnTo>
                  <a:pt x="1844039" y="30479"/>
                </a:lnTo>
                <a:lnTo>
                  <a:pt x="1885187" y="57911"/>
                </a:lnTo>
                <a:lnTo>
                  <a:pt x="1904999" y="106679"/>
                </a:lnTo>
                <a:lnTo>
                  <a:pt x="1904999" y="530351"/>
                </a:lnTo>
                <a:lnTo>
                  <a:pt x="1889759" y="571499"/>
                </a:lnTo>
                <a:lnTo>
                  <a:pt x="1850135" y="603503"/>
                </a:lnTo>
                <a:lnTo>
                  <a:pt x="1824227" y="609599"/>
                </a:lnTo>
                <a:lnTo>
                  <a:pt x="1887931" y="609599"/>
                </a:lnTo>
                <a:lnTo>
                  <a:pt x="1889759" y="608075"/>
                </a:lnTo>
                <a:lnTo>
                  <a:pt x="1897379" y="601979"/>
                </a:lnTo>
                <a:lnTo>
                  <a:pt x="1904999" y="592835"/>
                </a:lnTo>
                <a:lnTo>
                  <a:pt x="1926335" y="554735"/>
                </a:lnTo>
                <a:lnTo>
                  <a:pt x="1929383" y="531875"/>
                </a:lnTo>
                <a:lnTo>
                  <a:pt x="1930907" y="521207"/>
                </a:lnTo>
                <a:lnTo>
                  <a:pt x="1930907" y="114299"/>
                </a:lnTo>
                <a:lnTo>
                  <a:pt x="1929383" y="102107"/>
                </a:lnTo>
                <a:lnTo>
                  <a:pt x="1917191" y="59435"/>
                </a:lnTo>
                <a:lnTo>
                  <a:pt x="1903475" y="41147"/>
                </a:lnTo>
                <a:lnTo>
                  <a:pt x="1897379" y="33527"/>
                </a:lnTo>
                <a:lnTo>
                  <a:pt x="1888235" y="2590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7575" y="2758285"/>
            <a:ext cx="159385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6215">
              <a:lnSpc>
                <a:spcPct val="100000"/>
              </a:lnSpc>
            </a:pP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Parent</a:t>
            </a:r>
            <a:r>
              <a:rPr sz="14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400" spc="5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ass</a:t>
            </a:r>
            <a:r>
              <a:rPr sz="14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of E</a:t>
            </a:r>
            <a:r>
              <a:rPr sz="1400" spc="-20" dirty="0">
                <a:solidFill>
                  <a:srgbClr val="0070C0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cep</a:t>
            </a:r>
            <a:r>
              <a:rPr sz="1400" spc="1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ion</a:t>
            </a:r>
            <a:r>
              <a:rPr sz="1400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Error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19400" y="2057400"/>
            <a:ext cx="2057400" cy="609600"/>
          </a:xfrm>
          <a:custGeom>
            <a:avLst/>
            <a:gdLst/>
            <a:ahLst/>
            <a:cxnLst/>
            <a:rect l="l" t="t" r="r" b="b"/>
            <a:pathLst>
              <a:path w="2057400" h="609600">
                <a:moveTo>
                  <a:pt x="1956815" y="0"/>
                </a:moveTo>
                <a:lnTo>
                  <a:pt x="102107" y="0"/>
                </a:lnTo>
                <a:lnTo>
                  <a:pt x="96634" y="144"/>
                </a:lnTo>
                <a:lnTo>
                  <a:pt x="55690" y="11137"/>
                </a:lnTo>
                <a:lnTo>
                  <a:pt x="23542" y="36888"/>
                </a:lnTo>
                <a:lnTo>
                  <a:pt x="4052" y="73533"/>
                </a:lnTo>
                <a:lnTo>
                  <a:pt x="0" y="102107"/>
                </a:lnTo>
                <a:lnTo>
                  <a:pt x="0" y="509015"/>
                </a:lnTo>
                <a:lnTo>
                  <a:pt x="10761" y="554376"/>
                </a:lnTo>
                <a:lnTo>
                  <a:pt x="36492" y="586358"/>
                </a:lnTo>
                <a:lnTo>
                  <a:pt x="73329" y="605614"/>
                </a:lnTo>
                <a:lnTo>
                  <a:pt x="102107" y="609599"/>
                </a:lnTo>
                <a:lnTo>
                  <a:pt x="1956815" y="609599"/>
                </a:lnTo>
                <a:lnTo>
                  <a:pt x="2001421" y="599520"/>
                </a:lnTo>
                <a:lnTo>
                  <a:pt x="2033825" y="574395"/>
                </a:lnTo>
                <a:lnTo>
                  <a:pt x="2053354" y="537873"/>
                </a:lnTo>
                <a:lnTo>
                  <a:pt x="2057399" y="509015"/>
                </a:lnTo>
                <a:lnTo>
                  <a:pt x="2057399" y="102107"/>
                </a:lnTo>
                <a:lnTo>
                  <a:pt x="2046951" y="56435"/>
                </a:lnTo>
                <a:lnTo>
                  <a:pt x="2021799" y="23873"/>
                </a:lnTo>
                <a:lnTo>
                  <a:pt x="1985467" y="4112"/>
                </a:lnTo>
                <a:lnTo>
                  <a:pt x="19568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07207" y="2045208"/>
            <a:ext cx="2083435" cy="635635"/>
          </a:xfrm>
          <a:custGeom>
            <a:avLst/>
            <a:gdLst/>
            <a:ahLst/>
            <a:cxnLst/>
            <a:rect l="l" t="t" r="r" b="b"/>
            <a:pathLst>
              <a:path w="2083435" h="635635">
                <a:moveTo>
                  <a:pt x="1969007" y="0"/>
                </a:moveTo>
                <a:lnTo>
                  <a:pt x="114299" y="0"/>
                </a:lnTo>
                <a:lnTo>
                  <a:pt x="102107" y="1523"/>
                </a:lnTo>
                <a:lnTo>
                  <a:pt x="59435" y="13715"/>
                </a:lnTo>
                <a:lnTo>
                  <a:pt x="41147" y="27431"/>
                </a:lnTo>
                <a:lnTo>
                  <a:pt x="33527" y="33527"/>
                </a:lnTo>
                <a:lnTo>
                  <a:pt x="9143" y="70103"/>
                </a:lnTo>
                <a:lnTo>
                  <a:pt x="1523" y="103631"/>
                </a:lnTo>
                <a:lnTo>
                  <a:pt x="0" y="114299"/>
                </a:lnTo>
                <a:lnTo>
                  <a:pt x="0" y="521207"/>
                </a:lnTo>
                <a:lnTo>
                  <a:pt x="1523" y="533399"/>
                </a:lnTo>
                <a:lnTo>
                  <a:pt x="13715" y="576071"/>
                </a:lnTo>
                <a:lnTo>
                  <a:pt x="27431" y="594359"/>
                </a:lnTo>
                <a:lnTo>
                  <a:pt x="33527" y="601979"/>
                </a:lnTo>
                <a:lnTo>
                  <a:pt x="70103" y="626363"/>
                </a:lnTo>
                <a:lnTo>
                  <a:pt x="103631" y="633983"/>
                </a:lnTo>
                <a:lnTo>
                  <a:pt x="114299" y="635507"/>
                </a:lnTo>
                <a:lnTo>
                  <a:pt x="1969007" y="635507"/>
                </a:lnTo>
                <a:lnTo>
                  <a:pt x="1981199" y="633983"/>
                </a:lnTo>
                <a:lnTo>
                  <a:pt x="2023871" y="621791"/>
                </a:lnTo>
                <a:lnTo>
                  <a:pt x="2040331" y="609599"/>
                </a:lnTo>
                <a:lnTo>
                  <a:pt x="105155" y="609599"/>
                </a:lnTo>
                <a:lnTo>
                  <a:pt x="96011" y="608075"/>
                </a:lnTo>
                <a:lnTo>
                  <a:pt x="57911" y="589787"/>
                </a:lnTo>
                <a:lnTo>
                  <a:pt x="36575" y="562355"/>
                </a:lnTo>
                <a:lnTo>
                  <a:pt x="32003" y="554735"/>
                </a:lnTo>
                <a:lnTo>
                  <a:pt x="28955" y="547115"/>
                </a:lnTo>
                <a:lnTo>
                  <a:pt x="25907" y="528827"/>
                </a:lnTo>
                <a:lnTo>
                  <a:pt x="25907" y="105155"/>
                </a:lnTo>
                <a:lnTo>
                  <a:pt x="41147" y="64007"/>
                </a:lnTo>
                <a:lnTo>
                  <a:pt x="80771" y="32003"/>
                </a:lnTo>
                <a:lnTo>
                  <a:pt x="106679" y="25907"/>
                </a:lnTo>
                <a:lnTo>
                  <a:pt x="2040635" y="25907"/>
                </a:lnTo>
                <a:lnTo>
                  <a:pt x="2022347" y="13715"/>
                </a:lnTo>
                <a:lnTo>
                  <a:pt x="2013203" y="9143"/>
                </a:lnTo>
                <a:lnTo>
                  <a:pt x="2002535" y="4571"/>
                </a:lnTo>
                <a:lnTo>
                  <a:pt x="1991867" y="3047"/>
                </a:lnTo>
                <a:lnTo>
                  <a:pt x="1979675" y="1523"/>
                </a:lnTo>
                <a:lnTo>
                  <a:pt x="1969007" y="0"/>
                </a:lnTo>
                <a:close/>
              </a:path>
              <a:path w="2083435" h="635635">
                <a:moveTo>
                  <a:pt x="2040635" y="25907"/>
                </a:moveTo>
                <a:lnTo>
                  <a:pt x="1978151" y="25907"/>
                </a:lnTo>
                <a:lnTo>
                  <a:pt x="1987295" y="27431"/>
                </a:lnTo>
                <a:lnTo>
                  <a:pt x="1996439" y="30479"/>
                </a:lnTo>
                <a:lnTo>
                  <a:pt x="2037587" y="57911"/>
                </a:lnTo>
                <a:lnTo>
                  <a:pt x="2057399" y="106679"/>
                </a:lnTo>
                <a:lnTo>
                  <a:pt x="2057399" y="530351"/>
                </a:lnTo>
                <a:lnTo>
                  <a:pt x="2042159" y="571499"/>
                </a:lnTo>
                <a:lnTo>
                  <a:pt x="2002535" y="603503"/>
                </a:lnTo>
                <a:lnTo>
                  <a:pt x="1976627" y="609599"/>
                </a:lnTo>
                <a:lnTo>
                  <a:pt x="2040331" y="609599"/>
                </a:lnTo>
                <a:lnTo>
                  <a:pt x="2042159" y="608075"/>
                </a:lnTo>
                <a:lnTo>
                  <a:pt x="2049779" y="601979"/>
                </a:lnTo>
                <a:lnTo>
                  <a:pt x="2057399" y="592835"/>
                </a:lnTo>
                <a:lnTo>
                  <a:pt x="2078735" y="554735"/>
                </a:lnTo>
                <a:lnTo>
                  <a:pt x="2081783" y="531875"/>
                </a:lnTo>
                <a:lnTo>
                  <a:pt x="2083307" y="521207"/>
                </a:lnTo>
                <a:lnTo>
                  <a:pt x="2083307" y="114299"/>
                </a:lnTo>
                <a:lnTo>
                  <a:pt x="2081783" y="102107"/>
                </a:lnTo>
                <a:lnTo>
                  <a:pt x="2069591" y="59435"/>
                </a:lnTo>
                <a:lnTo>
                  <a:pt x="2055875" y="41147"/>
                </a:lnTo>
                <a:lnTo>
                  <a:pt x="2049779" y="33527"/>
                </a:lnTo>
                <a:lnTo>
                  <a:pt x="2040635" y="2590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10015" y="2148647"/>
            <a:ext cx="152654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330">
              <a:lnSpc>
                <a:spcPct val="100000"/>
              </a:lnSpc>
            </a:pP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4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4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be</a:t>
            </a:r>
            <a:r>
              <a:rPr sz="14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handled by</a:t>
            </a:r>
            <a:r>
              <a:rPr sz="14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he</a:t>
            </a:r>
            <a:r>
              <a:rPr sz="14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progra</a:t>
            </a:r>
            <a:r>
              <a:rPr sz="1400" spc="-10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14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56119" y="2819400"/>
            <a:ext cx="2468880" cy="1066800"/>
          </a:xfrm>
          <a:custGeom>
            <a:avLst/>
            <a:gdLst/>
            <a:ahLst/>
            <a:cxnLst/>
            <a:rect l="l" t="t" r="r" b="b"/>
            <a:pathLst>
              <a:path w="2468879" h="1066800">
                <a:moveTo>
                  <a:pt x="2240279" y="0"/>
                </a:moveTo>
                <a:lnTo>
                  <a:pt x="228599" y="0"/>
                </a:lnTo>
                <a:lnTo>
                  <a:pt x="210025" y="766"/>
                </a:lnTo>
                <a:lnTo>
                  <a:pt x="156837" y="11777"/>
                </a:lnTo>
                <a:lnTo>
                  <a:pt x="108753" y="34556"/>
                </a:lnTo>
                <a:lnTo>
                  <a:pt x="67436" y="67436"/>
                </a:lnTo>
                <a:lnTo>
                  <a:pt x="34556" y="108753"/>
                </a:lnTo>
                <a:lnTo>
                  <a:pt x="11777" y="156837"/>
                </a:lnTo>
                <a:lnTo>
                  <a:pt x="766" y="210025"/>
                </a:lnTo>
                <a:lnTo>
                  <a:pt x="0" y="228599"/>
                </a:lnTo>
                <a:lnTo>
                  <a:pt x="0" y="1066799"/>
                </a:lnTo>
                <a:lnTo>
                  <a:pt x="2468879" y="1066799"/>
                </a:lnTo>
                <a:lnTo>
                  <a:pt x="2468879" y="228599"/>
                </a:lnTo>
                <a:lnTo>
                  <a:pt x="2462249" y="174082"/>
                </a:lnTo>
                <a:lnTo>
                  <a:pt x="2443409" y="124111"/>
                </a:lnTo>
                <a:lnTo>
                  <a:pt x="2413931" y="80354"/>
                </a:lnTo>
                <a:lnTo>
                  <a:pt x="2375391" y="44476"/>
                </a:lnTo>
                <a:lnTo>
                  <a:pt x="2329362" y="18145"/>
                </a:lnTo>
                <a:lnTo>
                  <a:pt x="2277418" y="3026"/>
                </a:lnTo>
                <a:lnTo>
                  <a:pt x="2240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43928" y="2807208"/>
            <a:ext cx="2494915" cy="1079500"/>
          </a:xfrm>
          <a:custGeom>
            <a:avLst/>
            <a:gdLst/>
            <a:ahLst/>
            <a:cxnLst/>
            <a:rect l="l" t="t" r="r" b="b"/>
            <a:pathLst>
              <a:path w="2494915" h="1079500">
                <a:moveTo>
                  <a:pt x="2264663" y="0"/>
                </a:moveTo>
                <a:lnTo>
                  <a:pt x="228599" y="0"/>
                </a:lnTo>
                <a:lnTo>
                  <a:pt x="192023" y="4571"/>
                </a:lnTo>
                <a:lnTo>
                  <a:pt x="146303" y="19811"/>
                </a:lnTo>
                <a:lnTo>
                  <a:pt x="106679" y="41147"/>
                </a:lnTo>
                <a:lnTo>
                  <a:pt x="70103" y="71627"/>
                </a:lnTo>
                <a:lnTo>
                  <a:pt x="41147" y="106679"/>
                </a:lnTo>
                <a:lnTo>
                  <a:pt x="18287" y="147827"/>
                </a:lnTo>
                <a:lnTo>
                  <a:pt x="4571" y="193547"/>
                </a:lnTo>
                <a:lnTo>
                  <a:pt x="0" y="230123"/>
                </a:lnTo>
                <a:lnTo>
                  <a:pt x="0" y="1078991"/>
                </a:lnTo>
                <a:lnTo>
                  <a:pt x="25907" y="1078991"/>
                </a:lnTo>
                <a:lnTo>
                  <a:pt x="25907" y="230123"/>
                </a:lnTo>
                <a:lnTo>
                  <a:pt x="30479" y="198119"/>
                </a:lnTo>
                <a:lnTo>
                  <a:pt x="42671" y="156971"/>
                </a:lnTo>
                <a:lnTo>
                  <a:pt x="62483" y="120395"/>
                </a:lnTo>
                <a:lnTo>
                  <a:pt x="89915" y="88391"/>
                </a:lnTo>
                <a:lnTo>
                  <a:pt x="121919" y="62483"/>
                </a:lnTo>
                <a:lnTo>
                  <a:pt x="158495" y="42671"/>
                </a:lnTo>
                <a:lnTo>
                  <a:pt x="198119" y="30479"/>
                </a:lnTo>
                <a:lnTo>
                  <a:pt x="219455" y="25907"/>
                </a:lnTo>
                <a:lnTo>
                  <a:pt x="2362199" y="25907"/>
                </a:lnTo>
                <a:lnTo>
                  <a:pt x="2346959" y="18287"/>
                </a:lnTo>
                <a:lnTo>
                  <a:pt x="2324099" y="10667"/>
                </a:lnTo>
                <a:lnTo>
                  <a:pt x="2301239" y="4571"/>
                </a:lnTo>
                <a:lnTo>
                  <a:pt x="2264663" y="0"/>
                </a:lnTo>
                <a:close/>
              </a:path>
              <a:path w="2494915" h="1079500">
                <a:moveTo>
                  <a:pt x="2362199" y="25907"/>
                </a:moveTo>
                <a:lnTo>
                  <a:pt x="2264663" y="25907"/>
                </a:lnTo>
                <a:lnTo>
                  <a:pt x="2296667" y="30479"/>
                </a:lnTo>
                <a:lnTo>
                  <a:pt x="2318003" y="35051"/>
                </a:lnTo>
                <a:lnTo>
                  <a:pt x="2356103" y="51815"/>
                </a:lnTo>
                <a:lnTo>
                  <a:pt x="2391155" y="74675"/>
                </a:lnTo>
                <a:lnTo>
                  <a:pt x="2420111" y="105155"/>
                </a:lnTo>
                <a:lnTo>
                  <a:pt x="2442971" y="138683"/>
                </a:lnTo>
                <a:lnTo>
                  <a:pt x="2459735" y="178307"/>
                </a:lnTo>
                <a:lnTo>
                  <a:pt x="2468879" y="230123"/>
                </a:lnTo>
                <a:lnTo>
                  <a:pt x="2468879" y="1078991"/>
                </a:lnTo>
                <a:lnTo>
                  <a:pt x="2494787" y="1078991"/>
                </a:lnTo>
                <a:lnTo>
                  <a:pt x="2494787" y="228599"/>
                </a:lnTo>
                <a:lnTo>
                  <a:pt x="2493263" y="216407"/>
                </a:lnTo>
                <a:lnTo>
                  <a:pt x="2484119" y="169163"/>
                </a:lnTo>
                <a:lnTo>
                  <a:pt x="2453639" y="106679"/>
                </a:lnTo>
                <a:lnTo>
                  <a:pt x="2423159" y="70103"/>
                </a:lnTo>
                <a:lnTo>
                  <a:pt x="2388107" y="41147"/>
                </a:lnTo>
                <a:lnTo>
                  <a:pt x="2368295" y="28955"/>
                </a:lnTo>
                <a:lnTo>
                  <a:pt x="2362199" y="2590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44467" y="2667000"/>
            <a:ext cx="132715" cy="457200"/>
          </a:xfrm>
          <a:custGeom>
            <a:avLst/>
            <a:gdLst/>
            <a:ahLst/>
            <a:cxnLst/>
            <a:rect l="l" t="t" r="r" b="b"/>
            <a:pathLst>
              <a:path w="132714" h="457200">
                <a:moveTo>
                  <a:pt x="66293" y="58558"/>
                </a:moveTo>
                <a:lnTo>
                  <a:pt x="51815" y="83127"/>
                </a:lnTo>
                <a:lnTo>
                  <a:pt x="51815" y="457199"/>
                </a:lnTo>
                <a:lnTo>
                  <a:pt x="80771" y="457199"/>
                </a:lnTo>
                <a:lnTo>
                  <a:pt x="80771" y="83127"/>
                </a:lnTo>
                <a:lnTo>
                  <a:pt x="66293" y="58558"/>
                </a:lnTo>
                <a:close/>
              </a:path>
              <a:path w="132714" h="457200">
                <a:moveTo>
                  <a:pt x="65531" y="0"/>
                </a:moveTo>
                <a:lnTo>
                  <a:pt x="4571" y="108203"/>
                </a:lnTo>
                <a:lnTo>
                  <a:pt x="0" y="114299"/>
                </a:lnTo>
                <a:lnTo>
                  <a:pt x="1523" y="123443"/>
                </a:lnTo>
                <a:lnTo>
                  <a:pt x="9143" y="126491"/>
                </a:lnTo>
                <a:lnTo>
                  <a:pt x="15239" y="131063"/>
                </a:lnTo>
                <a:lnTo>
                  <a:pt x="24383" y="128015"/>
                </a:lnTo>
                <a:lnTo>
                  <a:pt x="28955" y="121919"/>
                </a:lnTo>
                <a:lnTo>
                  <a:pt x="51815" y="83127"/>
                </a:lnTo>
                <a:lnTo>
                  <a:pt x="51815" y="28955"/>
                </a:lnTo>
                <a:lnTo>
                  <a:pt x="82253" y="28955"/>
                </a:lnTo>
                <a:lnTo>
                  <a:pt x="65531" y="0"/>
                </a:lnTo>
                <a:close/>
              </a:path>
              <a:path w="132714" h="457200">
                <a:moveTo>
                  <a:pt x="82253" y="28955"/>
                </a:moveTo>
                <a:lnTo>
                  <a:pt x="80771" y="28955"/>
                </a:lnTo>
                <a:lnTo>
                  <a:pt x="80771" y="83127"/>
                </a:lnTo>
                <a:lnTo>
                  <a:pt x="103631" y="121919"/>
                </a:lnTo>
                <a:lnTo>
                  <a:pt x="108203" y="128015"/>
                </a:lnTo>
                <a:lnTo>
                  <a:pt x="117347" y="131063"/>
                </a:lnTo>
                <a:lnTo>
                  <a:pt x="123443" y="126491"/>
                </a:lnTo>
                <a:lnTo>
                  <a:pt x="129539" y="123443"/>
                </a:lnTo>
                <a:lnTo>
                  <a:pt x="132587" y="114299"/>
                </a:lnTo>
                <a:lnTo>
                  <a:pt x="128015" y="108203"/>
                </a:lnTo>
                <a:lnTo>
                  <a:pt x="82253" y="28955"/>
                </a:lnTo>
                <a:close/>
              </a:path>
              <a:path w="132714" h="457200">
                <a:moveTo>
                  <a:pt x="80771" y="28955"/>
                </a:moveTo>
                <a:lnTo>
                  <a:pt x="51815" y="28955"/>
                </a:lnTo>
                <a:lnTo>
                  <a:pt x="51815" y="83127"/>
                </a:lnTo>
                <a:lnTo>
                  <a:pt x="66293" y="58558"/>
                </a:lnTo>
                <a:lnTo>
                  <a:pt x="53339" y="36575"/>
                </a:lnTo>
                <a:lnTo>
                  <a:pt x="80771" y="36575"/>
                </a:lnTo>
                <a:lnTo>
                  <a:pt x="80771" y="28955"/>
                </a:lnTo>
                <a:close/>
              </a:path>
              <a:path w="132714" h="457200">
                <a:moveTo>
                  <a:pt x="80771" y="36575"/>
                </a:moveTo>
                <a:lnTo>
                  <a:pt x="79247" y="36575"/>
                </a:lnTo>
                <a:lnTo>
                  <a:pt x="66293" y="58558"/>
                </a:lnTo>
                <a:lnTo>
                  <a:pt x="80771" y="83127"/>
                </a:lnTo>
                <a:lnTo>
                  <a:pt x="80771" y="36575"/>
                </a:lnTo>
                <a:close/>
              </a:path>
              <a:path w="132714" h="457200">
                <a:moveTo>
                  <a:pt x="79247" y="36575"/>
                </a:moveTo>
                <a:lnTo>
                  <a:pt x="53339" y="36575"/>
                </a:lnTo>
                <a:lnTo>
                  <a:pt x="66293" y="58558"/>
                </a:lnTo>
                <a:lnTo>
                  <a:pt x="79247" y="365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58467" y="3276600"/>
            <a:ext cx="132715" cy="365760"/>
          </a:xfrm>
          <a:custGeom>
            <a:avLst/>
            <a:gdLst/>
            <a:ahLst/>
            <a:cxnLst/>
            <a:rect l="l" t="t" r="r" b="b"/>
            <a:pathLst>
              <a:path w="132715" h="365760">
                <a:moveTo>
                  <a:pt x="66293" y="58558"/>
                </a:moveTo>
                <a:lnTo>
                  <a:pt x="51815" y="83127"/>
                </a:lnTo>
                <a:lnTo>
                  <a:pt x="51815" y="365759"/>
                </a:lnTo>
                <a:lnTo>
                  <a:pt x="80771" y="365759"/>
                </a:lnTo>
                <a:lnTo>
                  <a:pt x="80771" y="83127"/>
                </a:lnTo>
                <a:lnTo>
                  <a:pt x="66293" y="58558"/>
                </a:lnTo>
                <a:close/>
              </a:path>
              <a:path w="132715" h="365760">
                <a:moveTo>
                  <a:pt x="65531" y="0"/>
                </a:moveTo>
                <a:lnTo>
                  <a:pt x="4571" y="108203"/>
                </a:lnTo>
                <a:lnTo>
                  <a:pt x="0" y="114299"/>
                </a:lnTo>
                <a:lnTo>
                  <a:pt x="1523" y="123443"/>
                </a:lnTo>
                <a:lnTo>
                  <a:pt x="9143" y="126491"/>
                </a:lnTo>
                <a:lnTo>
                  <a:pt x="15239" y="131063"/>
                </a:lnTo>
                <a:lnTo>
                  <a:pt x="24383" y="128015"/>
                </a:lnTo>
                <a:lnTo>
                  <a:pt x="28955" y="121919"/>
                </a:lnTo>
                <a:lnTo>
                  <a:pt x="51815" y="83127"/>
                </a:lnTo>
                <a:lnTo>
                  <a:pt x="51815" y="28955"/>
                </a:lnTo>
                <a:lnTo>
                  <a:pt x="82253" y="28955"/>
                </a:lnTo>
                <a:lnTo>
                  <a:pt x="65531" y="0"/>
                </a:lnTo>
                <a:close/>
              </a:path>
              <a:path w="132715" h="365760">
                <a:moveTo>
                  <a:pt x="82253" y="28955"/>
                </a:moveTo>
                <a:lnTo>
                  <a:pt x="80771" y="28955"/>
                </a:lnTo>
                <a:lnTo>
                  <a:pt x="80771" y="83127"/>
                </a:lnTo>
                <a:lnTo>
                  <a:pt x="103631" y="121919"/>
                </a:lnTo>
                <a:lnTo>
                  <a:pt x="108203" y="128015"/>
                </a:lnTo>
                <a:lnTo>
                  <a:pt x="117347" y="131063"/>
                </a:lnTo>
                <a:lnTo>
                  <a:pt x="123443" y="126491"/>
                </a:lnTo>
                <a:lnTo>
                  <a:pt x="129539" y="123443"/>
                </a:lnTo>
                <a:lnTo>
                  <a:pt x="132587" y="114299"/>
                </a:lnTo>
                <a:lnTo>
                  <a:pt x="128015" y="108203"/>
                </a:lnTo>
                <a:lnTo>
                  <a:pt x="82253" y="28955"/>
                </a:lnTo>
                <a:close/>
              </a:path>
              <a:path w="132715" h="365760">
                <a:moveTo>
                  <a:pt x="80771" y="28955"/>
                </a:moveTo>
                <a:lnTo>
                  <a:pt x="51815" y="28955"/>
                </a:lnTo>
                <a:lnTo>
                  <a:pt x="51815" y="83127"/>
                </a:lnTo>
                <a:lnTo>
                  <a:pt x="66293" y="58558"/>
                </a:lnTo>
                <a:lnTo>
                  <a:pt x="53339" y="36575"/>
                </a:lnTo>
                <a:lnTo>
                  <a:pt x="80771" y="36575"/>
                </a:lnTo>
                <a:lnTo>
                  <a:pt x="80771" y="28955"/>
                </a:lnTo>
                <a:close/>
              </a:path>
              <a:path w="132715" h="365760">
                <a:moveTo>
                  <a:pt x="80771" y="36575"/>
                </a:moveTo>
                <a:lnTo>
                  <a:pt x="79247" y="36575"/>
                </a:lnTo>
                <a:lnTo>
                  <a:pt x="66293" y="58558"/>
                </a:lnTo>
                <a:lnTo>
                  <a:pt x="80771" y="83127"/>
                </a:lnTo>
                <a:lnTo>
                  <a:pt x="80771" y="36575"/>
                </a:lnTo>
                <a:close/>
              </a:path>
              <a:path w="132715" h="365760">
                <a:moveTo>
                  <a:pt x="79247" y="36575"/>
                </a:moveTo>
                <a:lnTo>
                  <a:pt x="53339" y="36575"/>
                </a:lnTo>
                <a:lnTo>
                  <a:pt x="66293" y="58558"/>
                </a:lnTo>
                <a:lnTo>
                  <a:pt x="79247" y="365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44055" y="2732532"/>
            <a:ext cx="467995" cy="391795"/>
          </a:xfrm>
          <a:custGeom>
            <a:avLst/>
            <a:gdLst/>
            <a:ahLst/>
            <a:cxnLst/>
            <a:rect l="l" t="t" r="r" b="b"/>
            <a:pathLst>
              <a:path w="467995" h="391794">
                <a:moveTo>
                  <a:pt x="341375" y="342899"/>
                </a:moveTo>
                <a:lnTo>
                  <a:pt x="335279" y="347471"/>
                </a:lnTo>
                <a:lnTo>
                  <a:pt x="332231" y="362711"/>
                </a:lnTo>
                <a:lnTo>
                  <a:pt x="336803" y="370331"/>
                </a:lnTo>
                <a:lnTo>
                  <a:pt x="344423" y="371855"/>
                </a:lnTo>
                <a:lnTo>
                  <a:pt x="467867" y="391667"/>
                </a:lnTo>
                <a:lnTo>
                  <a:pt x="465622" y="385571"/>
                </a:lnTo>
                <a:lnTo>
                  <a:pt x="435863" y="385571"/>
                </a:lnTo>
                <a:lnTo>
                  <a:pt x="394715" y="351329"/>
                </a:lnTo>
                <a:lnTo>
                  <a:pt x="350519" y="344423"/>
                </a:lnTo>
                <a:lnTo>
                  <a:pt x="341375" y="342899"/>
                </a:lnTo>
                <a:close/>
              </a:path>
              <a:path w="467995" h="391794">
                <a:moveTo>
                  <a:pt x="394715" y="351329"/>
                </a:moveTo>
                <a:lnTo>
                  <a:pt x="435863" y="385571"/>
                </a:lnTo>
                <a:lnTo>
                  <a:pt x="440740" y="379475"/>
                </a:lnTo>
                <a:lnTo>
                  <a:pt x="431291" y="379475"/>
                </a:lnTo>
                <a:lnTo>
                  <a:pt x="422718" y="355705"/>
                </a:lnTo>
                <a:lnTo>
                  <a:pt x="394715" y="351329"/>
                </a:lnTo>
                <a:close/>
              </a:path>
              <a:path w="467995" h="391794">
                <a:moveTo>
                  <a:pt x="414527" y="265175"/>
                </a:moveTo>
                <a:lnTo>
                  <a:pt x="406907" y="268223"/>
                </a:lnTo>
                <a:lnTo>
                  <a:pt x="399287" y="269747"/>
                </a:lnTo>
                <a:lnTo>
                  <a:pt x="394715" y="278891"/>
                </a:lnTo>
                <a:lnTo>
                  <a:pt x="397763" y="286511"/>
                </a:lnTo>
                <a:lnTo>
                  <a:pt x="412850" y="328341"/>
                </a:lnTo>
                <a:lnTo>
                  <a:pt x="454151" y="362711"/>
                </a:lnTo>
                <a:lnTo>
                  <a:pt x="435863" y="385571"/>
                </a:lnTo>
                <a:lnTo>
                  <a:pt x="465622" y="385571"/>
                </a:lnTo>
                <a:lnTo>
                  <a:pt x="425195" y="275843"/>
                </a:lnTo>
                <a:lnTo>
                  <a:pt x="422147" y="268223"/>
                </a:lnTo>
                <a:lnTo>
                  <a:pt x="414527" y="265175"/>
                </a:lnTo>
                <a:close/>
              </a:path>
              <a:path w="467995" h="391794">
                <a:moveTo>
                  <a:pt x="422718" y="355705"/>
                </a:moveTo>
                <a:lnTo>
                  <a:pt x="431291" y="379475"/>
                </a:lnTo>
                <a:lnTo>
                  <a:pt x="448055" y="359663"/>
                </a:lnTo>
                <a:lnTo>
                  <a:pt x="422718" y="355705"/>
                </a:lnTo>
                <a:close/>
              </a:path>
              <a:path w="467995" h="391794">
                <a:moveTo>
                  <a:pt x="412850" y="328341"/>
                </a:moveTo>
                <a:lnTo>
                  <a:pt x="422718" y="355705"/>
                </a:lnTo>
                <a:lnTo>
                  <a:pt x="448055" y="359663"/>
                </a:lnTo>
                <a:lnTo>
                  <a:pt x="431291" y="379475"/>
                </a:lnTo>
                <a:lnTo>
                  <a:pt x="440740" y="379475"/>
                </a:lnTo>
                <a:lnTo>
                  <a:pt x="454151" y="362711"/>
                </a:lnTo>
                <a:lnTo>
                  <a:pt x="412850" y="328341"/>
                </a:lnTo>
                <a:close/>
              </a:path>
              <a:path w="467995" h="391794">
                <a:moveTo>
                  <a:pt x="18287" y="0"/>
                </a:moveTo>
                <a:lnTo>
                  <a:pt x="0" y="22859"/>
                </a:lnTo>
                <a:lnTo>
                  <a:pt x="394715" y="351329"/>
                </a:lnTo>
                <a:lnTo>
                  <a:pt x="422718" y="355705"/>
                </a:lnTo>
                <a:lnTo>
                  <a:pt x="412850" y="328341"/>
                </a:lnTo>
                <a:lnTo>
                  <a:pt x="1828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36875" y="3886200"/>
            <a:ext cx="279400" cy="190500"/>
          </a:xfrm>
          <a:custGeom>
            <a:avLst/>
            <a:gdLst/>
            <a:ahLst/>
            <a:cxnLst/>
            <a:rect l="l" t="t" r="r" b="b"/>
            <a:pathLst>
              <a:path w="279400" h="190500">
                <a:moveTo>
                  <a:pt x="279280" y="0"/>
                </a:moveTo>
                <a:lnTo>
                  <a:pt x="237160" y="0"/>
                </a:lnTo>
                <a:lnTo>
                  <a:pt x="0" y="170688"/>
                </a:lnTo>
                <a:lnTo>
                  <a:pt x="13715" y="190500"/>
                </a:lnTo>
                <a:lnTo>
                  <a:pt x="279280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4951" y="3886200"/>
            <a:ext cx="1677924" cy="1691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76654" y="3886200"/>
            <a:ext cx="264795" cy="670560"/>
          </a:xfrm>
          <a:custGeom>
            <a:avLst/>
            <a:gdLst/>
            <a:ahLst/>
            <a:cxnLst/>
            <a:rect l="l" t="t" r="r" b="b"/>
            <a:pathLst>
              <a:path w="264795" h="670560">
                <a:moveTo>
                  <a:pt x="25993" y="0"/>
                </a:moveTo>
                <a:lnTo>
                  <a:pt x="0" y="0"/>
                </a:lnTo>
                <a:lnTo>
                  <a:pt x="241876" y="670560"/>
                </a:lnTo>
                <a:lnTo>
                  <a:pt x="264736" y="662940"/>
                </a:lnTo>
                <a:lnTo>
                  <a:pt x="25993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92623" y="4137659"/>
            <a:ext cx="1668779" cy="868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33827" y="4058411"/>
            <a:ext cx="661670" cy="706120"/>
          </a:xfrm>
          <a:custGeom>
            <a:avLst/>
            <a:gdLst/>
            <a:ahLst/>
            <a:cxnLst/>
            <a:rect l="l" t="t" r="r" b="b"/>
            <a:pathLst>
              <a:path w="661669" h="706120">
                <a:moveTo>
                  <a:pt x="19811" y="0"/>
                </a:moveTo>
                <a:lnTo>
                  <a:pt x="0" y="16763"/>
                </a:lnTo>
                <a:lnTo>
                  <a:pt x="641603" y="705611"/>
                </a:lnTo>
                <a:lnTo>
                  <a:pt x="661415" y="688847"/>
                </a:lnTo>
                <a:lnTo>
                  <a:pt x="19811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4951" y="4338828"/>
            <a:ext cx="1677924" cy="868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19400" y="5791200"/>
            <a:ext cx="2209800" cy="1066800"/>
          </a:xfrm>
          <a:custGeom>
            <a:avLst/>
            <a:gdLst/>
            <a:ahLst/>
            <a:cxnLst/>
            <a:rect l="l" t="t" r="r" b="b"/>
            <a:pathLst>
              <a:path w="2209800" h="1066800">
                <a:moveTo>
                  <a:pt x="2033015" y="0"/>
                </a:moveTo>
                <a:lnTo>
                  <a:pt x="178307" y="0"/>
                </a:lnTo>
                <a:lnTo>
                  <a:pt x="165798" y="444"/>
                </a:lnTo>
                <a:lnTo>
                  <a:pt x="123854" y="8668"/>
                </a:lnTo>
                <a:lnTo>
                  <a:pt x="85908" y="26252"/>
                </a:lnTo>
                <a:lnTo>
                  <a:pt x="53286" y="51873"/>
                </a:lnTo>
                <a:lnTo>
                  <a:pt x="27312" y="84205"/>
                </a:lnTo>
                <a:lnTo>
                  <a:pt x="9310" y="121925"/>
                </a:lnTo>
                <a:lnTo>
                  <a:pt x="606" y="163706"/>
                </a:lnTo>
                <a:lnTo>
                  <a:pt x="0" y="178307"/>
                </a:lnTo>
                <a:lnTo>
                  <a:pt x="0" y="890015"/>
                </a:lnTo>
                <a:lnTo>
                  <a:pt x="4583" y="929779"/>
                </a:lnTo>
                <a:lnTo>
                  <a:pt x="19053" y="969234"/>
                </a:lnTo>
                <a:lnTo>
                  <a:pt x="42100" y="1003704"/>
                </a:lnTo>
                <a:lnTo>
                  <a:pt x="72383" y="1031912"/>
                </a:lnTo>
                <a:lnTo>
                  <a:pt x="108560" y="1052580"/>
                </a:lnTo>
                <a:lnTo>
                  <a:pt x="149289" y="1064430"/>
                </a:lnTo>
                <a:lnTo>
                  <a:pt x="178307" y="1066799"/>
                </a:lnTo>
                <a:lnTo>
                  <a:pt x="2033015" y="1066799"/>
                </a:lnTo>
                <a:lnTo>
                  <a:pt x="2071762" y="1062529"/>
                </a:lnTo>
                <a:lnTo>
                  <a:pt x="2111484" y="1048435"/>
                </a:lnTo>
                <a:lnTo>
                  <a:pt x="2146204" y="1025752"/>
                </a:lnTo>
                <a:lnTo>
                  <a:pt x="2174628" y="995775"/>
                </a:lnTo>
                <a:lnTo>
                  <a:pt x="2195461" y="959797"/>
                </a:lnTo>
                <a:lnTo>
                  <a:pt x="2207409" y="919113"/>
                </a:lnTo>
                <a:lnTo>
                  <a:pt x="2209799" y="890015"/>
                </a:lnTo>
                <a:lnTo>
                  <a:pt x="2209799" y="178307"/>
                </a:lnTo>
                <a:lnTo>
                  <a:pt x="2205297" y="138463"/>
                </a:lnTo>
                <a:lnTo>
                  <a:pt x="2191060" y="98775"/>
                </a:lnTo>
                <a:lnTo>
                  <a:pt x="2168333" y="63985"/>
                </a:lnTo>
                <a:lnTo>
                  <a:pt x="2138393" y="35433"/>
                </a:lnTo>
                <a:lnTo>
                  <a:pt x="2102520" y="14462"/>
                </a:lnTo>
                <a:lnTo>
                  <a:pt x="2061991" y="2413"/>
                </a:lnTo>
                <a:lnTo>
                  <a:pt x="2033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07207" y="5779008"/>
            <a:ext cx="2235835" cy="1092835"/>
          </a:xfrm>
          <a:custGeom>
            <a:avLst/>
            <a:gdLst/>
            <a:ahLst/>
            <a:cxnLst/>
            <a:rect l="l" t="t" r="r" b="b"/>
            <a:pathLst>
              <a:path w="2235835" h="1092834">
                <a:moveTo>
                  <a:pt x="2045207" y="0"/>
                </a:moveTo>
                <a:lnTo>
                  <a:pt x="190499" y="0"/>
                </a:lnTo>
                <a:lnTo>
                  <a:pt x="170687" y="1523"/>
                </a:lnTo>
                <a:lnTo>
                  <a:pt x="115823" y="15239"/>
                </a:lnTo>
                <a:lnTo>
                  <a:pt x="68579" y="44195"/>
                </a:lnTo>
                <a:lnTo>
                  <a:pt x="32003" y="85343"/>
                </a:lnTo>
                <a:lnTo>
                  <a:pt x="9143" y="134111"/>
                </a:lnTo>
                <a:lnTo>
                  <a:pt x="1523" y="172211"/>
                </a:lnTo>
                <a:lnTo>
                  <a:pt x="0" y="190499"/>
                </a:lnTo>
                <a:lnTo>
                  <a:pt x="0" y="902207"/>
                </a:lnTo>
                <a:lnTo>
                  <a:pt x="4571" y="940307"/>
                </a:lnTo>
                <a:lnTo>
                  <a:pt x="22859" y="993647"/>
                </a:lnTo>
                <a:lnTo>
                  <a:pt x="56387" y="1037843"/>
                </a:lnTo>
                <a:lnTo>
                  <a:pt x="100583" y="1069847"/>
                </a:lnTo>
                <a:lnTo>
                  <a:pt x="152399" y="1088135"/>
                </a:lnTo>
                <a:lnTo>
                  <a:pt x="190499" y="1092707"/>
                </a:lnTo>
                <a:lnTo>
                  <a:pt x="2045207" y="1092707"/>
                </a:lnTo>
                <a:lnTo>
                  <a:pt x="2083307" y="1088135"/>
                </a:lnTo>
                <a:lnTo>
                  <a:pt x="2136647" y="1069847"/>
                </a:lnTo>
                <a:lnTo>
                  <a:pt x="2141002" y="1066799"/>
                </a:lnTo>
                <a:lnTo>
                  <a:pt x="173735" y="1066799"/>
                </a:lnTo>
                <a:lnTo>
                  <a:pt x="156971" y="1063751"/>
                </a:lnTo>
                <a:lnTo>
                  <a:pt x="111251" y="1046987"/>
                </a:lnTo>
                <a:lnTo>
                  <a:pt x="73151" y="1018031"/>
                </a:lnTo>
                <a:lnTo>
                  <a:pt x="38099" y="966215"/>
                </a:lnTo>
                <a:lnTo>
                  <a:pt x="25907" y="918971"/>
                </a:lnTo>
                <a:lnTo>
                  <a:pt x="25907" y="173735"/>
                </a:lnTo>
                <a:lnTo>
                  <a:pt x="38099" y="126491"/>
                </a:lnTo>
                <a:lnTo>
                  <a:pt x="64007" y="85343"/>
                </a:lnTo>
                <a:lnTo>
                  <a:pt x="99059" y="53339"/>
                </a:lnTo>
                <a:lnTo>
                  <a:pt x="141731" y="33527"/>
                </a:lnTo>
                <a:lnTo>
                  <a:pt x="173735" y="25907"/>
                </a:lnTo>
                <a:lnTo>
                  <a:pt x="2140203" y="25907"/>
                </a:lnTo>
                <a:lnTo>
                  <a:pt x="2135123" y="22859"/>
                </a:lnTo>
                <a:lnTo>
                  <a:pt x="2118359" y="15239"/>
                </a:lnTo>
                <a:lnTo>
                  <a:pt x="2101595" y="9143"/>
                </a:lnTo>
                <a:lnTo>
                  <a:pt x="2083307" y="4571"/>
                </a:lnTo>
                <a:lnTo>
                  <a:pt x="2063495" y="1523"/>
                </a:lnTo>
                <a:lnTo>
                  <a:pt x="2045207" y="0"/>
                </a:lnTo>
                <a:close/>
              </a:path>
              <a:path w="2235835" h="1092834">
                <a:moveTo>
                  <a:pt x="2140203" y="25907"/>
                </a:moveTo>
                <a:lnTo>
                  <a:pt x="2061971" y="25907"/>
                </a:lnTo>
                <a:lnTo>
                  <a:pt x="2078735" y="28955"/>
                </a:lnTo>
                <a:lnTo>
                  <a:pt x="2109215" y="38099"/>
                </a:lnTo>
                <a:lnTo>
                  <a:pt x="2150363" y="64007"/>
                </a:lnTo>
                <a:lnTo>
                  <a:pt x="2182367" y="99059"/>
                </a:lnTo>
                <a:lnTo>
                  <a:pt x="2202179" y="141731"/>
                </a:lnTo>
                <a:lnTo>
                  <a:pt x="2209799" y="173735"/>
                </a:lnTo>
                <a:lnTo>
                  <a:pt x="2209799" y="918971"/>
                </a:lnTo>
                <a:lnTo>
                  <a:pt x="2189987" y="981455"/>
                </a:lnTo>
                <a:lnTo>
                  <a:pt x="2161031" y="1019555"/>
                </a:lnTo>
                <a:lnTo>
                  <a:pt x="2109215" y="1054607"/>
                </a:lnTo>
                <a:lnTo>
                  <a:pt x="2061971" y="1066799"/>
                </a:lnTo>
                <a:lnTo>
                  <a:pt x="2141002" y="1066799"/>
                </a:lnTo>
                <a:lnTo>
                  <a:pt x="2180843" y="1036319"/>
                </a:lnTo>
                <a:lnTo>
                  <a:pt x="2212847" y="992123"/>
                </a:lnTo>
                <a:lnTo>
                  <a:pt x="2231135" y="940307"/>
                </a:lnTo>
                <a:lnTo>
                  <a:pt x="2235707" y="902207"/>
                </a:lnTo>
                <a:lnTo>
                  <a:pt x="2235707" y="190499"/>
                </a:lnTo>
                <a:lnTo>
                  <a:pt x="2231135" y="152399"/>
                </a:lnTo>
                <a:lnTo>
                  <a:pt x="2212847" y="99059"/>
                </a:lnTo>
                <a:lnTo>
                  <a:pt x="2179319" y="54863"/>
                </a:lnTo>
                <a:lnTo>
                  <a:pt x="2150363" y="32003"/>
                </a:lnTo>
                <a:lnTo>
                  <a:pt x="2140203" y="2590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56119" y="3886200"/>
            <a:ext cx="2468880" cy="304800"/>
          </a:xfrm>
          <a:custGeom>
            <a:avLst/>
            <a:gdLst/>
            <a:ahLst/>
            <a:cxnLst/>
            <a:rect l="l" t="t" r="r" b="b"/>
            <a:pathLst>
              <a:path w="2468879" h="304800">
                <a:moveTo>
                  <a:pt x="2468879" y="0"/>
                </a:moveTo>
                <a:lnTo>
                  <a:pt x="0" y="0"/>
                </a:lnTo>
                <a:lnTo>
                  <a:pt x="0" y="76200"/>
                </a:lnTo>
                <a:lnTo>
                  <a:pt x="6717" y="131213"/>
                </a:lnTo>
                <a:lnTo>
                  <a:pt x="25758" y="181360"/>
                </a:lnTo>
                <a:lnTo>
                  <a:pt x="55457" y="225068"/>
                </a:lnTo>
                <a:lnTo>
                  <a:pt x="94146" y="260762"/>
                </a:lnTo>
                <a:lnTo>
                  <a:pt x="140160" y="286869"/>
                </a:lnTo>
                <a:lnTo>
                  <a:pt x="191831" y="301814"/>
                </a:lnTo>
                <a:lnTo>
                  <a:pt x="228599" y="304800"/>
                </a:lnTo>
                <a:lnTo>
                  <a:pt x="2240279" y="304800"/>
                </a:lnTo>
                <a:lnTo>
                  <a:pt x="2295293" y="298170"/>
                </a:lnTo>
                <a:lnTo>
                  <a:pt x="2345440" y="279329"/>
                </a:lnTo>
                <a:lnTo>
                  <a:pt x="2389148" y="249852"/>
                </a:lnTo>
                <a:lnTo>
                  <a:pt x="2424842" y="211311"/>
                </a:lnTo>
                <a:lnTo>
                  <a:pt x="2450949" y="165282"/>
                </a:lnTo>
                <a:lnTo>
                  <a:pt x="2465894" y="113338"/>
                </a:lnTo>
                <a:lnTo>
                  <a:pt x="2468879" y="76200"/>
                </a:lnTo>
                <a:lnTo>
                  <a:pt x="24688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43928" y="3886200"/>
            <a:ext cx="2494915" cy="318770"/>
          </a:xfrm>
          <a:custGeom>
            <a:avLst/>
            <a:gdLst/>
            <a:ahLst/>
            <a:cxnLst/>
            <a:rect l="l" t="t" r="r" b="b"/>
            <a:pathLst>
              <a:path w="2494915" h="318770">
                <a:moveTo>
                  <a:pt x="25907" y="0"/>
                </a:moveTo>
                <a:lnTo>
                  <a:pt x="0" y="0"/>
                </a:lnTo>
                <a:lnTo>
                  <a:pt x="0" y="89916"/>
                </a:lnTo>
                <a:lnTo>
                  <a:pt x="10667" y="149352"/>
                </a:lnTo>
                <a:lnTo>
                  <a:pt x="28955" y="192024"/>
                </a:lnTo>
                <a:lnTo>
                  <a:pt x="56387" y="231648"/>
                </a:lnTo>
                <a:lnTo>
                  <a:pt x="88391" y="263652"/>
                </a:lnTo>
                <a:lnTo>
                  <a:pt x="126491" y="289560"/>
                </a:lnTo>
                <a:lnTo>
                  <a:pt x="170687" y="307848"/>
                </a:lnTo>
                <a:lnTo>
                  <a:pt x="230123" y="318516"/>
                </a:lnTo>
                <a:lnTo>
                  <a:pt x="2266187" y="318516"/>
                </a:lnTo>
                <a:lnTo>
                  <a:pt x="2325623" y="307848"/>
                </a:lnTo>
                <a:lnTo>
                  <a:pt x="2359151" y="292608"/>
                </a:lnTo>
                <a:lnTo>
                  <a:pt x="230123" y="292608"/>
                </a:lnTo>
                <a:lnTo>
                  <a:pt x="198119" y="288036"/>
                </a:lnTo>
                <a:lnTo>
                  <a:pt x="156971" y="275844"/>
                </a:lnTo>
                <a:lnTo>
                  <a:pt x="120395" y="256032"/>
                </a:lnTo>
                <a:lnTo>
                  <a:pt x="88391" y="228600"/>
                </a:lnTo>
                <a:lnTo>
                  <a:pt x="62483" y="196596"/>
                </a:lnTo>
                <a:lnTo>
                  <a:pt x="42671" y="160020"/>
                </a:lnTo>
                <a:lnTo>
                  <a:pt x="30479" y="120396"/>
                </a:lnTo>
                <a:lnTo>
                  <a:pt x="25907" y="99060"/>
                </a:lnTo>
                <a:lnTo>
                  <a:pt x="25907" y="0"/>
                </a:lnTo>
                <a:close/>
              </a:path>
              <a:path w="2494915" h="318770">
                <a:moveTo>
                  <a:pt x="2494787" y="0"/>
                </a:moveTo>
                <a:lnTo>
                  <a:pt x="2468879" y="0"/>
                </a:lnTo>
                <a:lnTo>
                  <a:pt x="2468879" y="88392"/>
                </a:lnTo>
                <a:lnTo>
                  <a:pt x="2464307" y="120396"/>
                </a:lnTo>
                <a:lnTo>
                  <a:pt x="2452115" y="161544"/>
                </a:lnTo>
                <a:lnTo>
                  <a:pt x="2432303" y="198120"/>
                </a:lnTo>
                <a:lnTo>
                  <a:pt x="2404871" y="230124"/>
                </a:lnTo>
                <a:lnTo>
                  <a:pt x="2372867" y="256032"/>
                </a:lnTo>
                <a:lnTo>
                  <a:pt x="2336291" y="275844"/>
                </a:lnTo>
                <a:lnTo>
                  <a:pt x="2296667" y="288036"/>
                </a:lnTo>
                <a:lnTo>
                  <a:pt x="2264663" y="292608"/>
                </a:lnTo>
                <a:lnTo>
                  <a:pt x="2359151" y="292608"/>
                </a:lnTo>
                <a:lnTo>
                  <a:pt x="2407919" y="262128"/>
                </a:lnTo>
                <a:lnTo>
                  <a:pt x="2439923" y="230124"/>
                </a:lnTo>
                <a:lnTo>
                  <a:pt x="2465831" y="192024"/>
                </a:lnTo>
                <a:lnTo>
                  <a:pt x="2484119" y="147828"/>
                </a:lnTo>
                <a:lnTo>
                  <a:pt x="2494787" y="88392"/>
                </a:lnTo>
                <a:lnTo>
                  <a:pt x="249478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203433" y="2947287"/>
            <a:ext cx="2143760" cy="1058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F</a:t>
            </a:r>
            <a:r>
              <a:rPr sz="1400" spc="-1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1400" spc="5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es</a:t>
            </a:r>
            <a:r>
              <a:rPr sz="1400" spc="-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progra</a:t>
            </a:r>
            <a:r>
              <a:rPr sz="1400" spc="-10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14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1400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to handle</a:t>
            </a:r>
            <a:r>
              <a:rPr sz="1400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rgbClr val="0070C0"/>
                </a:solidFill>
                <a:latin typeface="Arial"/>
                <a:cs typeface="Arial"/>
              </a:rPr>
              <a:t>x</a:t>
            </a:r>
            <a:r>
              <a:rPr sz="1400" spc="5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eption</a:t>
            </a:r>
            <a:r>
              <a:rPr sz="1400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in</a:t>
            </a:r>
            <a:r>
              <a:rPr sz="14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the program</a:t>
            </a:r>
            <a:r>
              <a:rPr sz="1400" spc="-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they</a:t>
            </a:r>
            <a:r>
              <a:rPr sz="14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0070C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elop.</a:t>
            </a:r>
            <a:endParaRPr sz="1400">
              <a:latin typeface="Arial"/>
              <a:cs typeface="Arial"/>
            </a:endParaRPr>
          </a:p>
          <a:p>
            <a:pPr marL="12700" marR="196850">
              <a:lnSpc>
                <a:spcPts val="1689"/>
              </a:lnSpc>
              <a:spcBef>
                <a:spcPts val="45"/>
              </a:spcBef>
            </a:pPr>
            <a:r>
              <a:rPr sz="1400" b="1" dirty="0">
                <a:solidFill>
                  <a:srgbClr val="E46C0A"/>
                </a:solidFill>
                <a:latin typeface="Arial"/>
                <a:cs typeface="Arial"/>
              </a:rPr>
              <a:t>Exam</a:t>
            </a:r>
            <a:r>
              <a:rPr sz="1400" b="1" spc="-10" dirty="0">
                <a:solidFill>
                  <a:srgbClr val="E46C0A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E46C0A"/>
                </a:solidFill>
                <a:latin typeface="Arial"/>
                <a:cs typeface="Arial"/>
              </a:rPr>
              <a:t>le:</a:t>
            </a:r>
            <a:r>
              <a:rPr sz="1400" b="1" spc="-40" dirty="0">
                <a:solidFill>
                  <a:srgbClr val="E46C0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SqlE</a:t>
            </a:r>
            <a:r>
              <a:rPr sz="1400" spc="-20" dirty="0">
                <a:solidFill>
                  <a:srgbClr val="E46C0A"/>
                </a:solidFill>
                <a:latin typeface="Arial"/>
                <a:cs typeface="Arial"/>
              </a:rPr>
              <a:t>x</a:t>
            </a:r>
            <a:r>
              <a:rPr sz="1400" spc="5" dirty="0">
                <a:solidFill>
                  <a:srgbClr val="E46C0A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eption, IOE</a:t>
            </a:r>
            <a:r>
              <a:rPr sz="1400" spc="-15" dirty="0">
                <a:solidFill>
                  <a:srgbClr val="E46C0A"/>
                </a:solidFill>
                <a:latin typeface="Arial"/>
                <a:cs typeface="Arial"/>
              </a:rPr>
              <a:t>x</a:t>
            </a:r>
            <a:r>
              <a:rPr sz="1400" spc="5" dirty="0">
                <a:solidFill>
                  <a:srgbClr val="E46C0A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eption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84485" y="3810000"/>
            <a:ext cx="11182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able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248241" y="4281599"/>
            <a:ext cx="116840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marR="5080" indent="-68580">
              <a:lnSpc>
                <a:spcPts val="2210"/>
              </a:lnSpc>
            </a:pPr>
            <a:r>
              <a:rPr sz="2000" dirty="0">
                <a:latin typeface="Calibri"/>
                <a:cs typeface="Calibri"/>
              </a:rPr>
              <a:t>Unc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ed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cept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15832" y="4624410"/>
            <a:ext cx="5461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78953" y="5905234"/>
            <a:ext cx="1891664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 marR="122555" algn="ctr">
              <a:lnSpc>
                <a:spcPct val="100000"/>
              </a:lnSpc>
            </a:pP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Out</a:t>
            </a:r>
            <a:r>
              <a:rPr sz="1400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progra</a:t>
            </a:r>
            <a:r>
              <a:rPr sz="1400" spc="-10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14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400" spc="4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1400" spc="-25" dirty="0">
                <a:solidFill>
                  <a:srgbClr val="0070C0"/>
                </a:solidFill>
                <a:latin typeface="Arial"/>
                <a:cs typeface="Arial"/>
              </a:rPr>
              <a:t>’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s </a:t>
            </a:r>
            <a:r>
              <a:rPr sz="1400" spc="5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ontrol.</a:t>
            </a:r>
            <a:endParaRPr sz="14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r>
              <a:rPr sz="1400" b="1" dirty="0">
                <a:solidFill>
                  <a:srgbClr val="E46C0A"/>
                </a:solidFill>
                <a:latin typeface="Arial"/>
                <a:cs typeface="Arial"/>
              </a:rPr>
              <a:t>Exam</a:t>
            </a:r>
            <a:r>
              <a:rPr sz="1400" b="1" spc="-10" dirty="0">
                <a:solidFill>
                  <a:srgbClr val="E46C0A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E46C0A"/>
                </a:solidFill>
                <a:latin typeface="Arial"/>
                <a:cs typeface="Arial"/>
              </a:rPr>
              <a:t>le:</a:t>
            </a:r>
            <a:r>
              <a:rPr sz="1400" b="1" spc="-40" dirty="0">
                <a:solidFill>
                  <a:srgbClr val="E46C0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Out</a:t>
            </a:r>
            <a:r>
              <a:rPr sz="1400" spc="-15" dirty="0">
                <a:solidFill>
                  <a:srgbClr val="E46C0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of m</a:t>
            </a:r>
            <a:r>
              <a:rPr sz="1400" spc="-10" dirty="0">
                <a:solidFill>
                  <a:srgbClr val="E46C0A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m</a:t>
            </a:r>
            <a:r>
              <a:rPr sz="1400" spc="-10" dirty="0">
                <a:solidFill>
                  <a:srgbClr val="E46C0A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r</a:t>
            </a:r>
            <a:r>
              <a:rPr sz="1400" spc="-130" dirty="0">
                <a:solidFill>
                  <a:srgbClr val="E46C0A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,</a:t>
            </a:r>
            <a:r>
              <a:rPr sz="1400" spc="-15" dirty="0">
                <a:solidFill>
                  <a:srgbClr val="E46C0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net</a:t>
            </a:r>
            <a:r>
              <a:rPr sz="1400" spc="-15" dirty="0">
                <a:solidFill>
                  <a:srgbClr val="E46C0A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ork</a:t>
            </a:r>
            <a:r>
              <a:rPr sz="1400" spc="-25" dirty="0">
                <a:solidFill>
                  <a:srgbClr val="E46C0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do</a:t>
            </a:r>
            <a:r>
              <a:rPr sz="1400" spc="-20" dirty="0">
                <a:solidFill>
                  <a:srgbClr val="E46C0A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15000" y="5257800"/>
            <a:ext cx="3749040" cy="1188720"/>
          </a:xfrm>
          <a:custGeom>
            <a:avLst/>
            <a:gdLst/>
            <a:ahLst/>
            <a:cxnLst/>
            <a:rect l="l" t="t" r="r" b="b"/>
            <a:pathLst>
              <a:path w="3749040" h="1188720">
                <a:moveTo>
                  <a:pt x="3550919" y="0"/>
                </a:moveTo>
                <a:lnTo>
                  <a:pt x="198119" y="0"/>
                </a:lnTo>
                <a:lnTo>
                  <a:pt x="182035" y="665"/>
                </a:lnTo>
                <a:lnTo>
                  <a:pt x="135965" y="10216"/>
                </a:lnTo>
                <a:lnTo>
                  <a:pt x="94297" y="29973"/>
                </a:lnTo>
                <a:lnTo>
                  <a:pt x="58483" y="58483"/>
                </a:lnTo>
                <a:lnTo>
                  <a:pt x="29973" y="94297"/>
                </a:lnTo>
                <a:lnTo>
                  <a:pt x="10216" y="135965"/>
                </a:lnTo>
                <a:lnTo>
                  <a:pt x="665" y="182035"/>
                </a:lnTo>
                <a:lnTo>
                  <a:pt x="0" y="198119"/>
                </a:lnTo>
                <a:lnTo>
                  <a:pt x="0" y="990599"/>
                </a:lnTo>
                <a:lnTo>
                  <a:pt x="5827" y="1038311"/>
                </a:lnTo>
                <a:lnTo>
                  <a:pt x="22343" y="1081783"/>
                </a:lnTo>
                <a:lnTo>
                  <a:pt x="48096" y="1119660"/>
                </a:lnTo>
                <a:lnTo>
                  <a:pt x="81637" y="1150583"/>
                </a:lnTo>
                <a:lnTo>
                  <a:pt x="121515" y="1173194"/>
                </a:lnTo>
                <a:lnTo>
                  <a:pt x="166279" y="1186135"/>
                </a:lnTo>
                <a:lnTo>
                  <a:pt x="198119" y="1188719"/>
                </a:lnTo>
                <a:lnTo>
                  <a:pt x="3550919" y="1188719"/>
                </a:lnTo>
                <a:lnTo>
                  <a:pt x="3598631" y="1182979"/>
                </a:lnTo>
                <a:lnTo>
                  <a:pt x="3642103" y="1166664"/>
                </a:lnTo>
                <a:lnTo>
                  <a:pt x="3679980" y="1141132"/>
                </a:lnTo>
                <a:lnTo>
                  <a:pt x="3710903" y="1107740"/>
                </a:lnTo>
                <a:lnTo>
                  <a:pt x="3733514" y="1067847"/>
                </a:lnTo>
                <a:lnTo>
                  <a:pt x="3746455" y="1022811"/>
                </a:lnTo>
                <a:lnTo>
                  <a:pt x="3749039" y="990599"/>
                </a:lnTo>
                <a:lnTo>
                  <a:pt x="3749039" y="198119"/>
                </a:lnTo>
                <a:lnTo>
                  <a:pt x="3743299" y="150904"/>
                </a:lnTo>
                <a:lnTo>
                  <a:pt x="3726984" y="107608"/>
                </a:lnTo>
                <a:lnTo>
                  <a:pt x="3701452" y="69681"/>
                </a:lnTo>
                <a:lnTo>
                  <a:pt x="3668060" y="38575"/>
                </a:lnTo>
                <a:lnTo>
                  <a:pt x="3628167" y="15740"/>
                </a:lnTo>
                <a:lnTo>
                  <a:pt x="3583131" y="2625"/>
                </a:lnTo>
                <a:lnTo>
                  <a:pt x="35509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02807" y="5245608"/>
            <a:ext cx="3775075" cy="1214755"/>
          </a:xfrm>
          <a:custGeom>
            <a:avLst/>
            <a:gdLst/>
            <a:ahLst/>
            <a:cxnLst/>
            <a:rect l="l" t="t" r="r" b="b"/>
            <a:pathLst>
              <a:path w="3775075" h="1214754">
                <a:moveTo>
                  <a:pt x="3563111" y="0"/>
                </a:moveTo>
                <a:lnTo>
                  <a:pt x="210311" y="0"/>
                </a:lnTo>
                <a:lnTo>
                  <a:pt x="188975" y="1523"/>
                </a:lnTo>
                <a:lnTo>
                  <a:pt x="128015" y="16763"/>
                </a:lnTo>
                <a:lnTo>
                  <a:pt x="92963" y="36575"/>
                </a:lnTo>
                <a:lnTo>
                  <a:pt x="60959" y="62483"/>
                </a:lnTo>
                <a:lnTo>
                  <a:pt x="36575" y="92963"/>
                </a:lnTo>
                <a:lnTo>
                  <a:pt x="16763" y="129539"/>
                </a:lnTo>
                <a:lnTo>
                  <a:pt x="4571" y="169163"/>
                </a:lnTo>
                <a:lnTo>
                  <a:pt x="0" y="210311"/>
                </a:lnTo>
                <a:lnTo>
                  <a:pt x="0" y="1004315"/>
                </a:lnTo>
                <a:lnTo>
                  <a:pt x="4571" y="1046987"/>
                </a:lnTo>
                <a:lnTo>
                  <a:pt x="16763" y="1086611"/>
                </a:lnTo>
                <a:lnTo>
                  <a:pt x="36575" y="1121663"/>
                </a:lnTo>
                <a:lnTo>
                  <a:pt x="62483" y="1153667"/>
                </a:lnTo>
                <a:lnTo>
                  <a:pt x="92963" y="1178051"/>
                </a:lnTo>
                <a:lnTo>
                  <a:pt x="129539" y="1197863"/>
                </a:lnTo>
                <a:lnTo>
                  <a:pt x="169163" y="1210055"/>
                </a:lnTo>
                <a:lnTo>
                  <a:pt x="210311" y="1214627"/>
                </a:lnTo>
                <a:lnTo>
                  <a:pt x="3564635" y="1214627"/>
                </a:lnTo>
                <a:lnTo>
                  <a:pt x="3585971" y="1213103"/>
                </a:lnTo>
                <a:lnTo>
                  <a:pt x="3607307" y="1210055"/>
                </a:lnTo>
                <a:lnTo>
                  <a:pt x="3646931" y="1197863"/>
                </a:lnTo>
                <a:lnTo>
                  <a:pt x="3665219" y="1188719"/>
                </a:lnTo>
                <a:lnTo>
                  <a:pt x="210311" y="1188719"/>
                </a:lnTo>
                <a:lnTo>
                  <a:pt x="173735" y="1185671"/>
                </a:lnTo>
                <a:lnTo>
                  <a:pt x="121919" y="1165859"/>
                </a:lnTo>
                <a:lnTo>
                  <a:pt x="79247" y="1133855"/>
                </a:lnTo>
                <a:lnTo>
                  <a:pt x="47243" y="1091183"/>
                </a:lnTo>
                <a:lnTo>
                  <a:pt x="28955" y="1040891"/>
                </a:lnTo>
                <a:lnTo>
                  <a:pt x="25907" y="1022603"/>
                </a:lnTo>
                <a:lnTo>
                  <a:pt x="25907" y="192023"/>
                </a:lnTo>
                <a:lnTo>
                  <a:pt x="48767" y="121919"/>
                </a:lnTo>
                <a:lnTo>
                  <a:pt x="80771" y="79247"/>
                </a:lnTo>
                <a:lnTo>
                  <a:pt x="123443" y="47243"/>
                </a:lnTo>
                <a:lnTo>
                  <a:pt x="173735" y="28955"/>
                </a:lnTo>
                <a:lnTo>
                  <a:pt x="192023" y="25907"/>
                </a:lnTo>
                <a:lnTo>
                  <a:pt x="3663695" y="25907"/>
                </a:lnTo>
                <a:lnTo>
                  <a:pt x="3645407" y="16763"/>
                </a:lnTo>
                <a:lnTo>
                  <a:pt x="3625595" y="9143"/>
                </a:lnTo>
                <a:lnTo>
                  <a:pt x="3605783" y="4571"/>
                </a:lnTo>
                <a:lnTo>
                  <a:pt x="3584447" y="1523"/>
                </a:lnTo>
                <a:lnTo>
                  <a:pt x="3563111" y="0"/>
                </a:lnTo>
                <a:close/>
              </a:path>
              <a:path w="3775075" h="1214754">
                <a:moveTo>
                  <a:pt x="3663695" y="25907"/>
                </a:moveTo>
                <a:lnTo>
                  <a:pt x="3582923" y="25907"/>
                </a:lnTo>
                <a:lnTo>
                  <a:pt x="3601211" y="28955"/>
                </a:lnTo>
                <a:lnTo>
                  <a:pt x="3619499" y="33527"/>
                </a:lnTo>
                <a:lnTo>
                  <a:pt x="3668267" y="57911"/>
                </a:lnTo>
                <a:lnTo>
                  <a:pt x="3707891" y="92963"/>
                </a:lnTo>
                <a:lnTo>
                  <a:pt x="3735323" y="140207"/>
                </a:lnTo>
                <a:lnTo>
                  <a:pt x="3749039" y="192023"/>
                </a:lnTo>
                <a:lnTo>
                  <a:pt x="3749039" y="1002791"/>
                </a:lnTo>
                <a:lnTo>
                  <a:pt x="3745991" y="1040891"/>
                </a:lnTo>
                <a:lnTo>
                  <a:pt x="3726179" y="1092707"/>
                </a:lnTo>
                <a:lnTo>
                  <a:pt x="3694175" y="1135379"/>
                </a:lnTo>
                <a:lnTo>
                  <a:pt x="3651503" y="1167383"/>
                </a:lnTo>
                <a:lnTo>
                  <a:pt x="3601211" y="1185671"/>
                </a:lnTo>
                <a:lnTo>
                  <a:pt x="3582923" y="1188719"/>
                </a:lnTo>
                <a:lnTo>
                  <a:pt x="3665219" y="1188719"/>
                </a:lnTo>
                <a:lnTo>
                  <a:pt x="3698747" y="1165859"/>
                </a:lnTo>
                <a:lnTo>
                  <a:pt x="3726179" y="1136903"/>
                </a:lnTo>
                <a:lnTo>
                  <a:pt x="3749039" y="1103375"/>
                </a:lnTo>
                <a:lnTo>
                  <a:pt x="3765803" y="1065275"/>
                </a:lnTo>
                <a:lnTo>
                  <a:pt x="3773423" y="1024127"/>
                </a:lnTo>
                <a:lnTo>
                  <a:pt x="3774947" y="1002791"/>
                </a:lnTo>
                <a:lnTo>
                  <a:pt x="3774947" y="210311"/>
                </a:lnTo>
                <a:lnTo>
                  <a:pt x="3770375" y="167639"/>
                </a:lnTo>
                <a:lnTo>
                  <a:pt x="3758183" y="128015"/>
                </a:lnTo>
                <a:lnTo>
                  <a:pt x="3738371" y="92963"/>
                </a:lnTo>
                <a:lnTo>
                  <a:pt x="3712463" y="60959"/>
                </a:lnTo>
                <a:lnTo>
                  <a:pt x="3697223" y="47243"/>
                </a:lnTo>
                <a:lnTo>
                  <a:pt x="3663695" y="2590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853091" y="5377980"/>
            <a:ext cx="3474085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•T</a:t>
            </a:r>
            <a:r>
              <a:rPr sz="1400" spc="-1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ese</a:t>
            </a:r>
            <a:r>
              <a:rPr sz="14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are</a:t>
            </a:r>
            <a:r>
              <a:rPr sz="14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run</a:t>
            </a:r>
            <a:r>
              <a:rPr sz="14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400" spc="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me</a:t>
            </a:r>
            <a:r>
              <a:rPr sz="1400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rgbClr val="0070C0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cep</a:t>
            </a:r>
            <a:r>
              <a:rPr sz="1400" spc="1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ion.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•C</a:t>
            </a:r>
            <a:r>
              <a:rPr sz="1400" spc="-1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1400" spc="-10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iler</a:t>
            </a:r>
            <a:r>
              <a:rPr sz="1400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does</a:t>
            </a:r>
            <a:r>
              <a:rPr sz="1400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not</a:t>
            </a:r>
            <a:r>
              <a:rPr sz="14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for</a:t>
            </a:r>
            <a:r>
              <a:rPr sz="1400" spc="10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400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progra</a:t>
            </a:r>
            <a:r>
              <a:rPr sz="1400" spc="-10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14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1400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to handle</a:t>
            </a:r>
            <a:r>
              <a:rPr sz="1400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it in</a:t>
            </a:r>
            <a:r>
              <a:rPr sz="14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progra</a:t>
            </a:r>
            <a:r>
              <a:rPr sz="1400" spc="-10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 marR="913130">
              <a:lnSpc>
                <a:spcPct val="100000"/>
              </a:lnSpc>
            </a:pPr>
            <a:r>
              <a:rPr sz="1400" b="1" dirty="0">
                <a:solidFill>
                  <a:srgbClr val="E46C0A"/>
                </a:solidFill>
                <a:latin typeface="Arial"/>
                <a:cs typeface="Arial"/>
              </a:rPr>
              <a:t>Exam</a:t>
            </a:r>
            <a:r>
              <a:rPr sz="1400" b="1" spc="-10" dirty="0">
                <a:solidFill>
                  <a:srgbClr val="E46C0A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E46C0A"/>
                </a:solidFill>
                <a:latin typeface="Arial"/>
                <a:cs typeface="Arial"/>
              </a:rPr>
              <a:t>le:</a:t>
            </a:r>
            <a:r>
              <a:rPr sz="1400" b="1" spc="-35" dirty="0">
                <a:solidFill>
                  <a:srgbClr val="E46C0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N</a:t>
            </a:r>
            <a:r>
              <a:rPr sz="1400" spc="-10" dirty="0">
                <a:solidFill>
                  <a:srgbClr val="E46C0A"/>
                </a:solidFill>
                <a:latin typeface="Arial"/>
                <a:cs typeface="Arial"/>
              </a:rPr>
              <a:t>u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llPointerE</a:t>
            </a:r>
            <a:r>
              <a:rPr sz="1400" spc="-15" dirty="0">
                <a:solidFill>
                  <a:srgbClr val="E46C0A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cep</a:t>
            </a:r>
            <a:r>
              <a:rPr sz="1400" spc="10" dirty="0">
                <a:solidFill>
                  <a:srgbClr val="E46C0A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io</a:t>
            </a:r>
            <a:r>
              <a:rPr sz="1400" spc="-5" dirty="0">
                <a:solidFill>
                  <a:srgbClr val="E46C0A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, Ari</a:t>
            </a:r>
            <a:r>
              <a:rPr sz="1400" spc="5" dirty="0">
                <a:solidFill>
                  <a:srgbClr val="E46C0A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h</a:t>
            </a:r>
            <a:r>
              <a:rPr sz="1400" spc="-10" dirty="0">
                <a:solidFill>
                  <a:srgbClr val="E46C0A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eti</a:t>
            </a:r>
            <a:r>
              <a:rPr sz="1400" spc="10" dirty="0">
                <a:solidFill>
                  <a:srgbClr val="E46C0A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rgbClr val="E46C0A"/>
                </a:solidFill>
                <a:latin typeface="Arial"/>
                <a:cs typeface="Arial"/>
              </a:rPr>
              <a:t>x</a:t>
            </a:r>
            <a:r>
              <a:rPr sz="1400" spc="5" dirty="0">
                <a:solidFill>
                  <a:srgbClr val="E46C0A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ep</a:t>
            </a:r>
            <a:r>
              <a:rPr sz="1400" spc="-10" dirty="0">
                <a:solidFill>
                  <a:srgbClr val="E46C0A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io</a:t>
            </a:r>
            <a:r>
              <a:rPr sz="1400" spc="-15" dirty="0">
                <a:solidFill>
                  <a:srgbClr val="E46C0A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E46C0A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820667" y="5257800"/>
            <a:ext cx="132715" cy="459105"/>
          </a:xfrm>
          <a:custGeom>
            <a:avLst/>
            <a:gdLst/>
            <a:ahLst/>
            <a:cxnLst/>
            <a:rect l="l" t="t" r="r" b="b"/>
            <a:pathLst>
              <a:path w="132714" h="459104">
                <a:moveTo>
                  <a:pt x="15239" y="327659"/>
                </a:moveTo>
                <a:lnTo>
                  <a:pt x="9143" y="332231"/>
                </a:lnTo>
                <a:lnTo>
                  <a:pt x="1523" y="335279"/>
                </a:lnTo>
                <a:lnTo>
                  <a:pt x="0" y="344423"/>
                </a:lnTo>
                <a:lnTo>
                  <a:pt x="4571" y="350519"/>
                </a:lnTo>
                <a:lnTo>
                  <a:pt x="65531" y="458723"/>
                </a:lnTo>
                <a:lnTo>
                  <a:pt x="82253" y="429767"/>
                </a:lnTo>
                <a:lnTo>
                  <a:pt x="51815" y="429767"/>
                </a:lnTo>
                <a:lnTo>
                  <a:pt x="51815" y="375596"/>
                </a:lnTo>
                <a:lnTo>
                  <a:pt x="28955" y="336803"/>
                </a:lnTo>
                <a:lnTo>
                  <a:pt x="24383" y="329183"/>
                </a:lnTo>
                <a:lnTo>
                  <a:pt x="15239" y="327659"/>
                </a:lnTo>
                <a:close/>
              </a:path>
              <a:path w="132714" h="459104">
                <a:moveTo>
                  <a:pt x="51815" y="375596"/>
                </a:moveTo>
                <a:lnTo>
                  <a:pt x="51815" y="429767"/>
                </a:lnTo>
                <a:lnTo>
                  <a:pt x="80771" y="429767"/>
                </a:lnTo>
                <a:lnTo>
                  <a:pt x="80771" y="422147"/>
                </a:lnTo>
                <a:lnTo>
                  <a:pt x="53339" y="422147"/>
                </a:lnTo>
                <a:lnTo>
                  <a:pt x="66293" y="400165"/>
                </a:lnTo>
                <a:lnTo>
                  <a:pt x="51815" y="375596"/>
                </a:lnTo>
                <a:close/>
              </a:path>
              <a:path w="132714" h="459104">
                <a:moveTo>
                  <a:pt x="117347" y="327659"/>
                </a:moveTo>
                <a:lnTo>
                  <a:pt x="108203" y="329183"/>
                </a:lnTo>
                <a:lnTo>
                  <a:pt x="103631" y="336803"/>
                </a:lnTo>
                <a:lnTo>
                  <a:pt x="80771" y="375596"/>
                </a:lnTo>
                <a:lnTo>
                  <a:pt x="80771" y="429767"/>
                </a:lnTo>
                <a:lnTo>
                  <a:pt x="82253" y="429767"/>
                </a:lnTo>
                <a:lnTo>
                  <a:pt x="128015" y="350519"/>
                </a:lnTo>
                <a:lnTo>
                  <a:pt x="132587" y="344423"/>
                </a:lnTo>
                <a:lnTo>
                  <a:pt x="129539" y="335279"/>
                </a:lnTo>
                <a:lnTo>
                  <a:pt x="123443" y="332231"/>
                </a:lnTo>
                <a:lnTo>
                  <a:pt x="117347" y="327659"/>
                </a:lnTo>
                <a:close/>
              </a:path>
              <a:path w="132714" h="459104">
                <a:moveTo>
                  <a:pt x="66293" y="400165"/>
                </a:moveTo>
                <a:lnTo>
                  <a:pt x="53339" y="422147"/>
                </a:lnTo>
                <a:lnTo>
                  <a:pt x="79247" y="422147"/>
                </a:lnTo>
                <a:lnTo>
                  <a:pt x="66293" y="400165"/>
                </a:lnTo>
                <a:close/>
              </a:path>
              <a:path w="132714" h="459104">
                <a:moveTo>
                  <a:pt x="80771" y="375596"/>
                </a:moveTo>
                <a:lnTo>
                  <a:pt x="66293" y="400165"/>
                </a:lnTo>
                <a:lnTo>
                  <a:pt x="79247" y="422147"/>
                </a:lnTo>
                <a:lnTo>
                  <a:pt x="80771" y="422147"/>
                </a:lnTo>
                <a:lnTo>
                  <a:pt x="80771" y="375596"/>
                </a:lnTo>
                <a:close/>
              </a:path>
              <a:path w="132714" h="459104">
                <a:moveTo>
                  <a:pt x="80771" y="0"/>
                </a:moveTo>
                <a:lnTo>
                  <a:pt x="51815" y="0"/>
                </a:lnTo>
                <a:lnTo>
                  <a:pt x="51815" y="375596"/>
                </a:lnTo>
                <a:lnTo>
                  <a:pt x="66293" y="400165"/>
                </a:lnTo>
                <a:lnTo>
                  <a:pt x="80771" y="375596"/>
                </a:lnTo>
                <a:lnTo>
                  <a:pt x="8077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23303" y="4788408"/>
            <a:ext cx="967740" cy="481965"/>
          </a:xfrm>
          <a:custGeom>
            <a:avLst/>
            <a:gdLst/>
            <a:ahLst/>
            <a:cxnLst/>
            <a:rect l="l" t="t" r="r" b="b"/>
            <a:pathLst>
              <a:path w="967740" h="481964">
                <a:moveTo>
                  <a:pt x="888172" y="448296"/>
                </a:moveTo>
                <a:lnTo>
                  <a:pt x="841247" y="452627"/>
                </a:lnTo>
                <a:lnTo>
                  <a:pt x="833627" y="452627"/>
                </a:lnTo>
                <a:lnTo>
                  <a:pt x="827531" y="460247"/>
                </a:lnTo>
                <a:lnTo>
                  <a:pt x="827531" y="467867"/>
                </a:lnTo>
                <a:lnTo>
                  <a:pt x="829055" y="475487"/>
                </a:lnTo>
                <a:lnTo>
                  <a:pt x="835151" y="481583"/>
                </a:lnTo>
                <a:lnTo>
                  <a:pt x="844295" y="480059"/>
                </a:lnTo>
                <a:lnTo>
                  <a:pt x="950105" y="470915"/>
                </a:lnTo>
                <a:lnTo>
                  <a:pt x="935735" y="470915"/>
                </a:lnTo>
                <a:lnTo>
                  <a:pt x="888172" y="448296"/>
                </a:lnTo>
                <a:close/>
              </a:path>
              <a:path w="967740" h="481964">
                <a:moveTo>
                  <a:pt x="915542" y="445769"/>
                </a:moveTo>
                <a:lnTo>
                  <a:pt x="888172" y="448296"/>
                </a:lnTo>
                <a:lnTo>
                  <a:pt x="935735" y="470915"/>
                </a:lnTo>
                <a:lnTo>
                  <a:pt x="937887" y="466343"/>
                </a:lnTo>
                <a:lnTo>
                  <a:pt x="929639" y="466343"/>
                </a:lnTo>
                <a:lnTo>
                  <a:pt x="915542" y="445769"/>
                </a:lnTo>
                <a:close/>
              </a:path>
              <a:path w="967740" h="481964">
                <a:moveTo>
                  <a:pt x="883919" y="359663"/>
                </a:moveTo>
                <a:lnTo>
                  <a:pt x="877823" y="364235"/>
                </a:lnTo>
                <a:lnTo>
                  <a:pt x="870203" y="368807"/>
                </a:lnTo>
                <a:lnTo>
                  <a:pt x="868679" y="377951"/>
                </a:lnTo>
                <a:lnTo>
                  <a:pt x="873251" y="384047"/>
                </a:lnTo>
                <a:lnTo>
                  <a:pt x="899114" y="421793"/>
                </a:lnTo>
                <a:lnTo>
                  <a:pt x="947927" y="445007"/>
                </a:lnTo>
                <a:lnTo>
                  <a:pt x="935735" y="470915"/>
                </a:lnTo>
                <a:lnTo>
                  <a:pt x="950105" y="470915"/>
                </a:lnTo>
                <a:lnTo>
                  <a:pt x="967739" y="469391"/>
                </a:lnTo>
                <a:lnTo>
                  <a:pt x="897635" y="367283"/>
                </a:lnTo>
                <a:lnTo>
                  <a:pt x="893063" y="361187"/>
                </a:lnTo>
                <a:lnTo>
                  <a:pt x="883919" y="359663"/>
                </a:lnTo>
                <a:close/>
              </a:path>
              <a:path w="967740" h="481964">
                <a:moveTo>
                  <a:pt x="940307" y="443483"/>
                </a:moveTo>
                <a:lnTo>
                  <a:pt x="915542" y="445769"/>
                </a:lnTo>
                <a:lnTo>
                  <a:pt x="929639" y="466343"/>
                </a:lnTo>
                <a:lnTo>
                  <a:pt x="940307" y="443483"/>
                </a:lnTo>
                <a:close/>
              </a:path>
              <a:path w="967740" h="481964">
                <a:moveTo>
                  <a:pt x="944723" y="443483"/>
                </a:moveTo>
                <a:lnTo>
                  <a:pt x="940307" y="443483"/>
                </a:lnTo>
                <a:lnTo>
                  <a:pt x="929639" y="466343"/>
                </a:lnTo>
                <a:lnTo>
                  <a:pt x="937887" y="466343"/>
                </a:lnTo>
                <a:lnTo>
                  <a:pt x="947927" y="445007"/>
                </a:lnTo>
                <a:lnTo>
                  <a:pt x="944723" y="443483"/>
                </a:lnTo>
                <a:close/>
              </a:path>
              <a:path w="967740" h="481964">
                <a:moveTo>
                  <a:pt x="12191" y="0"/>
                </a:moveTo>
                <a:lnTo>
                  <a:pt x="0" y="25907"/>
                </a:lnTo>
                <a:lnTo>
                  <a:pt x="888172" y="448296"/>
                </a:lnTo>
                <a:lnTo>
                  <a:pt x="915542" y="445769"/>
                </a:lnTo>
                <a:lnTo>
                  <a:pt x="899114" y="421793"/>
                </a:lnTo>
                <a:lnTo>
                  <a:pt x="12191" y="0"/>
                </a:lnTo>
                <a:close/>
              </a:path>
              <a:path w="967740" h="481964">
                <a:moveTo>
                  <a:pt x="899114" y="421793"/>
                </a:moveTo>
                <a:lnTo>
                  <a:pt x="915542" y="445769"/>
                </a:lnTo>
                <a:lnTo>
                  <a:pt x="940307" y="443483"/>
                </a:lnTo>
                <a:lnTo>
                  <a:pt x="944723" y="443483"/>
                </a:lnTo>
                <a:lnTo>
                  <a:pt x="899114" y="42179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3326</Words>
  <Application>Microsoft Office PowerPoint</Application>
  <PresentationFormat>Custom</PresentationFormat>
  <Paragraphs>509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Arial Narrow</vt:lpstr>
      <vt:lpstr>Calibri</vt:lpstr>
      <vt:lpstr>Times New Roman</vt:lpstr>
      <vt:lpstr>Verdana</vt:lpstr>
      <vt:lpstr>Wingdings</vt:lpstr>
      <vt:lpstr>Office Theme</vt:lpstr>
      <vt:lpstr>Custom Design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of Exception Handling framework</vt:lpstr>
      <vt:lpstr>Exception Hierarchy</vt:lpstr>
      <vt:lpstr>Checked Vs Unchecked Exception</vt:lpstr>
      <vt:lpstr>Examples of Checked Exception</vt:lpstr>
      <vt:lpstr>Examples of Unchecked Exception</vt:lpstr>
      <vt:lpstr>Exception Handling</vt:lpstr>
      <vt:lpstr>PowerPoint Presentation</vt:lpstr>
      <vt:lpstr>Option I - try-catch-finally(contd)</vt:lpstr>
      <vt:lpstr>Finally Block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Syntax of throws</vt:lpstr>
      <vt:lpstr>Lend a hand – Try/Catch, throws</vt:lpstr>
      <vt:lpstr>Lend a hand Solution – Try/Catch, throws</vt:lpstr>
      <vt:lpstr>Throw</vt:lpstr>
      <vt:lpstr>PowerPoint Presentation</vt:lpstr>
      <vt:lpstr>Usage of Throw.</vt:lpstr>
      <vt:lpstr>Lend a hand –throws</vt:lpstr>
      <vt:lpstr>Lend a hand Solution – Try/Catch, throws</vt:lpstr>
      <vt:lpstr>Time To Reflect</vt:lpstr>
      <vt:lpstr>PrintStackTrace method</vt:lpstr>
      <vt:lpstr>What is this?</vt:lpstr>
      <vt:lpstr>PowerPoint Presentation</vt:lpstr>
      <vt:lpstr>Tim landed into a problem</vt:lpstr>
      <vt:lpstr>PowerPoint Presentation</vt:lpstr>
      <vt:lpstr>How to create User Defined Exception?</vt:lpstr>
      <vt:lpstr>How can you throw the exception?</vt:lpstr>
      <vt:lpstr>Lend a Hand – User Defined Exception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Nagaraju Setti</dc:creator>
  <cp:lastModifiedBy>Setti, Nagaraju</cp:lastModifiedBy>
  <cp:revision>7</cp:revision>
  <dcterms:created xsi:type="dcterms:W3CDTF">2017-03-07T04:04:52Z</dcterms:created>
  <dcterms:modified xsi:type="dcterms:W3CDTF">2017-07-14T05:51:37Z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2017-03-07T00:00:00Z</vt:filetime>
  </property>
  <property fmtid="{D5CDD505-2E9C-101B-9397-08002B2CF9AE}" pid="3" name="LastSaved">
    <vt:filetime>2017-03-07T00:00:00Z</vt:filetime>
  </property>
</Properties>
</file>