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29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DM5x//ihJKLw0xDcuYQEw==" hashData="UPwURuy0kEl9mQXTDYxF3OzQcNBQ6r5kHGs7S3fOyVsJlU4kYG/6Do0weEV7SBMgCW19iiSOcZsHuBAOb0ZD5w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135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44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3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46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76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75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0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02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64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99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86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985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79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95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916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674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512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45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37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91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49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52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2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5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4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06D6-161E-4426-8526-F728B6566C6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556A-106C-4C08-BA5A-CBA039FF5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jpeg"/><Relationship Id="rId4" Type="http://schemas.openxmlformats.org/officeDocument/2006/relationships/image" Target="../media/image60.jpeg"/><Relationship Id="rId9" Type="http://schemas.openxmlformats.org/officeDocument/2006/relationships/image" Target="../media/image64.jpe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6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jpeg"/><Relationship Id="rId5" Type="http://schemas.openxmlformats.org/officeDocument/2006/relationships/image" Target="../media/image6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0800" y="28194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581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Inheritance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Obje</a:t>
            </a:r>
            <a:r>
              <a:rPr sz="4400" spc="-10" dirty="0"/>
              <a:t>c</a:t>
            </a:r>
            <a:r>
              <a:rPr sz="4400" dirty="0"/>
              <a:t>t </a:t>
            </a:r>
            <a:r>
              <a:rPr sz="4400" spc="-10" dirty="0"/>
              <a:t>C</a:t>
            </a:r>
            <a:r>
              <a:rPr sz="4400" dirty="0"/>
              <a:t>l</a:t>
            </a:r>
            <a:r>
              <a:rPr sz="4400" spc="-10" dirty="0"/>
              <a:t>a</a:t>
            </a:r>
            <a:r>
              <a:rPr sz="4400" dirty="0"/>
              <a:t>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303207"/>
            <a:ext cx="8370570" cy="409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Object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iding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i="1" dirty="0">
                <a:solidFill>
                  <a:srgbClr val="002060"/>
                </a:solidFill>
                <a:latin typeface="Arial"/>
                <a:cs typeface="Arial"/>
              </a:rPr>
              <a:t>ja</a:t>
            </a:r>
            <a:r>
              <a:rPr sz="2000" i="1" spc="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2000" i="1" dirty="0">
                <a:solidFill>
                  <a:srgbClr val="002060"/>
                </a:solidFill>
                <a:latin typeface="Arial"/>
                <a:cs typeface="Arial"/>
              </a:rPr>
              <a:t>a.lang”</a:t>
            </a:r>
            <a:r>
              <a:rPr sz="2000" i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age.</a:t>
            </a:r>
          </a:p>
          <a:p>
            <a:pPr marL="469900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3594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age,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822960" indent="-3530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3594" algn="l"/>
              </a:tabLst>
            </a:pP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</a:p>
          <a:p>
            <a:pPr marL="469900" marR="10985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luding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ite.</a:t>
            </a:r>
          </a:p>
          <a:p>
            <a:pPr marL="862965" indent="-3930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63600" algn="l"/>
              </a:tabLst>
            </a:pPr>
            <a:r>
              <a:rPr sz="2000" dirty="0">
                <a:latin typeface="Arial"/>
                <a:cs typeface="Arial"/>
              </a:rPr>
              <a:t>Follo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Object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s,</a:t>
            </a:r>
          </a:p>
          <a:p>
            <a:pPr marL="1106805" lvl="1" indent="-24384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7440" algn="l"/>
              </a:tabLst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get</a:t>
            </a:r>
            <a:r>
              <a:rPr sz="2000" b="1" spc="1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lass()</a:t>
            </a:r>
            <a:r>
              <a:rPr sz="2000" b="1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ntime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t.</a:t>
            </a:r>
          </a:p>
          <a:p>
            <a:pPr marL="1106805" lvl="1" indent="-24384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7440" algn="l"/>
              </a:tabLst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equals()</a:t>
            </a:r>
            <a:r>
              <a:rPr sz="2000" b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obje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l.</a:t>
            </a:r>
          </a:p>
          <a:p>
            <a:pPr marL="1106805" lvl="1" indent="-24384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7440" algn="l"/>
              </a:tabLst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toStrin</a:t>
            </a: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()</a:t>
            </a:r>
            <a:r>
              <a:rPr sz="2000" b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Super</a:t>
            </a:r>
            <a:r>
              <a:rPr sz="4400" spc="-25" dirty="0"/>
              <a:t> </a:t>
            </a:r>
            <a:r>
              <a:rPr sz="4400" dirty="0"/>
              <a:t>cl</a:t>
            </a:r>
            <a:r>
              <a:rPr sz="4400" spc="-10" dirty="0"/>
              <a:t>a</a:t>
            </a:r>
            <a:r>
              <a:rPr sz="4400" dirty="0"/>
              <a:t>ss</a:t>
            </a:r>
            <a:r>
              <a:rPr sz="4400" spc="-15" dirty="0"/>
              <a:t> </a:t>
            </a:r>
            <a:r>
              <a:rPr sz="4400" dirty="0"/>
              <a:t>and Sub</a:t>
            </a:r>
            <a:r>
              <a:rPr sz="4400" spc="-15" dirty="0"/>
              <a:t> </a:t>
            </a:r>
            <a:r>
              <a:rPr sz="4400" dirty="0"/>
              <a:t>cl</a:t>
            </a:r>
            <a:r>
              <a:rPr sz="4400" spc="-10" dirty="0"/>
              <a:t>a</a:t>
            </a:r>
            <a:r>
              <a:rPr sz="4400" dirty="0"/>
              <a:t>ss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5027" y="2129028"/>
            <a:ext cx="4582795" cy="1382395"/>
          </a:xfrm>
          <a:custGeom>
            <a:avLst/>
            <a:gdLst/>
            <a:ahLst/>
            <a:cxnLst/>
            <a:rect l="l" t="t" r="r" b="b"/>
            <a:pathLst>
              <a:path w="4582795" h="1382395">
                <a:moveTo>
                  <a:pt x="457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1523" y="1380743"/>
                </a:lnTo>
                <a:lnTo>
                  <a:pt x="4571" y="1382267"/>
                </a:lnTo>
                <a:lnTo>
                  <a:pt x="4576571" y="1382267"/>
                </a:lnTo>
                <a:lnTo>
                  <a:pt x="4581143" y="1380743"/>
                </a:lnTo>
                <a:lnTo>
                  <a:pt x="4582667" y="1376171"/>
                </a:lnTo>
                <a:lnTo>
                  <a:pt x="4572" y="1376171"/>
                </a:lnTo>
                <a:lnTo>
                  <a:pt x="4572" y="4571"/>
                </a:lnTo>
                <a:lnTo>
                  <a:pt x="4582667" y="4571"/>
                </a:lnTo>
                <a:lnTo>
                  <a:pt x="4581143" y="1523"/>
                </a:lnTo>
                <a:lnTo>
                  <a:pt x="4576571" y="0"/>
                </a:lnTo>
                <a:close/>
              </a:path>
              <a:path w="4582795" h="1382395">
                <a:moveTo>
                  <a:pt x="4576572" y="4571"/>
                </a:moveTo>
                <a:lnTo>
                  <a:pt x="4576572" y="1376171"/>
                </a:lnTo>
                <a:lnTo>
                  <a:pt x="4582667" y="1376171"/>
                </a:lnTo>
                <a:lnTo>
                  <a:pt x="4582667" y="4571"/>
                </a:lnTo>
                <a:lnTo>
                  <a:pt x="4576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133600"/>
            <a:ext cx="4571999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2129028"/>
            <a:ext cx="4582795" cy="1382395"/>
          </a:xfrm>
          <a:custGeom>
            <a:avLst/>
            <a:gdLst/>
            <a:ahLst/>
            <a:cxnLst/>
            <a:rect l="l" t="t" r="r" b="b"/>
            <a:pathLst>
              <a:path w="4582795" h="1382395">
                <a:moveTo>
                  <a:pt x="457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1523" y="1380743"/>
                </a:lnTo>
                <a:lnTo>
                  <a:pt x="4571" y="1382267"/>
                </a:lnTo>
                <a:lnTo>
                  <a:pt x="4576571" y="1382267"/>
                </a:lnTo>
                <a:lnTo>
                  <a:pt x="4581143" y="1380743"/>
                </a:lnTo>
                <a:lnTo>
                  <a:pt x="4582667" y="1376171"/>
                </a:lnTo>
                <a:lnTo>
                  <a:pt x="10667" y="1376171"/>
                </a:lnTo>
                <a:lnTo>
                  <a:pt x="4571" y="1371599"/>
                </a:lnTo>
                <a:lnTo>
                  <a:pt x="10667" y="1371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582667" y="4571"/>
                </a:lnTo>
                <a:lnTo>
                  <a:pt x="4581143" y="1523"/>
                </a:lnTo>
                <a:lnTo>
                  <a:pt x="4576571" y="0"/>
                </a:lnTo>
                <a:close/>
              </a:path>
              <a:path w="4582795" h="1382395">
                <a:moveTo>
                  <a:pt x="10667" y="1371599"/>
                </a:moveTo>
                <a:lnTo>
                  <a:pt x="4571" y="1371599"/>
                </a:lnTo>
                <a:lnTo>
                  <a:pt x="10667" y="1376171"/>
                </a:lnTo>
                <a:lnTo>
                  <a:pt x="10667" y="1371599"/>
                </a:lnTo>
                <a:close/>
              </a:path>
              <a:path w="4582795" h="1382395">
                <a:moveTo>
                  <a:pt x="4571999" y="1371599"/>
                </a:moveTo>
                <a:lnTo>
                  <a:pt x="10667" y="1371599"/>
                </a:lnTo>
                <a:lnTo>
                  <a:pt x="10667" y="1376171"/>
                </a:lnTo>
                <a:lnTo>
                  <a:pt x="4571999" y="1376171"/>
                </a:lnTo>
                <a:lnTo>
                  <a:pt x="4571999" y="1371599"/>
                </a:lnTo>
                <a:close/>
              </a:path>
              <a:path w="4582795" h="1382395">
                <a:moveTo>
                  <a:pt x="4571999" y="4571"/>
                </a:moveTo>
                <a:lnTo>
                  <a:pt x="4571999" y="1376171"/>
                </a:lnTo>
                <a:lnTo>
                  <a:pt x="4576571" y="1371599"/>
                </a:lnTo>
                <a:lnTo>
                  <a:pt x="4582667" y="1371599"/>
                </a:lnTo>
                <a:lnTo>
                  <a:pt x="4582667" y="10667"/>
                </a:lnTo>
                <a:lnTo>
                  <a:pt x="4576571" y="10667"/>
                </a:lnTo>
                <a:lnTo>
                  <a:pt x="4571999" y="4571"/>
                </a:lnTo>
                <a:close/>
              </a:path>
              <a:path w="4582795" h="1382395">
                <a:moveTo>
                  <a:pt x="4582667" y="1371599"/>
                </a:moveTo>
                <a:lnTo>
                  <a:pt x="4576571" y="1371599"/>
                </a:lnTo>
                <a:lnTo>
                  <a:pt x="4571999" y="1376171"/>
                </a:lnTo>
                <a:lnTo>
                  <a:pt x="4582667" y="1376171"/>
                </a:lnTo>
                <a:lnTo>
                  <a:pt x="4582667" y="1371599"/>
                </a:lnTo>
                <a:close/>
              </a:path>
              <a:path w="4582795" h="13823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582795" h="1382395">
                <a:moveTo>
                  <a:pt x="4571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571999" y="10667"/>
                </a:lnTo>
                <a:lnTo>
                  <a:pt x="4571999" y="4571"/>
                </a:lnTo>
                <a:close/>
              </a:path>
              <a:path w="4582795" h="1382395">
                <a:moveTo>
                  <a:pt x="4582667" y="4571"/>
                </a:moveTo>
                <a:lnTo>
                  <a:pt x="4571999" y="4571"/>
                </a:lnTo>
                <a:lnTo>
                  <a:pt x="4576571" y="10667"/>
                </a:lnTo>
                <a:lnTo>
                  <a:pt x="4582667" y="10667"/>
                </a:lnTo>
                <a:lnTo>
                  <a:pt x="4582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9427" y="2129028"/>
            <a:ext cx="3973195" cy="1382395"/>
          </a:xfrm>
          <a:custGeom>
            <a:avLst/>
            <a:gdLst/>
            <a:ahLst/>
            <a:cxnLst/>
            <a:rect l="l" t="t" r="r" b="b"/>
            <a:pathLst>
              <a:path w="3973195" h="1382395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1523" y="1380743"/>
                </a:lnTo>
                <a:lnTo>
                  <a:pt x="4571" y="1382267"/>
                </a:lnTo>
                <a:lnTo>
                  <a:pt x="3966971" y="1382267"/>
                </a:lnTo>
                <a:lnTo>
                  <a:pt x="3971543" y="1380743"/>
                </a:lnTo>
                <a:lnTo>
                  <a:pt x="3973067" y="1376171"/>
                </a:lnTo>
                <a:lnTo>
                  <a:pt x="4572" y="1376171"/>
                </a:lnTo>
                <a:lnTo>
                  <a:pt x="4572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1382395">
                <a:moveTo>
                  <a:pt x="3966972" y="4571"/>
                </a:moveTo>
                <a:lnTo>
                  <a:pt x="3966972" y="1376171"/>
                </a:lnTo>
                <a:lnTo>
                  <a:pt x="3973067" y="1376171"/>
                </a:lnTo>
                <a:lnTo>
                  <a:pt x="3973067" y="4571"/>
                </a:lnTo>
                <a:lnTo>
                  <a:pt x="39669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2133600"/>
            <a:ext cx="3962399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9427" y="2129028"/>
            <a:ext cx="3973195" cy="1382395"/>
          </a:xfrm>
          <a:custGeom>
            <a:avLst/>
            <a:gdLst/>
            <a:ahLst/>
            <a:cxnLst/>
            <a:rect l="l" t="t" r="r" b="b"/>
            <a:pathLst>
              <a:path w="3973195" h="1382395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1523" y="1380743"/>
                </a:lnTo>
                <a:lnTo>
                  <a:pt x="4571" y="1382267"/>
                </a:lnTo>
                <a:lnTo>
                  <a:pt x="3966971" y="1382267"/>
                </a:lnTo>
                <a:lnTo>
                  <a:pt x="3971543" y="1380743"/>
                </a:lnTo>
                <a:lnTo>
                  <a:pt x="3973067" y="1376171"/>
                </a:lnTo>
                <a:lnTo>
                  <a:pt x="10667" y="1376171"/>
                </a:lnTo>
                <a:lnTo>
                  <a:pt x="4571" y="1371599"/>
                </a:lnTo>
                <a:lnTo>
                  <a:pt x="10667" y="1371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1382395">
                <a:moveTo>
                  <a:pt x="10667" y="1371599"/>
                </a:moveTo>
                <a:lnTo>
                  <a:pt x="4571" y="1371599"/>
                </a:lnTo>
                <a:lnTo>
                  <a:pt x="10667" y="1376171"/>
                </a:lnTo>
                <a:lnTo>
                  <a:pt x="10667" y="1371599"/>
                </a:lnTo>
                <a:close/>
              </a:path>
              <a:path w="3973195" h="1382395">
                <a:moveTo>
                  <a:pt x="3962399" y="1371599"/>
                </a:moveTo>
                <a:lnTo>
                  <a:pt x="10667" y="1371599"/>
                </a:lnTo>
                <a:lnTo>
                  <a:pt x="10667" y="1376171"/>
                </a:lnTo>
                <a:lnTo>
                  <a:pt x="3962399" y="1376171"/>
                </a:lnTo>
                <a:lnTo>
                  <a:pt x="3962399" y="1371599"/>
                </a:lnTo>
                <a:close/>
              </a:path>
              <a:path w="3973195" h="1382395">
                <a:moveTo>
                  <a:pt x="3962399" y="4571"/>
                </a:moveTo>
                <a:lnTo>
                  <a:pt x="3962399" y="1376171"/>
                </a:lnTo>
                <a:lnTo>
                  <a:pt x="3966971" y="1371599"/>
                </a:lnTo>
                <a:lnTo>
                  <a:pt x="3973067" y="1371599"/>
                </a:lnTo>
                <a:lnTo>
                  <a:pt x="3973067" y="10667"/>
                </a:lnTo>
                <a:lnTo>
                  <a:pt x="3966971" y="10667"/>
                </a:lnTo>
                <a:lnTo>
                  <a:pt x="3962399" y="4571"/>
                </a:lnTo>
                <a:close/>
              </a:path>
              <a:path w="3973195" h="1382395">
                <a:moveTo>
                  <a:pt x="3973067" y="1371599"/>
                </a:moveTo>
                <a:lnTo>
                  <a:pt x="3966971" y="1371599"/>
                </a:lnTo>
                <a:lnTo>
                  <a:pt x="3962399" y="1376171"/>
                </a:lnTo>
                <a:lnTo>
                  <a:pt x="3973067" y="1376171"/>
                </a:lnTo>
                <a:lnTo>
                  <a:pt x="3973067" y="1371599"/>
                </a:lnTo>
                <a:close/>
              </a:path>
              <a:path w="3973195" h="13823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1382395">
                <a:moveTo>
                  <a:pt x="396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399" y="10667"/>
                </a:lnTo>
                <a:lnTo>
                  <a:pt x="3962399" y="4571"/>
                </a:lnTo>
                <a:close/>
              </a:path>
              <a:path w="3973195" h="1382395">
                <a:moveTo>
                  <a:pt x="3973067" y="4571"/>
                </a:moveTo>
                <a:lnTo>
                  <a:pt x="3962399" y="4571"/>
                </a:lnTo>
                <a:lnTo>
                  <a:pt x="3966971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6831" y="3735323"/>
            <a:ext cx="1152525" cy="151130"/>
          </a:xfrm>
          <a:custGeom>
            <a:avLst/>
            <a:gdLst/>
            <a:ahLst/>
            <a:cxnLst/>
            <a:rect l="l" t="t" r="r" b="b"/>
            <a:pathLst>
              <a:path w="1152525" h="151129">
                <a:moveTo>
                  <a:pt x="1075943" y="0"/>
                </a:moveTo>
                <a:lnTo>
                  <a:pt x="77723" y="0"/>
                </a:lnTo>
                <a:lnTo>
                  <a:pt x="69311" y="438"/>
                </a:lnTo>
                <a:lnTo>
                  <a:pt x="30342" y="15694"/>
                </a:lnTo>
                <a:lnTo>
                  <a:pt x="5377" y="48130"/>
                </a:lnTo>
                <a:lnTo>
                  <a:pt x="0" y="76199"/>
                </a:lnTo>
                <a:lnTo>
                  <a:pt x="0" y="150875"/>
                </a:lnTo>
                <a:lnTo>
                  <a:pt x="1152143" y="150875"/>
                </a:lnTo>
                <a:lnTo>
                  <a:pt x="1152143" y="76199"/>
                </a:lnTo>
                <a:lnTo>
                  <a:pt x="1136864" y="29935"/>
                </a:lnTo>
                <a:lnTo>
                  <a:pt x="1104274" y="5268"/>
                </a:lnTo>
                <a:lnTo>
                  <a:pt x="107594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4639" y="3723132"/>
            <a:ext cx="1178560" cy="163195"/>
          </a:xfrm>
          <a:custGeom>
            <a:avLst/>
            <a:gdLst/>
            <a:ahLst/>
            <a:cxnLst/>
            <a:rect l="l" t="t" r="r" b="b"/>
            <a:pathLst>
              <a:path w="1178560" h="163195">
                <a:moveTo>
                  <a:pt x="1097279" y="0"/>
                </a:moveTo>
                <a:lnTo>
                  <a:pt x="79247" y="0"/>
                </a:lnTo>
                <a:lnTo>
                  <a:pt x="70103" y="1523"/>
                </a:lnTo>
                <a:lnTo>
                  <a:pt x="32003" y="19811"/>
                </a:lnTo>
                <a:lnTo>
                  <a:pt x="6095" y="54863"/>
                </a:lnTo>
                <a:lnTo>
                  <a:pt x="0" y="80771"/>
                </a:lnTo>
                <a:lnTo>
                  <a:pt x="0" y="163067"/>
                </a:lnTo>
                <a:lnTo>
                  <a:pt x="24383" y="163067"/>
                </a:lnTo>
                <a:lnTo>
                  <a:pt x="24383" y="88391"/>
                </a:lnTo>
                <a:lnTo>
                  <a:pt x="25907" y="82295"/>
                </a:lnTo>
                <a:lnTo>
                  <a:pt x="25907" y="74675"/>
                </a:lnTo>
                <a:lnTo>
                  <a:pt x="27431" y="68579"/>
                </a:lnTo>
                <a:lnTo>
                  <a:pt x="30479" y="64007"/>
                </a:lnTo>
                <a:lnTo>
                  <a:pt x="33527" y="57911"/>
                </a:lnTo>
                <a:lnTo>
                  <a:pt x="36575" y="53339"/>
                </a:lnTo>
                <a:lnTo>
                  <a:pt x="39623" y="47243"/>
                </a:lnTo>
                <a:lnTo>
                  <a:pt x="44195" y="42671"/>
                </a:lnTo>
                <a:lnTo>
                  <a:pt x="48767" y="39623"/>
                </a:lnTo>
                <a:lnTo>
                  <a:pt x="53339" y="35051"/>
                </a:lnTo>
                <a:lnTo>
                  <a:pt x="65531" y="28955"/>
                </a:lnTo>
                <a:lnTo>
                  <a:pt x="70103" y="27431"/>
                </a:lnTo>
                <a:lnTo>
                  <a:pt x="77723" y="25907"/>
                </a:lnTo>
                <a:lnTo>
                  <a:pt x="83819" y="24383"/>
                </a:lnTo>
                <a:lnTo>
                  <a:pt x="1150619" y="24383"/>
                </a:lnTo>
                <a:lnTo>
                  <a:pt x="1144523" y="19811"/>
                </a:lnTo>
                <a:lnTo>
                  <a:pt x="1138427" y="13715"/>
                </a:lnTo>
                <a:lnTo>
                  <a:pt x="1130807" y="9143"/>
                </a:lnTo>
                <a:lnTo>
                  <a:pt x="1121663" y="6095"/>
                </a:lnTo>
                <a:lnTo>
                  <a:pt x="1114043" y="3047"/>
                </a:lnTo>
                <a:lnTo>
                  <a:pt x="1104899" y="1523"/>
                </a:lnTo>
                <a:lnTo>
                  <a:pt x="1097279" y="0"/>
                </a:lnTo>
                <a:close/>
              </a:path>
              <a:path w="1178560" h="163195">
                <a:moveTo>
                  <a:pt x="1150619" y="24383"/>
                </a:moveTo>
                <a:lnTo>
                  <a:pt x="1095755" y="24383"/>
                </a:lnTo>
                <a:lnTo>
                  <a:pt x="1107947" y="27431"/>
                </a:lnTo>
                <a:lnTo>
                  <a:pt x="1114043" y="30479"/>
                </a:lnTo>
                <a:lnTo>
                  <a:pt x="1118615" y="32003"/>
                </a:lnTo>
                <a:lnTo>
                  <a:pt x="1124711" y="36575"/>
                </a:lnTo>
                <a:lnTo>
                  <a:pt x="1129283" y="39623"/>
                </a:lnTo>
                <a:lnTo>
                  <a:pt x="1138427" y="48767"/>
                </a:lnTo>
                <a:lnTo>
                  <a:pt x="1141475" y="53339"/>
                </a:lnTo>
                <a:lnTo>
                  <a:pt x="1144523" y="59435"/>
                </a:lnTo>
                <a:lnTo>
                  <a:pt x="1147571" y="64007"/>
                </a:lnTo>
                <a:lnTo>
                  <a:pt x="1152143" y="82295"/>
                </a:lnTo>
                <a:lnTo>
                  <a:pt x="1152143" y="163067"/>
                </a:lnTo>
                <a:lnTo>
                  <a:pt x="1178051" y="163067"/>
                </a:lnTo>
                <a:lnTo>
                  <a:pt x="1178051" y="88391"/>
                </a:lnTo>
                <a:lnTo>
                  <a:pt x="1173479" y="60959"/>
                </a:lnTo>
                <a:lnTo>
                  <a:pt x="1170431" y="53339"/>
                </a:lnTo>
                <a:lnTo>
                  <a:pt x="1161287" y="38099"/>
                </a:lnTo>
                <a:lnTo>
                  <a:pt x="1156715" y="32003"/>
                </a:lnTo>
                <a:lnTo>
                  <a:pt x="1150619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5400" y="3733800"/>
            <a:ext cx="25907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0827" y="3729228"/>
            <a:ext cx="2601595" cy="157480"/>
          </a:xfrm>
          <a:custGeom>
            <a:avLst/>
            <a:gdLst/>
            <a:ahLst/>
            <a:cxnLst/>
            <a:rect l="l" t="t" r="r" b="b"/>
            <a:pathLst>
              <a:path w="2601595" h="157479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6096" y="156971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2480055" y="4571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157479">
                <a:moveTo>
                  <a:pt x="2480055" y="4571"/>
                </a:moveTo>
                <a:lnTo>
                  <a:pt x="2442972" y="4571"/>
                </a:lnTo>
                <a:lnTo>
                  <a:pt x="2464308" y="6095"/>
                </a:lnTo>
                <a:lnTo>
                  <a:pt x="2473453" y="7619"/>
                </a:lnTo>
                <a:lnTo>
                  <a:pt x="2491740" y="12191"/>
                </a:lnTo>
                <a:lnTo>
                  <a:pt x="2494788" y="13715"/>
                </a:lnTo>
                <a:lnTo>
                  <a:pt x="2503932" y="16763"/>
                </a:lnTo>
                <a:lnTo>
                  <a:pt x="2519172" y="24383"/>
                </a:lnTo>
                <a:lnTo>
                  <a:pt x="2520696" y="25907"/>
                </a:lnTo>
                <a:lnTo>
                  <a:pt x="2526792" y="28955"/>
                </a:lnTo>
                <a:lnTo>
                  <a:pt x="2528316" y="30479"/>
                </a:lnTo>
                <a:lnTo>
                  <a:pt x="2531364" y="32003"/>
                </a:lnTo>
                <a:lnTo>
                  <a:pt x="2534412" y="35051"/>
                </a:lnTo>
                <a:lnTo>
                  <a:pt x="2537460" y="36575"/>
                </a:lnTo>
                <a:lnTo>
                  <a:pt x="2543556" y="42671"/>
                </a:lnTo>
                <a:lnTo>
                  <a:pt x="2546604" y="44195"/>
                </a:lnTo>
                <a:lnTo>
                  <a:pt x="2557272" y="54863"/>
                </a:lnTo>
                <a:lnTo>
                  <a:pt x="2557272" y="57911"/>
                </a:lnTo>
                <a:lnTo>
                  <a:pt x="2558796" y="57911"/>
                </a:lnTo>
                <a:lnTo>
                  <a:pt x="2564892" y="64007"/>
                </a:lnTo>
                <a:lnTo>
                  <a:pt x="2564892" y="67055"/>
                </a:lnTo>
                <a:lnTo>
                  <a:pt x="2566416" y="67055"/>
                </a:lnTo>
                <a:lnTo>
                  <a:pt x="2569464" y="70103"/>
                </a:lnTo>
                <a:lnTo>
                  <a:pt x="2569464" y="73151"/>
                </a:lnTo>
                <a:lnTo>
                  <a:pt x="2570988" y="73151"/>
                </a:lnTo>
                <a:lnTo>
                  <a:pt x="2572512" y="74675"/>
                </a:lnTo>
                <a:lnTo>
                  <a:pt x="2572512" y="77723"/>
                </a:lnTo>
                <a:lnTo>
                  <a:pt x="2574036" y="77723"/>
                </a:lnTo>
                <a:lnTo>
                  <a:pt x="2574036" y="80771"/>
                </a:lnTo>
                <a:lnTo>
                  <a:pt x="2575560" y="80771"/>
                </a:lnTo>
                <a:lnTo>
                  <a:pt x="2577084" y="82295"/>
                </a:lnTo>
                <a:lnTo>
                  <a:pt x="2577084" y="85343"/>
                </a:lnTo>
                <a:lnTo>
                  <a:pt x="2578608" y="85343"/>
                </a:lnTo>
                <a:lnTo>
                  <a:pt x="2578608" y="88391"/>
                </a:lnTo>
                <a:lnTo>
                  <a:pt x="2580132" y="88391"/>
                </a:lnTo>
                <a:lnTo>
                  <a:pt x="2580132" y="91439"/>
                </a:lnTo>
                <a:lnTo>
                  <a:pt x="2581656" y="91439"/>
                </a:lnTo>
                <a:lnTo>
                  <a:pt x="2581656" y="94487"/>
                </a:lnTo>
                <a:lnTo>
                  <a:pt x="2583180" y="94487"/>
                </a:lnTo>
                <a:lnTo>
                  <a:pt x="2583180" y="97535"/>
                </a:lnTo>
                <a:lnTo>
                  <a:pt x="2584704" y="97535"/>
                </a:lnTo>
                <a:lnTo>
                  <a:pt x="2584704" y="102107"/>
                </a:lnTo>
                <a:lnTo>
                  <a:pt x="2586228" y="102107"/>
                </a:lnTo>
                <a:lnTo>
                  <a:pt x="2586228" y="106679"/>
                </a:lnTo>
                <a:lnTo>
                  <a:pt x="2587752" y="106679"/>
                </a:lnTo>
                <a:lnTo>
                  <a:pt x="2587752" y="109727"/>
                </a:lnTo>
                <a:lnTo>
                  <a:pt x="2589276" y="109727"/>
                </a:lnTo>
                <a:lnTo>
                  <a:pt x="2589276" y="115823"/>
                </a:lnTo>
                <a:lnTo>
                  <a:pt x="2590800" y="115823"/>
                </a:lnTo>
                <a:lnTo>
                  <a:pt x="2590800" y="121919"/>
                </a:lnTo>
                <a:lnTo>
                  <a:pt x="2592324" y="121919"/>
                </a:lnTo>
                <a:lnTo>
                  <a:pt x="2592324" y="126491"/>
                </a:lnTo>
                <a:lnTo>
                  <a:pt x="2593848" y="126491"/>
                </a:lnTo>
                <a:lnTo>
                  <a:pt x="2593848" y="137159"/>
                </a:lnTo>
                <a:lnTo>
                  <a:pt x="2595372" y="137159"/>
                </a:lnTo>
                <a:lnTo>
                  <a:pt x="2595372" y="1569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0215" y="7619"/>
                </a:lnTo>
                <a:lnTo>
                  <a:pt x="248005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400" y="3733800"/>
            <a:ext cx="2590799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0827" y="3729228"/>
            <a:ext cx="2601595" cy="157480"/>
          </a:xfrm>
          <a:custGeom>
            <a:avLst/>
            <a:gdLst/>
            <a:ahLst/>
            <a:cxnLst/>
            <a:rect l="l" t="t" r="r" b="b"/>
            <a:pathLst>
              <a:path w="2601595" h="157479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10667" y="156971"/>
                </a:lnTo>
                <a:lnTo>
                  <a:pt x="10667" y="141731"/>
                </a:lnTo>
                <a:lnTo>
                  <a:pt x="13715" y="128015"/>
                </a:lnTo>
                <a:lnTo>
                  <a:pt x="27431" y="86867"/>
                </a:lnTo>
                <a:lnTo>
                  <a:pt x="53339" y="53339"/>
                </a:lnTo>
                <a:lnTo>
                  <a:pt x="86867" y="27431"/>
                </a:lnTo>
                <a:lnTo>
                  <a:pt x="128015" y="13715"/>
                </a:lnTo>
                <a:lnTo>
                  <a:pt x="143255" y="10667"/>
                </a:lnTo>
                <a:lnTo>
                  <a:pt x="2499359" y="10667"/>
                </a:lnTo>
                <a:lnTo>
                  <a:pt x="2490215" y="7619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157479">
                <a:moveTo>
                  <a:pt x="2499359" y="10667"/>
                </a:moveTo>
                <a:lnTo>
                  <a:pt x="2459735" y="10667"/>
                </a:lnTo>
                <a:lnTo>
                  <a:pt x="2487167" y="16763"/>
                </a:lnTo>
                <a:lnTo>
                  <a:pt x="2500883" y="21335"/>
                </a:lnTo>
                <a:lnTo>
                  <a:pt x="2548127" y="53339"/>
                </a:lnTo>
                <a:lnTo>
                  <a:pt x="2574035" y="86867"/>
                </a:lnTo>
                <a:lnTo>
                  <a:pt x="2587751" y="128015"/>
                </a:lnTo>
                <a:lnTo>
                  <a:pt x="2590799" y="143255"/>
                </a:lnTo>
                <a:lnTo>
                  <a:pt x="2590799" y="1569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9359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6831" y="3886200"/>
            <a:ext cx="1152525" cy="617220"/>
          </a:xfrm>
          <a:custGeom>
            <a:avLst/>
            <a:gdLst/>
            <a:ahLst/>
            <a:cxnLst/>
            <a:rect l="l" t="t" r="r" b="b"/>
            <a:pathLst>
              <a:path w="1152525" h="617220">
                <a:moveTo>
                  <a:pt x="1152143" y="0"/>
                </a:moveTo>
                <a:lnTo>
                  <a:pt x="0" y="0"/>
                </a:lnTo>
                <a:lnTo>
                  <a:pt x="0" y="541020"/>
                </a:lnTo>
                <a:lnTo>
                  <a:pt x="16267" y="587180"/>
                </a:lnTo>
                <a:lnTo>
                  <a:pt x="49443" y="611861"/>
                </a:lnTo>
                <a:lnTo>
                  <a:pt x="77723" y="617220"/>
                </a:lnTo>
                <a:lnTo>
                  <a:pt x="1075943" y="617220"/>
                </a:lnTo>
                <a:lnTo>
                  <a:pt x="1122208" y="601485"/>
                </a:lnTo>
                <a:lnTo>
                  <a:pt x="1146875" y="568721"/>
                </a:lnTo>
                <a:lnTo>
                  <a:pt x="1152143" y="541020"/>
                </a:lnTo>
                <a:lnTo>
                  <a:pt x="115214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4639" y="3886200"/>
            <a:ext cx="1178560" cy="629920"/>
          </a:xfrm>
          <a:custGeom>
            <a:avLst/>
            <a:gdLst/>
            <a:ahLst/>
            <a:cxnLst/>
            <a:rect l="l" t="t" r="r" b="b"/>
            <a:pathLst>
              <a:path w="1178560" h="629920">
                <a:moveTo>
                  <a:pt x="24383" y="0"/>
                </a:moveTo>
                <a:lnTo>
                  <a:pt x="0" y="0"/>
                </a:lnTo>
                <a:lnTo>
                  <a:pt x="0" y="550164"/>
                </a:lnTo>
                <a:lnTo>
                  <a:pt x="15239" y="591312"/>
                </a:lnTo>
                <a:lnTo>
                  <a:pt x="33527" y="609600"/>
                </a:lnTo>
                <a:lnTo>
                  <a:pt x="39623" y="615696"/>
                </a:lnTo>
                <a:lnTo>
                  <a:pt x="47243" y="620268"/>
                </a:lnTo>
                <a:lnTo>
                  <a:pt x="62483" y="626364"/>
                </a:lnTo>
                <a:lnTo>
                  <a:pt x="80771" y="629412"/>
                </a:lnTo>
                <a:lnTo>
                  <a:pt x="1097279" y="629412"/>
                </a:lnTo>
                <a:lnTo>
                  <a:pt x="1115567" y="626364"/>
                </a:lnTo>
                <a:lnTo>
                  <a:pt x="1123187" y="623316"/>
                </a:lnTo>
                <a:lnTo>
                  <a:pt x="1146047" y="609600"/>
                </a:lnTo>
                <a:lnTo>
                  <a:pt x="1150619" y="605028"/>
                </a:lnTo>
                <a:lnTo>
                  <a:pt x="82295" y="605028"/>
                </a:lnTo>
                <a:lnTo>
                  <a:pt x="70103" y="601980"/>
                </a:lnTo>
                <a:lnTo>
                  <a:pt x="64007" y="598932"/>
                </a:lnTo>
                <a:lnTo>
                  <a:pt x="57911" y="597408"/>
                </a:lnTo>
                <a:lnTo>
                  <a:pt x="53339" y="592836"/>
                </a:lnTo>
                <a:lnTo>
                  <a:pt x="47243" y="589788"/>
                </a:lnTo>
                <a:lnTo>
                  <a:pt x="42671" y="585216"/>
                </a:lnTo>
                <a:lnTo>
                  <a:pt x="39623" y="580644"/>
                </a:lnTo>
                <a:lnTo>
                  <a:pt x="35051" y="576072"/>
                </a:lnTo>
                <a:lnTo>
                  <a:pt x="32003" y="569976"/>
                </a:lnTo>
                <a:lnTo>
                  <a:pt x="30479" y="565404"/>
                </a:lnTo>
                <a:lnTo>
                  <a:pt x="27431" y="559308"/>
                </a:lnTo>
                <a:lnTo>
                  <a:pt x="25907" y="553212"/>
                </a:lnTo>
                <a:lnTo>
                  <a:pt x="25907" y="547116"/>
                </a:lnTo>
                <a:lnTo>
                  <a:pt x="24383" y="539496"/>
                </a:lnTo>
                <a:lnTo>
                  <a:pt x="24383" y="0"/>
                </a:lnTo>
                <a:close/>
              </a:path>
              <a:path w="1178560" h="629920">
                <a:moveTo>
                  <a:pt x="1178051" y="0"/>
                </a:moveTo>
                <a:lnTo>
                  <a:pt x="1152143" y="0"/>
                </a:lnTo>
                <a:lnTo>
                  <a:pt x="1152143" y="547116"/>
                </a:lnTo>
                <a:lnTo>
                  <a:pt x="1150619" y="554736"/>
                </a:lnTo>
                <a:lnTo>
                  <a:pt x="1127759" y="589788"/>
                </a:lnTo>
                <a:lnTo>
                  <a:pt x="1123187" y="594360"/>
                </a:lnTo>
                <a:lnTo>
                  <a:pt x="1118615" y="597408"/>
                </a:lnTo>
                <a:lnTo>
                  <a:pt x="1112519" y="600456"/>
                </a:lnTo>
                <a:lnTo>
                  <a:pt x="1094231" y="605028"/>
                </a:lnTo>
                <a:lnTo>
                  <a:pt x="1150619" y="605028"/>
                </a:lnTo>
                <a:lnTo>
                  <a:pt x="1158239" y="597408"/>
                </a:lnTo>
                <a:lnTo>
                  <a:pt x="1167383" y="582168"/>
                </a:lnTo>
                <a:lnTo>
                  <a:pt x="1173479" y="566928"/>
                </a:lnTo>
                <a:lnTo>
                  <a:pt x="1176527" y="557784"/>
                </a:lnTo>
                <a:lnTo>
                  <a:pt x="1176527" y="548640"/>
                </a:lnTo>
                <a:lnTo>
                  <a:pt x="1178051" y="541020"/>
                </a:lnTo>
                <a:lnTo>
                  <a:pt x="1178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0903" y="4503420"/>
            <a:ext cx="775970" cy="307975"/>
          </a:xfrm>
          <a:custGeom>
            <a:avLst/>
            <a:gdLst/>
            <a:ahLst/>
            <a:cxnLst/>
            <a:rect l="l" t="t" r="r" b="b"/>
            <a:pathLst>
              <a:path w="775970" h="307975">
                <a:moveTo>
                  <a:pt x="749807" y="141731"/>
                </a:moveTo>
                <a:lnTo>
                  <a:pt x="6095" y="141731"/>
                </a:lnTo>
                <a:lnTo>
                  <a:pt x="0" y="146303"/>
                </a:lnTo>
                <a:lnTo>
                  <a:pt x="0" y="307847"/>
                </a:lnTo>
                <a:lnTo>
                  <a:pt x="25907" y="307847"/>
                </a:lnTo>
                <a:lnTo>
                  <a:pt x="25907" y="166115"/>
                </a:lnTo>
                <a:lnTo>
                  <a:pt x="13715" y="166115"/>
                </a:lnTo>
                <a:lnTo>
                  <a:pt x="25907" y="153923"/>
                </a:lnTo>
                <a:lnTo>
                  <a:pt x="749807" y="153923"/>
                </a:lnTo>
                <a:lnTo>
                  <a:pt x="749807" y="141731"/>
                </a:lnTo>
                <a:close/>
              </a:path>
              <a:path w="775970" h="307975">
                <a:moveTo>
                  <a:pt x="25907" y="153923"/>
                </a:moveTo>
                <a:lnTo>
                  <a:pt x="13715" y="166115"/>
                </a:lnTo>
                <a:lnTo>
                  <a:pt x="25907" y="166115"/>
                </a:lnTo>
                <a:lnTo>
                  <a:pt x="25907" y="153923"/>
                </a:lnTo>
                <a:close/>
              </a:path>
              <a:path w="775970" h="307975">
                <a:moveTo>
                  <a:pt x="775715" y="141731"/>
                </a:moveTo>
                <a:lnTo>
                  <a:pt x="761999" y="141731"/>
                </a:lnTo>
                <a:lnTo>
                  <a:pt x="749807" y="153923"/>
                </a:lnTo>
                <a:lnTo>
                  <a:pt x="25907" y="153923"/>
                </a:lnTo>
                <a:lnTo>
                  <a:pt x="25907" y="166115"/>
                </a:lnTo>
                <a:lnTo>
                  <a:pt x="769619" y="166115"/>
                </a:lnTo>
                <a:lnTo>
                  <a:pt x="775715" y="160019"/>
                </a:lnTo>
                <a:lnTo>
                  <a:pt x="775715" y="141731"/>
                </a:lnTo>
                <a:close/>
              </a:path>
              <a:path w="775970" h="307975">
                <a:moveTo>
                  <a:pt x="775715" y="0"/>
                </a:moveTo>
                <a:lnTo>
                  <a:pt x="749807" y="0"/>
                </a:lnTo>
                <a:lnTo>
                  <a:pt x="749807" y="153923"/>
                </a:lnTo>
                <a:lnTo>
                  <a:pt x="761999" y="141731"/>
                </a:lnTo>
                <a:lnTo>
                  <a:pt x="775715" y="141731"/>
                </a:lnTo>
                <a:lnTo>
                  <a:pt x="77571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8547" y="4811267"/>
            <a:ext cx="1152525" cy="768350"/>
          </a:xfrm>
          <a:custGeom>
            <a:avLst/>
            <a:gdLst/>
            <a:ahLst/>
            <a:cxnLst/>
            <a:rect l="l" t="t" r="r" b="b"/>
            <a:pathLst>
              <a:path w="1152525" h="768350">
                <a:moveTo>
                  <a:pt x="1074419" y="0"/>
                </a:moveTo>
                <a:lnTo>
                  <a:pt x="76199" y="0"/>
                </a:lnTo>
                <a:lnTo>
                  <a:pt x="68972" y="324"/>
                </a:lnTo>
                <a:lnTo>
                  <a:pt x="29935" y="15279"/>
                </a:lnTo>
                <a:lnTo>
                  <a:pt x="5268" y="47869"/>
                </a:lnTo>
                <a:lnTo>
                  <a:pt x="0" y="76199"/>
                </a:lnTo>
                <a:lnTo>
                  <a:pt x="0" y="690371"/>
                </a:lnTo>
                <a:lnTo>
                  <a:pt x="15694" y="737753"/>
                </a:lnTo>
                <a:lnTo>
                  <a:pt x="48130" y="762718"/>
                </a:lnTo>
                <a:lnTo>
                  <a:pt x="76199" y="768095"/>
                </a:lnTo>
                <a:lnTo>
                  <a:pt x="1074419" y="768095"/>
                </a:lnTo>
                <a:lnTo>
                  <a:pt x="1122338" y="751408"/>
                </a:lnTo>
                <a:lnTo>
                  <a:pt x="1146867" y="718394"/>
                </a:lnTo>
                <a:lnTo>
                  <a:pt x="1152143" y="690371"/>
                </a:lnTo>
                <a:lnTo>
                  <a:pt x="1152143" y="76199"/>
                </a:lnTo>
                <a:lnTo>
                  <a:pt x="1135876" y="29391"/>
                </a:lnTo>
                <a:lnTo>
                  <a:pt x="1102699" y="5167"/>
                </a:lnTo>
                <a:lnTo>
                  <a:pt x="107441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4832" y="4797552"/>
            <a:ext cx="1178560" cy="794385"/>
          </a:xfrm>
          <a:custGeom>
            <a:avLst/>
            <a:gdLst/>
            <a:ahLst/>
            <a:cxnLst/>
            <a:rect l="l" t="t" r="r" b="b"/>
            <a:pathLst>
              <a:path w="1178560" h="794385">
                <a:moveTo>
                  <a:pt x="1088135" y="0"/>
                </a:moveTo>
                <a:lnTo>
                  <a:pt x="89915" y="0"/>
                </a:lnTo>
                <a:lnTo>
                  <a:pt x="62483" y="4571"/>
                </a:lnTo>
                <a:lnTo>
                  <a:pt x="19811" y="33527"/>
                </a:lnTo>
                <a:lnTo>
                  <a:pt x="1523" y="73151"/>
                </a:lnTo>
                <a:lnTo>
                  <a:pt x="1523" y="82295"/>
                </a:lnTo>
                <a:lnTo>
                  <a:pt x="0" y="89915"/>
                </a:lnTo>
                <a:lnTo>
                  <a:pt x="0" y="705611"/>
                </a:lnTo>
                <a:lnTo>
                  <a:pt x="3047" y="723899"/>
                </a:lnTo>
                <a:lnTo>
                  <a:pt x="21335" y="761999"/>
                </a:lnTo>
                <a:lnTo>
                  <a:pt x="56387" y="787907"/>
                </a:lnTo>
                <a:lnTo>
                  <a:pt x="73151" y="792479"/>
                </a:lnTo>
                <a:lnTo>
                  <a:pt x="80771" y="794003"/>
                </a:lnTo>
                <a:lnTo>
                  <a:pt x="1098803" y="794003"/>
                </a:lnTo>
                <a:lnTo>
                  <a:pt x="1107947" y="792479"/>
                </a:lnTo>
                <a:lnTo>
                  <a:pt x="1115567" y="789431"/>
                </a:lnTo>
                <a:lnTo>
                  <a:pt x="1124711" y="786383"/>
                </a:lnTo>
                <a:lnTo>
                  <a:pt x="1132331" y="783335"/>
                </a:lnTo>
                <a:lnTo>
                  <a:pt x="1139951" y="778763"/>
                </a:lnTo>
                <a:lnTo>
                  <a:pt x="1146047" y="774191"/>
                </a:lnTo>
                <a:lnTo>
                  <a:pt x="1150619" y="769619"/>
                </a:lnTo>
                <a:lnTo>
                  <a:pt x="89915" y="769619"/>
                </a:lnTo>
                <a:lnTo>
                  <a:pt x="82295" y="768095"/>
                </a:lnTo>
                <a:lnTo>
                  <a:pt x="76199" y="768095"/>
                </a:lnTo>
                <a:lnTo>
                  <a:pt x="70103" y="766571"/>
                </a:lnTo>
                <a:lnTo>
                  <a:pt x="64007" y="763523"/>
                </a:lnTo>
                <a:lnTo>
                  <a:pt x="59435" y="760475"/>
                </a:lnTo>
                <a:lnTo>
                  <a:pt x="53339" y="757427"/>
                </a:lnTo>
                <a:lnTo>
                  <a:pt x="28955" y="723899"/>
                </a:lnTo>
                <a:lnTo>
                  <a:pt x="25907" y="710183"/>
                </a:lnTo>
                <a:lnTo>
                  <a:pt x="25907" y="82295"/>
                </a:lnTo>
                <a:lnTo>
                  <a:pt x="30479" y="64007"/>
                </a:lnTo>
                <a:lnTo>
                  <a:pt x="33527" y="59435"/>
                </a:lnTo>
                <a:lnTo>
                  <a:pt x="36575" y="53339"/>
                </a:lnTo>
                <a:lnTo>
                  <a:pt x="41147" y="48767"/>
                </a:lnTo>
                <a:lnTo>
                  <a:pt x="44195" y="44195"/>
                </a:lnTo>
                <a:lnTo>
                  <a:pt x="50291" y="39623"/>
                </a:lnTo>
                <a:lnTo>
                  <a:pt x="59435" y="33527"/>
                </a:lnTo>
                <a:lnTo>
                  <a:pt x="65531" y="30479"/>
                </a:lnTo>
                <a:lnTo>
                  <a:pt x="83819" y="25907"/>
                </a:lnTo>
                <a:lnTo>
                  <a:pt x="1152143" y="25907"/>
                </a:lnTo>
                <a:lnTo>
                  <a:pt x="1146047" y="21335"/>
                </a:lnTo>
                <a:lnTo>
                  <a:pt x="1138427" y="15239"/>
                </a:lnTo>
                <a:lnTo>
                  <a:pt x="1130807" y="10667"/>
                </a:lnTo>
                <a:lnTo>
                  <a:pt x="1115567" y="4571"/>
                </a:lnTo>
                <a:lnTo>
                  <a:pt x="1106423" y="1523"/>
                </a:lnTo>
                <a:lnTo>
                  <a:pt x="1097279" y="1523"/>
                </a:lnTo>
                <a:lnTo>
                  <a:pt x="1088135" y="0"/>
                </a:lnTo>
                <a:close/>
              </a:path>
              <a:path w="1178560" h="794385">
                <a:moveTo>
                  <a:pt x="1152143" y="25907"/>
                </a:moveTo>
                <a:lnTo>
                  <a:pt x="1095755" y="25907"/>
                </a:lnTo>
                <a:lnTo>
                  <a:pt x="1107947" y="28955"/>
                </a:lnTo>
                <a:lnTo>
                  <a:pt x="1114043" y="32003"/>
                </a:lnTo>
                <a:lnTo>
                  <a:pt x="1120139" y="33527"/>
                </a:lnTo>
                <a:lnTo>
                  <a:pt x="1124711" y="36575"/>
                </a:lnTo>
                <a:lnTo>
                  <a:pt x="1129283" y="41147"/>
                </a:lnTo>
                <a:lnTo>
                  <a:pt x="1135379" y="45719"/>
                </a:lnTo>
                <a:lnTo>
                  <a:pt x="1138427" y="50291"/>
                </a:lnTo>
                <a:lnTo>
                  <a:pt x="1142999" y="54863"/>
                </a:lnTo>
                <a:lnTo>
                  <a:pt x="1146047" y="60959"/>
                </a:lnTo>
                <a:lnTo>
                  <a:pt x="1147571" y="65531"/>
                </a:lnTo>
                <a:lnTo>
                  <a:pt x="1150619" y="71627"/>
                </a:lnTo>
                <a:lnTo>
                  <a:pt x="1152143" y="77723"/>
                </a:lnTo>
                <a:lnTo>
                  <a:pt x="1152143" y="83819"/>
                </a:lnTo>
                <a:lnTo>
                  <a:pt x="1153667" y="91439"/>
                </a:lnTo>
                <a:lnTo>
                  <a:pt x="1153667" y="704087"/>
                </a:lnTo>
                <a:lnTo>
                  <a:pt x="1152143" y="711707"/>
                </a:lnTo>
                <a:lnTo>
                  <a:pt x="1152143" y="717803"/>
                </a:lnTo>
                <a:lnTo>
                  <a:pt x="1150619" y="723899"/>
                </a:lnTo>
                <a:lnTo>
                  <a:pt x="1144523" y="736091"/>
                </a:lnTo>
                <a:lnTo>
                  <a:pt x="1141475" y="740663"/>
                </a:lnTo>
                <a:lnTo>
                  <a:pt x="1138427" y="746759"/>
                </a:lnTo>
                <a:lnTo>
                  <a:pt x="1133855" y="751331"/>
                </a:lnTo>
                <a:lnTo>
                  <a:pt x="1129283" y="754379"/>
                </a:lnTo>
                <a:lnTo>
                  <a:pt x="1124711" y="758951"/>
                </a:lnTo>
                <a:lnTo>
                  <a:pt x="1118615" y="761999"/>
                </a:lnTo>
                <a:lnTo>
                  <a:pt x="1112519" y="763523"/>
                </a:lnTo>
                <a:lnTo>
                  <a:pt x="1107947" y="766571"/>
                </a:lnTo>
                <a:lnTo>
                  <a:pt x="1100327" y="768095"/>
                </a:lnTo>
                <a:lnTo>
                  <a:pt x="1094231" y="768095"/>
                </a:lnTo>
                <a:lnTo>
                  <a:pt x="1088135" y="769619"/>
                </a:lnTo>
                <a:lnTo>
                  <a:pt x="1150619" y="769619"/>
                </a:lnTo>
                <a:lnTo>
                  <a:pt x="1152143" y="768095"/>
                </a:lnTo>
                <a:lnTo>
                  <a:pt x="1175003" y="731519"/>
                </a:lnTo>
                <a:lnTo>
                  <a:pt x="1178051" y="713231"/>
                </a:lnTo>
                <a:lnTo>
                  <a:pt x="1178051" y="80771"/>
                </a:lnTo>
                <a:lnTo>
                  <a:pt x="1162811" y="39623"/>
                </a:lnTo>
                <a:lnTo>
                  <a:pt x="1156715" y="32003"/>
                </a:lnTo>
                <a:lnTo>
                  <a:pt x="1152143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9788" y="2203957"/>
            <a:ext cx="4380865" cy="317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super 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b="1" dirty="0">
                <a:latin typeface="Arial"/>
                <a:cs typeface="Arial"/>
              </a:rPr>
              <a:t>pre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edi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 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400">
              <a:latin typeface="Times New Roman"/>
              <a:cs typeface="Times New Roman"/>
            </a:endParaRPr>
          </a:p>
          <a:p>
            <a:pPr marL="1536700" indent="770890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250">
              <a:latin typeface="Times New Roman"/>
              <a:cs typeface="Times New Roman"/>
            </a:endParaRPr>
          </a:p>
          <a:p>
            <a:pPr marR="401955" algn="ctr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4268" y="2203957"/>
            <a:ext cx="366776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sub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las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b="1" dirty="0">
                <a:latin typeface="Arial"/>
                <a:cs typeface="Arial"/>
              </a:rPr>
              <a:t>fo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12619" y="5579364"/>
            <a:ext cx="774700" cy="307975"/>
          </a:xfrm>
          <a:custGeom>
            <a:avLst/>
            <a:gdLst/>
            <a:ahLst/>
            <a:cxnLst/>
            <a:rect l="l" t="t" r="r" b="b"/>
            <a:pathLst>
              <a:path w="774700" h="307975">
                <a:moveTo>
                  <a:pt x="748283" y="140207"/>
                </a:moveTo>
                <a:lnTo>
                  <a:pt x="6095" y="140207"/>
                </a:lnTo>
                <a:lnTo>
                  <a:pt x="0" y="146303"/>
                </a:lnTo>
                <a:lnTo>
                  <a:pt x="0" y="307847"/>
                </a:lnTo>
                <a:lnTo>
                  <a:pt x="24383" y="307847"/>
                </a:lnTo>
                <a:lnTo>
                  <a:pt x="24383" y="166115"/>
                </a:lnTo>
                <a:lnTo>
                  <a:pt x="12191" y="166115"/>
                </a:lnTo>
                <a:lnTo>
                  <a:pt x="24383" y="153923"/>
                </a:lnTo>
                <a:lnTo>
                  <a:pt x="748283" y="153923"/>
                </a:lnTo>
                <a:lnTo>
                  <a:pt x="748283" y="140207"/>
                </a:lnTo>
                <a:close/>
              </a:path>
              <a:path w="774700" h="307975">
                <a:moveTo>
                  <a:pt x="24383" y="153923"/>
                </a:moveTo>
                <a:lnTo>
                  <a:pt x="12191" y="166115"/>
                </a:lnTo>
                <a:lnTo>
                  <a:pt x="24383" y="166115"/>
                </a:lnTo>
                <a:lnTo>
                  <a:pt x="24383" y="153923"/>
                </a:lnTo>
                <a:close/>
              </a:path>
              <a:path w="774700" h="307975">
                <a:moveTo>
                  <a:pt x="774191" y="140207"/>
                </a:moveTo>
                <a:lnTo>
                  <a:pt x="761999" y="140207"/>
                </a:lnTo>
                <a:lnTo>
                  <a:pt x="748283" y="153923"/>
                </a:lnTo>
                <a:lnTo>
                  <a:pt x="24383" y="153923"/>
                </a:lnTo>
                <a:lnTo>
                  <a:pt x="24383" y="166115"/>
                </a:lnTo>
                <a:lnTo>
                  <a:pt x="768095" y="166115"/>
                </a:lnTo>
                <a:lnTo>
                  <a:pt x="774191" y="160019"/>
                </a:lnTo>
                <a:lnTo>
                  <a:pt x="774191" y="140207"/>
                </a:lnTo>
                <a:close/>
              </a:path>
              <a:path w="774700" h="307975">
                <a:moveTo>
                  <a:pt x="774191" y="0"/>
                </a:moveTo>
                <a:lnTo>
                  <a:pt x="748283" y="0"/>
                </a:lnTo>
                <a:lnTo>
                  <a:pt x="748283" y="153923"/>
                </a:lnTo>
                <a:lnTo>
                  <a:pt x="761999" y="140207"/>
                </a:lnTo>
                <a:lnTo>
                  <a:pt x="774191" y="140207"/>
                </a:lnTo>
                <a:lnTo>
                  <a:pt x="77419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8739" y="5887211"/>
            <a:ext cx="1152525" cy="768350"/>
          </a:xfrm>
          <a:custGeom>
            <a:avLst/>
            <a:gdLst/>
            <a:ahLst/>
            <a:cxnLst/>
            <a:rect l="l" t="t" r="r" b="b"/>
            <a:pathLst>
              <a:path w="1152525" h="768350">
                <a:moveTo>
                  <a:pt x="1075943" y="0"/>
                </a:moveTo>
                <a:lnTo>
                  <a:pt x="76199" y="0"/>
                </a:lnTo>
                <a:lnTo>
                  <a:pt x="69205" y="324"/>
                </a:lnTo>
                <a:lnTo>
                  <a:pt x="30588" y="15279"/>
                </a:lnTo>
                <a:lnTo>
                  <a:pt x="5462" y="47869"/>
                </a:lnTo>
                <a:lnTo>
                  <a:pt x="0" y="76199"/>
                </a:lnTo>
                <a:lnTo>
                  <a:pt x="0" y="690371"/>
                </a:lnTo>
                <a:lnTo>
                  <a:pt x="16157" y="737753"/>
                </a:lnTo>
                <a:lnTo>
                  <a:pt x="48757" y="762718"/>
                </a:lnTo>
                <a:lnTo>
                  <a:pt x="76199" y="768095"/>
                </a:lnTo>
                <a:lnTo>
                  <a:pt x="1075943" y="768095"/>
                </a:lnTo>
                <a:lnTo>
                  <a:pt x="1122752" y="751828"/>
                </a:lnTo>
                <a:lnTo>
                  <a:pt x="1146976" y="718651"/>
                </a:lnTo>
                <a:lnTo>
                  <a:pt x="1152143" y="690371"/>
                </a:lnTo>
                <a:lnTo>
                  <a:pt x="1152143" y="76199"/>
                </a:lnTo>
                <a:lnTo>
                  <a:pt x="1136864" y="29935"/>
                </a:lnTo>
                <a:lnTo>
                  <a:pt x="1104274" y="5268"/>
                </a:lnTo>
                <a:lnTo>
                  <a:pt x="107594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6547" y="5873496"/>
            <a:ext cx="1178560" cy="794385"/>
          </a:xfrm>
          <a:custGeom>
            <a:avLst/>
            <a:gdLst/>
            <a:ahLst/>
            <a:cxnLst/>
            <a:rect l="l" t="t" r="r" b="b"/>
            <a:pathLst>
              <a:path w="1178560" h="794384">
                <a:moveTo>
                  <a:pt x="1088135" y="0"/>
                </a:moveTo>
                <a:lnTo>
                  <a:pt x="88391" y="0"/>
                </a:lnTo>
                <a:lnTo>
                  <a:pt x="70103" y="3047"/>
                </a:lnTo>
                <a:lnTo>
                  <a:pt x="32003" y="21335"/>
                </a:lnTo>
                <a:lnTo>
                  <a:pt x="6095" y="54863"/>
                </a:lnTo>
                <a:lnTo>
                  <a:pt x="1523" y="73151"/>
                </a:lnTo>
                <a:lnTo>
                  <a:pt x="0" y="80771"/>
                </a:lnTo>
                <a:lnTo>
                  <a:pt x="0" y="714755"/>
                </a:lnTo>
                <a:lnTo>
                  <a:pt x="1523" y="723899"/>
                </a:lnTo>
                <a:lnTo>
                  <a:pt x="3047" y="731519"/>
                </a:lnTo>
                <a:lnTo>
                  <a:pt x="6095" y="740663"/>
                </a:lnTo>
                <a:lnTo>
                  <a:pt x="10667" y="748283"/>
                </a:lnTo>
                <a:lnTo>
                  <a:pt x="15239" y="754379"/>
                </a:lnTo>
                <a:lnTo>
                  <a:pt x="19811" y="761999"/>
                </a:lnTo>
                <a:lnTo>
                  <a:pt x="32003" y="774191"/>
                </a:lnTo>
                <a:lnTo>
                  <a:pt x="54863" y="787907"/>
                </a:lnTo>
                <a:lnTo>
                  <a:pt x="62483" y="790955"/>
                </a:lnTo>
                <a:lnTo>
                  <a:pt x="80771" y="794003"/>
                </a:lnTo>
                <a:lnTo>
                  <a:pt x="1097279" y="794003"/>
                </a:lnTo>
                <a:lnTo>
                  <a:pt x="1138427" y="778763"/>
                </a:lnTo>
                <a:lnTo>
                  <a:pt x="1144523" y="772667"/>
                </a:lnTo>
                <a:lnTo>
                  <a:pt x="1152143" y="768095"/>
                </a:lnTo>
                <a:lnTo>
                  <a:pt x="82295" y="768095"/>
                </a:lnTo>
                <a:lnTo>
                  <a:pt x="64007" y="763523"/>
                </a:lnTo>
                <a:lnTo>
                  <a:pt x="57911" y="760475"/>
                </a:lnTo>
                <a:lnTo>
                  <a:pt x="53339" y="757427"/>
                </a:lnTo>
                <a:lnTo>
                  <a:pt x="47243" y="754379"/>
                </a:lnTo>
                <a:lnTo>
                  <a:pt x="42671" y="749807"/>
                </a:lnTo>
                <a:lnTo>
                  <a:pt x="39623" y="745235"/>
                </a:lnTo>
                <a:lnTo>
                  <a:pt x="35051" y="740663"/>
                </a:lnTo>
                <a:lnTo>
                  <a:pt x="28955" y="728471"/>
                </a:lnTo>
                <a:lnTo>
                  <a:pt x="25907" y="716279"/>
                </a:lnTo>
                <a:lnTo>
                  <a:pt x="25907" y="710183"/>
                </a:lnTo>
                <a:lnTo>
                  <a:pt x="24383" y="704087"/>
                </a:lnTo>
                <a:lnTo>
                  <a:pt x="24383" y="89915"/>
                </a:lnTo>
                <a:lnTo>
                  <a:pt x="25907" y="82295"/>
                </a:lnTo>
                <a:lnTo>
                  <a:pt x="25907" y="76199"/>
                </a:lnTo>
                <a:lnTo>
                  <a:pt x="27431" y="70103"/>
                </a:lnTo>
                <a:lnTo>
                  <a:pt x="30479" y="64007"/>
                </a:lnTo>
                <a:lnTo>
                  <a:pt x="33527" y="59435"/>
                </a:lnTo>
                <a:lnTo>
                  <a:pt x="36575" y="53339"/>
                </a:lnTo>
                <a:lnTo>
                  <a:pt x="39623" y="48767"/>
                </a:lnTo>
                <a:lnTo>
                  <a:pt x="48767" y="39623"/>
                </a:lnTo>
                <a:lnTo>
                  <a:pt x="53339" y="36575"/>
                </a:lnTo>
                <a:lnTo>
                  <a:pt x="59435" y="33527"/>
                </a:lnTo>
                <a:lnTo>
                  <a:pt x="64007" y="30479"/>
                </a:lnTo>
                <a:lnTo>
                  <a:pt x="76199" y="27431"/>
                </a:lnTo>
                <a:lnTo>
                  <a:pt x="83819" y="25907"/>
                </a:lnTo>
                <a:lnTo>
                  <a:pt x="1150619" y="25907"/>
                </a:lnTo>
                <a:lnTo>
                  <a:pt x="1144523" y="19811"/>
                </a:lnTo>
                <a:lnTo>
                  <a:pt x="1136903" y="15239"/>
                </a:lnTo>
                <a:lnTo>
                  <a:pt x="1130807" y="10667"/>
                </a:lnTo>
                <a:lnTo>
                  <a:pt x="1121663" y="7619"/>
                </a:lnTo>
                <a:lnTo>
                  <a:pt x="1114043" y="4571"/>
                </a:lnTo>
                <a:lnTo>
                  <a:pt x="1104899" y="1523"/>
                </a:lnTo>
                <a:lnTo>
                  <a:pt x="1095755" y="1523"/>
                </a:lnTo>
                <a:lnTo>
                  <a:pt x="1088135" y="0"/>
                </a:lnTo>
                <a:close/>
              </a:path>
              <a:path w="1178560" h="794384">
                <a:moveTo>
                  <a:pt x="1150619" y="25907"/>
                </a:moveTo>
                <a:lnTo>
                  <a:pt x="1095755" y="25907"/>
                </a:lnTo>
                <a:lnTo>
                  <a:pt x="1114043" y="30479"/>
                </a:lnTo>
                <a:lnTo>
                  <a:pt x="1118615" y="33527"/>
                </a:lnTo>
                <a:lnTo>
                  <a:pt x="1147571" y="65531"/>
                </a:lnTo>
                <a:lnTo>
                  <a:pt x="1152143" y="83819"/>
                </a:lnTo>
                <a:lnTo>
                  <a:pt x="1152143" y="711707"/>
                </a:lnTo>
                <a:lnTo>
                  <a:pt x="1127759" y="754379"/>
                </a:lnTo>
                <a:lnTo>
                  <a:pt x="1123187" y="757427"/>
                </a:lnTo>
                <a:lnTo>
                  <a:pt x="1118615" y="761999"/>
                </a:lnTo>
                <a:lnTo>
                  <a:pt x="1112519" y="763523"/>
                </a:lnTo>
                <a:lnTo>
                  <a:pt x="1106423" y="766571"/>
                </a:lnTo>
                <a:lnTo>
                  <a:pt x="1100327" y="768095"/>
                </a:lnTo>
                <a:lnTo>
                  <a:pt x="1152143" y="768095"/>
                </a:lnTo>
                <a:lnTo>
                  <a:pt x="1156715" y="760475"/>
                </a:lnTo>
                <a:lnTo>
                  <a:pt x="1162811" y="754379"/>
                </a:lnTo>
                <a:lnTo>
                  <a:pt x="1167383" y="746759"/>
                </a:lnTo>
                <a:lnTo>
                  <a:pt x="1170431" y="739139"/>
                </a:lnTo>
                <a:lnTo>
                  <a:pt x="1173479" y="729995"/>
                </a:lnTo>
                <a:lnTo>
                  <a:pt x="1176527" y="722375"/>
                </a:lnTo>
                <a:lnTo>
                  <a:pt x="1176527" y="713231"/>
                </a:lnTo>
                <a:lnTo>
                  <a:pt x="1178051" y="704087"/>
                </a:lnTo>
                <a:lnTo>
                  <a:pt x="1178051" y="89915"/>
                </a:lnTo>
                <a:lnTo>
                  <a:pt x="1173479" y="62483"/>
                </a:lnTo>
                <a:lnTo>
                  <a:pt x="1170431" y="54863"/>
                </a:lnTo>
                <a:lnTo>
                  <a:pt x="1156715" y="32003"/>
                </a:lnTo>
                <a:lnTo>
                  <a:pt x="115061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70191" y="6110705"/>
            <a:ext cx="91186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0903" y="5579364"/>
            <a:ext cx="775970" cy="307975"/>
          </a:xfrm>
          <a:custGeom>
            <a:avLst/>
            <a:gdLst/>
            <a:ahLst/>
            <a:cxnLst/>
            <a:rect l="l" t="t" r="r" b="b"/>
            <a:pathLst>
              <a:path w="775970" h="307975">
                <a:moveTo>
                  <a:pt x="749807" y="153923"/>
                </a:moveTo>
                <a:lnTo>
                  <a:pt x="749807" y="307847"/>
                </a:lnTo>
                <a:lnTo>
                  <a:pt x="775715" y="307847"/>
                </a:lnTo>
                <a:lnTo>
                  <a:pt x="775715" y="166115"/>
                </a:lnTo>
                <a:lnTo>
                  <a:pt x="761999" y="166115"/>
                </a:lnTo>
                <a:lnTo>
                  <a:pt x="749807" y="153923"/>
                </a:lnTo>
                <a:close/>
              </a:path>
              <a:path w="775970" h="307975">
                <a:moveTo>
                  <a:pt x="25907" y="0"/>
                </a:moveTo>
                <a:lnTo>
                  <a:pt x="0" y="0"/>
                </a:lnTo>
                <a:lnTo>
                  <a:pt x="0" y="160019"/>
                </a:lnTo>
                <a:lnTo>
                  <a:pt x="6095" y="166115"/>
                </a:lnTo>
                <a:lnTo>
                  <a:pt x="749807" y="166115"/>
                </a:lnTo>
                <a:lnTo>
                  <a:pt x="749807" y="153923"/>
                </a:lnTo>
                <a:lnTo>
                  <a:pt x="25907" y="153923"/>
                </a:lnTo>
                <a:lnTo>
                  <a:pt x="13715" y="140207"/>
                </a:lnTo>
                <a:lnTo>
                  <a:pt x="25907" y="140207"/>
                </a:lnTo>
                <a:lnTo>
                  <a:pt x="25907" y="0"/>
                </a:lnTo>
                <a:close/>
              </a:path>
              <a:path w="775970" h="307975">
                <a:moveTo>
                  <a:pt x="769619" y="140207"/>
                </a:moveTo>
                <a:lnTo>
                  <a:pt x="25907" y="140207"/>
                </a:lnTo>
                <a:lnTo>
                  <a:pt x="25907" y="153923"/>
                </a:lnTo>
                <a:lnTo>
                  <a:pt x="749807" y="153923"/>
                </a:lnTo>
                <a:lnTo>
                  <a:pt x="761999" y="166115"/>
                </a:lnTo>
                <a:lnTo>
                  <a:pt x="775715" y="166115"/>
                </a:lnTo>
                <a:lnTo>
                  <a:pt x="775715" y="146303"/>
                </a:lnTo>
                <a:lnTo>
                  <a:pt x="769619" y="140207"/>
                </a:lnTo>
                <a:close/>
              </a:path>
              <a:path w="775970" h="307975">
                <a:moveTo>
                  <a:pt x="25907" y="140207"/>
                </a:moveTo>
                <a:lnTo>
                  <a:pt x="13715" y="140207"/>
                </a:lnTo>
                <a:lnTo>
                  <a:pt x="25907" y="153923"/>
                </a:lnTo>
                <a:lnTo>
                  <a:pt x="25907" y="140207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6831" y="5887211"/>
            <a:ext cx="1152525" cy="768350"/>
          </a:xfrm>
          <a:custGeom>
            <a:avLst/>
            <a:gdLst/>
            <a:ahLst/>
            <a:cxnLst/>
            <a:rect l="l" t="t" r="r" b="b"/>
            <a:pathLst>
              <a:path w="1152525" h="768350">
                <a:moveTo>
                  <a:pt x="1075943" y="0"/>
                </a:moveTo>
                <a:lnTo>
                  <a:pt x="77723" y="0"/>
                </a:lnTo>
                <a:lnTo>
                  <a:pt x="69311" y="438"/>
                </a:lnTo>
                <a:lnTo>
                  <a:pt x="30342" y="15694"/>
                </a:lnTo>
                <a:lnTo>
                  <a:pt x="5377" y="48130"/>
                </a:lnTo>
                <a:lnTo>
                  <a:pt x="0" y="76199"/>
                </a:lnTo>
                <a:lnTo>
                  <a:pt x="0" y="690371"/>
                </a:lnTo>
                <a:lnTo>
                  <a:pt x="16687" y="738290"/>
                </a:lnTo>
                <a:lnTo>
                  <a:pt x="49701" y="762819"/>
                </a:lnTo>
                <a:lnTo>
                  <a:pt x="77723" y="768095"/>
                </a:lnTo>
                <a:lnTo>
                  <a:pt x="1075943" y="768095"/>
                </a:lnTo>
                <a:lnTo>
                  <a:pt x="1122752" y="751828"/>
                </a:lnTo>
                <a:lnTo>
                  <a:pt x="1146976" y="718651"/>
                </a:lnTo>
                <a:lnTo>
                  <a:pt x="1152143" y="690371"/>
                </a:lnTo>
                <a:lnTo>
                  <a:pt x="1152143" y="76199"/>
                </a:lnTo>
                <a:lnTo>
                  <a:pt x="1136864" y="29935"/>
                </a:lnTo>
                <a:lnTo>
                  <a:pt x="1104274" y="5268"/>
                </a:lnTo>
                <a:lnTo>
                  <a:pt x="107594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4639" y="5873496"/>
            <a:ext cx="1178560" cy="794385"/>
          </a:xfrm>
          <a:custGeom>
            <a:avLst/>
            <a:gdLst/>
            <a:ahLst/>
            <a:cxnLst/>
            <a:rect l="l" t="t" r="r" b="b"/>
            <a:pathLst>
              <a:path w="1178560" h="794384">
                <a:moveTo>
                  <a:pt x="1088135" y="0"/>
                </a:moveTo>
                <a:lnTo>
                  <a:pt x="88391" y="0"/>
                </a:lnTo>
                <a:lnTo>
                  <a:pt x="70103" y="3047"/>
                </a:lnTo>
                <a:lnTo>
                  <a:pt x="32003" y="21335"/>
                </a:lnTo>
                <a:lnTo>
                  <a:pt x="6095" y="54863"/>
                </a:lnTo>
                <a:lnTo>
                  <a:pt x="1523" y="73151"/>
                </a:lnTo>
                <a:lnTo>
                  <a:pt x="0" y="80771"/>
                </a:lnTo>
                <a:lnTo>
                  <a:pt x="0" y="714755"/>
                </a:lnTo>
                <a:lnTo>
                  <a:pt x="1523" y="723899"/>
                </a:lnTo>
                <a:lnTo>
                  <a:pt x="4571" y="731519"/>
                </a:lnTo>
                <a:lnTo>
                  <a:pt x="7619" y="740663"/>
                </a:lnTo>
                <a:lnTo>
                  <a:pt x="10667" y="748283"/>
                </a:lnTo>
                <a:lnTo>
                  <a:pt x="15239" y="754379"/>
                </a:lnTo>
                <a:lnTo>
                  <a:pt x="19811" y="761999"/>
                </a:lnTo>
                <a:lnTo>
                  <a:pt x="54863" y="787907"/>
                </a:lnTo>
                <a:lnTo>
                  <a:pt x="80771" y="794003"/>
                </a:lnTo>
                <a:lnTo>
                  <a:pt x="1097279" y="794003"/>
                </a:lnTo>
                <a:lnTo>
                  <a:pt x="1138427" y="778763"/>
                </a:lnTo>
                <a:lnTo>
                  <a:pt x="1146047" y="772667"/>
                </a:lnTo>
                <a:lnTo>
                  <a:pt x="1152143" y="768095"/>
                </a:lnTo>
                <a:lnTo>
                  <a:pt x="82295" y="768095"/>
                </a:lnTo>
                <a:lnTo>
                  <a:pt x="64007" y="763523"/>
                </a:lnTo>
                <a:lnTo>
                  <a:pt x="57911" y="760475"/>
                </a:lnTo>
                <a:lnTo>
                  <a:pt x="53339" y="757427"/>
                </a:lnTo>
                <a:lnTo>
                  <a:pt x="47243" y="754379"/>
                </a:lnTo>
                <a:lnTo>
                  <a:pt x="42671" y="749807"/>
                </a:lnTo>
                <a:lnTo>
                  <a:pt x="39623" y="745235"/>
                </a:lnTo>
                <a:lnTo>
                  <a:pt x="35051" y="740663"/>
                </a:lnTo>
                <a:lnTo>
                  <a:pt x="32003" y="734567"/>
                </a:lnTo>
                <a:lnTo>
                  <a:pt x="30479" y="728471"/>
                </a:lnTo>
                <a:lnTo>
                  <a:pt x="27431" y="722375"/>
                </a:lnTo>
                <a:lnTo>
                  <a:pt x="25907" y="716279"/>
                </a:lnTo>
                <a:lnTo>
                  <a:pt x="25907" y="710183"/>
                </a:lnTo>
                <a:lnTo>
                  <a:pt x="24383" y="704087"/>
                </a:lnTo>
                <a:lnTo>
                  <a:pt x="24383" y="89915"/>
                </a:lnTo>
                <a:lnTo>
                  <a:pt x="25907" y="82295"/>
                </a:lnTo>
                <a:lnTo>
                  <a:pt x="25907" y="76199"/>
                </a:lnTo>
                <a:lnTo>
                  <a:pt x="27431" y="70103"/>
                </a:lnTo>
                <a:lnTo>
                  <a:pt x="30479" y="64007"/>
                </a:lnTo>
                <a:lnTo>
                  <a:pt x="33527" y="59435"/>
                </a:lnTo>
                <a:lnTo>
                  <a:pt x="36575" y="53339"/>
                </a:lnTo>
                <a:lnTo>
                  <a:pt x="70103" y="28955"/>
                </a:lnTo>
                <a:lnTo>
                  <a:pt x="77723" y="27431"/>
                </a:lnTo>
                <a:lnTo>
                  <a:pt x="83819" y="25907"/>
                </a:lnTo>
                <a:lnTo>
                  <a:pt x="1150619" y="25907"/>
                </a:lnTo>
                <a:lnTo>
                  <a:pt x="1144523" y="19811"/>
                </a:lnTo>
                <a:lnTo>
                  <a:pt x="1138427" y="15239"/>
                </a:lnTo>
                <a:lnTo>
                  <a:pt x="1130807" y="10667"/>
                </a:lnTo>
                <a:lnTo>
                  <a:pt x="1121663" y="7619"/>
                </a:lnTo>
                <a:lnTo>
                  <a:pt x="1114043" y="4571"/>
                </a:lnTo>
                <a:lnTo>
                  <a:pt x="1104899" y="1523"/>
                </a:lnTo>
                <a:lnTo>
                  <a:pt x="1097279" y="1523"/>
                </a:lnTo>
                <a:lnTo>
                  <a:pt x="1088135" y="0"/>
                </a:lnTo>
                <a:close/>
              </a:path>
              <a:path w="1178560" h="794384">
                <a:moveTo>
                  <a:pt x="1150619" y="25907"/>
                </a:moveTo>
                <a:lnTo>
                  <a:pt x="1095755" y="25907"/>
                </a:lnTo>
                <a:lnTo>
                  <a:pt x="1114043" y="30479"/>
                </a:lnTo>
                <a:lnTo>
                  <a:pt x="1118615" y="33527"/>
                </a:lnTo>
                <a:lnTo>
                  <a:pt x="1147571" y="65531"/>
                </a:lnTo>
                <a:lnTo>
                  <a:pt x="1152143" y="83819"/>
                </a:lnTo>
                <a:lnTo>
                  <a:pt x="1152143" y="711707"/>
                </a:lnTo>
                <a:lnTo>
                  <a:pt x="1127759" y="754379"/>
                </a:lnTo>
                <a:lnTo>
                  <a:pt x="1123187" y="757427"/>
                </a:lnTo>
                <a:lnTo>
                  <a:pt x="1118615" y="761999"/>
                </a:lnTo>
                <a:lnTo>
                  <a:pt x="1112519" y="763523"/>
                </a:lnTo>
                <a:lnTo>
                  <a:pt x="1106423" y="766571"/>
                </a:lnTo>
                <a:lnTo>
                  <a:pt x="1100327" y="768095"/>
                </a:lnTo>
                <a:lnTo>
                  <a:pt x="1152143" y="768095"/>
                </a:lnTo>
                <a:lnTo>
                  <a:pt x="1158239" y="760475"/>
                </a:lnTo>
                <a:lnTo>
                  <a:pt x="1162811" y="754379"/>
                </a:lnTo>
                <a:lnTo>
                  <a:pt x="1167383" y="746759"/>
                </a:lnTo>
                <a:lnTo>
                  <a:pt x="1170431" y="739139"/>
                </a:lnTo>
                <a:lnTo>
                  <a:pt x="1173479" y="729995"/>
                </a:lnTo>
                <a:lnTo>
                  <a:pt x="1176527" y="722375"/>
                </a:lnTo>
                <a:lnTo>
                  <a:pt x="1176527" y="713231"/>
                </a:lnTo>
                <a:lnTo>
                  <a:pt x="1178051" y="704087"/>
                </a:lnTo>
                <a:lnTo>
                  <a:pt x="1178051" y="89915"/>
                </a:lnTo>
                <a:lnTo>
                  <a:pt x="1173479" y="62483"/>
                </a:lnTo>
                <a:lnTo>
                  <a:pt x="1170431" y="54863"/>
                </a:lnTo>
                <a:lnTo>
                  <a:pt x="1156715" y="32003"/>
                </a:lnTo>
                <a:lnTo>
                  <a:pt x="115061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69872" y="6110705"/>
            <a:ext cx="90805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10711" y="4503420"/>
            <a:ext cx="774700" cy="307975"/>
          </a:xfrm>
          <a:custGeom>
            <a:avLst/>
            <a:gdLst/>
            <a:ahLst/>
            <a:cxnLst/>
            <a:rect l="l" t="t" r="r" b="b"/>
            <a:pathLst>
              <a:path w="774700" h="307975">
                <a:moveTo>
                  <a:pt x="748283" y="153923"/>
                </a:moveTo>
                <a:lnTo>
                  <a:pt x="748283" y="307847"/>
                </a:lnTo>
                <a:lnTo>
                  <a:pt x="774191" y="307847"/>
                </a:lnTo>
                <a:lnTo>
                  <a:pt x="774191" y="166115"/>
                </a:lnTo>
                <a:lnTo>
                  <a:pt x="761999" y="166115"/>
                </a:lnTo>
                <a:lnTo>
                  <a:pt x="748283" y="153923"/>
                </a:lnTo>
                <a:close/>
              </a:path>
              <a:path w="774700" h="307975">
                <a:moveTo>
                  <a:pt x="25907" y="0"/>
                </a:moveTo>
                <a:lnTo>
                  <a:pt x="0" y="0"/>
                </a:lnTo>
                <a:lnTo>
                  <a:pt x="0" y="160019"/>
                </a:lnTo>
                <a:lnTo>
                  <a:pt x="6095" y="166115"/>
                </a:lnTo>
                <a:lnTo>
                  <a:pt x="748283" y="166115"/>
                </a:lnTo>
                <a:lnTo>
                  <a:pt x="748283" y="153923"/>
                </a:lnTo>
                <a:lnTo>
                  <a:pt x="25907" y="153923"/>
                </a:lnTo>
                <a:lnTo>
                  <a:pt x="12191" y="141731"/>
                </a:lnTo>
                <a:lnTo>
                  <a:pt x="25907" y="141731"/>
                </a:lnTo>
                <a:lnTo>
                  <a:pt x="25907" y="0"/>
                </a:lnTo>
                <a:close/>
              </a:path>
              <a:path w="774700" h="307975">
                <a:moveTo>
                  <a:pt x="768095" y="141731"/>
                </a:moveTo>
                <a:lnTo>
                  <a:pt x="25907" y="141731"/>
                </a:lnTo>
                <a:lnTo>
                  <a:pt x="25907" y="153923"/>
                </a:lnTo>
                <a:lnTo>
                  <a:pt x="748283" y="153923"/>
                </a:lnTo>
                <a:lnTo>
                  <a:pt x="761999" y="166115"/>
                </a:lnTo>
                <a:lnTo>
                  <a:pt x="774191" y="166115"/>
                </a:lnTo>
                <a:lnTo>
                  <a:pt x="774191" y="146303"/>
                </a:lnTo>
                <a:lnTo>
                  <a:pt x="768095" y="141731"/>
                </a:lnTo>
                <a:close/>
              </a:path>
              <a:path w="774700" h="307975">
                <a:moveTo>
                  <a:pt x="25907" y="141731"/>
                </a:moveTo>
                <a:lnTo>
                  <a:pt x="12191" y="141731"/>
                </a:lnTo>
                <a:lnTo>
                  <a:pt x="25907" y="153923"/>
                </a:lnTo>
                <a:lnTo>
                  <a:pt x="25907" y="1417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6639" y="4811267"/>
            <a:ext cx="1152525" cy="768350"/>
          </a:xfrm>
          <a:custGeom>
            <a:avLst/>
            <a:gdLst/>
            <a:ahLst/>
            <a:cxnLst/>
            <a:rect l="l" t="t" r="r" b="b"/>
            <a:pathLst>
              <a:path w="1152525" h="768350">
                <a:moveTo>
                  <a:pt x="1075943" y="0"/>
                </a:moveTo>
                <a:lnTo>
                  <a:pt x="76199" y="0"/>
                </a:lnTo>
                <a:lnTo>
                  <a:pt x="68972" y="324"/>
                </a:lnTo>
                <a:lnTo>
                  <a:pt x="29935" y="15279"/>
                </a:lnTo>
                <a:lnTo>
                  <a:pt x="5268" y="47869"/>
                </a:lnTo>
                <a:lnTo>
                  <a:pt x="0" y="76199"/>
                </a:lnTo>
                <a:lnTo>
                  <a:pt x="0" y="690371"/>
                </a:lnTo>
                <a:lnTo>
                  <a:pt x="15694" y="737753"/>
                </a:lnTo>
                <a:lnTo>
                  <a:pt x="48130" y="762718"/>
                </a:lnTo>
                <a:lnTo>
                  <a:pt x="76199" y="768095"/>
                </a:lnTo>
                <a:lnTo>
                  <a:pt x="1075943" y="768095"/>
                </a:lnTo>
                <a:lnTo>
                  <a:pt x="1122103" y="751828"/>
                </a:lnTo>
                <a:lnTo>
                  <a:pt x="1146785" y="718651"/>
                </a:lnTo>
                <a:lnTo>
                  <a:pt x="1152143" y="690371"/>
                </a:lnTo>
                <a:lnTo>
                  <a:pt x="1152143" y="76199"/>
                </a:lnTo>
                <a:lnTo>
                  <a:pt x="1136409" y="29935"/>
                </a:lnTo>
                <a:lnTo>
                  <a:pt x="1103644" y="5268"/>
                </a:lnTo>
                <a:lnTo>
                  <a:pt x="107594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2923" y="4797552"/>
            <a:ext cx="1178560" cy="794385"/>
          </a:xfrm>
          <a:custGeom>
            <a:avLst/>
            <a:gdLst/>
            <a:ahLst/>
            <a:cxnLst/>
            <a:rect l="l" t="t" r="r" b="b"/>
            <a:pathLst>
              <a:path w="1178560" h="794385">
                <a:moveTo>
                  <a:pt x="1089659" y="0"/>
                </a:moveTo>
                <a:lnTo>
                  <a:pt x="89915" y="0"/>
                </a:lnTo>
                <a:lnTo>
                  <a:pt x="62483" y="4571"/>
                </a:lnTo>
                <a:lnTo>
                  <a:pt x="25907" y="27431"/>
                </a:lnTo>
                <a:lnTo>
                  <a:pt x="21335" y="33527"/>
                </a:lnTo>
                <a:lnTo>
                  <a:pt x="15239" y="41147"/>
                </a:lnTo>
                <a:lnTo>
                  <a:pt x="10667" y="48767"/>
                </a:lnTo>
                <a:lnTo>
                  <a:pt x="4571" y="64007"/>
                </a:lnTo>
                <a:lnTo>
                  <a:pt x="1523" y="73151"/>
                </a:lnTo>
                <a:lnTo>
                  <a:pt x="1523" y="82295"/>
                </a:lnTo>
                <a:lnTo>
                  <a:pt x="0" y="89915"/>
                </a:lnTo>
                <a:lnTo>
                  <a:pt x="0" y="705611"/>
                </a:lnTo>
                <a:lnTo>
                  <a:pt x="3047" y="723899"/>
                </a:lnTo>
                <a:lnTo>
                  <a:pt x="21335" y="761999"/>
                </a:lnTo>
                <a:lnTo>
                  <a:pt x="41147" y="778763"/>
                </a:lnTo>
                <a:lnTo>
                  <a:pt x="47243" y="783335"/>
                </a:lnTo>
                <a:lnTo>
                  <a:pt x="56387" y="787907"/>
                </a:lnTo>
                <a:lnTo>
                  <a:pt x="64007" y="790955"/>
                </a:lnTo>
                <a:lnTo>
                  <a:pt x="82295" y="794003"/>
                </a:lnTo>
                <a:lnTo>
                  <a:pt x="1098803" y="794003"/>
                </a:lnTo>
                <a:lnTo>
                  <a:pt x="1107947" y="792479"/>
                </a:lnTo>
                <a:lnTo>
                  <a:pt x="1115567" y="789431"/>
                </a:lnTo>
                <a:lnTo>
                  <a:pt x="1124711" y="786383"/>
                </a:lnTo>
                <a:lnTo>
                  <a:pt x="1132331" y="783335"/>
                </a:lnTo>
                <a:lnTo>
                  <a:pt x="1139951" y="778763"/>
                </a:lnTo>
                <a:lnTo>
                  <a:pt x="1146047" y="774191"/>
                </a:lnTo>
                <a:lnTo>
                  <a:pt x="1150619" y="769619"/>
                </a:lnTo>
                <a:lnTo>
                  <a:pt x="89915" y="769619"/>
                </a:lnTo>
                <a:lnTo>
                  <a:pt x="82295" y="768095"/>
                </a:lnTo>
                <a:lnTo>
                  <a:pt x="76199" y="768095"/>
                </a:lnTo>
                <a:lnTo>
                  <a:pt x="70103" y="766571"/>
                </a:lnTo>
                <a:lnTo>
                  <a:pt x="64007" y="763523"/>
                </a:lnTo>
                <a:lnTo>
                  <a:pt x="59435" y="760475"/>
                </a:lnTo>
                <a:lnTo>
                  <a:pt x="53339" y="757427"/>
                </a:lnTo>
                <a:lnTo>
                  <a:pt x="28955" y="723899"/>
                </a:lnTo>
                <a:lnTo>
                  <a:pt x="25907" y="710183"/>
                </a:lnTo>
                <a:lnTo>
                  <a:pt x="25907" y="82295"/>
                </a:lnTo>
                <a:lnTo>
                  <a:pt x="30479" y="64007"/>
                </a:lnTo>
                <a:lnTo>
                  <a:pt x="33527" y="59435"/>
                </a:lnTo>
                <a:lnTo>
                  <a:pt x="36575" y="53339"/>
                </a:lnTo>
                <a:lnTo>
                  <a:pt x="50291" y="39623"/>
                </a:lnTo>
                <a:lnTo>
                  <a:pt x="59435" y="33527"/>
                </a:lnTo>
                <a:lnTo>
                  <a:pt x="65531" y="30479"/>
                </a:lnTo>
                <a:lnTo>
                  <a:pt x="83819" y="25907"/>
                </a:lnTo>
                <a:lnTo>
                  <a:pt x="1152143" y="25907"/>
                </a:lnTo>
                <a:lnTo>
                  <a:pt x="1146047" y="21335"/>
                </a:lnTo>
                <a:lnTo>
                  <a:pt x="1138427" y="15239"/>
                </a:lnTo>
                <a:lnTo>
                  <a:pt x="1130807" y="10667"/>
                </a:lnTo>
                <a:lnTo>
                  <a:pt x="1115567" y="4571"/>
                </a:lnTo>
                <a:lnTo>
                  <a:pt x="1106423" y="1523"/>
                </a:lnTo>
                <a:lnTo>
                  <a:pt x="1097279" y="1523"/>
                </a:lnTo>
                <a:lnTo>
                  <a:pt x="1089659" y="0"/>
                </a:lnTo>
                <a:close/>
              </a:path>
              <a:path w="1178560" h="794385">
                <a:moveTo>
                  <a:pt x="1152143" y="25907"/>
                </a:moveTo>
                <a:lnTo>
                  <a:pt x="1095755" y="25907"/>
                </a:lnTo>
                <a:lnTo>
                  <a:pt x="1107947" y="28955"/>
                </a:lnTo>
                <a:lnTo>
                  <a:pt x="1114043" y="32003"/>
                </a:lnTo>
                <a:lnTo>
                  <a:pt x="1138427" y="50291"/>
                </a:lnTo>
                <a:lnTo>
                  <a:pt x="1142999" y="54863"/>
                </a:lnTo>
                <a:lnTo>
                  <a:pt x="1146047" y="60959"/>
                </a:lnTo>
                <a:lnTo>
                  <a:pt x="1149095" y="65531"/>
                </a:lnTo>
                <a:lnTo>
                  <a:pt x="1152143" y="77723"/>
                </a:lnTo>
                <a:lnTo>
                  <a:pt x="1152143" y="83819"/>
                </a:lnTo>
                <a:lnTo>
                  <a:pt x="1153667" y="91439"/>
                </a:lnTo>
                <a:lnTo>
                  <a:pt x="1153667" y="704087"/>
                </a:lnTo>
                <a:lnTo>
                  <a:pt x="1152143" y="711707"/>
                </a:lnTo>
                <a:lnTo>
                  <a:pt x="1152143" y="717803"/>
                </a:lnTo>
                <a:lnTo>
                  <a:pt x="1150619" y="723899"/>
                </a:lnTo>
                <a:lnTo>
                  <a:pt x="1144523" y="736091"/>
                </a:lnTo>
                <a:lnTo>
                  <a:pt x="1141475" y="740663"/>
                </a:lnTo>
                <a:lnTo>
                  <a:pt x="1138427" y="746759"/>
                </a:lnTo>
                <a:lnTo>
                  <a:pt x="1133855" y="751331"/>
                </a:lnTo>
                <a:lnTo>
                  <a:pt x="1129283" y="754379"/>
                </a:lnTo>
                <a:lnTo>
                  <a:pt x="1124711" y="758951"/>
                </a:lnTo>
                <a:lnTo>
                  <a:pt x="1118615" y="761999"/>
                </a:lnTo>
                <a:lnTo>
                  <a:pt x="1114043" y="763523"/>
                </a:lnTo>
                <a:lnTo>
                  <a:pt x="1107947" y="766571"/>
                </a:lnTo>
                <a:lnTo>
                  <a:pt x="1101851" y="768095"/>
                </a:lnTo>
                <a:lnTo>
                  <a:pt x="1094231" y="768095"/>
                </a:lnTo>
                <a:lnTo>
                  <a:pt x="1088135" y="769619"/>
                </a:lnTo>
                <a:lnTo>
                  <a:pt x="1150619" y="769619"/>
                </a:lnTo>
                <a:lnTo>
                  <a:pt x="1152143" y="768095"/>
                </a:lnTo>
                <a:lnTo>
                  <a:pt x="1175003" y="731519"/>
                </a:lnTo>
                <a:lnTo>
                  <a:pt x="1178051" y="713231"/>
                </a:lnTo>
                <a:lnTo>
                  <a:pt x="1178051" y="80771"/>
                </a:lnTo>
                <a:lnTo>
                  <a:pt x="1175003" y="62483"/>
                </a:lnTo>
                <a:lnTo>
                  <a:pt x="1171955" y="54863"/>
                </a:lnTo>
                <a:lnTo>
                  <a:pt x="1158239" y="32003"/>
                </a:lnTo>
                <a:lnTo>
                  <a:pt x="1152143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05939" y="5034836"/>
            <a:ext cx="93408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05400" y="3886200"/>
            <a:ext cx="2590799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0827" y="3886200"/>
            <a:ext cx="2601595" cy="768350"/>
          </a:xfrm>
          <a:custGeom>
            <a:avLst/>
            <a:gdLst/>
            <a:ahLst/>
            <a:cxnLst/>
            <a:rect l="l" t="t" r="r" b="b"/>
            <a:pathLst>
              <a:path w="2601595" h="768350">
                <a:moveTo>
                  <a:pt x="6096" y="0"/>
                </a:moveTo>
                <a:lnTo>
                  <a:pt x="0" y="0"/>
                </a:lnTo>
                <a:lnTo>
                  <a:pt x="0" y="611124"/>
                </a:lnTo>
                <a:lnTo>
                  <a:pt x="7619" y="656844"/>
                </a:lnTo>
                <a:lnTo>
                  <a:pt x="27431" y="697992"/>
                </a:lnTo>
                <a:lnTo>
                  <a:pt x="57911" y="731520"/>
                </a:lnTo>
                <a:lnTo>
                  <a:pt x="96011" y="755904"/>
                </a:lnTo>
                <a:lnTo>
                  <a:pt x="156971" y="768096"/>
                </a:lnTo>
                <a:lnTo>
                  <a:pt x="2444495" y="768096"/>
                </a:lnTo>
                <a:lnTo>
                  <a:pt x="2459735" y="766572"/>
                </a:lnTo>
                <a:lnTo>
                  <a:pt x="2482596" y="762000"/>
                </a:lnTo>
                <a:lnTo>
                  <a:pt x="137160" y="762000"/>
                </a:lnTo>
                <a:lnTo>
                  <a:pt x="137160" y="760476"/>
                </a:lnTo>
                <a:lnTo>
                  <a:pt x="126492" y="758952"/>
                </a:lnTo>
                <a:lnTo>
                  <a:pt x="121920" y="757428"/>
                </a:lnTo>
                <a:lnTo>
                  <a:pt x="109728" y="754380"/>
                </a:lnTo>
                <a:lnTo>
                  <a:pt x="106680" y="752856"/>
                </a:lnTo>
                <a:lnTo>
                  <a:pt x="97536" y="749808"/>
                </a:lnTo>
                <a:lnTo>
                  <a:pt x="82296" y="742188"/>
                </a:lnTo>
                <a:lnTo>
                  <a:pt x="80772" y="740664"/>
                </a:lnTo>
                <a:lnTo>
                  <a:pt x="74676" y="737616"/>
                </a:lnTo>
                <a:lnTo>
                  <a:pt x="73152" y="736092"/>
                </a:lnTo>
                <a:lnTo>
                  <a:pt x="70104" y="734568"/>
                </a:lnTo>
                <a:lnTo>
                  <a:pt x="67056" y="731520"/>
                </a:lnTo>
                <a:lnTo>
                  <a:pt x="64008" y="729996"/>
                </a:lnTo>
                <a:lnTo>
                  <a:pt x="57912" y="723900"/>
                </a:lnTo>
                <a:lnTo>
                  <a:pt x="54864" y="722376"/>
                </a:lnTo>
                <a:lnTo>
                  <a:pt x="45720" y="713232"/>
                </a:lnTo>
                <a:lnTo>
                  <a:pt x="44196" y="713232"/>
                </a:lnTo>
                <a:lnTo>
                  <a:pt x="44196" y="710184"/>
                </a:lnTo>
                <a:lnTo>
                  <a:pt x="38100" y="704088"/>
                </a:lnTo>
                <a:lnTo>
                  <a:pt x="36576" y="704088"/>
                </a:lnTo>
                <a:lnTo>
                  <a:pt x="36576" y="701040"/>
                </a:lnTo>
                <a:lnTo>
                  <a:pt x="33528" y="697992"/>
                </a:lnTo>
                <a:lnTo>
                  <a:pt x="32004" y="697992"/>
                </a:lnTo>
                <a:lnTo>
                  <a:pt x="32004" y="694944"/>
                </a:lnTo>
                <a:lnTo>
                  <a:pt x="30480" y="693420"/>
                </a:lnTo>
                <a:lnTo>
                  <a:pt x="28956" y="693420"/>
                </a:lnTo>
                <a:lnTo>
                  <a:pt x="28956" y="690372"/>
                </a:lnTo>
                <a:lnTo>
                  <a:pt x="27432" y="690372"/>
                </a:lnTo>
                <a:lnTo>
                  <a:pt x="27432" y="687324"/>
                </a:lnTo>
                <a:lnTo>
                  <a:pt x="25908" y="685800"/>
                </a:lnTo>
                <a:lnTo>
                  <a:pt x="24384" y="685800"/>
                </a:lnTo>
                <a:lnTo>
                  <a:pt x="24384" y="682752"/>
                </a:lnTo>
                <a:lnTo>
                  <a:pt x="22860" y="682752"/>
                </a:lnTo>
                <a:lnTo>
                  <a:pt x="22860" y="679704"/>
                </a:lnTo>
                <a:lnTo>
                  <a:pt x="21336" y="679704"/>
                </a:lnTo>
                <a:lnTo>
                  <a:pt x="21336" y="676656"/>
                </a:lnTo>
                <a:lnTo>
                  <a:pt x="19812" y="676656"/>
                </a:lnTo>
                <a:lnTo>
                  <a:pt x="19812" y="673608"/>
                </a:lnTo>
                <a:lnTo>
                  <a:pt x="18288" y="673608"/>
                </a:lnTo>
                <a:lnTo>
                  <a:pt x="18288" y="670560"/>
                </a:lnTo>
                <a:lnTo>
                  <a:pt x="16764" y="670560"/>
                </a:lnTo>
                <a:lnTo>
                  <a:pt x="16764" y="665988"/>
                </a:lnTo>
                <a:lnTo>
                  <a:pt x="15240" y="665988"/>
                </a:lnTo>
                <a:lnTo>
                  <a:pt x="15240" y="661416"/>
                </a:lnTo>
                <a:lnTo>
                  <a:pt x="13716" y="661416"/>
                </a:lnTo>
                <a:lnTo>
                  <a:pt x="13716" y="658368"/>
                </a:lnTo>
                <a:lnTo>
                  <a:pt x="12192" y="658368"/>
                </a:lnTo>
                <a:lnTo>
                  <a:pt x="12192" y="652272"/>
                </a:lnTo>
                <a:lnTo>
                  <a:pt x="10668" y="652272"/>
                </a:lnTo>
                <a:lnTo>
                  <a:pt x="10668" y="646176"/>
                </a:lnTo>
                <a:lnTo>
                  <a:pt x="9144" y="646176"/>
                </a:lnTo>
                <a:lnTo>
                  <a:pt x="9144" y="640080"/>
                </a:lnTo>
                <a:lnTo>
                  <a:pt x="7620" y="640080"/>
                </a:lnTo>
                <a:lnTo>
                  <a:pt x="7620" y="630936"/>
                </a:lnTo>
                <a:lnTo>
                  <a:pt x="6096" y="630936"/>
                </a:lnTo>
                <a:lnTo>
                  <a:pt x="6096" y="611124"/>
                </a:lnTo>
                <a:lnTo>
                  <a:pt x="4572" y="611124"/>
                </a:lnTo>
                <a:lnTo>
                  <a:pt x="4572" y="1524"/>
                </a:lnTo>
                <a:lnTo>
                  <a:pt x="6096" y="0"/>
                </a:lnTo>
                <a:close/>
              </a:path>
              <a:path w="2601595" h="768350">
                <a:moveTo>
                  <a:pt x="2595372" y="0"/>
                </a:moveTo>
                <a:lnTo>
                  <a:pt x="2593848" y="630936"/>
                </a:lnTo>
                <a:lnTo>
                  <a:pt x="2592324" y="641604"/>
                </a:lnTo>
                <a:lnTo>
                  <a:pt x="2590800" y="647700"/>
                </a:lnTo>
                <a:lnTo>
                  <a:pt x="2589276" y="652272"/>
                </a:lnTo>
                <a:lnTo>
                  <a:pt x="2587752" y="658368"/>
                </a:lnTo>
                <a:lnTo>
                  <a:pt x="2586228" y="661416"/>
                </a:lnTo>
                <a:lnTo>
                  <a:pt x="2583180" y="670560"/>
                </a:lnTo>
                <a:lnTo>
                  <a:pt x="2575560" y="685800"/>
                </a:lnTo>
                <a:lnTo>
                  <a:pt x="2574036" y="687324"/>
                </a:lnTo>
                <a:lnTo>
                  <a:pt x="2570988" y="693420"/>
                </a:lnTo>
                <a:lnTo>
                  <a:pt x="2569464" y="694944"/>
                </a:lnTo>
                <a:lnTo>
                  <a:pt x="2567940" y="697992"/>
                </a:lnTo>
                <a:lnTo>
                  <a:pt x="2564892" y="701040"/>
                </a:lnTo>
                <a:lnTo>
                  <a:pt x="2563368" y="704088"/>
                </a:lnTo>
                <a:lnTo>
                  <a:pt x="2558796" y="708660"/>
                </a:lnTo>
                <a:lnTo>
                  <a:pt x="2557272" y="711708"/>
                </a:lnTo>
                <a:lnTo>
                  <a:pt x="2545080" y="723900"/>
                </a:lnTo>
                <a:lnTo>
                  <a:pt x="2542032" y="725424"/>
                </a:lnTo>
                <a:lnTo>
                  <a:pt x="2537460" y="729996"/>
                </a:lnTo>
                <a:lnTo>
                  <a:pt x="2534412" y="731520"/>
                </a:lnTo>
                <a:lnTo>
                  <a:pt x="2531364" y="734568"/>
                </a:lnTo>
                <a:lnTo>
                  <a:pt x="2528316" y="736092"/>
                </a:lnTo>
                <a:lnTo>
                  <a:pt x="2526792" y="737616"/>
                </a:lnTo>
                <a:lnTo>
                  <a:pt x="2520696" y="740664"/>
                </a:lnTo>
                <a:lnTo>
                  <a:pt x="2519172" y="742188"/>
                </a:lnTo>
                <a:lnTo>
                  <a:pt x="2503932" y="749808"/>
                </a:lnTo>
                <a:lnTo>
                  <a:pt x="2494788" y="752856"/>
                </a:lnTo>
                <a:lnTo>
                  <a:pt x="2491739" y="754380"/>
                </a:lnTo>
                <a:lnTo>
                  <a:pt x="2485643" y="755904"/>
                </a:lnTo>
                <a:lnTo>
                  <a:pt x="2481072" y="757428"/>
                </a:lnTo>
                <a:lnTo>
                  <a:pt x="2474976" y="758952"/>
                </a:lnTo>
                <a:lnTo>
                  <a:pt x="2464308" y="760476"/>
                </a:lnTo>
                <a:lnTo>
                  <a:pt x="137160" y="762000"/>
                </a:lnTo>
                <a:lnTo>
                  <a:pt x="2482596" y="762000"/>
                </a:lnTo>
                <a:lnTo>
                  <a:pt x="2519171" y="748284"/>
                </a:lnTo>
                <a:lnTo>
                  <a:pt x="2555747" y="720852"/>
                </a:lnTo>
                <a:lnTo>
                  <a:pt x="2581656" y="685800"/>
                </a:lnTo>
                <a:lnTo>
                  <a:pt x="2598419" y="641604"/>
                </a:lnTo>
                <a:lnTo>
                  <a:pt x="2601467" y="609600"/>
                </a:lnTo>
                <a:lnTo>
                  <a:pt x="2601467" y="0"/>
                </a:lnTo>
                <a:lnTo>
                  <a:pt x="2595372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5400" y="3886200"/>
            <a:ext cx="2590799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0827" y="3886200"/>
            <a:ext cx="2601595" cy="768350"/>
          </a:xfrm>
          <a:custGeom>
            <a:avLst/>
            <a:gdLst/>
            <a:ahLst/>
            <a:cxnLst/>
            <a:rect l="l" t="t" r="r" b="b"/>
            <a:pathLst>
              <a:path w="2601595" h="768350">
                <a:moveTo>
                  <a:pt x="10667" y="0"/>
                </a:moveTo>
                <a:lnTo>
                  <a:pt x="0" y="0"/>
                </a:lnTo>
                <a:lnTo>
                  <a:pt x="0" y="611124"/>
                </a:lnTo>
                <a:lnTo>
                  <a:pt x="7619" y="656844"/>
                </a:lnTo>
                <a:lnTo>
                  <a:pt x="27431" y="697992"/>
                </a:lnTo>
                <a:lnTo>
                  <a:pt x="57911" y="731520"/>
                </a:lnTo>
                <a:lnTo>
                  <a:pt x="96011" y="755904"/>
                </a:lnTo>
                <a:lnTo>
                  <a:pt x="156971" y="768096"/>
                </a:lnTo>
                <a:lnTo>
                  <a:pt x="2444495" y="768096"/>
                </a:lnTo>
                <a:lnTo>
                  <a:pt x="2459735" y="766572"/>
                </a:lnTo>
                <a:lnTo>
                  <a:pt x="2490215" y="760476"/>
                </a:lnTo>
                <a:lnTo>
                  <a:pt x="2497835" y="757428"/>
                </a:lnTo>
                <a:lnTo>
                  <a:pt x="141731" y="757428"/>
                </a:lnTo>
                <a:lnTo>
                  <a:pt x="114299" y="751332"/>
                </a:lnTo>
                <a:lnTo>
                  <a:pt x="74675" y="733044"/>
                </a:lnTo>
                <a:lnTo>
                  <a:pt x="35051" y="693420"/>
                </a:lnTo>
                <a:lnTo>
                  <a:pt x="16763" y="653796"/>
                </a:lnTo>
                <a:lnTo>
                  <a:pt x="10667" y="624840"/>
                </a:lnTo>
                <a:lnTo>
                  <a:pt x="10667" y="0"/>
                </a:lnTo>
                <a:close/>
              </a:path>
              <a:path w="2601595" h="768350">
                <a:moveTo>
                  <a:pt x="2601467" y="0"/>
                </a:moveTo>
                <a:lnTo>
                  <a:pt x="2590799" y="0"/>
                </a:lnTo>
                <a:lnTo>
                  <a:pt x="2590799" y="626364"/>
                </a:lnTo>
                <a:lnTo>
                  <a:pt x="2584703" y="653796"/>
                </a:lnTo>
                <a:lnTo>
                  <a:pt x="2566415" y="693420"/>
                </a:lnTo>
                <a:lnTo>
                  <a:pt x="2526791" y="733044"/>
                </a:lnTo>
                <a:lnTo>
                  <a:pt x="2487167" y="751332"/>
                </a:lnTo>
                <a:lnTo>
                  <a:pt x="2458211" y="757428"/>
                </a:lnTo>
                <a:lnTo>
                  <a:pt x="2497835" y="757428"/>
                </a:lnTo>
                <a:lnTo>
                  <a:pt x="2543555" y="731520"/>
                </a:lnTo>
                <a:lnTo>
                  <a:pt x="2574035" y="697992"/>
                </a:lnTo>
                <a:lnTo>
                  <a:pt x="2593847" y="656844"/>
                </a:lnTo>
                <a:lnTo>
                  <a:pt x="2601467" y="609600"/>
                </a:lnTo>
                <a:lnTo>
                  <a:pt x="2601467" y="0"/>
                </a:lnTo>
                <a:close/>
              </a:path>
              <a:path w="2601595" h="768350">
                <a:moveTo>
                  <a:pt x="2590799" y="0"/>
                </a:moveTo>
                <a:lnTo>
                  <a:pt x="10667" y="0"/>
                </a:lnTo>
                <a:lnTo>
                  <a:pt x="2590799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03029" y="3994124"/>
            <a:ext cx="219964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class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 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05400" y="4800600"/>
            <a:ext cx="2590799" cy="914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0827" y="4796028"/>
            <a:ext cx="2601595" cy="925194"/>
          </a:xfrm>
          <a:custGeom>
            <a:avLst/>
            <a:gdLst/>
            <a:ahLst/>
            <a:cxnLst/>
            <a:rect l="l" t="t" r="r" b="b"/>
            <a:pathLst>
              <a:path w="2601595" h="925195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444495" y="925067"/>
                </a:lnTo>
                <a:lnTo>
                  <a:pt x="2459735" y="923543"/>
                </a:lnTo>
                <a:lnTo>
                  <a:pt x="2482596" y="918971"/>
                </a:lnTo>
                <a:lnTo>
                  <a:pt x="24643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2480055" y="4571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925195">
                <a:moveTo>
                  <a:pt x="2480055" y="4571"/>
                </a:moveTo>
                <a:lnTo>
                  <a:pt x="2442972" y="4571"/>
                </a:lnTo>
                <a:lnTo>
                  <a:pt x="2464308" y="6095"/>
                </a:lnTo>
                <a:lnTo>
                  <a:pt x="2473452" y="7619"/>
                </a:lnTo>
                <a:lnTo>
                  <a:pt x="2491740" y="12191"/>
                </a:lnTo>
                <a:lnTo>
                  <a:pt x="2494788" y="13715"/>
                </a:lnTo>
                <a:lnTo>
                  <a:pt x="2503932" y="16763"/>
                </a:lnTo>
                <a:lnTo>
                  <a:pt x="2519172" y="24383"/>
                </a:lnTo>
                <a:lnTo>
                  <a:pt x="2520696" y="25907"/>
                </a:lnTo>
                <a:lnTo>
                  <a:pt x="2526792" y="28955"/>
                </a:lnTo>
                <a:lnTo>
                  <a:pt x="2528316" y="30479"/>
                </a:lnTo>
                <a:lnTo>
                  <a:pt x="2531364" y="32003"/>
                </a:lnTo>
                <a:lnTo>
                  <a:pt x="2534412" y="35051"/>
                </a:lnTo>
                <a:lnTo>
                  <a:pt x="2537460" y="36575"/>
                </a:lnTo>
                <a:lnTo>
                  <a:pt x="2543556" y="42671"/>
                </a:lnTo>
                <a:lnTo>
                  <a:pt x="2546604" y="44195"/>
                </a:lnTo>
                <a:lnTo>
                  <a:pt x="2557272" y="54863"/>
                </a:lnTo>
                <a:lnTo>
                  <a:pt x="2557272" y="57911"/>
                </a:lnTo>
                <a:lnTo>
                  <a:pt x="2558796" y="57911"/>
                </a:lnTo>
                <a:lnTo>
                  <a:pt x="2564892" y="64007"/>
                </a:lnTo>
                <a:lnTo>
                  <a:pt x="2564892" y="67055"/>
                </a:lnTo>
                <a:lnTo>
                  <a:pt x="2566416" y="67055"/>
                </a:lnTo>
                <a:lnTo>
                  <a:pt x="2569464" y="70103"/>
                </a:lnTo>
                <a:lnTo>
                  <a:pt x="2569464" y="73151"/>
                </a:lnTo>
                <a:lnTo>
                  <a:pt x="2570988" y="73151"/>
                </a:lnTo>
                <a:lnTo>
                  <a:pt x="2572512" y="74675"/>
                </a:lnTo>
                <a:lnTo>
                  <a:pt x="2572512" y="77723"/>
                </a:lnTo>
                <a:lnTo>
                  <a:pt x="2574036" y="77723"/>
                </a:lnTo>
                <a:lnTo>
                  <a:pt x="2574036" y="80771"/>
                </a:lnTo>
                <a:lnTo>
                  <a:pt x="2575560" y="80771"/>
                </a:lnTo>
                <a:lnTo>
                  <a:pt x="2577084" y="82295"/>
                </a:lnTo>
                <a:lnTo>
                  <a:pt x="2577084" y="85343"/>
                </a:lnTo>
                <a:lnTo>
                  <a:pt x="2578608" y="85343"/>
                </a:lnTo>
                <a:lnTo>
                  <a:pt x="2578608" y="88391"/>
                </a:lnTo>
                <a:lnTo>
                  <a:pt x="2580132" y="88391"/>
                </a:lnTo>
                <a:lnTo>
                  <a:pt x="2580132" y="91439"/>
                </a:lnTo>
                <a:lnTo>
                  <a:pt x="2581656" y="91439"/>
                </a:lnTo>
                <a:lnTo>
                  <a:pt x="2581656" y="94487"/>
                </a:lnTo>
                <a:lnTo>
                  <a:pt x="2583180" y="94487"/>
                </a:lnTo>
                <a:lnTo>
                  <a:pt x="2583180" y="97535"/>
                </a:lnTo>
                <a:lnTo>
                  <a:pt x="2584704" y="97535"/>
                </a:lnTo>
                <a:lnTo>
                  <a:pt x="2584704" y="102107"/>
                </a:lnTo>
                <a:lnTo>
                  <a:pt x="2586228" y="102107"/>
                </a:lnTo>
                <a:lnTo>
                  <a:pt x="2586228" y="106679"/>
                </a:lnTo>
                <a:lnTo>
                  <a:pt x="2587752" y="106679"/>
                </a:lnTo>
                <a:lnTo>
                  <a:pt x="2587752" y="109727"/>
                </a:lnTo>
                <a:lnTo>
                  <a:pt x="2589276" y="109727"/>
                </a:lnTo>
                <a:lnTo>
                  <a:pt x="2589276" y="115823"/>
                </a:lnTo>
                <a:lnTo>
                  <a:pt x="2590800" y="115823"/>
                </a:lnTo>
                <a:lnTo>
                  <a:pt x="2590800" y="121919"/>
                </a:lnTo>
                <a:lnTo>
                  <a:pt x="2592324" y="121919"/>
                </a:lnTo>
                <a:lnTo>
                  <a:pt x="2592324" y="126491"/>
                </a:lnTo>
                <a:lnTo>
                  <a:pt x="2593848" y="126491"/>
                </a:lnTo>
                <a:lnTo>
                  <a:pt x="2593848" y="137159"/>
                </a:lnTo>
                <a:lnTo>
                  <a:pt x="2595372" y="137159"/>
                </a:lnTo>
                <a:lnTo>
                  <a:pt x="2593848" y="787907"/>
                </a:lnTo>
                <a:lnTo>
                  <a:pt x="2592324" y="798575"/>
                </a:lnTo>
                <a:lnTo>
                  <a:pt x="2590800" y="804671"/>
                </a:lnTo>
                <a:lnTo>
                  <a:pt x="2589276" y="809243"/>
                </a:lnTo>
                <a:lnTo>
                  <a:pt x="2587752" y="815339"/>
                </a:lnTo>
                <a:lnTo>
                  <a:pt x="2586228" y="818387"/>
                </a:lnTo>
                <a:lnTo>
                  <a:pt x="2583180" y="827531"/>
                </a:lnTo>
                <a:lnTo>
                  <a:pt x="2575560" y="842771"/>
                </a:lnTo>
                <a:lnTo>
                  <a:pt x="2574036" y="844295"/>
                </a:lnTo>
                <a:lnTo>
                  <a:pt x="2570988" y="850391"/>
                </a:lnTo>
                <a:lnTo>
                  <a:pt x="2569464" y="851915"/>
                </a:lnTo>
                <a:lnTo>
                  <a:pt x="2567940" y="854963"/>
                </a:lnTo>
                <a:lnTo>
                  <a:pt x="2564892" y="858011"/>
                </a:lnTo>
                <a:lnTo>
                  <a:pt x="2563368" y="861059"/>
                </a:lnTo>
                <a:lnTo>
                  <a:pt x="2558796" y="865631"/>
                </a:lnTo>
                <a:lnTo>
                  <a:pt x="2557272" y="868679"/>
                </a:lnTo>
                <a:lnTo>
                  <a:pt x="2545080" y="880871"/>
                </a:lnTo>
                <a:lnTo>
                  <a:pt x="2542032" y="882395"/>
                </a:lnTo>
                <a:lnTo>
                  <a:pt x="2537460" y="886967"/>
                </a:lnTo>
                <a:lnTo>
                  <a:pt x="2534412" y="888491"/>
                </a:lnTo>
                <a:lnTo>
                  <a:pt x="2531364" y="891539"/>
                </a:lnTo>
                <a:lnTo>
                  <a:pt x="2528316" y="893063"/>
                </a:lnTo>
                <a:lnTo>
                  <a:pt x="2526792" y="894587"/>
                </a:lnTo>
                <a:lnTo>
                  <a:pt x="2520696" y="897635"/>
                </a:lnTo>
                <a:lnTo>
                  <a:pt x="2519172" y="899159"/>
                </a:lnTo>
                <a:lnTo>
                  <a:pt x="2503932" y="906779"/>
                </a:lnTo>
                <a:lnTo>
                  <a:pt x="2494788" y="909827"/>
                </a:lnTo>
                <a:lnTo>
                  <a:pt x="2491739" y="911351"/>
                </a:lnTo>
                <a:lnTo>
                  <a:pt x="2485644" y="912875"/>
                </a:lnTo>
                <a:lnTo>
                  <a:pt x="2481072" y="914399"/>
                </a:lnTo>
                <a:lnTo>
                  <a:pt x="2474976" y="915923"/>
                </a:lnTo>
                <a:lnTo>
                  <a:pt x="2464308" y="917447"/>
                </a:lnTo>
                <a:lnTo>
                  <a:pt x="2464308" y="918971"/>
                </a:lnTo>
                <a:lnTo>
                  <a:pt x="2482596" y="918971"/>
                </a:lnTo>
                <a:lnTo>
                  <a:pt x="2490216" y="917447"/>
                </a:lnTo>
                <a:lnTo>
                  <a:pt x="2531364" y="897635"/>
                </a:lnTo>
                <a:lnTo>
                  <a:pt x="2564892" y="867155"/>
                </a:lnTo>
                <a:lnTo>
                  <a:pt x="2589275" y="827531"/>
                </a:lnTo>
                <a:lnTo>
                  <a:pt x="2599943" y="783335"/>
                </a:lnTo>
                <a:lnTo>
                  <a:pt x="2601467" y="7665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0215" y="7619"/>
                </a:lnTo>
                <a:lnTo>
                  <a:pt x="248005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5400" y="4800600"/>
            <a:ext cx="2590799" cy="914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0827" y="4796028"/>
            <a:ext cx="2601595" cy="925194"/>
          </a:xfrm>
          <a:custGeom>
            <a:avLst/>
            <a:gdLst/>
            <a:ahLst/>
            <a:cxnLst/>
            <a:rect l="l" t="t" r="r" b="b"/>
            <a:pathLst>
              <a:path w="2601595" h="925195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444495" y="925067"/>
                </a:lnTo>
                <a:lnTo>
                  <a:pt x="2459735" y="923543"/>
                </a:lnTo>
                <a:lnTo>
                  <a:pt x="2490215" y="917447"/>
                </a:lnTo>
                <a:lnTo>
                  <a:pt x="24978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2499359" y="10667"/>
                </a:lnTo>
                <a:lnTo>
                  <a:pt x="2490215" y="7619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925195">
                <a:moveTo>
                  <a:pt x="2499359" y="10667"/>
                </a:moveTo>
                <a:lnTo>
                  <a:pt x="2459735" y="10667"/>
                </a:lnTo>
                <a:lnTo>
                  <a:pt x="2487167" y="16763"/>
                </a:lnTo>
                <a:lnTo>
                  <a:pt x="2500883" y="21335"/>
                </a:lnTo>
                <a:lnTo>
                  <a:pt x="2548127" y="53339"/>
                </a:lnTo>
                <a:lnTo>
                  <a:pt x="2574035" y="86867"/>
                </a:lnTo>
                <a:lnTo>
                  <a:pt x="2587751" y="128015"/>
                </a:lnTo>
                <a:lnTo>
                  <a:pt x="2590799" y="143255"/>
                </a:lnTo>
                <a:lnTo>
                  <a:pt x="2590799" y="783335"/>
                </a:lnTo>
                <a:lnTo>
                  <a:pt x="2580131" y="824483"/>
                </a:lnTo>
                <a:lnTo>
                  <a:pt x="2548127" y="871727"/>
                </a:lnTo>
                <a:lnTo>
                  <a:pt x="2514599" y="897635"/>
                </a:lnTo>
                <a:lnTo>
                  <a:pt x="2473451" y="911351"/>
                </a:lnTo>
                <a:lnTo>
                  <a:pt x="2458211" y="914399"/>
                </a:lnTo>
                <a:lnTo>
                  <a:pt x="2497835" y="914399"/>
                </a:lnTo>
                <a:lnTo>
                  <a:pt x="2543555" y="888491"/>
                </a:lnTo>
                <a:lnTo>
                  <a:pt x="2574035" y="854963"/>
                </a:lnTo>
                <a:lnTo>
                  <a:pt x="2593847" y="813815"/>
                </a:lnTo>
                <a:lnTo>
                  <a:pt x="2601467" y="7665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9359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04624" y="5060950"/>
            <a:ext cx="220281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Class 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 are 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lasses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05400" y="6019800"/>
            <a:ext cx="2590799" cy="914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0827" y="6015228"/>
            <a:ext cx="2601595" cy="925194"/>
          </a:xfrm>
          <a:custGeom>
            <a:avLst/>
            <a:gdLst/>
            <a:ahLst/>
            <a:cxnLst/>
            <a:rect l="l" t="t" r="r" b="b"/>
            <a:pathLst>
              <a:path w="2601595" h="925195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444495" y="925067"/>
                </a:lnTo>
                <a:lnTo>
                  <a:pt x="2459735" y="923543"/>
                </a:lnTo>
                <a:lnTo>
                  <a:pt x="2482596" y="918971"/>
                </a:lnTo>
                <a:lnTo>
                  <a:pt x="24643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2480055" y="4571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925195">
                <a:moveTo>
                  <a:pt x="2480055" y="4571"/>
                </a:moveTo>
                <a:lnTo>
                  <a:pt x="2442972" y="4571"/>
                </a:lnTo>
                <a:lnTo>
                  <a:pt x="2464308" y="6095"/>
                </a:lnTo>
                <a:lnTo>
                  <a:pt x="2473452" y="7619"/>
                </a:lnTo>
                <a:lnTo>
                  <a:pt x="2491740" y="12191"/>
                </a:lnTo>
                <a:lnTo>
                  <a:pt x="2494788" y="13715"/>
                </a:lnTo>
                <a:lnTo>
                  <a:pt x="2503932" y="16763"/>
                </a:lnTo>
                <a:lnTo>
                  <a:pt x="2519172" y="24383"/>
                </a:lnTo>
                <a:lnTo>
                  <a:pt x="2520696" y="25907"/>
                </a:lnTo>
                <a:lnTo>
                  <a:pt x="2526792" y="28955"/>
                </a:lnTo>
                <a:lnTo>
                  <a:pt x="2528316" y="30479"/>
                </a:lnTo>
                <a:lnTo>
                  <a:pt x="2531364" y="32003"/>
                </a:lnTo>
                <a:lnTo>
                  <a:pt x="2534412" y="35051"/>
                </a:lnTo>
                <a:lnTo>
                  <a:pt x="2537460" y="36575"/>
                </a:lnTo>
                <a:lnTo>
                  <a:pt x="2543556" y="42671"/>
                </a:lnTo>
                <a:lnTo>
                  <a:pt x="2546604" y="44195"/>
                </a:lnTo>
                <a:lnTo>
                  <a:pt x="2557272" y="54863"/>
                </a:lnTo>
                <a:lnTo>
                  <a:pt x="2557272" y="57911"/>
                </a:lnTo>
                <a:lnTo>
                  <a:pt x="2558796" y="57911"/>
                </a:lnTo>
                <a:lnTo>
                  <a:pt x="2564892" y="64007"/>
                </a:lnTo>
                <a:lnTo>
                  <a:pt x="2564892" y="67055"/>
                </a:lnTo>
                <a:lnTo>
                  <a:pt x="2566416" y="67055"/>
                </a:lnTo>
                <a:lnTo>
                  <a:pt x="2569464" y="70103"/>
                </a:lnTo>
                <a:lnTo>
                  <a:pt x="2569464" y="73151"/>
                </a:lnTo>
                <a:lnTo>
                  <a:pt x="2570988" y="73151"/>
                </a:lnTo>
                <a:lnTo>
                  <a:pt x="2572512" y="74675"/>
                </a:lnTo>
                <a:lnTo>
                  <a:pt x="2572512" y="77723"/>
                </a:lnTo>
                <a:lnTo>
                  <a:pt x="2574036" y="77723"/>
                </a:lnTo>
                <a:lnTo>
                  <a:pt x="2574036" y="80771"/>
                </a:lnTo>
                <a:lnTo>
                  <a:pt x="2575560" y="80771"/>
                </a:lnTo>
                <a:lnTo>
                  <a:pt x="2577084" y="82295"/>
                </a:lnTo>
                <a:lnTo>
                  <a:pt x="2577084" y="85343"/>
                </a:lnTo>
                <a:lnTo>
                  <a:pt x="2578608" y="85343"/>
                </a:lnTo>
                <a:lnTo>
                  <a:pt x="2578608" y="88391"/>
                </a:lnTo>
                <a:lnTo>
                  <a:pt x="2580132" y="88391"/>
                </a:lnTo>
                <a:lnTo>
                  <a:pt x="2580132" y="91439"/>
                </a:lnTo>
                <a:lnTo>
                  <a:pt x="2581656" y="91439"/>
                </a:lnTo>
                <a:lnTo>
                  <a:pt x="2581656" y="94487"/>
                </a:lnTo>
                <a:lnTo>
                  <a:pt x="2583180" y="94487"/>
                </a:lnTo>
                <a:lnTo>
                  <a:pt x="2583180" y="97535"/>
                </a:lnTo>
                <a:lnTo>
                  <a:pt x="2584704" y="97535"/>
                </a:lnTo>
                <a:lnTo>
                  <a:pt x="2584704" y="102107"/>
                </a:lnTo>
                <a:lnTo>
                  <a:pt x="2586228" y="102107"/>
                </a:lnTo>
                <a:lnTo>
                  <a:pt x="2586228" y="106679"/>
                </a:lnTo>
                <a:lnTo>
                  <a:pt x="2587752" y="106679"/>
                </a:lnTo>
                <a:lnTo>
                  <a:pt x="2587752" y="109727"/>
                </a:lnTo>
                <a:lnTo>
                  <a:pt x="2589276" y="109727"/>
                </a:lnTo>
                <a:lnTo>
                  <a:pt x="2589276" y="115823"/>
                </a:lnTo>
                <a:lnTo>
                  <a:pt x="2590800" y="115823"/>
                </a:lnTo>
                <a:lnTo>
                  <a:pt x="2590800" y="121919"/>
                </a:lnTo>
                <a:lnTo>
                  <a:pt x="2592324" y="121919"/>
                </a:lnTo>
                <a:lnTo>
                  <a:pt x="2592324" y="126491"/>
                </a:lnTo>
                <a:lnTo>
                  <a:pt x="2593848" y="126491"/>
                </a:lnTo>
                <a:lnTo>
                  <a:pt x="2593848" y="137159"/>
                </a:lnTo>
                <a:lnTo>
                  <a:pt x="2595372" y="137159"/>
                </a:lnTo>
                <a:lnTo>
                  <a:pt x="2593848" y="787907"/>
                </a:lnTo>
                <a:lnTo>
                  <a:pt x="2592324" y="798575"/>
                </a:lnTo>
                <a:lnTo>
                  <a:pt x="2590800" y="804671"/>
                </a:lnTo>
                <a:lnTo>
                  <a:pt x="2589276" y="809243"/>
                </a:lnTo>
                <a:lnTo>
                  <a:pt x="2587752" y="815339"/>
                </a:lnTo>
                <a:lnTo>
                  <a:pt x="2586228" y="818387"/>
                </a:lnTo>
                <a:lnTo>
                  <a:pt x="2583180" y="827531"/>
                </a:lnTo>
                <a:lnTo>
                  <a:pt x="2575560" y="842771"/>
                </a:lnTo>
                <a:lnTo>
                  <a:pt x="2574036" y="844295"/>
                </a:lnTo>
                <a:lnTo>
                  <a:pt x="2570988" y="850391"/>
                </a:lnTo>
                <a:lnTo>
                  <a:pt x="2569464" y="851915"/>
                </a:lnTo>
                <a:lnTo>
                  <a:pt x="2567940" y="854963"/>
                </a:lnTo>
                <a:lnTo>
                  <a:pt x="2564892" y="858011"/>
                </a:lnTo>
                <a:lnTo>
                  <a:pt x="2563368" y="861059"/>
                </a:lnTo>
                <a:lnTo>
                  <a:pt x="2558796" y="865631"/>
                </a:lnTo>
                <a:lnTo>
                  <a:pt x="2557272" y="868679"/>
                </a:lnTo>
                <a:lnTo>
                  <a:pt x="2545080" y="880871"/>
                </a:lnTo>
                <a:lnTo>
                  <a:pt x="2542032" y="882395"/>
                </a:lnTo>
                <a:lnTo>
                  <a:pt x="2537460" y="886967"/>
                </a:lnTo>
                <a:lnTo>
                  <a:pt x="2534412" y="888491"/>
                </a:lnTo>
                <a:lnTo>
                  <a:pt x="2531364" y="891539"/>
                </a:lnTo>
                <a:lnTo>
                  <a:pt x="2528316" y="893063"/>
                </a:lnTo>
                <a:lnTo>
                  <a:pt x="2526792" y="894587"/>
                </a:lnTo>
                <a:lnTo>
                  <a:pt x="2520696" y="897635"/>
                </a:lnTo>
                <a:lnTo>
                  <a:pt x="2519172" y="899159"/>
                </a:lnTo>
                <a:lnTo>
                  <a:pt x="2503932" y="906779"/>
                </a:lnTo>
                <a:lnTo>
                  <a:pt x="2494788" y="909827"/>
                </a:lnTo>
                <a:lnTo>
                  <a:pt x="2491740" y="911351"/>
                </a:lnTo>
                <a:lnTo>
                  <a:pt x="2485644" y="912875"/>
                </a:lnTo>
                <a:lnTo>
                  <a:pt x="2481072" y="914399"/>
                </a:lnTo>
                <a:lnTo>
                  <a:pt x="2474976" y="915923"/>
                </a:lnTo>
                <a:lnTo>
                  <a:pt x="2464308" y="917447"/>
                </a:lnTo>
                <a:lnTo>
                  <a:pt x="2464308" y="918971"/>
                </a:lnTo>
                <a:lnTo>
                  <a:pt x="2482596" y="918971"/>
                </a:lnTo>
                <a:lnTo>
                  <a:pt x="2490216" y="917447"/>
                </a:lnTo>
                <a:lnTo>
                  <a:pt x="2531364" y="897635"/>
                </a:lnTo>
                <a:lnTo>
                  <a:pt x="2564891" y="867155"/>
                </a:lnTo>
                <a:lnTo>
                  <a:pt x="2589275" y="827531"/>
                </a:lnTo>
                <a:lnTo>
                  <a:pt x="2599943" y="783335"/>
                </a:lnTo>
                <a:lnTo>
                  <a:pt x="2601467" y="7665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0215" y="7619"/>
                </a:lnTo>
                <a:lnTo>
                  <a:pt x="248005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5400" y="6019800"/>
            <a:ext cx="2590799" cy="914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0827" y="6015228"/>
            <a:ext cx="2601595" cy="925194"/>
          </a:xfrm>
          <a:custGeom>
            <a:avLst/>
            <a:gdLst/>
            <a:ahLst/>
            <a:cxnLst/>
            <a:rect l="l" t="t" r="r" b="b"/>
            <a:pathLst>
              <a:path w="2601595" h="925195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444495" y="925067"/>
                </a:lnTo>
                <a:lnTo>
                  <a:pt x="2459735" y="923543"/>
                </a:lnTo>
                <a:lnTo>
                  <a:pt x="2490215" y="917447"/>
                </a:lnTo>
                <a:lnTo>
                  <a:pt x="24978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2499359" y="10667"/>
                </a:lnTo>
                <a:lnTo>
                  <a:pt x="2490215" y="7619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925195">
                <a:moveTo>
                  <a:pt x="2499359" y="10667"/>
                </a:moveTo>
                <a:lnTo>
                  <a:pt x="2459735" y="10667"/>
                </a:lnTo>
                <a:lnTo>
                  <a:pt x="2487167" y="16763"/>
                </a:lnTo>
                <a:lnTo>
                  <a:pt x="2500883" y="21335"/>
                </a:lnTo>
                <a:lnTo>
                  <a:pt x="2548127" y="53339"/>
                </a:lnTo>
                <a:lnTo>
                  <a:pt x="2574035" y="86867"/>
                </a:lnTo>
                <a:lnTo>
                  <a:pt x="2587751" y="128015"/>
                </a:lnTo>
                <a:lnTo>
                  <a:pt x="2590799" y="143255"/>
                </a:lnTo>
                <a:lnTo>
                  <a:pt x="2590799" y="783335"/>
                </a:lnTo>
                <a:lnTo>
                  <a:pt x="2580131" y="824483"/>
                </a:lnTo>
                <a:lnTo>
                  <a:pt x="2548127" y="871727"/>
                </a:lnTo>
                <a:lnTo>
                  <a:pt x="2514599" y="897635"/>
                </a:lnTo>
                <a:lnTo>
                  <a:pt x="2473451" y="911351"/>
                </a:lnTo>
                <a:lnTo>
                  <a:pt x="2458211" y="914399"/>
                </a:lnTo>
                <a:lnTo>
                  <a:pt x="2497835" y="914399"/>
                </a:lnTo>
                <a:lnTo>
                  <a:pt x="2543555" y="888491"/>
                </a:lnTo>
                <a:lnTo>
                  <a:pt x="2574035" y="854963"/>
                </a:lnTo>
                <a:lnTo>
                  <a:pt x="2593847" y="813815"/>
                </a:lnTo>
                <a:lnTo>
                  <a:pt x="2601467" y="766571"/>
                </a:lnTo>
                <a:lnTo>
                  <a:pt x="2601467" y="156971"/>
                </a:lnTo>
                <a:lnTo>
                  <a:pt x="2593847" y="111251"/>
                </a:lnTo>
                <a:lnTo>
                  <a:pt x="2574035" y="70103"/>
                </a:lnTo>
                <a:lnTo>
                  <a:pt x="2543555" y="36575"/>
                </a:lnTo>
                <a:lnTo>
                  <a:pt x="2503931" y="12191"/>
                </a:lnTo>
                <a:lnTo>
                  <a:pt x="2499359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31908" y="6280227"/>
            <a:ext cx="21418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ject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 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 class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Super</a:t>
            </a:r>
            <a:r>
              <a:rPr sz="4400" spc="-25" dirty="0"/>
              <a:t> </a:t>
            </a:r>
            <a:r>
              <a:rPr sz="4400" spc="-40" dirty="0"/>
              <a:t>k</a:t>
            </a:r>
            <a:r>
              <a:rPr sz="4400" dirty="0"/>
              <a:t>eyword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4355" y="4430267"/>
            <a:ext cx="4466844" cy="2122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00" y="2131173"/>
            <a:ext cx="8142605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When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super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spc="6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ord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used?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eywo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265" marR="1962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 invoke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4419600"/>
            <a:ext cx="3744467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5236464"/>
            <a:ext cx="3432047" cy="1392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627" y="5233416"/>
            <a:ext cx="3441700" cy="1402080"/>
          </a:xfrm>
          <a:custGeom>
            <a:avLst/>
            <a:gdLst/>
            <a:ahLst/>
            <a:cxnLst/>
            <a:rect l="l" t="t" r="r" b="b"/>
            <a:pathLst>
              <a:path w="3441700" h="1402079">
                <a:moveTo>
                  <a:pt x="3435095" y="0"/>
                </a:moveTo>
                <a:lnTo>
                  <a:pt x="1292351" y="630935"/>
                </a:lnTo>
                <a:lnTo>
                  <a:pt x="1523" y="630935"/>
                </a:lnTo>
                <a:lnTo>
                  <a:pt x="0" y="633983"/>
                </a:lnTo>
                <a:lnTo>
                  <a:pt x="0" y="1395983"/>
                </a:lnTo>
                <a:lnTo>
                  <a:pt x="1523" y="1402079"/>
                </a:lnTo>
                <a:lnTo>
                  <a:pt x="4571" y="1402079"/>
                </a:lnTo>
                <a:lnTo>
                  <a:pt x="4572" y="649223"/>
                </a:lnTo>
                <a:lnTo>
                  <a:pt x="10667" y="649154"/>
                </a:lnTo>
                <a:lnTo>
                  <a:pt x="10667" y="640079"/>
                </a:lnTo>
                <a:lnTo>
                  <a:pt x="4571" y="640079"/>
                </a:lnTo>
                <a:lnTo>
                  <a:pt x="10667" y="633983"/>
                </a:lnTo>
                <a:lnTo>
                  <a:pt x="1319743" y="633983"/>
                </a:lnTo>
                <a:lnTo>
                  <a:pt x="1337899" y="628233"/>
                </a:lnTo>
                <a:lnTo>
                  <a:pt x="1341120" y="621791"/>
                </a:lnTo>
                <a:lnTo>
                  <a:pt x="1354058" y="621791"/>
                </a:lnTo>
                <a:lnTo>
                  <a:pt x="1384055" y="612647"/>
                </a:lnTo>
                <a:lnTo>
                  <a:pt x="1384554" y="612647"/>
                </a:lnTo>
                <a:lnTo>
                  <a:pt x="1386840" y="609599"/>
                </a:lnTo>
                <a:lnTo>
                  <a:pt x="1397189" y="609599"/>
                </a:lnTo>
                <a:lnTo>
                  <a:pt x="1423165" y="603837"/>
                </a:lnTo>
                <a:lnTo>
                  <a:pt x="1427988" y="597407"/>
                </a:lnTo>
                <a:lnTo>
                  <a:pt x="1440320" y="597407"/>
                </a:lnTo>
                <a:lnTo>
                  <a:pt x="1468554" y="588263"/>
                </a:lnTo>
                <a:lnTo>
                  <a:pt x="1469136" y="588263"/>
                </a:lnTo>
                <a:lnTo>
                  <a:pt x="1470660" y="585215"/>
                </a:lnTo>
                <a:lnTo>
                  <a:pt x="1483451" y="585215"/>
                </a:lnTo>
                <a:lnTo>
                  <a:pt x="1509376" y="576071"/>
                </a:lnTo>
                <a:lnTo>
                  <a:pt x="1510284" y="576071"/>
                </a:lnTo>
                <a:lnTo>
                  <a:pt x="1511808" y="573023"/>
                </a:lnTo>
                <a:lnTo>
                  <a:pt x="1526582" y="573023"/>
                </a:lnTo>
                <a:lnTo>
                  <a:pt x="1560051" y="560831"/>
                </a:lnTo>
                <a:lnTo>
                  <a:pt x="1560271" y="560831"/>
                </a:lnTo>
                <a:lnTo>
                  <a:pt x="1562100" y="557783"/>
                </a:lnTo>
                <a:lnTo>
                  <a:pt x="1569713" y="557783"/>
                </a:lnTo>
                <a:lnTo>
                  <a:pt x="1596334" y="551835"/>
                </a:lnTo>
                <a:lnTo>
                  <a:pt x="1598676" y="545591"/>
                </a:lnTo>
                <a:lnTo>
                  <a:pt x="1612844" y="545591"/>
                </a:lnTo>
                <a:lnTo>
                  <a:pt x="1635194" y="539572"/>
                </a:lnTo>
                <a:lnTo>
                  <a:pt x="1639824" y="533399"/>
                </a:lnTo>
                <a:lnTo>
                  <a:pt x="1655974" y="533399"/>
                </a:lnTo>
                <a:lnTo>
                  <a:pt x="1685086" y="524255"/>
                </a:lnTo>
                <a:lnTo>
                  <a:pt x="1685544" y="524255"/>
                </a:lnTo>
                <a:lnTo>
                  <a:pt x="1687068" y="521207"/>
                </a:lnTo>
                <a:lnTo>
                  <a:pt x="1699105" y="521207"/>
                </a:lnTo>
                <a:lnTo>
                  <a:pt x="1730246" y="512063"/>
                </a:lnTo>
                <a:lnTo>
                  <a:pt x="1730502" y="512063"/>
                </a:lnTo>
                <a:lnTo>
                  <a:pt x="1732788" y="509015"/>
                </a:lnTo>
                <a:lnTo>
                  <a:pt x="1742236" y="509015"/>
                </a:lnTo>
                <a:lnTo>
                  <a:pt x="1770860" y="499871"/>
                </a:lnTo>
                <a:lnTo>
                  <a:pt x="1771650" y="499871"/>
                </a:lnTo>
                <a:lnTo>
                  <a:pt x="1773936" y="496823"/>
                </a:lnTo>
                <a:lnTo>
                  <a:pt x="1785367" y="496823"/>
                </a:lnTo>
                <a:lnTo>
                  <a:pt x="1811413" y="487701"/>
                </a:lnTo>
                <a:lnTo>
                  <a:pt x="1815084" y="481583"/>
                </a:lnTo>
                <a:lnTo>
                  <a:pt x="1828498" y="481583"/>
                </a:lnTo>
                <a:lnTo>
                  <a:pt x="1854610" y="475682"/>
                </a:lnTo>
                <a:lnTo>
                  <a:pt x="1857756" y="469391"/>
                </a:lnTo>
                <a:lnTo>
                  <a:pt x="1871629" y="469391"/>
                </a:lnTo>
                <a:lnTo>
                  <a:pt x="1895794" y="463419"/>
                </a:lnTo>
                <a:lnTo>
                  <a:pt x="1898904" y="457199"/>
                </a:lnTo>
                <a:lnTo>
                  <a:pt x="1914760" y="457199"/>
                </a:lnTo>
                <a:lnTo>
                  <a:pt x="1943051" y="448055"/>
                </a:lnTo>
                <a:lnTo>
                  <a:pt x="1943481" y="448055"/>
                </a:lnTo>
                <a:lnTo>
                  <a:pt x="1944624" y="445007"/>
                </a:lnTo>
                <a:lnTo>
                  <a:pt x="1957891" y="445007"/>
                </a:lnTo>
                <a:lnTo>
                  <a:pt x="1981088" y="439060"/>
                </a:lnTo>
                <a:lnTo>
                  <a:pt x="1985772" y="432815"/>
                </a:lnTo>
                <a:lnTo>
                  <a:pt x="2001022" y="432815"/>
                </a:lnTo>
                <a:lnTo>
                  <a:pt x="2022283" y="426719"/>
                </a:lnTo>
                <a:lnTo>
                  <a:pt x="2026920" y="420623"/>
                </a:lnTo>
                <a:lnTo>
                  <a:pt x="2044153" y="420623"/>
                </a:lnTo>
                <a:lnTo>
                  <a:pt x="2074800" y="411943"/>
                </a:lnTo>
                <a:lnTo>
                  <a:pt x="2078736" y="405383"/>
                </a:lnTo>
                <a:lnTo>
                  <a:pt x="2087284" y="405383"/>
                </a:lnTo>
                <a:lnTo>
                  <a:pt x="2114996" y="399708"/>
                </a:lnTo>
                <a:lnTo>
                  <a:pt x="2119884" y="393191"/>
                </a:lnTo>
                <a:lnTo>
                  <a:pt x="2130415" y="393191"/>
                </a:lnTo>
                <a:lnTo>
                  <a:pt x="2156217" y="387419"/>
                </a:lnTo>
                <a:lnTo>
                  <a:pt x="2161032" y="380999"/>
                </a:lnTo>
                <a:lnTo>
                  <a:pt x="2173545" y="380999"/>
                </a:lnTo>
                <a:lnTo>
                  <a:pt x="2201568" y="371855"/>
                </a:lnTo>
                <a:lnTo>
                  <a:pt x="2202180" y="371855"/>
                </a:lnTo>
                <a:lnTo>
                  <a:pt x="2203704" y="368807"/>
                </a:lnTo>
                <a:lnTo>
                  <a:pt x="2216676" y="368807"/>
                </a:lnTo>
                <a:lnTo>
                  <a:pt x="2241725" y="362869"/>
                </a:lnTo>
                <a:lnTo>
                  <a:pt x="2244852" y="356615"/>
                </a:lnTo>
                <a:lnTo>
                  <a:pt x="2259807" y="356615"/>
                </a:lnTo>
                <a:lnTo>
                  <a:pt x="2282913" y="350597"/>
                </a:lnTo>
                <a:lnTo>
                  <a:pt x="2286000" y="344423"/>
                </a:lnTo>
                <a:lnTo>
                  <a:pt x="2302938" y="344423"/>
                </a:lnTo>
                <a:lnTo>
                  <a:pt x="2327859" y="335279"/>
                </a:lnTo>
                <a:lnTo>
                  <a:pt x="2328062" y="335279"/>
                </a:lnTo>
                <a:lnTo>
                  <a:pt x="2331720" y="329183"/>
                </a:lnTo>
                <a:lnTo>
                  <a:pt x="2346069" y="329183"/>
                </a:lnTo>
                <a:lnTo>
                  <a:pt x="2368250" y="323148"/>
                </a:lnTo>
                <a:lnTo>
                  <a:pt x="2372868" y="316991"/>
                </a:lnTo>
                <a:lnTo>
                  <a:pt x="2389200" y="316991"/>
                </a:lnTo>
                <a:lnTo>
                  <a:pt x="2409088" y="310895"/>
                </a:lnTo>
                <a:lnTo>
                  <a:pt x="2409444" y="310895"/>
                </a:lnTo>
                <a:lnTo>
                  <a:pt x="2414016" y="304799"/>
                </a:lnTo>
                <a:lnTo>
                  <a:pt x="2432331" y="304799"/>
                </a:lnTo>
                <a:lnTo>
                  <a:pt x="2463241" y="295655"/>
                </a:lnTo>
                <a:lnTo>
                  <a:pt x="2463546" y="295655"/>
                </a:lnTo>
                <a:lnTo>
                  <a:pt x="2465832" y="292607"/>
                </a:lnTo>
                <a:lnTo>
                  <a:pt x="2475462" y="292607"/>
                </a:lnTo>
                <a:lnTo>
                  <a:pt x="2503855" y="283463"/>
                </a:lnTo>
                <a:lnTo>
                  <a:pt x="2504694" y="283463"/>
                </a:lnTo>
                <a:lnTo>
                  <a:pt x="2506980" y="280415"/>
                </a:lnTo>
                <a:lnTo>
                  <a:pt x="2518593" y="280415"/>
                </a:lnTo>
                <a:lnTo>
                  <a:pt x="2541255" y="274359"/>
                </a:lnTo>
                <a:lnTo>
                  <a:pt x="2543556" y="268223"/>
                </a:lnTo>
                <a:lnTo>
                  <a:pt x="2561724" y="268223"/>
                </a:lnTo>
                <a:lnTo>
                  <a:pt x="2588342" y="259129"/>
                </a:lnTo>
                <a:lnTo>
                  <a:pt x="2590800" y="252983"/>
                </a:lnTo>
                <a:lnTo>
                  <a:pt x="2604855" y="252983"/>
                </a:lnTo>
                <a:lnTo>
                  <a:pt x="2628842" y="247004"/>
                </a:lnTo>
                <a:lnTo>
                  <a:pt x="2631948" y="240791"/>
                </a:lnTo>
                <a:lnTo>
                  <a:pt x="2647986" y="240791"/>
                </a:lnTo>
                <a:lnTo>
                  <a:pt x="2670035" y="234722"/>
                </a:lnTo>
                <a:lnTo>
                  <a:pt x="2673096" y="228599"/>
                </a:lnTo>
                <a:lnTo>
                  <a:pt x="2691117" y="228599"/>
                </a:lnTo>
                <a:lnTo>
                  <a:pt x="2714142" y="222638"/>
                </a:lnTo>
                <a:lnTo>
                  <a:pt x="2718816" y="216407"/>
                </a:lnTo>
                <a:lnTo>
                  <a:pt x="2734247" y="216407"/>
                </a:lnTo>
                <a:lnTo>
                  <a:pt x="2755278" y="210311"/>
                </a:lnTo>
                <a:lnTo>
                  <a:pt x="2759964" y="204215"/>
                </a:lnTo>
                <a:lnTo>
                  <a:pt x="2777378" y="204215"/>
                </a:lnTo>
                <a:lnTo>
                  <a:pt x="2799571" y="198153"/>
                </a:lnTo>
                <a:lnTo>
                  <a:pt x="2802636" y="192023"/>
                </a:lnTo>
                <a:lnTo>
                  <a:pt x="2820509" y="192023"/>
                </a:lnTo>
                <a:lnTo>
                  <a:pt x="2849093" y="183174"/>
                </a:lnTo>
                <a:lnTo>
                  <a:pt x="2852928" y="176783"/>
                </a:lnTo>
                <a:lnTo>
                  <a:pt x="2863640" y="176783"/>
                </a:lnTo>
                <a:lnTo>
                  <a:pt x="2887192" y="170755"/>
                </a:lnTo>
                <a:lnTo>
                  <a:pt x="2889504" y="164591"/>
                </a:lnTo>
                <a:lnTo>
                  <a:pt x="2906771" y="164591"/>
                </a:lnTo>
                <a:lnTo>
                  <a:pt x="2923560" y="161855"/>
                </a:lnTo>
                <a:lnTo>
                  <a:pt x="2930652" y="152399"/>
                </a:lnTo>
                <a:lnTo>
                  <a:pt x="2949902" y="152399"/>
                </a:lnTo>
                <a:lnTo>
                  <a:pt x="2974772" y="146455"/>
                </a:lnTo>
                <a:lnTo>
                  <a:pt x="2977896" y="140207"/>
                </a:lnTo>
                <a:lnTo>
                  <a:pt x="2993033" y="140207"/>
                </a:lnTo>
                <a:lnTo>
                  <a:pt x="3015961" y="134181"/>
                </a:lnTo>
                <a:lnTo>
                  <a:pt x="3019044" y="128015"/>
                </a:lnTo>
                <a:lnTo>
                  <a:pt x="3036164" y="128015"/>
                </a:lnTo>
                <a:lnTo>
                  <a:pt x="3060854" y="118871"/>
                </a:lnTo>
                <a:lnTo>
                  <a:pt x="3062478" y="118871"/>
                </a:lnTo>
                <a:lnTo>
                  <a:pt x="3064764" y="115823"/>
                </a:lnTo>
                <a:lnTo>
                  <a:pt x="3079295" y="115823"/>
                </a:lnTo>
                <a:lnTo>
                  <a:pt x="3100219" y="110071"/>
                </a:lnTo>
                <a:lnTo>
                  <a:pt x="3105912" y="100583"/>
                </a:lnTo>
                <a:lnTo>
                  <a:pt x="3122426" y="100583"/>
                </a:lnTo>
                <a:lnTo>
                  <a:pt x="3145498" y="94564"/>
                </a:lnTo>
                <a:lnTo>
                  <a:pt x="3148584" y="88391"/>
                </a:lnTo>
                <a:lnTo>
                  <a:pt x="3165557" y="88391"/>
                </a:lnTo>
                <a:lnTo>
                  <a:pt x="3186612" y="82295"/>
                </a:lnTo>
                <a:lnTo>
                  <a:pt x="3189732" y="76199"/>
                </a:lnTo>
                <a:lnTo>
                  <a:pt x="3208688" y="76199"/>
                </a:lnTo>
                <a:lnTo>
                  <a:pt x="3233131" y="70197"/>
                </a:lnTo>
                <a:lnTo>
                  <a:pt x="3235452" y="64007"/>
                </a:lnTo>
                <a:lnTo>
                  <a:pt x="3251818" y="64007"/>
                </a:lnTo>
                <a:lnTo>
                  <a:pt x="3274301" y="57945"/>
                </a:lnTo>
                <a:lnTo>
                  <a:pt x="3276600" y="51815"/>
                </a:lnTo>
                <a:lnTo>
                  <a:pt x="3294949" y="51815"/>
                </a:lnTo>
                <a:lnTo>
                  <a:pt x="3312277" y="45719"/>
                </a:lnTo>
                <a:lnTo>
                  <a:pt x="3313176" y="45719"/>
                </a:lnTo>
                <a:lnTo>
                  <a:pt x="3317748" y="39623"/>
                </a:lnTo>
                <a:lnTo>
                  <a:pt x="3338064" y="39623"/>
                </a:lnTo>
                <a:lnTo>
                  <a:pt x="3363763" y="27455"/>
                </a:lnTo>
                <a:lnTo>
                  <a:pt x="3364992" y="24383"/>
                </a:lnTo>
                <a:lnTo>
                  <a:pt x="3369983" y="24383"/>
                </a:lnTo>
                <a:lnTo>
                  <a:pt x="3435095" y="0"/>
                </a:lnTo>
                <a:close/>
              </a:path>
              <a:path w="3441700" h="1402079">
                <a:moveTo>
                  <a:pt x="2209799" y="633983"/>
                </a:moveTo>
                <a:lnTo>
                  <a:pt x="1860130" y="633983"/>
                </a:lnTo>
                <a:lnTo>
                  <a:pt x="1859323" y="637031"/>
                </a:lnTo>
                <a:lnTo>
                  <a:pt x="2214372" y="1402079"/>
                </a:lnTo>
                <a:lnTo>
                  <a:pt x="2218943" y="1402079"/>
                </a:lnTo>
                <a:lnTo>
                  <a:pt x="2220467" y="1395983"/>
                </a:lnTo>
                <a:lnTo>
                  <a:pt x="2220467" y="649223"/>
                </a:lnTo>
                <a:lnTo>
                  <a:pt x="2209799" y="649223"/>
                </a:lnTo>
                <a:lnTo>
                  <a:pt x="2024973" y="640079"/>
                </a:lnTo>
                <a:lnTo>
                  <a:pt x="2209799" y="640079"/>
                </a:lnTo>
                <a:lnTo>
                  <a:pt x="2209799" y="633983"/>
                </a:lnTo>
                <a:close/>
              </a:path>
              <a:path w="3441700" h="1402079">
                <a:moveTo>
                  <a:pt x="47809" y="648728"/>
                </a:moveTo>
                <a:lnTo>
                  <a:pt x="10667" y="649154"/>
                </a:lnTo>
                <a:lnTo>
                  <a:pt x="47809" y="648728"/>
                </a:lnTo>
                <a:close/>
              </a:path>
              <a:path w="3441700" h="1402079">
                <a:moveTo>
                  <a:pt x="2209799" y="640079"/>
                </a:moveTo>
                <a:lnTo>
                  <a:pt x="2024973" y="640079"/>
                </a:lnTo>
                <a:lnTo>
                  <a:pt x="2209799" y="649223"/>
                </a:lnTo>
                <a:lnTo>
                  <a:pt x="2209799" y="640079"/>
                </a:lnTo>
                <a:close/>
              </a:path>
              <a:path w="3441700" h="1402079">
                <a:moveTo>
                  <a:pt x="2218943" y="630935"/>
                </a:moveTo>
                <a:lnTo>
                  <a:pt x="1878665" y="630935"/>
                </a:lnTo>
                <a:lnTo>
                  <a:pt x="1877568" y="633983"/>
                </a:lnTo>
                <a:lnTo>
                  <a:pt x="2209799" y="633983"/>
                </a:lnTo>
                <a:lnTo>
                  <a:pt x="2214371" y="640079"/>
                </a:lnTo>
                <a:lnTo>
                  <a:pt x="2209799" y="640079"/>
                </a:lnTo>
                <a:lnTo>
                  <a:pt x="2209799" y="649223"/>
                </a:lnTo>
                <a:lnTo>
                  <a:pt x="2220467" y="649223"/>
                </a:lnTo>
                <a:lnTo>
                  <a:pt x="2220467" y="633983"/>
                </a:lnTo>
                <a:lnTo>
                  <a:pt x="2218943" y="630935"/>
                </a:lnTo>
                <a:close/>
              </a:path>
              <a:path w="3441700" h="1402079">
                <a:moveTo>
                  <a:pt x="1319743" y="633983"/>
                </a:moveTo>
                <a:lnTo>
                  <a:pt x="10667" y="633983"/>
                </a:lnTo>
                <a:lnTo>
                  <a:pt x="10667" y="640079"/>
                </a:lnTo>
                <a:lnTo>
                  <a:pt x="696393" y="640079"/>
                </a:lnTo>
                <a:lnTo>
                  <a:pt x="47809" y="648728"/>
                </a:lnTo>
                <a:lnTo>
                  <a:pt x="1319170" y="634165"/>
                </a:lnTo>
                <a:lnTo>
                  <a:pt x="1319743" y="633983"/>
                </a:lnTo>
                <a:close/>
              </a:path>
              <a:path w="3441700" h="1402079">
                <a:moveTo>
                  <a:pt x="10667" y="633983"/>
                </a:moveTo>
                <a:lnTo>
                  <a:pt x="4571" y="640079"/>
                </a:lnTo>
                <a:lnTo>
                  <a:pt x="10667" y="640079"/>
                </a:lnTo>
                <a:lnTo>
                  <a:pt x="10667" y="633983"/>
                </a:lnTo>
                <a:close/>
              </a:path>
              <a:path w="3441700" h="1402079">
                <a:moveTo>
                  <a:pt x="1335024" y="633983"/>
                </a:moveTo>
                <a:lnTo>
                  <a:pt x="1319170" y="634165"/>
                </a:lnTo>
                <a:lnTo>
                  <a:pt x="1310120" y="637031"/>
                </a:lnTo>
                <a:lnTo>
                  <a:pt x="1335024" y="633983"/>
                </a:lnTo>
                <a:close/>
              </a:path>
              <a:path w="3441700" h="1402079">
                <a:moveTo>
                  <a:pt x="1338990" y="627887"/>
                </a:moveTo>
                <a:lnTo>
                  <a:pt x="1337899" y="628233"/>
                </a:lnTo>
                <a:lnTo>
                  <a:pt x="1335024" y="633983"/>
                </a:lnTo>
                <a:lnTo>
                  <a:pt x="1338990" y="627887"/>
                </a:lnTo>
                <a:close/>
              </a:path>
              <a:path w="3441700" h="1402079">
                <a:moveTo>
                  <a:pt x="1892126" y="621791"/>
                </a:moveTo>
                <a:lnTo>
                  <a:pt x="1880616" y="621791"/>
                </a:lnTo>
                <a:lnTo>
                  <a:pt x="1879404" y="627887"/>
                </a:lnTo>
                <a:lnTo>
                  <a:pt x="1892126" y="621791"/>
                </a:lnTo>
                <a:close/>
              </a:path>
              <a:path w="3441700" h="1402079">
                <a:moveTo>
                  <a:pt x="1384554" y="612647"/>
                </a:moveTo>
                <a:lnTo>
                  <a:pt x="1384055" y="612647"/>
                </a:lnTo>
                <a:lnTo>
                  <a:pt x="1377696" y="621791"/>
                </a:lnTo>
                <a:lnTo>
                  <a:pt x="1384554" y="612647"/>
                </a:lnTo>
                <a:close/>
              </a:path>
              <a:path w="3441700" h="1402079">
                <a:moveTo>
                  <a:pt x="1924121" y="609599"/>
                </a:moveTo>
                <a:lnTo>
                  <a:pt x="1912620" y="609599"/>
                </a:lnTo>
                <a:lnTo>
                  <a:pt x="1910702" y="615695"/>
                </a:lnTo>
                <a:lnTo>
                  <a:pt x="1924121" y="609599"/>
                </a:lnTo>
                <a:close/>
              </a:path>
              <a:path w="3441700" h="1402079">
                <a:moveTo>
                  <a:pt x="1424670" y="603503"/>
                </a:moveTo>
                <a:lnTo>
                  <a:pt x="1423165" y="603837"/>
                </a:lnTo>
                <a:lnTo>
                  <a:pt x="1418844" y="609599"/>
                </a:lnTo>
                <a:lnTo>
                  <a:pt x="1424670" y="603503"/>
                </a:lnTo>
                <a:close/>
              </a:path>
              <a:path w="3441700" h="1402079">
                <a:moveTo>
                  <a:pt x="1956116" y="597407"/>
                </a:moveTo>
                <a:lnTo>
                  <a:pt x="1946148" y="597407"/>
                </a:lnTo>
                <a:lnTo>
                  <a:pt x="1945098" y="600455"/>
                </a:lnTo>
                <a:lnTo>
                  <a:pt x="1956116" y="597407"/>
                </a:lnTo>
                <a:close/>
              </a:path>
              <a:path w="3441700" h="1402079">
                <a:moveTo>
                  <a:pt x="1469136" y="588263"/>
                </a:moveTo>
                <a:lnTo>
                  <a:pt x="1468554" y="588263"/>
                </a:lnTo>
                <a:lnTo>
                  <a:pt x="1464564" y="597407"/>
                </a:lnTo>
                <a:lnTo>
                  <a:pt x="1469136" y="588263"/>
                </a:lnTo>
                <a:close/>
              </a:path>
              <a:path w="3441700" h="1402079">
                <a:moveTo>
                  <a:pt x="1988112" y="585215"/>
                </a:moveTo>
                <a:lnTo>
                  <a:pt x="1976628" y="585215"/>
                </a:lnTo>
                <a:lnTo>
                  <a:pt x="1975418" y="588263"/>
                </a:lnTo>
                <a:lnTo>
                  <a:pt x="1988112" y="585215"/>
                </a:lnTo>
                <a:close/>
              </a:path>
              <a:path w="3441700" h="1402079">
                <a:moveTo>
                  <a:pt x="1510284" y="576071"/>
                </a:moveTo>
                <a:lnTo>
                  <a:pt x="1509376" y="576071"/>
                </a:lnTo>
                <a:lnTo>
                  <a:pt x="1505712" y="585215"/>
                </a:lnTo>
                <a:lnTo>
                  <a:pt x="1510284" y="576071"/>
                </a:lnTo>
                <a:close/>
              </a:path>
              <a:path w="3441700" h="1402079">
                <a:moveTo>
                  <a:pt x="2020107" y="573023"/>
                </a:moveTo>
                <a:lnTo>
                  <a:pt x="2007108" y="573023"/>
                </a:lnTo>
                <a:lnTo>
                  <a:pt x="2005739" y="579119"/>
                </a:lnTo>
                <a:lnTo>
                  <a:pt x="2020107" y="573023"/>
                </a:lnTo>
                <a:close/>
              </a:path>
              <a:path w="3441700" h="1402079">
                <a:moveTo>
                  <a:pt x="1560271" y="560831"/>
                </a:moveTo>
                <a:lnTo>
                  <a:pt x="1560051" y="560831"/>
                </a:lnTo>
                <a:lnTo>
                  <a:pt x="1552956" y="573023"/>
                </a:lnTo>
                <a:lnTo>
                  <a:pt x="1560271" y="560831"/>
                </a:lnTo>
                <a:close/>
              </a:path>
              <a:path w="3441700" h="1402079">
                <a:moveTo>
                  <a:pt x="2052103" y="557783"/>
                </a:moveTo>
                <a:lnTo>
                  <a:pt x="2042160" y="557783"/>
                </a:lnTo>
                <a:lnTo>
                  <a:pt x="2041113" y="563879"/>
                </a:lnTo>
                <a:lnTo>
                  <a:pt x="2052103" y="557783"/>
                </a:lnTo>
                <a:close/>
              </a:path>
              <a:path w="3441700" h="1402079">
                <a:moveTo>
                  <a:pt x="1596996" y="551687"/>
                </a:moveTo>
                <a:lnTo>
                  <a:pt x="1596334" y="551835"/>
                </a:lnTo>
                <a:lnTo>
                  <a:pt x="1594104" y="557783"/>
                </a:lnTo>
                <a:lnTo>
                  <a:pt x="1596996" y="551687"/>
                </a:lnTo>
                <a:close/>
              </a:path>
              <a:path w="3441700" h="1402079">
                <a:moveTo>
                  <a:pt x="2084098" y="545591"/>
                </a:moveTo>
                <a:lnTo>
                  <a:pt x="2072640" y="545591"/>
                </a:lnTo>
                <a:lnTo>
                  <a:pt x="2071433" y="551687"/>
                </a:lnTo>
                <a:lnTo>
                  <a:pt x="2084098" y="545591"/>
                </a:lnTo>
                <a:close/>
              </a:path>
              <a:path w="3441700" h="1402079">
                <a:moveTo>
                  <a:pt x="1635478" y="539495"/>
                </a:moveTo>
                <a:lnTo>
                  <a:pt x="1635194" y="539572"/>
                </a:lnTo>
                <a:lnTo>
                  <a:pt x="1630680" y="545591"/>
                </a:lnTo>
                <a:lnTo>
                  <a:pt x="1635478" y="539495"/>
                </a:lnTo>
                <a:close/>
              </a:path>
              <a:path w="3441700" h="1402079">
                <a:moveTo>
                  <a:pt x="2116093" y="533399"/>
                </a:moveTo>
                <a:lnTo>
                  <a:pt x="2103120" y="533399"/>
                </a:lnTo>
                <a:lnTo>
                  <a:pt x="2101754" y="539495"/>
                </a:lnTo>
                <a:lnTo>
                  <a:pt x="2116093" y="533399"/>
                </a:lnTo>
                <a:close/>
              </a:path>
              <a:path w="3441700" h="1402079">
                <a:moveTo>
                  <a:pt x="1685544" y="524255"/>
                </a:moveTo>
                <a:lnTo>
                  <a:pt x="1685086" y="524255"/>
                </a:lnTo>
                <a:lnTo>
                  <a:pt x="1680972" y="533399"/>
                </a:lnTo>
                <a:lnTo>
                  <a:pt x="1685544" y="524255"/>
                </a:lnTo>
                <a:close/>
              </a:path>
              <a:path w="3441700" h="1402079">
                <a:moveTo>
                  <a:pt x="2148089" y="521207"/>
                </a:moveTo>
                <a:lnTo>
                  <a:pt x="2138172" y="521207"/>
                </a:lnTo>
                <a:lnTo>
                  <a:pt x="2136518" y="527303"/>
                </a:lnTo>
                <a:lnTo>
                  <a:pt x="2148089" y="521207"/>
                </a:lnTo>
                <a:close/>
              </a:path>
              <a:path w="3441700" h="1402079">
                <a:moveTo>
                  <a:pt x="1730502" y="512063"/>
                </a:moveTo>
                <a:lnTo>
                  <a:pt x="1730246" y="512063"/>
                </a:lnTo>
                <a:lnTo>
                  <a:pt x="1723644" y="521207"/>
                </a:lnTo>
                <a:lnTo>
                  <a:pt x="1730502" y="512063"/>
                </a:lnTo>
                <a:close/>
              </a:path>
              <a:path w="3441700" h="1402079">
                <a:moveTo>
                  <a:pt x="2180084" y="509015"/>
                </a:moveTo>
                <a:lnTo>
                  <a:pt x="2173224" y="509015"/>
                </a:lnTo>
                <a:lnTo>
                  <a:pt x="2170478" y="512063"/>
                </a:lnTo>
                <a:lnTo>
                  <a:pt x="2180084" y="509015"/>
                </a:lnTo>
                <a:close/>
              </a:path>
              <a:path w="3441700" h="1402079">
                <a:moveTo>
                  <a:pt x="1771650" y="499871"/>
                </a:moveTo>
                <a:lnTo>
                  <a:pt x="1770860" y="499871"/>
                </a:lnTo>
                <a:lnTo>
                  <a:pt x="1764792" y="509015"/>
                </a:lnTo>
                <a:lnTo>
                  <a:pt x="1771650" y="499871"/>
                </a:lnTo>
                <a:close/>
              </a:path>
              <a:path w="3441700" h="1402079">
                <a:moveTo>
                  <a:pt x="2212080" y="496823"/>
                </a:moveTo>
                <a:lnTo>
                  <a:pt x="2199132" y="496823"/>
                </a:lnTo>
                <a:lnTo>
                  <a:pt x="2197768" y="502919"/>
                </a:lnTo>
                <a:lnTo>
                  <a:pt x="2212080" y="496823"/>
                </a:lnTo>
                <a:close/>
              </a:path>
              <a:path w="3441700" h="1402079">
                <a:moveTo>
                  <a:pt x="1811475" y="487679"/>
                </a:moveTo>
                <a:lnTo>
                  <a:pt x="1805940" y="496823"/>
                </a:lnTo>
                <a:lnTo>
                  <a:pt x="1811475" y="487679"/>
                </a:lnTo>
                <a:close/>
              </a:path>
              <a:path w="3441700" h="1402079">
                <a:moveTo>
                  <a:pt x="2244075" y="481583"/>
                </a:moveTo>
                <a:lnTo>
                  <a:pt x="2234184" y="481583"/>
                </a:lnTo>
                <a:lnTo>
                  <a:pt x="2232535" y="487679"/>
                </a:lnTo>
                <a:lnTo>
                  <a:pt x="2244075" y="481583"/>
                </a:lnTo>
                <a:close/>
              </a:path>
              <a:path w="3441700" h="1402079">
                <a:moveTo>
                  <a:pt x="1855472" y="475487"/>
                </a:moveTo>
                <a:lnTo>
                  <a:pt x="1854610" y="475682"/>
                </a:lnTo>
                <a:lnTo>
                  <a:pt x="1851660" y="481583"/>
                </a:lnTo>
                <a:lnTo>
                  <a:pt x="1855472" y="475487"/>
                </a:lnTo>
                <a:close/>
              </a:path>
              <a:path w="3441700" h="1402079">
                <a:moveTo>
                  <a:pt x="2276071" y="469391"/>
                </a:moveTo>
                <a:lnTo>
                  <a:pt x="2264664" y="469391"/>
                </a:lnTo>
                <a:lnTo>
                  <a:pt x="2262762" y="475487"/>
                </a:lnTo>
                <a:lnTo>
                  <a:pt x="2276071" y="469391"/>
                </a:lnTo>
                <a:close/>
              </a:path>
              <a:path w="3441700" h="1402079">
                <a:moveTo>
                  <a:pt x="1896294" y="463295"/>
                </a:moveTo>
                <a:lnTo>
                  <a:pt x="1895794" y="463419"/>
                </a:lnTo>
                <a:lnTo>
                  <a:pt x="1892808" y="469391"/>
                </a:lnTo>
                <a:lnTo>
                  <a:pt x="1896294" y="463295"/>
                </a:lnTo>
                <a:close/>
              </a:path>
              <a:path w="3441700" h="1402079">
                <a:moveTo>
                  <a:pt x="2308066" y="457199"/>
                </a:moveTo>
                <a:lnTo>
                  <a:pt x="2295144" y="457199"/>
                </a:lnTo>
                <a:lnTo>
                  <a:pt x="2292989" y="463295"/>
                </a:lnTo>
                <a:lnTo>
                  <a:pt x="2308066" y="457199"/>
                </a:lnTo>
                <a:close/>
              </a:path>
              <a:path w="3441700" h="1402079">
                <a:moveTo>
                  <a:pt x="1943481" y="448055"/>
                </a:moveTo>
                <a:lnTo>
                  <a:pt x="1943051" y="448055"/>
                </a:lnTo>
                <a:lnTo>
                  <a:pt x="1940052" y="457199"/>
                </a:lnTo>
                <a:lnTo>
                  <a:pt x="1943481" y="448055"/>
                </a:lnTo>
                <a:close/>
              </a:path>
              <a:path w="3441700" h="1402079">
                <a:moveTo>
                  <a:pt x="2340061" y="445007"/>
                </a:moveTo>
                <a:lnTo>
                  <a:pt x="2330196" y="445007"/>
                </a:lnTo>
                <a:lnTo>
                  <a:pt x="2328551" y="448055"/>
                </a:lnTo>
                <a:lnTo>
                  <a:pt x="2340061" y="445007"/>
                </a:lnTo>
                <a:close/>
              </a:path>
              <a:path w="3441700" h="1402079">
                <a:moveTo>
                  <a:pt x="1981669" y="438911"/>
                </a:moveTo>
                <a:lnTo>
                  <a:pt x="1981088" y="439060"/>
                </a:lnTo>
                <a:lnTo>
                  <a:pt x="1976628" y="445007"/>
                </a:lnTo>
                <a:lnTo>
                  <a:pt x="1981669" y="438911"/>
                </a:lnTo>
                <a:close/>
              </a:path>
              <a:path w="3441700" h="1402079">
                <a:moveTo>
                  <a:pt x="2372057" y="432815"/>
                </a:moveTo>
                <a:lnTo>
                  <a:pt x="2360676" y="432815"/>
                </a:lnTo>
                <a:lnTo>
                  <a:pt x="2358778" y="438911"/>
                </a:lnTo>
                <a:lnTo>
                  <a:pt x="2372057" y="432815"/>
                </a:lnTo>
                <a:close/>
              </a:path>
              <a:path w="3441700" h="1402079">
                <a:moveTo>
                  <a:pt x="2022348" y="426719"/>
                </a:moveTo>
                <a:lnTo>
                  <a:pt x="2017776" y="432815"/>
                </a:lnTo>
                <a:lnTo>
                  <a:pt x="2022348" y="426719"/>
                </a:lnTo>
                <a:close/>
              </a:path>
              <a:path w="3441700" h="1402079">
                <a:moveTo>
                  <a:pt x="2404052" y="420623"/>
                </a:moveTo>
                <a:lnTo>
                  <a:pt x="2391156" y="420623"/>
                </a:lnTo>
                <a:lnTo>
                  <a:pt x="2389006" y="426719"/>
                </a:lnTo>
                <a:lnTo>
                  <a:pt x="2404052" y="420623"/>
                </a:lnTo>
                <a:close/>
              </a:path>
              <a:path w="3441700" h="1402079">
                <a:moveTo>
                  <a:pt x="2076436" y="411479"/>
                </a:moveTo>
                <a:lnTo>
                  <a:pt x="2074800" y="411943"/>
                </a:lnTo>
                <a:lnTo>
                  <a:pt x="2069592" y="420623"/>
                </a:lnTo>
                <a:lnTo>
                  <a:pt x="2076436" y="411479"/>
                </a:lnTo>
                <a:close/>
              </a:path>
              <a:path w="3441700" h="1402079">
                <a:moveTo>
                  <a:pt x="2436048" y="405383"/>
                </a:moveTo>
                <a:lnTo>
                  <a:pt x="2424684" y="405383"/>
                </a:lnTo>
                <a:lnTo>
                  <a:pt x="2423487" y="411479"/>
                </a:lnTo>
                <a:lnTo>
                  <a:pt x="2436048" y="405383"/>
                </a:lnTo>
                <a:close/>
              </a:path>
              <a:path w="3441700" h="1402079">
                <a:moveTo>
                  <a:pt x="2117050" y="399287"/>
                </a:moveTo>
                <a:lnTo>
                  <a:pt x="2114996" y="399708"/>
                </a:lnTo>
                <a:lnTo>
                  <a:pt x="2110740" y="405383"/>
                </a:lnTo>
                <a:lnTo>
                  <a:pt x="2117050" y="399287"/>
                </a:lnTo>
                <a:close/>
              </a:path>
              <a:path w="3441700" h="1402079">
                <a:moveTo>
                  <a:pt x="2468043" y="393191"/>
                </a:moveTo>
                <a:lnTo>
                  <a:pt x="2456688" y="393191"/>
                </a:lnTo>
                <a:lnTo>
                  <a:pt x="2454795" y="399287"/>
                </a:lnTo>
                <a:lnTo>
                  <a:pt x="2468043" y="393191"/>
                </a:lnTo>
                <a:close/>
              </a:path>
              <a:path w="3441700" h="1402079">
                <a:moveTo>
                  <a:pt x="2157665" y="387095"/>
                </a:moveTo>
                <a:lnTo>
                  <a:pt x="2156217" y="387419"/>
                </a:lnTo>
                <a:lnTo>
                  <a:pt x="2151888" y="393191"/>
                </a:lnTo>
                <a:lnTo>
                  <a:pt x="2157665" y="387095"/>
                </a:lnTo>
                <a:close/>
              </a:path>
              <a:path w="3441700" h="1402079">
                <a:moveTo>
                  <a:pt x="2500038" y="380999"/>
                </a:moveTo>
                <a:lnTo>
                  <a:pt x="2487168" y="380999"/>
                </a:lnTo>
                <a:lnTo>
                  <a:pt x="2485022" y="387095"/>
                </a:lnTo>
                <a:lnTo>
                  <a:pt x="2500038" y="380999"/>
                </a:lnTo>
                <a:close/>
              </a:path>
              <a:path w="3441700" h="1402079">
                <a:moveTo>
                  <a:pt x="2202180" y="371855"/>
                </a:moveTo>
                <a:lnTo>
                  <a:pt x="2201568" y="371855"/>
                </a:lnTo>
                <a:lnTo>
                  <a:pt x="2197608" y="380999"/>
                </a:lnTo>
                <a:lnTo>
                  <a:pt x="2202180" y="371855"/>
                </a:lnTo>
                <a:close/>
              </a:path>
              <a:path w="3441700" h="1402079">
                <a:moveTo>
                  <a:pt x="2532034" y="368807"/>
                </a:moveTo>
                <a:lnTo>
                  <a:pt x="2520696" y="368807"/>
                </a:lnTo>
                <a:lnTo>
                  <a:pt x="2519502" y="374903"/>
                </a:lnTo>
                <a:lnTo>
                  <a:pt x="2532034" y="368807"/>
                </a:lnTo>
                <a:close/>
              </a:path>
              <a:path w="3441700" h="1402079">
                <a:moveTo>
                  <a:pt x="2242390" y="362711"/>
                </a:moveTo>
                <a:lnTo>
                  <a:pt x="2241725" y="362869"/>
                </a:lnTo>
                <a:lnTo>
                  <a:pt x="2238756" y="368807"/>
                </a:lnTo>
                <a:lnTo>
                  <a:pt x="2242390" y="362711"/>
                </a:lnTo>
                <a:close/>
              </a:path>
              <a:path w="3441700" h="1402079">
                <a:moveTo>
                  <a:pt x="2564029" y="356615"/>
                </a:moveTo>
                <a:lnTo>
                  <a:pt x="2551176" y="356615"/>
                </a:lnTo>
                <a:lnTo>
                  <a:pt x="2549822" y="362711"/>
                </a:lnTo>
                <a:lnTo>
                  <a:pt x="2564029" y="356615"/>
                </a:lnTo>
                <a:close/>
              </a:path>
              <a:path w="3441700" h="1402079">
                <a:moveTo>
                  <a:pt x="2283212" y="350519"/>
                </a:moveTo>
                <a:lnTo>
                  <a:pt x="2282913" y="350597"/>
                </a:lnTo>
                <a:lnTo>
                  <a:pt x="2279904" y="356615"/>
                </a:lnTo>
                <a:lnTo>
                  <a:pt x="2283212" y="350519"/>
                </a:lnTo>
                <a:close/>
              </a:path>
              <a:path w="3441700" h="1402079">
                <a:moveTo>
                  <a:pt x="2596025" y="344423"/>
                </a:moveTo>
                <a:lnTo>
                  <a:pt x="2583180" y="344423"/>
                </a:lnTo>
                <a:lnTo>
                  <a:pt x="2581038" y="350519"/>
                </a:lnTo>
                <a:lnTo>
                  <a:pt x="2596025" y="344423"/>
                </a:lnTo>
                <a:close/>
              </a:path>
              <a:path w="3441700" h="1402079">
                <a:moveTo>
                  <a:pt x="2328062" y="335279"/>
                </a:moveTo>
                <a:lnTo>
                  <a:pt x="2327859" y="335279"/>
                </a:lnTo>
                <a:lnTo>
                  <a:pt x="2322576" y="344423"/>
                </a:lnTo>
                <a:lnTo>
                  <a:pt x="2328062" y="335279"/>
                </a:lnTo>
                <a:close/>
              </a:path>
              <a:path w="3441700" h="1402079">
                <a:moveTo>
                  <a:pt x="2628020" y="329183"/>
                </a:moveTo>
                <a:lnTo>
                  <a:pt x="2616708" y="329183"/>
                </a:lnTo>
                <a:lnTo>
                  <a:pt x="2615517" y="335279"/>
                </a:lnTo>
                <a:lnTo>
                  <a:pt x="2628020" y="329183"/>
                </a:lnTo>
                <a:close/>
              </a:path>
              <a:path w="3441700" h="1402079">
                <a:moveTo>
                  <a:pt x="2368474" y="323087"/>
                </a:moveTo>
                <a:lnTo>
                  <a:pt x="2368250" y="323148"/>
                </a:lnTo>
                <a:lnTo>
                  <a:pt x="2363724" y="329183"/>
                </a:lnTo>
                <a:lnTo>
                  <a:pt x="2368474" y="323087"/>
                </a:lnTo>
                <a:close/>
              </a:path>
              <a:path w="3441700" h="1402079">
                <a:moveTo>
                  <a:pt x="2660015" y="316991"/>
                </a:moveTo>
                <a:lnTo>
                  <a:pt x="2647188" y="316991"/>
                </a:lnTo>
                <a:lnTo>
                  <a:pt x="2645837" y="323087"/>
                </a:lnTo>
                <a:lnTo>
                  <a:pt x="2660015" y="316991"/>
                </a:lnTo>
                <a:close/>
              </a:path>
              <a:path w="3441700" h="1402079">
                <a:moveTo>
                  <a:pt x="2409444" y="310895"/>
                </a:moveTo>
                <a:lnTo>
                  <a:pt x="2409088" y="310895"/>
                </a:lnTo>
                <a:lnTo>
                  <a:pt x="2404872" y="316991"/>
                </a:lnTo>
                <a:lnTo>
                  <a:pt x="2409444" y="310895"/>
                </a:lnTo>
                <a:close/>
              </a:path>
              <a:path w="3441700" h="1402079">
                <a:moveTo>
                  <a:pt x="2692011" y="304799"/>
                </a:moveTo>
                <a:lnTo>
                  <a:pt x="2677668" y="304799"/>
                </a:lnTo>
                <a:lnTo>
                  <a:pt x="2676157" y="310895"/>
                </a:lnTo>
                <a:lnTo>
                  <a:pt x="2692011" y="304799"/>
                </a:lnTo>
                <a:close/>
              </a:path>
              <a:path w="3441700" h="1402079">
                <a:moveTo>
                  <a:pt x="2463546" y="295655"/>
                </a:moveTo>
                <a:lnTo>
                  <a:pt x="2463241" y="295655"/>
                </a:lnTo>
                <a:lnTo>
                  <a:pt x="2456688" y="304799"/>
                </a:lnTo>
                <a:lnTo>
                  <a:pt x="2463546" y="295655"/>
                </a:lnTo>
                <a:close/>
              </a:path>
              <a:path w="3441700" h="1402079">
                <a:moveTo>
                  <a:pt x="2724006" y="292607"/>
                </a:moveTo>
                <a:lnTo>
                  <a:pt x="2717292" y="292607"/>
                </a:lnTo>
                <a:lnTo>
                  <a:pt x="2714605" y="295655"/>
                </a:lnTo>
                <a:lnTo>
                  <a:pt x="2724006" y="292607"/>
                </a:lnTo>
                <a:close/>
              </a:path>
              <a:path w="3441700" h="1402079">
                <a:moveTo>
                  <a:pt x="2504694" y="283463"/>
                </a:moveTo>
                <a:lnTo>
                  <a:pt x="2503855" y="283463"/>
                </a:lnTo>
                <a:lnTo>
                  <a:pt x="2497836" y="292607"/>
                </a:lnTo>
                <a:lnTo>
                  <a:pt x="2504694" y="283463"/>
                </a:lnTo>
                <a:close/>
              </a:path>
              <a:path w="3441700" h="1402079">
                <a:moveTo>
                  <a:pt x="2756002" y="280415"/>
                </a:moveTo>
                <a:lnTo>
                  <a:pt x="2743200" y="280415"/>
                </a:lnTo>
                <a:lnTo>
                  <a:pt x="2741852" y="286511"/>
                </a:lnTo>
                <a:lnTo>
                  <a:pt x="2756002" y="280415"/>
                </a:lnTo>
                <a:close/>
              </a:path>
              <a:path w="3441700" h="1402079">
                <a:moveTo>
                  <a:pt x="2541401" y="274319"/>
                </a:moveTo>
                <a:lnTo>
                  <a:pt x="2541255" y="274359"/>
                </a:lnTo>
                <a:lnTo>
                  <a:pt x="2538984" y="280415"/>
                </a:lnTo>
                <a:lnTo>
                  <a:pt x="2541401" y="274319"/>
                </a:lnTo>
                <a:close/>
              </a:path>
              <a:path w="3441700" h="1402079">
                <a:moveTo>
                  <a:pt x="2787997" y="268223"/>
                </a:moveTo>
                <a:lnTo>
                  <a:pt x="2773680" y="268223"/>
                </a:lnTo>
                <a:lnTo>
                  <a:pt x="2772172" y="274319"/>
                </a:lnTo>
                <a:lnTo>
                  <a:pt x="2787997" y="268223"/>
                </a:lnTo>
                <a:close/>
              </a:path>
              <a:path w="3441700" h="1402079">
                <a:moveTo>
                  <a:pt x="2588486" y="259079"/>
                </a:moveTo>
                <a:lnTo>
                  <a:pt x="2588342" y="259129"/>
                </a:lnTo>
                <a:lnTo>
                  <a:pt x="2584704" y="268223"/>
                </a:lnTo>
                <a:lnTo>
                  <a:pt x="2588486" y="259079"/>
                </a:lnTo>
                <a:close/>
              </a:path>
              <a:path w="3441700" h="1402079">
                <a:moveTo>
                  <a:pt x="2819993" y="252983"/>
                </a:moveTo>
                <a:lnTo>
                  <a:pt x="2808732" y="252983"/>
                </a:lnTo>
                <a:lnTo>
                  <a:pt x="2806854" y="259079"/>
                </a:lnTo>
                <a:lnTo>
                  <a:pt x="2819993" y="252983"/>
                </a:lnTo>
                <a:close/>
              </a:path>
              <a:path w="3441700" h="1402079">
                <a:moveTo>
                  <a:pt x="2629308" y="246887"/>
                </a:moveTo>
                <a:lnTo>
                  <a:pt x="2628842" y="247004"/>
                </a:lnTo>
                <a:lnTo>
                  <a:pt x="2625852" y="252983"/>
                </a:lnTo>
                <a:lnTo>
                  <a:pt x="2629308" y="246887"/>
                </a:lnTo>
                <a:close/>
              </a:path>
              <a:path w="3441700" h="1402079">
                <a:moveTo>
                  <a:pt x="2851988" y="240791"/>
                </a:moveTo>
                <a:lnTo>
                  <a:pt x="2839212" y="240791"/>
                </a:lnTo>
                <a:lnTo>
                  <a:pt x="2837082" y="246887"/>
                </a:lnTo>
                <a:lnTo>
                  <a:pt x="2851988" y="240791"/>
                </a:lnTo>
                <a:close/>
              </a:path>
              <a:path w="3441700" h="1402079">
                <a:moveTo>
                  <a:pt x="2670129" y="234695"/>
                </a:moveTo>
                <a:lnTo>
                  <a:pt x="2667000" y="240791"/>
                </a:lnTo>
                <a:lnTo>
                  <a:pt x="2670129" y="234695"/>
                </a:lnTo>
                <a:close/>
              </a:path>
              <a:path w="3441700" h="1402079">
                <a:moveTo>
                  <a:pt x="2883983" y="228599"/>
                </a:moveTo>
                <a:lnTo>
                  <a:pt x="2869692" y="228599"/>
                </a:lnTo>
                <a:lnTo>
                  <a:pt x="2868187" y="234695"/>
                </a:lnTo>
                <a:lnTo>
                  <a:pt x="2883983" y="228599"/>
                </a:lnTo>
                <a:close/>
              </a:path>
              <a:path w="3441700" h="1402079">
                <a:moveTo>
                  <a:pt x="2714664" y="222503"/>
                </a:moveTo>
                <a:lnTo>
                  <a:pt x="2714142" y="222638"/>
                </a:lnTo>
                <a:lnTo>
                  <a:pt x="2709672" y="228599"/>
                </a:lnTo>
                <a:lnTo>
                  <a:pt x="2714664" y="222503"/>
                </a:lnTo>
                <a:close/>
              </a:path>
              <a:path w="3441700" h="1402079">
                <a:moveTo>
                  <a:pt x="2915979" y="216407"/>
                </a:moveTo>
                <a:lnTo>
                  <a:pt x="2904744" y="216407"/>
                </a:lnTo>
                <a:lnTo>
                  <a:pt x="2902871" y="222503"/>
                </a:lnTo>
                <a:lnTo>
                  <a:pt x="2915979" y="216407"/>
                </a:lnTo>
                <a:close/>
              </a:path>
              <a:path w="3441700" h="1402079">
                <a:moveTo>
                  <a:pt x="2755392" y="210311"/>
                </a:moveTo>
                <a:lnTo>
                  <a:pt x="2750820" y="216407"/>
                </a:lnTo>
                <a:lnTo>
                  <a:pt x="2755392" y="210311"/>
                </a:lnTo>
                <a:close/>
              </a:path>
              <a:path w="3441700" h="1402079">
                <a:moveTo>
                  <a:pt x="2947974" y="204215"/>
                </a:moveTo>
                <a:lnTo>
                  <a:pt x="2935224" y="204215"/>
                </a:lnTo>
                <a:lnTo>
                  <a:pt x="2933098" y="210311"/>
                </a:lnTo>
                <a:lnTo>
                  <a:pt x="2947974" y="204215"/>
                </a:lnTo>
                <a:close/>
              </a:path>
              <a:path w="3441700" h="1402079">
                <a:moveTo>
                  <a:pt x="2799694" y="198119"/>
                </a:moveTo>
                <a:lnTo>
                  <a:pt x="2796540" y="204215"/>
                </a:lnTo>
                <a:lnTo>
                  <a:pt x="2799694" y="198119"/>
                </a:lnTo>
                <a:close/>
              </a:path>
              <a:path w="3441700" h="1402079">
                <a:moveTo>
                  <a:pt x="2979970" y="192023"/>
                </a:moveTo>
                <a:lnTo>
                  <a:pt x="2965704" y="192023"/>
                </a:lnTo>
                <a:lnTo>
                  <a:pt x="2963325" y="198119"/>
                </a:lnTo>
                <a:lnTo>
                  <a:pt x="2979970" y="192023"/>
                </a:lnTo>
                <a:close/>
              </a:path>
              <a:path w="3441700" h="1402079">
                <a:moveTo>
                  <a:pt x="2850046" y="182879"/>
                </a:moveTo>
                <a:lnTo>
                  <a:pt x="2849093" y="183174"/>
                </a:lnTo>
                <a:lnTo>
                  <a:pt x="2843784" y="192023"/>
                </a:lnTo>
                <a:lnTo>
                  <a:pt x="2850046" y="182879"/>
                </a:lnTo>
                <a:close/>
              </a:path>
              <a:path w="3441700" h="1402079">
                <a:moveTo>
                  <a:pt x="3011965" y="176783"/>
                </a:moveTo>
                <a:lnTo>
                  <a:pt x="3000756" y="176783"/>
                </a:lnTo>
                <a:lnTo>
                  <a:pt x="2998887" y="182879"/>
                </a:lnTo>
                <a:lnTo>
                  <a:pt x="3011965" y="176783"/>
                </a:lnTo>
                <a:close/>
              </a:path>
              <a:path w="3441700" h="1402079">
                <a:moveTo>
                  <a:pt x="2887456" y="170687"/>
                </a:moveTo>
                <a:lnTo>
                  <a:pt x="2887192" y="170755"/>
                </a:lnTo>
                <a:lnTo>
                  <a:pt x="2884932" y="176783"/>
                </a:lnTo>
                <a:lnTo>
                  <a:pt x="2887456" y="170687"/>
                </a:lnTo>
                <a:close/>
              </a:path>
              <a:path w="3441700" h="1402079">
                <a:moveTo>
                  <a:pt x="3043960" y="164591"/>
                </a:moveTo>
                <a:lnTo>
                  <a:pt x="3031236" y="164591"/>
                </a:lnTo>
                <a:lnTo>
                  <a:pt x="3029114" y="170687"/>
                </a:lnTo>
                <a:lnTo>
                  <a:pt x="3043960" y="164591"/>
                </a:lnTo>
                <a:close/>
              </a:path>
              <a:path w="3441700" h="1402079">
                <a:moveTo>
                  <a:pt x="2925473" y="161543"/>
                </a:moveTo>
                <a:lnTo>
                  <a:pt x="2923560" y="161855"/>
                </a:lnTo>
                <a:lnTo>
                  <a:pt x="2921508" y="164591"/>
                </a:lnTo>
                <a:lnTo>
                  <a:pt x="2925473" y="161543"/>
                </a:lnTo>
                <a:close/>
              </a:path>
              <a:path w="3441700" h="1402079">
                <a:moveTo>
                  <a:pt x="3075956" y="152399"/>
                </a:moveTo>
                <a:lnTo>
                  <a:pt x="3061716" y="152399"/>
                </a:lnTo>
                <a:lnTo>
                  <a:pt x="3059342" y="158495"/>
                </a:lnTo>
                <a:lnTo>
                  <a:pt x="3075956" y="152399"/>
                </a:lnTo>
                <a:close/>
              </a:path>
              <a:path w="3441700" h="1402079">
                <a:moveTo>
                  <a:pt x="2975404" y="146303"/>
                </a:moveTo>
                <a:lnTo>
                  <a:pt x="2974772" y="146455"/>
                </a:lnTo>
                <a:lnTo>
                  <a:pt x="2971800" y="152399"/>
                </a:lnTo>
                <a:lnTo>
                  <a:pt x="2975404" y="146303"/>
                </a:lnTo>
                <a:close/>
              </a:path>
              <a:path w="3441700" h="1402079">
                <a:moveTo>
                  <a:pt x="3107951" y="140207"/>
                </a:moveTo>
                <a:lnTo>
                  <a:pt x="3095244" y="140207"/>
                </a:lnTo>
                <a:lnTo>
                  <a:pt x="3093906" y="146303"/>
                </a:lnTo>
                <a:lnTo>
                  <a:pt x="3107951" y="140207"/>
                </a:lnTo>
                <a:close/>
              </a:path>
              <a:path w="3441700" h="1402079">
                <a:moveTo>
                  <a:pt x="3016226" y="134111"/>
                </a:moveTo>
                <a:lnTo>
                  <a:pt x="3015961" y="134181"/>
                </a:lnTo>
                <a:lnTo>
                  <a:pt x="3012948" y="140207"/>
                </a:lnTo>
                <a:lnTo>
                  <a:pt x="3016226" y="134111"/>
                </a:lnTo>
                <a:close/>
              </a:path>
              <a:path w="3441700" h="1402079">
                <a:moveTo>
                  <a:pt x="3139947" y="128015"/>
                </a:moveTo>
                <a:lnTo>
                  <a:pt x="3127248" y="128015"/>
                </a:lnTo>
                <a:lnTo>
                  <a:pt x="3125131" y="134111"/>
                </a:lnTo>
                <a:lnTo>
                  <a:pt x="3139947" y="128015"/>
                </a:lnTo>
                <a:close/>
              </a:path>
              <a:path w="3441700" h="1402079">
                <a:moveTo>
                  <a:pt x="3062478" y="118871"/>
                </a:moveTo>
                <a:lnTo>
                  <a:pt x="3060854" y="118871"/>
                </a:lnTo>
                <a:lnTo>
                  <a:pt x="3055620" y="128015"/>
                </a:lnTo>
                <a:lnTo>
                  <a:pt x="3062478" y="118871"/>
                </a:lnTo>
                <a:close/>
              </a:path>
              <a:path w="3441700" h="1402079">
                <a:moveTo>
                  <a:pt x="3171942" y="115823"/>
                </a:moveTo>
                <a:lnTo>
                  <a:pt x="3157728" y="115823"/>
                </a:lnTo>
                <a:lnTo>
                  <a:pt x="3155358" y="121919"/>
                </a:lnTo>
                <a:lnTo>
                  <a:pt x="3171942" y="115823"/>
                </a:lnTo>
                <a:close/>
              </a:path>
              <a:path w="3441700" h="1402079">
                <a:moveTo>
                  <a:pt x="3101469" y="109727"/>
                </a:moveTo>
                <a:lnTo>
                  <a:pt x="3100219" y="110071"/>
                </a:lnTo>
                <a:lnTo>
                  <a:pt x="3096768" y="115823"/>
                </a:lnTo>
                <a:lnTo>
                  <a:pt x="3101469" y="109727"/>
                </a:lnTo>
                <a:close/>
              </a:path>
              <a:path w="3441700" h="1402079">
                <a:moveTo>
                  <a:pt x="3203937" y="100583"/>
                </a:moveTo>
                <a:lnTo>
                  <a:pt x="3191256" y="100583"/>
                </a:lnTo>
                <a:lnTo>
                  <a:pt x="3189920" y="106679"/>
                </a:lnTo>
                <a:lnTo>
                  <a:pt x="3203937" y="100583"/>
                </a:lnTo>
                <a:close/>
              </a:path>
              <a:path w="3441700" h="1402079">
                <a:moveTo>
                  <a:pt x="3145790" y="94487"/>
                </a:moveTo>
                <a:lnTo>
                  <a:pt x="3145498" y="94564"/>
                </a:lnTo>
                <a:lnTo>
                  <a:pt x="3142488" y="100583"/>
                </a:lnTo>
                <a:lnTo>
                  <a:pt x="3145790" y="94487"/>
                </a:lnTo>
                <a:close/>
              </a:path>
              <a:path w="3441700" h="1402079">
                <a:moveTo>
                  <a:pt x="3235933" y="88391"/>
                </a:moveTo>
                <a:lnTo>
                  <a:pt x="3221736" y="88391"/>
                </a:lnTo>
                <a:lnTo>
                  <a:pt x="3220241" y="94487"/>
                </a:lnTo>
                <a:lnTo>
                  <a:pt x="3235933" y="88391"/>
                </a:lnTo>
                <a:close/>
              </a:path>
              <a:path w="3441700" h="1402079">
                <a:moveTo>
                  <a:pt x="3186684" y="82295"/>
                </a:moveTo>
                <a:lnTo>
                  <a:pt x="3183636" y="88391"/>
                </a:lnTo>
                <a:lnTo>
                  <a:pt x="3186684" y="82295"/>
                </a:lnTo>
                <a:close/>
              </a:path>
              <a:path w="3441700" h="1402079">
                <a:moveTo>
                  <a:pt x="3267928" y="76199"/>
                </a:moveTo>
                <a:lnTo>
                  <a:pt x="3253740" y="76199"/>
                </a:lnTo>
                <a:lnTo>
                  <a:pt x="3248062" y="85343"/>
                </a:lnTo>
                <a:lnTo>
                  <a:pt x="3267928" y="76199"/>
                </a:lnTo>
                <a:close/>
              </a:path>
              <a:path w="3441700" h="1402079">
                <a:moveTo>
                  <a:pt x="3233511" y="70103"/>
                </a:moveTo>
                <a:lnTo>
                  <a:pt x="3233131" y="70197"/>
                </a:lnTo>
                <a:lnTo>
                  <a:pt x="3230880" y="76199"/>
                </a:lnTo>
                <a:lnTo>
                  <a:pt x="3233511" y="70103"/>
                </a:lnTo>
                <a:close/>
              </a:path>
              <a:path w="3441700" h="1402079">
                <a:moveTo>
                  <a:pt x="3299924" y="64007"/>
                </a:moveTo>
                <a:lnTo>
                  <a:pt x="3287268" y="64007"/>
                </a:lnTo>
                <a:lnTo>
                  <a:pt x="3285935" y="70103"/>
                </a:lnTo>
                <a:lnTo>
                  <a:pt x="3299924" y="64007"/>
                </a:lnTo>
                <a:close/>
              </a:path>
              <a:path w="3441700" h="1402079">
                <a:moveTo>
                  <a:pt x="3274424" y="57911"/>
                </a:moveTo>
                <a:lnTo>
                  <a:pt x="3272028" y="64007"/>
                </a:lnTo>
                <a:lnTo>
                  <a:pt x="3274424" y="57911"/>
                </a:lnTo>
                <a:close/>
              </a:path>
              <a:path w="3441700" h="1402079">
                <a:moveTo>
                  <a:pt x="3331919" y="51815"/>
                </a:moveTo>
                <a:lnTo>
                  <a:pt x="3317748" y="51815"/>
                </a:lnTo>
                <a:lnTo>
                  <a:pt x="3316256" y="57911"/>
                </a:lnTo>
                <a:lnTo>
                  <a:pt x="3331919" y="51815"/>
                </a:lnTo>
                <a:close/>
              </a:path>
              <a:path w="3441700" h="1402079">
                <a:moveTo>
                  <a:pt x="3313176" y="45719"/>
                </a:moveTo>
                <a:lnTo>
                  <a:pt x="3312277" y="45719"/>
                </a:lnTo>
                <a:lnTo>
                  <a:pt x="3309591" y="48767"/>
                </a:lnTo>
                <a:lnTo>
                  <a:pt x="3306146" y="51815"/>
                </a:lnTo>
                <a:lnTo>
                  <a:pt x="3308604" y="51815"/>
                </a:lnTo>
                <a:lnTo>
                  <a:pt x="3313176" y="45719"/>
                </a:lnTo>
                <a:close/>
              </a:path>
              <a:path w="3441700" h="1402079">
                <a:moveTo>
                  <a:pt x="3363915" y="39623"/>
                </a:moveTo>
                <a:lnTo>
                  <a:pt x="3348228" y="39623"/>
                </a:lnTo>
                <a:lnTo>
                  <a:pt x="3346576" y="45719"/>
                </a:lnTo>
                <a:lnTo>
                  <a:pt x="3363915" y="39623"/>
                </a:lnTo>
                <a:close/>
              </a:path>
              <a:path w="3441700" h="1402079">
                <a:moveTo>
                  <a:pt x="3363763" y="27455"/>
                </a:moveTo>
                <a:lnTo>
                  <a:pt x="3338064" y="39623"/>
                </a:lnTo>
                <a:lnTo>
                  <a:pt x="3362322" y="30479"/>
                </a:lnTo>
                <a:lnTo>
                  <a:pt x="3363589" y="27890"/>
                </a:lnTo>
                <a:lnTo>
                  <a:pt x="3363763" y="27455"/>
                </a:lnTo>
                <a:close/>
              </a:path>
              <a:path w="3441700" h="1402079">
                <a:moveTo>
                  <a:pt x="3363589" y="27890"/>
                </a:moveTo>
                <a:lnTo>
                  <a:pt x="3362322" y="30479"/>
                </a:lnTo>
                <a:lnTo>
                  <a:pt x="3338080" y="39623"/>
                </a:lnTo>
                <a:lnTo>
                  <a:pt x="3358896" y="39623"/>
                </a:lnTo>
                <a:lnTo>
                  <a:pt x="3363589" y="27890"/>
                </a:lnTo>
                <a:close/>
              </a:path>
              <a:path w="3441700" h="1402079">
                <a:moveTo>
                  <a:pt x="3405927" y="18551"/>
                </a:moveTo>
                <a:lnTo>
                  <a:pt x="3381211" y="24383"/>
                </a:lnTo>
                <a:lnTo>
                  <a:pt x="3387852" y="24383"/>
                </a:lnTo>
                <a:lnTo>
                  <a:pt x="3384627" y="30479"/>
                </a:lnTo>
                <a:lnTo>
                  <a:pt x="3395910" y="24383"/>
                </a:lnTo>
                <a:lnTo>
                  <a:pt x="3403832" y="21335"/>
                </a:lnTo>
                <a:lnTo>
                  <a:pt x="3405927" y="18551"/>
                </a:lnTo>
                <a:close/>
              </a:path>
              <a:path w="3441700" h="1402079">
                <a:moveTo>
                  <a:pt x="3363814" y="27431"/>
                </a:moveTo>
                <a:lnTo>
                  <a:pt x="3363589" y="27890"/>
                </a:lnTo>
                <a:lnTo>
                  <a:pt x="3363814" y="27431"/>
                </a:lnTo>
                <a:close/>
              </a:path>
              <a:path w="3441700" h="1402079">
                <a:moveTo>
                  <a:pt x="3435095" y="0"/>
                </a:moveTo>
                <a:lnTo>
                  <a:pt x="3369983" y="24383"/>
                </a:lnTo>
                <a:lnTo>
                  <a:pt x="3381211" y="24383"/>
                </a:lnTo>
                <a:lnTo>
                  <a:pt x="3405927" y="18551"/>
                </a:lnTo>
                <a:lnTo>
                  <a:pt x="3410712" y="12191"/>
                </a:lnTo>
                <a:lnTo>
                  <a:pt x="3424342" y="12191"/>
                </a:lnTo>
                <a:lnTo>
                  <a:pt x="3438143" y="9143"/>
                </a:lnTo>
                <a:lnTo>
                  <a:pt x="3435095" y="0"/>
                </a:lnTo>
                <a:close/>
              </a:path>
              <a:path w="3441700" h="1402079">
                <a:moveTo>
                  <a:pt x="3410712" y="12191"/>
                </a:moveTo>
                <a:lnTo>
                  <a:pt x="3405927" y="18551"/>
                </a:lnTo>
                <a:lnTo>
                  <a:pt x="3407045" y="18287"/>
                </a:lnTo>
                <a:lnTo>
                  <a:pt x="3410712" y="12191"/>
                </a:lnTo>
                <a:close/>
              </a:path>
              <a:path w="3441700" h="1402079">
                <a:moveTo>
                  <a:pt x="3438143" y="9143"/>
                </a:moveTo>
                <a:lnTo>
                  <a:pt x="3424342" y="12191"/>
                </a:lnTo>
                <a:lnTo>
                  <a:pt x="3413019" y="15222"/>
                </a:lnTo>
                <a:lnTo>
                  <a:pt x="3412270" y="18287"/>
                </a:lnTo>
                <a:lnTo>
                  <a:pt x="3427905" y="12191"/>
                </a:lnTo>
                <a:lnTo>
                  <a:pt x="3438143" y="9143"/>
                </a:lnTo>
                <a:close/>
              </a:path>
              <a:path w="3441700" h="1402079">
                <a:moveTo>
                  <a:pt x="3413760" y="12191"/>
                </a:moveTo>
                <a:lnTo>
                  <a:pt x="3412955" y="15239"/>
                </a:lnTo>
                <a:lnTo>
                  <a:pt x="3413760" y="12191"/>
                </a:lnTo>
                <a:close/>
              </a:path>
              <a:path w="3441700" h="1402079">
                <a:moveTo>
                  <a:pt x="3424342" y="12191"/>
                </a:moveTo>
                <a:lnTo>
                  <a:pt x="3413760" y="12191"/>
                </a:lnTo>
                <a:lnTo>
                  <a:pt x="3413019" y="15222"/>
                </a:lnTo>
                <a:lnTo>
                  <a:pt x="3424342" y="12191"/>
                </a:lnTo>
                <a:close/>
              </a:path>
              <a:path w="3441700" h="1402079">
                <a:moveTo>
                  <a:pt x="3438143" y="0"/>
                </a:moveTo>
                <a:lnTo>
                  <a:pt x="3435095" y="0"/>
                </a:lnTo>
                <a:lnTo>
                  <a:pt x="3438143" y="9143"/>
                </a:lnTo>
                <a:lnTo>
                  <a:pt x="3441191" y="6095"/>
                </a:lnTo>
                <a:lnTo>
                  <a:pt x="3441191" y="3047"/>
                </a:lnTo>
                <a:lnTo>
                  <a:pt x="34381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0" y="5236464"/>
            <a:ext cx="3432047" cy="1392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7627" y="5231891"/>
            <a:ext cx="3441700" cy="1403985"/>
          </a:xfrm>
          <a:custGeom>
            <a:avLst/>
            <a:gdLst/>
            <a:ahLst/>
            <a:cxnLst/>
            <a:rect l="l" t="t" r="r" b="b"/>
            <a:pathLst>
              <a:path w="3441700" h="1403984">
                <a:moveTo>
                  <a:pt x="3435095" y="0"/>
                </a:moveTo>
                <a:lnTo>
                  <a:pt x="1292351" y="630935"/>
                </a:lnTo>
                <a:lnTo>
                  <a:pt x="4571" y="630935"/>
                </a:lnTo>
                <a:lnTo>
                  <a:pt x="1523" y="632459"/>
                </a:lnTo>
                <a:lnTo>
                  <a:pt x="0" y="635507"/>
                </a:lnTo>
                <a:lnTo>
                  <a:pt x="0" y="1397507"/>
                </a:lnTo>
                <a:lnTo>
                  <a:pt x="1523" y="1402079"/>
                </a:lnTo>
                <a:lnTo>
                  <a:pt x="4571" y="1403603"/>
                </a:lnTo>
                <a:lnTo>
                  <a:pt x="2214371" y="1403603"/>
                </a:lnTo>
                <a:lnTo>
                  <a:pt x="2218943" y="1402079"/>
                </a:lnTo>
                <a:lnTo>
                  <a:pt x="2220467" y="1397507"/>
                </a:lnTo>
                <a:lnTo>
                  <a:pt x="10667" y="1397507"/>
                </a:lnTo>
                <a:lnTo>
                  <a:pt x="4571" y="1392935"/>
                </a:lnTo>
                <a:lnTo>
                  <a:pt x="10667" y="1392935"/>
                </a:lnTo>
                <a:lnTo>
                  <a:pt x="10667" y="641603"/>
                </a:lnTo>
                <a:lnTo>
                  <a:pt x="4571" y="641603"/>
                </a:lnTo>
                <a:lnTo>
                  <a:pt x="10667" y="635507"/>
                </a:lnTo>
                <a:lnTo>
                  <a:pt x="1310927" y="635507"/>
                </a:lnTo>
                <a:lnTo>
                  <a:pt x="3338018" y="38626"/>
                </a:lnTo>
                <a:lnTo>
                  <a:pt x="3435095" y="0"/>
                </a:lnTo>
                <a:close/>
              </a:path>
              <a:path w="3441700" h="1403984">
                <a:moveTo>
                  <a:pt x="10667" y="1392935"/>
                </a:moveTo>
                <a:lnTo>
                  <a:pt x="4571" y="1392935"/>
                </a:lnTo>
                <a:lnTo>
                  <a:pt x="10667" y="1397507"/>
                </a:lnTo>
                <a:lnTo>
                  <a:pt x="10667" y="1392935"/>
                </a:lnTo>
                <a:close/>
              </a:path>
              <a:path w="3441700" h="1403984">
                <a:moveTo>
                  <a:pt x="2209799" y="1392935"/>
                </a:moveTo>
                <a:lnTo>
                  <a:pt x="10667" y="1392935"/>
                </a:lnTo>
                <a:lnTo>
                  <a:pt x="10667" y="1397507"/>
                </a:lnTo>
                <a:lnTo>
                  <a:pt x="2209799" y="1397507"/>
                </a:lnTo>
                <a:lnTo>
                  <a:pt x="2209799" y="1392935"/>
                </a:lnTo>
                <a:close/>
              </a:path>
              <a:path w="3441700" h="1403984">
                <a:moveTo>
                  <a:pt x="2209799" y="635507"/>
                </a:moveTo>
                <a:lnTo>
                  <a:pt x="2209799" y="1397507"/>
                </a:lnTo>
                <a:lnTo>
                  <a:pt x="2214371" y="1392935"/>
                </a:lnTo>
                <a:lnTo>
                  <a:pt x="2220467" y="1392935"/>
                </a:lnTo>
                <a:lnTo>
                  <a:pt x="2220467" y="641603"/>
                </a:lnTo>
                <a:lnTo>
                  <a:pt x="2214371" y="641603"/>
                </a:lnTo>
                <a:lnTo>
                  <a:pt x="2209799" y="635507"/>
                </a:lnTo>
                <a:close/>
              </a:path>
              <a:path w="3441700" h="1403984">
                <a:moveTo>
                  <a:pt x="2220467" y="1392935"/>
                </a:moveTo>
                <a:lnTo>
                  <a:pt x="2214371" y="1392935"/>
                </a:lnTo>
                <a:lnTo>
                  <a:pt x="2209799" y="1397507"/>
                </a:lnTo>
                <a:lnTo>
                  <a:pt x="2220467" y="1397507"/>
                </a:lnTo>
                <a:lnTo>
                  <a:pt x="2220467" y="1392935"/>
                </a:lnTo>
                <a:close/>
              </a:path>
              <a:path w="3441700" h="1403984">
                <a:moveTo>
                  <a:pt x="10667" y="635507"/>
                </a:moveTo>
                <a:lnTo>
                  <a:pt x="4571" y="641603"/>
                </a:lnTo>
                <a:lnTo>
                  <a:pt x="10667" y="641603"/>
                </a:lnTo>
                <a:lnTo>
                  <a:pt x="10667" y="635507"/>
                </a:lnTo>
                <a:close/>
              </a:path>
              <a:path w="3441700" h="1403984">
                <a:moveTo>
                  <a:pt x="1310927" y="635507"/>
                </a:moveTo>
                <a:lnTo>
                  <a:pt x="10667" y="635507"/>
                </a:lnTo>
                <a:lnTo>
                  <a:pt x="10667" y="641603"/>
                </a:lnTo>
                <a:lnTo>
                  <a:pt x="1293875" y="641603"/>
                </a:lnTo>
                <a:lnTo>
                  <a:pt x="1295399" y="640079"/>
                </a:lnTo>
                <a:lnTo>
                  <a:pt x="1310927" y="635507"/>
                </a:lnTo>
                <a:close/>
              </a:path>
              <a:path w="3441700" h="1403984">
                <a:moveTo>
                  <a:pt x="1847231" y="631796"/>
                </a:moveTo>
                <a:lnTo>
                  <a:pt x="1845563" y="632459"/>
                </a:lnTo>
                <a:lnTo>
                  <a:pt x="1842515" y="633983"/>
                </a:lnTo>
                <a:lnTo>
                  <a:pt x="1842515" y="637031"/>
                </a:lnTo>
                <a:lnTo>
                  <a:pt x="1847087" y="641603"/>
                </a:lnTo>
                <a:lnTo>
                  <a:pt x="2209799" y="641603"/>
                </a:lnTo>
                <a:lnTo>
                  <a:pt x="2209799" y="640079"/>
                </a:lnTo>
                <a:lnTo>
                  <a:pt x="1848611" y="640079"/>
                </a:lnTo>
                <a:lnTo>
                  <a:pt x="1847231" y="631796"/>
                </a:lnTo>
                <a:close/>
              </a:path>
              <a:path w="3441700" h="1403984">
                <a:moveTo>
                  <a:pt x="2220467" y="635507"/>
                </a:moveTo>
                <a:lnTo>
                  <a:pt x="2209799" y="635507"/>
                </a:lnTo>
                <a:lnTo>
                  <a:pt x="2214371" y="641603"/>
                </a:lnTo>
                <a:lnTo>
                  <a:pt x="2220467" y="641603"/>
                </a:lnTo>
                <a:lnTo>
                  <a:pt x="2220467" y="635507"/>
                </a:lnTo>
                <a:close/>
              </a:path>
              <a:path w="3441700" h="1403984">
                <a:moveTo>
                  <a:pt x="3438143" y="9143"/>
                </a:moveTo>
                <a:lnTo>
                  <a:pt x="3338018" y="38626"/>
                </a:lnTo>
                <a:lnTo>
                  <a:pt x="1847231" y="631796"/>
                </a:lnTo>
                <a:lnTo>
                  <a:pt x="1848611" y="640079"/>
                </a:lnTo>
                <a:lnTo>
                  <a:pt x="3438143" y="9143"/>
                </a:lnTo>
                <a:close/>
              </a:path>
              <a:path w="3441700" h="1403984">
                <a:moveTo>
                  <a:pt x="2214371" y="630935"/>
                </a:moveTo>
                <a:lnTo>
                  <a:pt x="1871648" y="630935"/>
                </a:lnTo>
                <a:lnTo>
                  <a:pt x="1848611" y="640079"/>
                </a:lnTo>
                <a:lnTo>
                  <a:pt x="2209799" y="640079"/>
                </a:lnTo>
                <a:lnTo>
                  <a:pt x="2209799" y="635507"/>
                </a:lnTo>
                <a:lnTo>
                  <a:pt x="2220467" y="635507"/>
                </a:lnTo>
                <a:lnTo>
                  <a:pt x="2218943" y="632459"/>
                </a:lnTo>
                <a:lnTo>
                  <a:pt x="2214371" y="630935"/>
                </a:lnTo>
                <a:close/>
              </a:path>
              <a:path w="3441700" h="1403984">
                <a:moveTo>
                  <a:pt x="1849394" y="630935"/>
                </a:moveTo>
                <a:lnTo>
                  <a:pt x="1847087" y="630935"/>
                </a:lnTo>
                <a:lnTo>
                  <a:pt x="1847231" y="631796"/>
                </a:lnTo>
                <a:lnTo>
                  <a:pt x="1849394" y="630935"/>
                </a:lnTo>
                <a:close/>
              </a:path>
              <a:path w="3441700" h="1403984">
                <a:moveTo>
                  <a:pt x="3435095" y="0"/>
                </a:moveTo>
                <a:lnTo>
                  <a:pt x="3338018" y="38626"/>
                </a:lnTo>
                <a:lnTo>
                  <a:pt x="3438143" y="9143"/>
                </a:lnTo>
                <a:lnTo>
                  <a:pt x="3435095" y="0"/>
                </a:lnTo>
                <a:close/>
              </a:path>
              <a:path w="3441700" h="1403984">
                <a:moveTo>
                  <a:pt x="3438143" y="0"/>
                </a:moveTo>
                <a:lnTo>
                  <a:pt x="3435095" y="0"/>
                </a:lnTo>
                <a:lnTo>
                  <a:pt x="3438143" y="9143"/>
                </a:lnTo>
                <a:lnTo>
                  <a:pt x="3441191" y="6095"/>
                </a:lnTo>
                <a:lnTo>
                  <a:pt x="3441191" y="3047"/>
                </a:lnTo>
                <a:lnTo>
                  <a:pt x="34381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9388" y="5909930"/>
            <a:ext cx="173736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40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5" dirty="0">
                <a:latin typeface="Calibri"/>
                <a:cs typeface="Calibri"/>
              </a:rPr>
              <a:t>k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er m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od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er 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Super()</a:t>
            </a:r>
            <a:r>
              <a:rPr sz="4400" spc="-30" dirty="0"/>
              <a:t> </a:t>
            </a:r>
            <a:r>
              <a:rPr sz="4400" dirty="0"/>
              <a:t>Con</a:t>
            </a:r>
            <a:r>
              <a:rPr sz="4400" spc="-10" dirty="0"/>
              <a:t>s</a:t>
            </a:r>
            <a:r>
              <a:rPr sz="4400" dirty="0"/>
              <a:t>truc</a:t>
            </a:r>
            <a:r>
              <a:rPr sz="4400" spc="-10" dirty="0"/>
              <a:t>t</a:t>
            </a:r>
            <a:r>
              <a:rPr sz="4400" dirty="0"/>
              <a:t>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31173"/>
            <a:ext cx="8352155" cy="348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When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super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ruc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used?</a:t>
            </a:r>
            <a:endParaRPr sz="2000">
              <a:latin typeface="Arial"/>
              <a:cs typeface="Arial"/>
            </a:endParaRPr>
          </a:p>
          <a:p>
            <a:pPr marL="469265" marR="10541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23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immediate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gument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things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reme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ber:</a:t>
            </a:r>
            <a:endParaRPr sz="2000">
              <a:latin typeface="Arial"/>
              <a:cs typeface="Arial"/>
            </a:endParaRPr>
          </a:p>
          <a:p>
            <a:pPr marL="626745" indent="-1574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first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ement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</a:t>
            </a:r>
            <a:endParaRPr sz="2000">
              <a:latin typeface="Arial"/>
              <a:cs typeface="Arial"/>
            </a:endParaRPr>
          </a:p>
          <a:p>
            <a:pPr marL="469265" marR="62484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23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ruc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 method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hand</a:t>
            </a:r>
            <a:r>
              <a:rPr sz="4400" spc="-10" dirty="0"/>
              <a:t> </a:t>
            </a:r>
            <a:r>
              <a:rPr sz="4400" spc="-40" dirty="0"/>
              <a:t>-</a:t>
            </a:r>
            <a:r>
              <a:rPr sz="4400" dirty="0"/>
              <a:t>Super cons</a:t>
            </a:r>
            <a:r>
              <a:rPr sz="4400" spc="-10" dirty="0"/>
              <a:t>t</a:t>
            </a:r>
            <a:r>
              <a:rPr sz="4400" dirty="0"/>
              <a:t>ructor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98320" y="3159251"/>
            <a:ext cx="4572000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3334511"/>
            <a:ext cx="259079" cy="551815"/>
          </a:xfrm>
          <a:custGeom>
            <a:avLst/>
            <a:gdLst/>
            <a:ahLst/>
            <a:cxnLst/>
            <a:rect l="l" t="t" r="r" b="b"/>
            <a:pathLst>
              <a:path w="259079" h="551814">
                <a:moveTo>
                  <a:pt x="210311" y="62483"/>
                </a:moveTo>
                <a:lnTo>
                  <a:pt x="210311" y="551687"/>
                </a:lnTo>
                <a:lnTo>
                  <a:pt x="248411" y="551687"/>
                </a:lnTo>
                <a:lnTo>
                  <a:pt x="246887" y="547115"/>
                </a:lnTo>
                <a:lnTo>
                  <a:pt x="243839" y="544067"/>
                </a:lnTo>
                <a:lnTo>
                  <a:pt x="248411" y="544067"/>
                </a:lnTo>
                <a:lnTo>
                  <a:pt x="248411" y="67055"/>
                </a:lnTo>
                <a:lnTo>
                  <a:pt x="214883" y="67055"/>
                </a:lnTo>
                <a:lnTo>
                  <a:pt x="210311" y="62483"/>
                </a:lnTo>
                <a:close/>
              </a:path>
              <a:path w="259079" h="551814">
                <a:moveTo>
                  <a:pt x="246887" y="547115"/>
                </a:moveTo>
                <a:lnTo>
                  <a:pt x="248411" y="551687"/>
                </a:lnTo>
                <a:lnTo>
                  <a:pt x="248411" y="547725"/>
                </a:lnTo>
                <a:lnTo>
                  <a:pt x="246887" y="547115"/>
                </a:lnTo>
                <a:close/>
              </a:path>
              <a:path w="259079" h="551814">
                <a:moveTo>
                  <a:pt x="248411" y="547725"/>
                </a:moveTo>
                <a:lnTo>
                  <a:pt x="248411" y="551687"/>
                </a:lnTo>
                <a:lnTo>
                  <a:pt x="259079" y="551687"/>
                </a:lnTo>
                <a:lnTo>
                  <a:pt x="254507" y="550163"/>
                </a:lnTo>
                <a:lnTo>
                  <a:pt x="248411" y="547725"/>
                </a:lnTo>
                <a:close/>
              </a:path>
              <a:path w="259079" h="551814">
                <a:moveTo>
                  <a:pt x="243839" y="544067"/>
                </a:moveTo>
                <a:lnTo>
                  <a:pt x="246887" y="547115"/>
                </a:lnTo>
                <a:lnTo>
                  <a:pt x="248411" y="547725"/>
                </a:lnTo>
                <a:lnTo>
                  <a:pt x="248411" y="546353"/>
                </a:lnTo>
                <a:lnTo>
                  <a:pt x="243839" y="544067"/>
                </a:lnTo>
                <a:close/>
              </a:path>
              <a:path w="259079" h="551814">
                <a:moveTo>
                  <a:pt x="248411" y="546353"/>
                </a:moveTo>
                <a:lnTo>
                  <a:pt x="248411" y="547115"/>
                </a:lnTo>
                <a:lnTo>
                  <a:pt x="249935" y="547115"/>
                </a:lnTo>
                <a:lnTo>
                  <a:pt x="248411" y="546353"/>
                </a:lnTo>
                <a:close/>
              </a:path>
              <a:path w="259079" h="551814">
                <a:moveTo>
                  <a:pt x="248411" y="544067"/>
                </a:moveTo>
                <a:lnTo>
                  <a:pt x="243839" y="544067"/>
                </a:lnTo>
                <a:lnTo>
                  <a:pt x="248411" y="546353"/>
                </a:lnTo>
                <a:lnTo>
                  <a:pt x="248411" y="544067"/>
                </a:lnTo>
                <a:close/>
              </a:path>
              <a:path w="259079" h="551814">
                <a:moveTo>
                  <a:pt x="210311" y="62483"/>
                </a:moveTo>
                <a:lnTo>
                  <a:pt x="214883" y="67055"/>
                </a:lnTo>
                <a:lnTo>
                  <a:pt x="212597" y="64007"/>
                </a:lnTo>
                <a:lnTo>
                  <a:pt x="210311" y="62483"/>
                </a:lnTo>
                <a:close/>
              </a:path>
              <a:path w="259079" h="551814">
                <a:moveTo>
                  <a:pt x="212597" y="64007"/>
                </a:moveTo>
                <a:lnTo>
                  <a:pt x="214883" y="67055"/>
                </a:lnTo>
                <a:lnTo>
                  <a:pt x="248411" y="67055"/>
                </a:lnTo>
                <a:lnTo>
                  <a:pt x="248411" y="65531"/>
                </a:lnTo>
                <a:lnTo>
                  <a:pt x="214883" y="65531"/>
                </a:lnTo>
                <a:lnTo>
                  <a:pt x="212597" y="64007"/>
                </a:lnTo>
                <a:close/>
              </a:path>
              <a:path w="259079" h="551814">
                <a:moveTo>
                  <a:pt x="211367" y="62366"/>
                </a:moveTo>
                <a:lnTo>
                  <a:pt x="212271" y="63572"/>
                </a:lnTo>
                <a:lnTo>
                  <a:pt x="214883" y="65531"/>
                </a:lnTo>
                <a:lnTo>
                  <a:pt x="248411" y="65531"/>
                </a:lnTo>
                <a:lnTo>
                  <a:pt x="248411" y="62483"/>
                </a:lnTo>
                <a:lnTo>
                  <a:pt x="211835" y="62483"/>
                </a:lnTo>
                <a:lnTo>
                  <a:pt x="211367" y="62366"/>
                </a:lnTo>
                <a:close/>
              </a:path>
              <a:path w="259079" h="551814">
                <a:moveTo>
                  <a:pt x="210311" y="62102"/>
                </a:moveTo>
                <a:lnTo>
                  <a:pt x="210311" y="62483"/>
                </a:lnTo>
                <a:lnTo>
                  <a:pt x="212597" y="64007"/>
                </a:lnTo>
                <a:lnTo>
                  <a:pt x="212271" y="63572"/>
                </a:lnTo>
                <a:lnTo>
                  <a:pt x="210311" y="62102"/>
                </a:lnTo>
                <a:close/>
              </a:path>
              <a:path w="259079" h="551814">
                <a:moveTo>
                  <a:pt x="210311" y="62102"/>
                </a:moveTo>
                <a:lnTo>
                  <a:pt x="212271" y="63572"/>
                </a:lnTo>
                <a:lnTo>
                  <a:pt x="211367" y="62366"/>
                </a:lnTo>
                <a:lnTo>
                  <a:pt x="210311" y="62102"/>
                </a:lnTo>
                <a:close/>
              </a:path>
              <a:path w="259079" h="551814">
                <a:moveTo>
                  <a:pt x="211226" y="62179"/>
                </a:moveTo>
                <a:lnTo>
                  <a:pt x="211367" y="62366"/>
                </a:lnTo>
                <a:lnTo>
                  <a:pt x="211835" y="62483"/>
                </a:lnTo>
                <a:lnTo>
                  <a:pt x="211226" y="62179"/>
                </a:lnTo>
                <a:close/>
              </a:path>
              <a:path w="259079" h="551814">
                <a:moveTo>
                  <a:pt x="210311" y="60959"/>
                </a:moveTo>
                <a:lnTo>
                  <a:pt x="211226" y="62179"/>
                </a:lnTo>
                <a:lnTo>
                  <a:pt x="211835" y="62483"/>
                </a:lnTo>
                <a:lnTo>
                  <a:pt x="210311" y="60959"/>
                </a:lnTo>
                <a:close/>
              </a:path>
              <a:path w="259079" h="551814">
                <a:moveTo>
                  <a:pt x="210311" y="57911"/>
                </a:moveTo>
                <a:lnTo>
                  <a:pt x="210311" y="60959"/>
                </a:lnTo>
                <a:lnTo>
                  <a:pt x="211835" y="62483"/>
                </a:lnTo>
                <a:lnTo>
                  <a:pt x="210311" y="57911"/>
                </a:lnTo>
                <a:close/>
              </a:path>
              <a:path w="259079" h="551814">
                <a:moveTo>
                  <a:pt x="248411" y="56387"/>
                </a:moveTo>
                <a:lnTo>
                  <a:pt x="210311" y="56387"/>
                </a:lnTo>
                <a:lnTo>
                  <a:pt x="210311" y="57911"/>
                </a:lnTo>
                <a:lnTo>
                  <a:pt x="211835" y="62483"/>
                </a:lnTo>
                <a:lnTo>
                  <a:pt x="248411" y="62483"/>
                </a:lnTo>
                <a:lnTo>
                  <a:pt x="248411" y="56387"/>
                </a:lnTo>
                <a:close/>
              </a:path>
              <a:path w="259079" h="551814">
                <a:moveTo>
                  <a:pt x="210311" y="61721"/>
                </a:moveTo>
                <a:lnTo>
                  <a:pt x="210311" y="62102"/>
                </a:lnTo>
                <a:lnTo>
                  <a:pt x="211367" y="62366"/>
                </a:lnTo>
                <a:lnTo>
                  <a:pt x="211226" y="62179"/>
                </a:lnTo>
                <a:lnTo>
                  <a:pt x="210311" y="61721"/>
                </a:lnTo>
                <a:close/>
              </a:path>
              <a:path w="259079" h="551814">
                <a:moveTo>
                  <a:pt x="210311" y="60959"/>
                </a:moveTo>
                <a:lnTo>
                  <a:pt x="210311" y="61721"/>
                </a:lnTo>
                <a:lnTo>
                  <a:pt x="211226" y="62179"/>
                </a:lnTo>
                <a:lnTo>
                  <a:pt x="210311" y="60959"/>
                </a:lnTo>
                <a:close/>
              </a:path>
              <a:path w="259079" h="551814">
                <a:moveTo>
                  <a:pt x="47243" y="0"/>
                </a:moveTo>
                <a:lnTo>
                  <a:pt x="1523" y="0"/>
                </a:lnTo>
                <a:lnTo>
                  <a:pt x="0" y="38099"/>
                </a:lnTo>
                <a:lnTo>
                  <a:pt x="45719" y="38099"/>
                </a:lnTo>
                <a:lnTo>
                  <a:pt x="68579" y="39623"/>
                </a:lnTo>
                <a:lnTo>
                  <a:pt x="126491" y="44195"/>
                </a:lnTo>
                <a:lnTo>
                  <a:pt x="143255" y="47243"/>
                </a:lnTo>
                <a:lnTo>
                  <a:pt x="160019" y="48767"/>
                </a:lnTo>
                <a:lnTo>
                  <a:pt x="173735" y="51815"/>
                </a:lnTo>
                <a:lnTo>
                  <a:pt x="185927" y="54863"/>
                </a:lnTo>
                <a:lnTo>
                  <a:pt x="196595" y="57911"/>
                </a:lnTo>
                <a:lnTo>
                  <a:pt x="205739" y="60959"/>
                </a:lnTo>
                <a:lnTo>
                  <a:pt x="210311" y="62102"/>
                </a:lnTo>
                <a:lnTo>
                  <a:pt x="208787" y="60959"/>
                </a:lnTo>
                <a:lnTo>
                  <a:pt x="210311" y="60959"/>
                </a:lnTo>
                <a:lnTo>
                  <a:pt x="210311" y="56387"/>
                </a:lnTo>
                <a:lnTo>
                  <a:pt x="248411" y="56387"/>
                </a:lnTo>
                <a:lnTo>
                  <a:pt x="248411" y="51815"/>
                </a:lnTo>
                <a:lnTo>
                  <a:pt x="246887" y="50291"/>
                </a:lnTo>
                <a:lnTo>
                  <a:pt x="246887" y="47243"/>
                </a:lnTo>
                <a:lnTo>
                  <a:pt x="245363" y="45719"/>
                </a:lnTo>
                <a:lnTo>
                  <a:pt x="245363" y="42671"/>
                </a:lnTo>
                <a:lnTo>
                  <a:pt x="242315" y="39623"/>
                </a:lnTo>
                <a:lnTo>
                  <a:pt x="237743" y="36575"/>
                </a:lnTo>
                <a:lnTo>
                  <a:pt x="237743" y="35051"/>
                </a:lnTo>
                <a:lnTo>
                  <a:pt x="236219" y="35051"/>
                </a:lnTo>
                <a:lnTo>
                  <a:pt x="234695" y="33527"/>
                </a:lnTo>
                <a:lnTo>
                  <a:pt x="230123" y="30479"/>
                </a:lnTo>
                <a:lnTo>
                  <a:pt x="228599" y="28955"/>
                </a:lnTo>
                <a:lnTo>
                  <a:pt x="227075" y="28955"/>
                </a:lnTo>
                <a:lnTo>
                  <a:pt x="217931" y="24383"/>
                </a:lnTo>
                <a:lnTo>
                  <a:pt x="207263" y="21335"/>
                </a:lnTo>
                <a:lnTo>
                  <a:pt x="195071" y="16763"/>
                </a:lnTo>
                <a:lnTo>
                  <a:pt x="164591" y="10667"/>
                </a:lnTo>
                <a:lnTo>
                  <a:pt x="147827" y="9143"/>
                </a:lnTo>
                <a:lnTo>
                  <a:pt x="131063" y="6095"/>
                </a:lnTo>
                <a:lnTo>
                  <a:pt x="47243" y="0"/>
                </a:lnTo>
                <a:close/>
              </a:path>
              <a:path w="259079" h="551814">
                <a:moveTo>
                  <a:pt x="208787" y="60959"/>
                </a:moveTo>
                <a:lnTo>
                  <a:pt x="210311" y="62102"/>
                </a:lnTo>
                <a:lnTo>
                  <a:pt x="210311" y="61721"/>
                </a:lnTo>
                <a:lnTo>
                  <a:pt x="208787" y="60959"/>
                </a:lnTo>
                <a:close/>
              </a:path>
              <a:path w="259079" h="551814">
                <a:moveTo>
                  <a:pt x="210311" y="60959"/>
                </a:moveTo>
                <a:lnTo>
                  <a:pt x="208787" y="60959"/>
                </a:lnTo>
                <a:lnTo>
                  <a:pt x="210311" y="61721"/>
                </a:lnTo>
                <a:lnTo>
                  <a:pt x="210311" y="609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3429000"/>
            <a:ext cx="205739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028" y="3424428"/>
            <a:ext cx="2068195" cy="462280"/>
          </a:xfrm>
          <a:custGeom>
            <a:avLst/>
            <a:gdLst/>
            <a:ahLst/>
            <a:cxnLst/>
            <a:rect l="l" t="t" r="r" b="b"/>
            <a:pathLst>
              <a:path w="2068195" h="462279">
                <a:moveTo>
                  <a:pt x="1923287" y="0"/>
                </a:moveTo>
                <a:lnTo>
                  <a:pt x="144779" y="0"/>
                </a:lnTo>
                <a:lnTo>
                  <a:pt x="129539" y="1523"/>
                </a:lnTo>
                <a:lnTo>
                  <a:pt x="88391" y="12191"/>
                </a:lnTo>
                <a:lnTo>
                  <a:pt x="53339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1523" y="131063"/>
                </a:lnTo>
                <a:lnTo>
                  <a:pt x="0" y="144779"/>
                </a:lnTo>
                <a:lnTo>
                  <a:pt x="0" y="461771"/>
                </a:lnTo>
                <a:lnTo>
                  <a:pt x="4572" y="461771"/>
                </a:lnTo>
                <a:lnTo>
                  <a:pt x="4572" y="144779"/>
                </a:lnTo>
                <a:lnTo>
                  <a:pt x="6096" y="124967"/>
                </a:lnTo>
                <a:lnTo>
                  <a:pt x="7620" y="115823"/>
                </a:lnTo>
                <a:lnTo>
                  <a:pt x="10668" y="103631"/>
                </a:lnTo>
                <a:lnTo>
                  <a:pt x="12192" y="100583"/>
                </a:lnTo>
                <a:lnTo>
                  <a:pt x="15240" y="91439"/>
                </a:lnTo>
                <a:lnTo>
                  <a:pt x="24384" y="73151"/>
                </a:lnTo>
                <a:lnTo>
                  <a:pt x="25908" y="71627"/>
                </a:lnTo>
                <a:lnTo>
                  <a:pt x="27432" y="68579"/>
                </a:lnTo>
                <a:lnTo>
                  <a:pt x="28956" y="67055"/>
                </a:lnTo>
                <a:lnTo>
                  <a:pt x="30480" y="64007"/>
                </a:lnTo>
                <a:lnTo>
                  <a:pt x="32004" y="62483"/>
                </a:lnTo>
                <a:lnTo>
                  <a:pt x="33528" y="59435"/>
                </a:lnTo>
                <a:lnTo>
                  <a:pt x="41148" y="51815"/>
                </a:lnTo>
                <a:lnTo>
                  <a:pt x="42672" y="48767"/>
                </a:lnTo>
                <a:lnTo>
                  <a:pt x="48768" y="42671"/>
                </a:lnTo>
                <a:lnTo>
                  <a:pt x="51816" y="41147"/>
                </a:lnTo>
                <a:lnTo>
                  <a:pt x="59436" y="33527"/>
                </a:lnTo>
                <a:lnTo>
                  <a:pt x="62484" y="32003"/>
                </a:lnTo>
                <a:lnTo>
                  <a:pt x="64008" y="30479"/>
                </a:lnTo>
                <a:lnTo>
                  <a:pt x="67056" y="28955"/>
                </a:lnTo>
                <a:lnTo>
                  <a:pt x="68580" y="27431"/>
                </a:lnTo>
                <a:lnTo>
                  <a:pt x="71628" y="25907"/>
                </a:lnTo>
                <a:lnTo>
                  <a:pt x="73152" y="24383"/>
                </a:lnTo>
                <a:lnTo>
                  <a:pt x="91440" y="15239"/>
                </a:lnTo>
                <a:lnTo>
                  <a:pt x="100584" y="12191"/>
                </a:lnTo>
                <a:lnTo>
                  <a:pt x="103632" y="10667"/>
                </a:lnTo>
                <a:lnTo>
                  <a:pt x="115824" y="7619"/>
                </a:lnTo>
                <a:lnTo>
                  <a:pt x="124968" y="6095"/>
                </a:lnTo>
                <a:lnTo>
                  <a:pt x="144780" y="4571"/>
                </a:lnTo>
                <a:lnTo>
                  <a:pt x="1956815" y="4571"/>
                </a:lnTo>
                <a:lnTo>
                  <a:pt x="1952243" y="3047"/>
                </a:lnTo>
                <a:lnTo>
                  <a:pt x="1937003" y="1523"/>
                </a:lnTo>
                <a:lnTo>
                  <a:pt x="1923287" y="0"/>
                </a:lnTo>
                <a:close/>
              </a:path>
              <a:path w="2068195" h="462279">
                <a:moveTo>
                  <a:pt x="1956815" y="4571"/>
                </a:moveTo>
                <a:lnTo>
                  <a:pt x="1923288" y="4571"/>
                </a:lnTo>
                <a:lnTo>
                  <a:pt x="1943100" y="6095"/>
                </a:lnTo>
                <a:lnTo>
                  <a:pt x="1952244" y="7619"/>
                </a:lnTo>
                <a:lnTo>
                  <a:pt x="1964436" y="10667"/>
                </a:lnTo>
                <a:lnTo>
                  <a:pt x="1969008" y="12191"/>
                </a:lnTo>
                <a:lnTo>
                  <a:pt x="1972056" y="13715"/>
                </a:lnTo>
                <a:lnTo>
                  <a:pt x="1976628" y="15239"/>
                </a:lnTo>
                <a:lnTo>
                  <a:pt x="1994916" y="24383"/>
                </a:lnTo>
                <a:lnTo>
                  <a:pt x="1996440" y="25907"/>
                </a:lnTo>
                <a:lnTo>
                  <a:pt x="2002536" y="28955"/>
                </a:lnTo>
                <a:lnTo>
                  <a:pt x="2005584" y="32003"/>
                </a:lnTo>
                <a:lnTo>
                  <a:pt x="2008632" y="33527"/>
                </a:lnTo>
                <a:lnTo>
                  <a:pt x="2014728" y="39623"/>
                </a:lnTo>
                <a:lnTo>
                  <a:pt x="2017776" y="41147"/>
                </a:lnTo>
                <a:lnTo>
                  <a:pt x="2026920" y="50291"/>
                </a:lnTo>
                <a:lnTo>
                  <a:pt x="2026920" y="53339"/>
                </a:lnTo>
                <a:lnTo>
                  <a:pt x="2028444" y="53339"/>
                </a:lnTo>
                <a:lnTo>
                  <a:pt x="2034540" y="59435"/>
                </a:lnTo>
                <a:lnTo>
                  <a:pt x="2034540" y="62483"/>
                </a:lnTo>
                <a:lnTo>
                  <a:pt x="2036064" y="62483"/>
                </a:lnTo>
                <a:lnTo>
                  <a:pt x="2039112" y="65531"/>
                </a:lnTo>
                <a:lnTo>
                  <a:pt x="2039112" y="68579"/>
                </a:lnTo>
                <a:lnTo>
                  <a:pt x="2040636" y="68579"/>
                </a:lnTo>
                <a:lnTo>
                  <a:pt x="2040636" y="71627"/>
                </a:lnTo>
                <a:lnTo>
                  <a:pt x="2042160" y="71627"/>
                </a:lnTo>
                <a:lnTo>
                  <a:pt x="2043684" y="73151"/>
                </a:lnTo>
                <a:lnTo>
                  <a:pt x="2043684" y="76199"/>
                </a:lnTo>
                <a:lnTo>
                  <a:pt x="2045208" y="76199"/>
                </a:lnTo>
                <a:lnTo>
                  <a:pt x="2045208" y="79247"/>
                </a:lnTo>
                <a:lnTo>
                  <a:pt x="2046732" y="79247"/>
                </a:lnTo>
                <a:lnTo>
                  <a:pt x="2046732" y="82295"/>
                </a:lnTo>
                <a:lnTo>
                  <a:pt x="2048256" y="82295"/>
                </a:lnTo>
                <a:lnTo>
                  <a:pt x="2048256" y="85343"/>
                </a:lnTo>
                <a:lnTo>
                  <a:pt x="2049780" y="85343"/>
                </a:lnTo>
                <a:lnTo>
                  <a:pt x="2049780" y="88391"/>
                </a:lnTo>
                <a:lnTo>
                  <a:pt x="2051304" y="88391"/>
                </a:lnTo>
                <a:lnTo>
                  <a:pt x="2051304" y="91439"/>
                </a:lnTo>
                <a:lnTo>
                  <a:pt x="2052828" y="91439"/>
                </a:lnTo>
                <a:lnTo>
                  <a:pt x="2052828" y="96011"/>
                </a:lnTo>
                <a:lnTo>
                  <a:pt x="2054352" y="96011"/>
                </a:lnTo>
                <a:lnTo>
                  <a:pt x="2054352" y="100583"/>
                </a:lnTo>
                <a:lnTo>
                  <a:pt x="2055876" y="100583"/>
                </a:lnTo>
                <a:lnTo>
                  <a:pt x="2055876" y="103631"/>
                </a:lnTo>
                <a:lnTo>
                  <a:pt x="2057400" y="103631"/>
                </a:lnTo>
                <a:lnTo>
                  <a:pt x="2057400" y="109727"/>
                </a:lnTo>
                <a:lnTo>
                  <a:pt x="2058924" y="109727"/>
                </a:lnTo>
                <a:lnTo>
                  <a:pt x="2058924" y="115823"/>
                </a:lnTo>
                <a:lnTo>
                  <a:pt x="2060448" y="115823"/>
                </a:lnTo>
                <a:lnTo>
                  <a:pt x="2060448" y="124967"/>
                </a:lnTo>
                <a:lnTo>
                  <a:pt x="2061972" y="124967"/>
                </a:lnTo>
                <a:lnTo>
                  <a:pt x="2061972" y="461771"/>
                </a:lnTo>
                <a:lnTo>
                  <a:pt x="2068067" y="461771"/>
                </a:lnTo>
                <a:lnTo>
                  <a:pt x="2068067" y="144779"/>
                </a:lnTo>
                <a:lnTo>
                  <a:pt x="2055875" y="88391"/>
                </a:lnTo>
                <a:lnTo>
                  <a:pt x="2034539" y="53339"/>
                </a:lnTo>
                <a:lnTo>
                  <a:pt x="2004059" y="24383"/>
                </a:lnTo>
                <a:lnTo>
                  <a:pt x="1979675" y="12191"/>
                </a:lnTo>
                <a:lnTo>
                  <a:pt x="195681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3429000"/>
            <a:ext cx="20573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3424428"/>
            <a:ext cx="2068195" cy="462280"/>
          </a:xfrm>
          <a:custGeom>
            <a:avLst/>
            <a:gdLst/>
            <a:ahLst/>
            <a:cxnLst/>
            <a:rect l="l" t="t" r="r" b="b"/>
            <a:pathLst>
              <a:path w="2068195" h="462279">
                <a:moveTo>
                  <a:pt x="1923287" y="0"/>
                </a:moveTo>
                <a:lnTo>
                  <a:pt x="144779" y="0"/>
                </a:lnTo>
                <a:lnTo>
                  <a:pt x="129539" y="1523"/>
                </a:lnTo>
                <a:lnTo>
                  <a:pt x="88391" y="12191"/>
                </a:lnTo>
                <a:lnTo>
                  <a:pt x="53339" y="33527"/>
                </a:lnTo>
                <a:lnTo>
                  <a:pt x="24383" y="64007"/>
                </a:lnTo>
                <a:lnTo>
                  <a:pt x="3047" y="115823"/>
                </a:lnTo>
                <a:lnTo>
                  <a:pt x="1523" y="131063"/>
                </a:lnTo>
                <a:lnTo>
                  <a:pt x="0" y="144779"/>
                </a:lnTo>
                <a:lnTo>
                  <a:pt x="0" y="461771"/>
                </a:lnTo>
                <a:lnTo>
                  <a:pt x="10667" y="461771"/>
                </a:lnTo>
                <a:lnTo>
                  <a:pt x="10667" y="131063"/>
                </a:lnTo>
                <a:lnTo>
                  <a:pt x="12191" y="117347"/>
                </a:lnTo>
                <a:lnTo>
                  <a:pt x="25907" y="80771"/>
                </a:lnTo>
                <a:lnTo>
                  <a:pt x="50291" y="48767"/>
                </a:lnTo>
                <a:lnTo>
                  <a:pt x="92963" y="19811"/>
                </a:lnTo>
                <a:lnTo>
                  <a:pt x="105155" y="16763"/>
                </a:lnTo>
                <a:lnTo>
                  <a:pt x="117347" y="12191"/>
                </a:lnTo>
                <a:lnTo>
                  <a:pt x="131063" y="10667"/>
                </a:lnTo>
                <a:lnTo>
                  <a:pt x="1975103" y="10667"/>
                </a:lnTo>
                <a:lnTo>
                  <a:pt x="1952243" y="3047"/>
                </a:lnTo>
                <a:lnTo>
                  <a:pt x="1937003" y="1523"/>
                </a:lnTo>
                <a:lnTo>
                  <a:pt x="1923287" y="0"/>
                </a:lnTo>
                <a:close/>
              </a:path>
              <a:path w="2068195" h="462279">
                <a:moveTo>
                  <a:pt x="1975103" y="10667"/>
                </a:moveTo>
                <a:lnTo>
                  <a:pt x="1937003" y="10667"/>
                </a:lnTo>
                <a:lnTo>
                  <a:pt x="1950719" y="12191"/>
                </a:lnTo>
                <a:lnTo>
                  <a:pt x="1987295" y="25907"/>
                </a:lnTo>
                <a:lnTo>
                  <a:pt x="2019299" y="50291"/>
                </a:lnTo>
                <a:lnTo>
                  <a:pt x="2055875" y="117347"/>
                </a:lnTo>
                <a:lnTo>
                  <a:pt x="2057399" y="131063"/>
                </a:lnTo>
                <a:lnTo>
                  <a:pt x="2057399" y="461771"/>
                </a:lnTo>
                <a:lnTo>
                  <a:pt x="2068067" y="461771"/>
                </a:lnTo>
                <a:lnTo>
                  <a:pt x="2068067" y="144779"/>
                </a:lnTo>
                <a:lnTo>
                  <a:pt x="2066543" y="129539"/>
                </a:lnTo>
                <a:lnTo>
                  <a:pt x="2055875" y="88391"/>
                </a:lnTo>
                <a:lnTo>
                  <a:pt x="2034539" y="53339"/>
                </a:lnTo>
                <a:lnTo>
                  <a:pt x="2004059" y="24383"/>
                </a:lnTo>
                <a:lnTo>
                  <a:pt x="1979675" y="12191"/>
                </a:lnTo>
                <a:lnTo>
                  <a:pt x="1975103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320" y="3886200"/>
            <a:ext cx="4572000" cy="1101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4953000"/>
            <a:ext cx="57912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200" y="3886200"/>
            <a:ext cx="477520" cy="629920"/>
          </a:xfrm>
          <a:custGeom>
            <a:avLst/>
            <a:gdLst/>
            <a:ahLst/>
            <a:cxnLst/>
            <a:rect l="l" t="t" r="r" b="b"/>
            <a:pathLst>
              <a:path w="477520" h="629920">
                <a:moveTo>
                  <a:pt x="210311" y="567436"/>
                </a:moveTo>
                <a:lnTo>
                  <a:pt x="202691" y="569976"/>
                </a:lnTo>
                <a:lnTo>
                  <a:pt x="195071" y="573024"/>
                </a:lnTo>
                <a:lnTo>
                  <a:pt x="185927" y="574548"/>
                </a:lnTo>
                <a:lnTo>
                  <a:pt x="173735" y="577596"/>
                </a:lnTo>
                <a:lnTo>
                  <a:pt x="158495" y="580644"/>
                </a:lnTo>
                <a:lnTo>
                  <a:pt x="143255" y="582168"/>
                </a:lnTo>
                <a:lnTo>
                  <a:pt x="126491" y="585216"/>
                </a:lnTo>
                <a:lnTo>
                  <a:pt x="67055" y="589788"/>
                </a:lnTo>
                <a:lnTo>
                  <a:pt x="45719" y="589788"/>
                </a:lnTo>
                <a:lnTo>
                  <a:pt x="22859" y="591312"/>
                </a:lnTo>
                <a:lnTo>
                  <a:pt x="0" y="591312"/>
                </a:lnTo>
                <a:lnTo>
                  <a:pt x="1523" y="629412"/>
                </a:lnTo>
                <a:lnTo>
                  <a:pt x="24383" y="629412"/>
                </a:lnTo>
                <a:lnTo>
                  <a:pt x="47243" y="627888"/>
                </a:lnTo>
                <a:lnTo>
                  <a:pt x="70103" y="627888"/>
                </a:lnTo>
                <a:lnTo>
                  <a:pt x="131063" y="623316"/>
                </a:lnTo>
                <a:lnTo>
                  <a:pt x="149351" y="620268"/>
                </a:lnTo>
                <a:lnTo>
                  <a:pt x="166115" y="617220"/>
                </a:lnTo>
                <a:lnTo>
                  <a:pt x="181355" y="615696"/>
                </a:lnTo>
                <a:lnTo>
                  <a:pt x="195071" y="612648"/>
                </a:lnTo>
                <a:lnTo>
                  <a:pt x="207263" y="608076"/>
                </a:lnTo>
                <a:lnTo>
                  <a:pt x="219455" y="605028"/>
                </a:lnTo>
                <a:lnTo>
                  <a:pt x="227075" y="600456"/>
                </a:lnTo>
                <a:lnTo>
                  <a:pt x="228599" y="600456"/>
                </a:lnTo>
                <a:lnTo>
                  <a:pt x="228599" y="598932"/>
                </a:lnTo>
                <a:lnTo>
                  <a:pt x="234695" y="595884"/>
                </a:lnTo>
                <a:lnTo>
                  <a:pt x="236219" y="594360"/>
                </a:lnTo>
                <a:lnTo>
                  <a:pt x="237743" y="594360"/>
                </a:lnTo>
                <a:lnTo>
                  <a:pt x="243839" y="588264"/>
                </a:lnTo>
                <a:lnTo>
                  <a:pt x="245363" y="585216"/>
                </a:lnTo>
                <a:lnTo>
                  <a:pt x="245363" y="583692"/>
                </a:lnTo>
                <a:lnTo>
                  <a:pt x="246887" y="582168"/>
                </a:lnTo>
                <a:lnTo>
                  <a:pt x="246887" y="579120"/>
                </a:lnTo>
                <a:lnTo>
                  <a:pt x="248411" y="577596"/>
                </a:lnTo>
                <a:lnTo>
                  <a:pt x="248411" y="571500"/>
                </a:lnTo>
                <a:lnTo>
                  <a:pt x="210311" y="571500"/>
                </a:lnTo>
                <a:lnTo>
                  <a:pt x="210311" y="567436"/>
                </a:lnTo>
                <a:close/>
              </a:path>
              <a:path w="477520" h="629920">
                <a:moveTo>
                  <a:pt x="211835" y="566928"/>
                </a:moveTo>
                <a:lnTo>
                  <a:pt x="210311" y="567436"/>
                </a:lnTo>
                <a:lnTo>
                  <a:pt x="210311" y="571500"/>
                </a:lnTo>
                <a:lnTo>
                  <a:pt x="211835" y="566928"/>
                </a:lnTo>
                <a:close/>
              </a:path>
              <a:path w="477520" h="629920">
                <a:moveTo>
                  <a:pt x="248411" y="563880"/>
                </a:moveTo>
                <a:lnTo>
                  <a:pt x="214883" y="563880"/>
                </a:lnTo>
                <a:lnTo>
                  <a:pt x="211835" y="566928"/>
                </a:lnTo>
                <a:lnTo>
                  <a:pt x="210311" y="571500"/>
                </a:lnTo>
                <a:lnTo>
                  <a:pt x="248411" y="571500"/>
                </a:lnTo>
                <a:lnTo>
                  <a:pt x="248411" y="563880"/>
                </a:lnTo>
                <a:close/>
              </a:path>
              <a:path w="477520" h="629920">
                <a:moveTo>
                  <a:pt x="214883" y="563880"/>
                </a:moveTo>
                <a:lnTo>
                  <a:pt x="210311" y="566166"/>
                </a:lnTo>
                <a:lnTo>
                  <a:pt x="210311" y="567436"/>
                </a:lnTo>
                <a:lnTo>
                  <a:pt x="211835" y="566928"/>
                </a:lnTo>
                <a:lnTo>
                  <a:pt x="214883" y="563880"/>
                </a:lnTo>
                <a:close/>
              </a:path>
              <a:path w="477520" h="629920">
                <a:moveTo>
                  <a:pt x="210311" y="566166"/>
                </a:moveTo>
                <a:lnTo>
                  <a:pt x="208787" y="566928"/>
                </a:lnTo>
                <a:lnTo>
                  <a:pt x="210311" y="566928"/>
                </a:lnTo>
                <a:lnTo>
                  <a:pt x="210311" y="566166"/>
                </a:lnTo>
                <a:close/>
              </a:path>
              <a:path w="477520" h="629920">
                <a:moveTo>
                  <a:pt x="257555" y="38862"/>
                </a:moveTo>
                <a:lnTo>
                  <a:pt x="251459" y="41148"/>
                </a:lnTo>
                <a:lnTo>
                  <a:pt x="240791" y="44196"/>
                </a:lnTo>
                <a:lnTo>
                  <a:pt x="231647" y="48768"/>
                </a:lnTo>
                <a:lnTo>
                  <a:pt x="230123" y="48768"/>
                </a:lnTo>
                <a:lnTo>
                  <a:pt x="228599" y="50292"/>
                </a:lnTo>
                <a:lnTo>
                  <a:pt x="224027" y="53340"/>
                </a:lnTo>
                <a:lnTo>
                  <a:pt x="222503" y="54864"/>
                </a:lnTo>
                <a:lnTo>
                  <a:pt x="220979" y="54864"/>
                </a:lnTo>
                <a:lnTo>
                  <a:pt x="213359" y="62484"/>
                </a:lnTo>
                <a:lnTo>
                  <a:pt x="213359" y="65532"/>
                </a:lnTo>
                <a:lnTo>
                  <a:pt x="211835" y="67056"/>
                </a:lnTo>
                <a:lnTo>
                  <a:pt x="211835" y="68580"/>
                </a:lnTo>
                <a:lnTo>
                  <a:pt x="210311" y="70104"/>
                </a:lnTo>
                <a:lnTo>
                  <a:pt x="210311" y="566166"/>
                </a:lnTo>
                <a:lnTo>
                  <a:pt x="214883" y="563880"/>
                </a:lnTo>
                <a:lnTo>
                  <a:pt x="248411" y="563880"/>
                </a:lnTo>
                <a:lnTo>
                  <a:pt x="248411" y="86868"/>
                </a:lnTo>
                <a:lnTo>
                  <a:pt x="243839" y="86868"/>
                </a:lnTo>
                <a:lnTo>
                  <a:pt x="244982" y="85344"/>
                </a:lnTo>
                <a:lnTo>
                  <a:pt x="243839" y="85344"/>
                </a:lnTo>
                <a:lnTo>
                  <a:pt x="246452" y="83384"/>
                </a:lnTo>
                <a:lnTo>
                  <a:pt x="247268" y="82296"/>
                </a:lnTo>
                <a:lnTo>
                  <a:pt x="246887" y="82296"/>
                </a:lnTo>
                <a:lnTo>
                  <a:pt x="248411" y="77724"/>
                </a:lnTo>
                <a:lnTo>
                  <a:pt x="262127" y="77724"/>
                </a:lnTo>
                <a:lnTo>
                  <a:pt x="272795" y="74676"/>
                </a:lnTo>
                <a:lnTo>
                  <a:pt x="284987" y="71628"/>
                </a:lnTo>
                <a:lnTo>
                  <a:pt x="298703" y="68580"/>
                </a:lnTo>
                <a:lnTo>
                  <a:pt x="315467" y="67056"/>
                </a:lnTo>
                <a:lnTo>
                  <a:pt x="332231" y="64008"/>
                </a:lnTo>
                <a:lnTo>
                  <a:pt x="390143" y="59436"/>
                </a:lnTo>
                <a:lnTo>
                  <a:pt x="413003" y="57912"/>
                </a:lnTo>
                <a:lnTo>
                  <a:pt x="433473" y="57854"/>
                </a:lnTo>
                <a:lnTo>
                  <a:pt x="411479" y="56388"/>
                </a:lnTo>
                <a:lnTo>
                  <a:pt x="388619" y="56388"/>
                </a:lnTo>
                <a:lnTo>
                  <a:pt x="327659" y="51816"/>
                </a:lnTo>
                <a:lnTo>
                  <a:pt x="309371" y="48768"/>
                </a:lnTo>
                <a:lnTo>
                  <a:pt x="292607" y="45720"/>
                </a:lnTo>
                <a:lnTo>
                  <a:pt x="277367" y="44196"/>
                </a:lnTo>
                <a:lnTo>
                  <a:pt x="263651" y="41148"/>
                </a:lnTo>
                <a:lnTo>
                  <a:pt x="257555" y="38862"/>
                </a:lnTo>
                <a:close/>
              </a:path>
              <a:path w="477520" h="629920">
                <a:moveTo>
                  <a:pt x="248411" y="82296"/>
                </a:moveTo>
                <a:lnTo>
                  <a:pt x="246125" y="83820"/>
                </a:lnTo>
                <a:lnTo>
                  <a:pt x="243839" y="86868"/>
                </a:lnTo>
                <a:lnTo>
                  <a:pt x="248411" y="82296"/>
                </a:lnTo>
                <a:close/>
              </a:path>
              <a:path w="477520" h="629920">
                <a:moveTo>
                  <a:pt x="248411" y="82296"/>
                </a:moveTo>
                <a:lnTo>
                  <a:pt x="243839" y="86868"/>
                </a:lnTo>
                <a:lnTo>
                  <a:pt x="248411" y="86868"/>
                </a:lnTo>
                <a:lnTo>
                  <a:pt x="248411" y="82296"/>
                </a:lnTo>
                <a:close/>
              </a:path>
              <a:path w="477520" h="629920">
                <a:moveTo>
                  <a:pt x="246125" y="83820"/>
                </a:moveTo>
                <a:lnTo>
                  <a:pt x="243839" y="85344"/>
                </a:lnTo>
                <a:lnTo>
                  <a:pt x="244982" y="85344"/>
                </a:lnTo>
                <a:lnTo>
                  <a:pt x="246125" y="83820"/>
                </a:lnTo>
                <a:close/>
              </a:path>
              <a:path w="477520" h="629920">
                <a:moveTo>
                  <a:pt x="248411" y="81915"/>
                </a:moveTo>
                <a:lnTo>
                  <a:pt x="246452" y="83384"/>
                </a:lnTo>
                <a:lnTo>
                  <a:pt x="246125" y="83820"/>
                </a:lnTo>
                <a:lnTo>
                  <a:pt x="248411" y="82296"/>
                </a:lnTo>
                <a:lnTo>
                  <a:pt x="248411" y="81915"/>
                </a:lnTo>
                <a:close/>
              </a:path>
              <a:path w="477520" h="629920">
                <a:moveTo>
                  <a:pt x="248411" y="81915"/>
                </a:moveTo>
                <a:lnTo>
                  <a:pt x="247356" y="82178"/>
                </a:lnTo>
                <a:lnTo>
                  <a:pt x="246452" y="83384"/>
                </a:lnTo>
                <a:lnTo>
                  <a:pt x="248411" y="81915"/>
                </a:lnTo>
                <a:close/>
              </a:path>
              <a:path w="477520" h="629920">
                <a:moveTo>
                  <a:pt x="248411" y="77724"/>
                </a:moveTo>
                <a:lnTo>
                  <a:pt x="246887" y="82296"/>
                </a:lnTo>
                <a:lnTo>
                  <a:pt x="248411" y="80772"/>
                </a:lnTo>
                <a:lnTo>
                  <a:pt x="248411" y="77724"/>
                </a:lnTo>
                <a:close/>
              </a:path>
              <a:path w="477520" h="629920">
                <a:moveTo>
                  <a:pt x="248411" y="80772"/>
                </a:moveTo>
                <a:lnTo>
                  <a:pt x="246887" y="82296"/>
                </a:lnTo>
                <a:lnTo>
                  <a:pt x="247497" y="81991"/>
                </a:lnTo>
                <a:lnTo>
                  <a:pt x="248411" y="80772"/>
                </a:lnTo>
                <a:close/>
              </a:path>
              <a:path w="477520" h="629920">
                <a:moveTo>
                  <a:pt x="247497" y="81991"/>
                </a:moveTo>
                <a:lnTo>
                  <a:pt x="246887" y="82296"/>
                </a:lnTo>
                <a:lnTo>
                  <a:pt x="247356" y="82178"/>
                </a:lnTo>
                <a:lnTo>
                  <a:pt x="247497" y="81991"/>
                </a:lnTo>
                <a:close/>
              </a:path>
              <a:path w="477520" h="629920">
                <a:moveTo>
                  <a:pt x="247356" y="82178"/>
                </a:moveTo>
                <a:lnTo>
                  <a:pt x="246887" y="82296"/>
                </a:lnTo>
                <a:lnTo>
                  <a:pt x="247268" y="82296"/>
                </a:lnTo>
                <a:close/>
              </a:path>
              <a:path w="477520" h="629920">
                <a:moveTo>
                  <a:pt x="248411" y="81534"/>
                </a:moveTo>
                <a:lnTo>
                  <a:pt x="247497" y="81991"/>
                </a:lnTo>
                <a:lnTo>
                  <a:pt x="247356" y="82178"/>
                </a:lnTo>
                <a:lnTo>
                  <a:pt x="248411" y="81915"/>
                </a:lnTo>
                <a:lnTo>
                  <a:pt x="248411" y="81534"/>
                </a:lnTo>
                <a:close/>
              </a:path>
              <a:path w="477520" h="629920">
                <a:moveTo>
                  <a:pt x="248411" y="80772"/>
                </a:moveTo>
                <a:lnTo>
                  <a:pt x="247497" y="81991"/>
                </a:lnTo>
                <a:lnTo>
                  <a:pt x="248411" y="81534"/>
                </a:lnTo>
                <a:lnTo>
                  <a:pt x="248411" y="80772"/>
                </a:lnTo>
                <a:close/>
              </a:path>
              <a:path w="477520" h="629920">
                <a:moveTo>
                  <a:pt x="249935" y="80772"/>
                </a:moveTo>
                <a:lnTo>
                  <a:pt x="248411" y="81534"/>
                </a:lnTo>
                <a:lnTo>
                  <a:pt x="248411" y="81915"/>
                </a:lnTo>
                <a:lnTo>
                  <a:pt x="249935" y="80772"/>
                </a:lnTo>
                <a:close/>
              </a:path>
              <a:path w="477520" h="629920">
                <a:moveTo>
                  <a:pt x="252983" y="80772"/>
                </a:moveTo>
                <a:lnTo>
                  <a:pt x="249935" y="80772"/>
                </a:lnTo>
                <a:lnTo>
                  <a:pt x="248411" y="81915"/>
                </a:lnTo>
                <a:lnTo>
                  <a:pt x="252983" y="80772"/>
                </a:lnTo>
                <a:close/>
              </a:path>
              <a:path w="477520" h="629920">
                <a:moveTo>
                  <a:pt x="262127" y="77724"/>
                </a:moveTo>
                <a:lnTo>
                  <a:pt x="248411" y="77724"/>
                </a:lnTo>
                <a:lnTo>
                  <a:pt x="248411" y="81534"/>
                </a:lnTo>
                <a:lnTo>
                  <a:pt x="249935" y="80772"/>
                </a:lnTo>
                <a:lnTo>
                  <a:pt x="252983" y="80772"/>
                </a:lnTo>
                <a:lnTo>
                  <a:pt x="262127" y="77724"/>
                </a:lnTo>
                <a:close/>
              </a:path>
              <a:path w="477520" h="629920">
                <a:moveTo>
                  <a:pt x="457199" y="57787"/>
                </a:moveTo>
                <a:lnTo>
                  <a:pt x="433473" y="57854"/>
                </a:lnTo>
                <a:lnTo>
                  <a:pt x="434339" y="57912"/>
                </a:lnTo>
                <a:lnTo>
                  <a:pt x="457199" y="57912"/>
                </a:lnTo>
                <a:close/>
              </a:path>
              <a:path w="477520" h="629920">
                <a:moveTo>
                  <a:pt x="457199" y="19812"/>
                </a:moveTo>
                <a:lnTo>
                  <a:pt x="411479" y="19812"/>
                </a:lnTo>
                <a:lnTo>
                  <a:pt x="327659" y="25908"/>
                </a:lnTo>
                <a:lnTo>
                  <a:pt x="310895" y="28956"/>
                </a:lnTo>
                <a:lnTo>
                  <a:pt x="294131" y="30480"/>
                </a:lnTo>
                <a:lnTo>
                  <a:pt x="277367" y="33528"/>
                </a:lnTo>
                <a:lnTo>
                  <a:pt x="263651" y="36576"/>
                </a:lnTo>
                <a:lnTo>
                  <a:pt x="257555" y="38862"/>
                </a:lnTo>
                <a:lnTo>
                  <a:pt x="263651" y="41148"/>
                </a:lnTo>
                <a:lnTo>
                  <a:pt x="277367" y="44196"/>
                </a:lnTo>
                <a:lnTo>
                  <a:pt x="292607" y="45720"/>
                </a:lnTo>
                <a:lnTo>
                  <a:pt x="309371" y="48768"/>
                </a:lnTo>
                <a:lnTo>
                  <a:pt x="327659" y="51816"/>
                </a:lnTo>
                <a:lnTo>
                  <a:pt x="388619" y="56388"/>
                </a:lnTo>
                <a:lnTo>
                  <a:pt x="411479" y="56388"/>
                </a:lnTo>
                <a:lnTo>
                  <a:pt x="433473" y="57854"/>
                </a:lnTo>
                <a:lnTo>
                  <a:pt x="457199" y="57787"/>
                </a:lnTo>
                <a:lnTo>
                  <a:pt x="457199" y="19812"/>
                </a:lnTo>
                <a:close/>
              </a:path>
              <a:path w="477520" h="629920">
                <a:moveTo>
                  <a:pt x="458723" y="19812"/>
                </a:moveTo>
                <a:lnTo>
                  <a:pt x="457199" y="19812"/>
                </a:lnTo>
                <a:lnTo>
                  <a:pt x="457199" y="57787"/>
                </a:lnTo>
                <a:lnTo>
                  <a:pt x="460659" y="57777"/>
                </a:lnTo>
                <a:lnTo>
                  <a:pt x="472004" y="51144"/>
                </a:lnTo>
                <a:lnTo>
                  <a:pt x="477003" y="37609"/>
                </a:lnTo>
                <a:lnTo>
                  <a:pt x="471111" y="25344"/>
                </a:lnTo>
                <a:lnTo>
                  <a:pt x="458723" y="19812"/>
                </a:lnTo>
                <a:close/>
              </a:path>
              <a:path w="477520" h="629920">
                <a:moveTo>
                  <a:pt x="259079" y="0"/>
                </a:moveTo>
                <a:lnTo>
                  <a:pt x="210311" y="0"/>
                </a:lnTo>
                <a:lnTo>
                  <a:pt x="210311" y="7620"/>
                </a:lnTo>
                <a:lnTo>
                  <a:pt x="211835" y="9144"/>
                </a:lnTo>
                <a:lnTo>
                  <a:pt x="211835" y="10668"/>
                </a:lnTo>
                <a:lnTo>
                  <a:pt x="213359" y="12192"/>
                </a:lnTo>
                <a:lnTo>
                  <a:pt x="213359" y="13716"/>
                </a:lnTo>
                <a:lnTo>
                  <a:pt x="214883" y="16764"/>
                </a:lnTo>
                <a:lnTo>
                  <a:pt x="220979" y="22860"/>
                </a:lnTo>
                <a:lnTo>
                  <a:pt x="222503" y="22860"/>
                </a:lnTo>
                <a:lnTo>
                  <a:pt x="224027" y="24384"/>
                </a:lnTo>
                <a:lnTo>
                  <a:pt x="228599" y="27432"/>
                </a:lnTo>
                <a:lnTo>
                  <a:pt x="230123" y="28956"/>
                </a:lnTo>
                <a:lnTo>
                  <a:pt x="231647" y="28956"/>
                </a:lnTo>
                <a:lnTo>
                  <a:pt x="239267" y="33528"/>
                </a:lnTo>
                <a:lnTo>
                  <a:pt x="251459" y="36576"/>
                </a:lnTo>
                <a:lnTo>
                  <a:pt x="257555" y="38862"/>
                </a:lnTo>
                <a:lnTo>
                  <a:pt x="263651" y="36576"/>
                </a:lnTo>
                <a:lnTo>
                  <a:pt x="277367" y="33528"/>
                </a:lnTo>
                <a:lnTo>
                  <a:pt x="294131" y="30480"/>
                </a:lnTo>
                <a:lnTo>
                  <a:pt x="310895" y="28956"/>
                </a:lnTo>
                <a:lnTo>
                  <a:pt x="327659" y="25908"/>
                </a:lnTo>
                <a:lnTo>
                  <a:pt x="411479" y="19812"/>
                </a:lnTo>
                <a:lnTo>
                  <a:pt x="434339" y="19812"/>
                </a:lnTo>
                <a:lnTo>
                  <a:pt x="413003" y="18288"/>
                </a:lnTo>
                <a:lnTo>
                  <a:pt x="391667" y="18288"/>
                </a:lnTo>
                <a:lnTo>
                  <a:pt x="332231" y="13716"/>
                </a:lnTo>
                <a:lnTo>
                  <a:pt x="315467" y="10668"/>
                </a:lnTo>
                <a:lnTo>
                  <a:pt x="300227" y="9144"/>
                </a:lnTo>
                <a:lnTo>
                  <a:pt x="284987" y="6096"/>
                </a:lnTo>
                <a:lnTo>
                  <a:pt x="272795" y="3048"/>
                </a:lnTo>
                <a:lnTo>
                  <a:pt x="263651" y="1524"/>
                </a:lnTo>
                <a:lnTo>
                  <a:pt x="25907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3886200"/>
            <a:ext cx="2057399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028" y="3886200"/>
            <a:ext cx="2068195" cy="387350"/>
          </a:xfrm>
          <a:custGeom>
            <a:avLst/>
            <a:gdLst/>
            <a:ahLst/>
            <a:cxnLst/>
            <a:rect l="l" t="t" r="r" b="b"/>
            <a:pathLst>
              <a:path w="2068195" h="387350">
                <a:moveTo>
                  <a:pt x="4572" y="0"/>
                </a:moveTo>
                <a:lnTo>
                  <a:pt x="0" y="0"/>
                </a:lnTo>
                <a:lnTo>
                  <a:pt x="0" y="242316"/>
                </a:lnTo>
                <a:lnTo>
                  <a:pt x="12191" y="298704"/>
                </a:lnTo>
                <a:lnTo>
                  <a:pt x="33527" y="333756"/>
                </a:lnTo>
                <a:lnTo>
                  <a:pt x="64007" y="362712"/>
                </a:lnTo>
                <a:lnTo>
                  <a:pt x="115823" y="384048"/>
                </a:lnTo>
                <a:lnTo>
                  <a:pt x="131063" y="385572"/>
                </a:lnTo>
                <a:lnTo>
                  <a:pt x="144779" y="387096"/>
                </a:lnTo>
                <a:lnTo>
                  <a:pt x="1923287" y="387096"/>
                </a:lnTo>
                <a:lnTo>
                  <a:pt x="1938527" y="385572"/>
                </a:lnTo>
                <a:lnTo>
                  <a:pt x="1952243" y="384048"/>
                </a:lnTo>
                <a:lnTo>
                  <a:pt x="1961388" y="381000"/>
                </a:lnTo>
                <a:lnTo>
                  <a:pt x="124968" y="381000"/>
                </a:lnTo>
                <a:lnTo>
                  <a:pt x="124968" y="379476"/>
                </a:lnTo>
                <a:lnTo>
                  <a:pt x="115824" y="377952"/>
                </a:lnTo>
                <a:lnTo>
                  <a:pt x="103632" y="374904"/>
                </a:lnTo>
                <a:lnTo>
                  <a:pt x="100584" y="373380"/>
                </a:lnTo>
                <a:lnTo>
                  <a:pt x="91440" y="370332"/>
                </a:lnTo>
                <a:lnTo>
                  <a:pt x="73152" y="361188"/>
                </a:lnTo>
                <a:lnTo>
                  <a:pt x="71628" y="359664"/>
                </a:lnTo>
                <a:lnTo>
                  <a:pt x="65532" y="356616"/>
                </a:lnTo>
                <a:lnTo>
                  <a:pt x="62484" y="353568"/>
                </a:lnTo>
                <a:lnTo>
                  <a:pt x="59436" y="352044"/>
                </a:lnTo>
                <a:lnTo>
                  <a:pt x="53340" y="345948"/>
                </a:lnTo>
                <a:lnTo>
                  <a:pt x="50292" y="344424"/>
                </a:lnTo>
                <a:lnTo>
                  <a:pt x="42672" y="336804"/>
                </a:lnTo>
                <a:lnTo>
                  <a:pt x="41148" y="336804"/>
                </a:lnTo>
                <a:lnTo>
                  <a:pt x="41148" y="333756"/>
                </a:lnTo>
                <a:lnTo>
                  <a:pt x="35052" y="327660"/>
                </a:lnTo>
                <a:lnTo>
                  <a:pt x="33528" y="327660"/>
                </a:lnTo>
                <a:lnTo>
                  <a:pt x="33528" y="324612"/>
                </a:lnTo>
                <a:lnTo>
                  <a:pt x="30480" y="321564"/>
                </a:lnTo>
                <a:lnTo>
                  <a:pt x="28956" y="321564"/>
                </a:lnTo>
                <a:lnTo>
                  <a:pt x="28956" y="318516"/>
                </a:lnTo>
                <a:lnTo>
                  <a:pt x="27432" y="318516"/>
                </a:lnTo>
                <a:lnTo>
                  <a:pt x="27432" y="315468"/>
                </a:lnTo>
                <a:lnTo>
                  <a:pt x="25908" y="313944"/>
                </a:lnTo>
                <a:lnTo>
                  <a:pt x="24384" y="313944"/>
                </a:lnTo>
                <a:lnTo>
                  <a:pt x="24384" y="310896"/>
                </a:lnTo>
                <a:lnTo>
                  <a:pt x="22860" y="310896"/>
                </a:lnTo>
                <a:lnTo>
                  <a:pt x="22860" y="307848"/>
                </a:lnTo>
                <a:lnTo>
                  <a:pt x="21336" y="307848"/>
                </a:lnTo>
                <a:lnTo>
                  <a:pt x="21336" y="304800"/>
                </a:lnTo>
                <a:lnTo>
                  <a:pt x="19812" y="304800"/>
                </a:lnTo>
                <a:lnTo>
                  <a:pt x="19812" y="301752"/>
                </a:lnTo>
                <a:lnTo>
                  <a:pt x="18288" y="301752"/>
                </a:lnTo>
                <a:lnTo>
                  <a:pt x="18288" y="298704"/>
                </a:lnTo>
                <a:lnTo>
                  <a:pt x="16764" y="298704"/>
                </a:lnTo>
                <a:lnTo>
                  <a:pt x="16764" y="295656"/>
                </a:lnTo>
                <a:lnTo>
                  <a:pt x="15240" y="295656"/>
                </a:lnTo>
                <a:lnTo>
                  <a:pt x="15240" y="291084"/>
                </a:lnTo>
                <a:lnTo>
                  <a:pt x="13716" y="291084"/>
                </a:lnTo>
                <a:lnTo>
                  <a:pt x="13716" y="288036"/>
                </a:lnTo>
                <a:lnTo>
                  <a:pt x="12192" y="288036"/>
                </a:lnTo>
                <a:lnTo>
                  <a:pt x="12192" y="283464"/>
                </a:lnTo>
                <a:lnTo>
                  <a:pt x="10668" y="283464"/>
                </a:lnTo>
                <a:lnTo>
                  <a:pt x="10668" y="277368"/>
                </a:lnTo>
                <a:lnTo>
                  <a:pt x="9144" y="277368"/>
                </a:lnTo>
                <a:lnTo>
                  <a:pt x="9144" y="271272"/>
                </a:lnTo>
                <a:lnTo>
                  <a:pt x="7620" y="271272"/>
                </a:lnTo>
                <a:lnTo>
                  <a:pt x="7620" y="262128"/>
                </a:lnTo>
                <a:lnTo>
                  <a:pt x="6096" y="262128"/>
                </a:lnTo>
                <a:lnTo>
                  <a:pt x="6096" y="242316"/>
                </a:lnTo>
                <a:lnTo>
                  <a:pt x="4572" y="242316"/>
                </a:lnTo>
                <a:lnTo>
                  <a:pt x="4572" y="0"/>
                </a:lnTo>
                <a:close/>
              </a:path>
              <a:path w="2068195" h="387350">
                <a:moveTo>
                  <a:pt x="2068067" y="0"/>
                </a:moveTo>
                <a:lnTo>
                  <a:pt x="2061972" y="0"/>
                </a:lnTo>
                <a:lnTo>
                  <a:pt x="2060448" y="262128"/>
                </a:lnTo>
                <a:lnTo>
                  <a:pt x="2058924" y="271272"/>
                </a:lnTo>
                <a:lnTo>
                  <a:pt x="2055876" y="283464"/>
                </a:lnTo>
                <a:lnTo>
                  <a:pt x="2054352" y="288036"/>
                </a:lnTo>
                <a:lnTo>
                  <a:pt x="2052828" y="291084"/>
                </a:lnTo>
                <a:lnTo>
                  <a:pt x="2051304" y="295656"/>
                </a:lnTo>
                <a:lnTo>
                  <a:pt x="2042160" y="313944"/>
                </a:lnTo>
                <a:lnTo>
                  <a:pt x="2040636" y="315468"/>
                </a:lnTo>
                <a:lnTo>
                  <a:pt x="2037588" y="321564"/>
                </a:lnTo>
                <a:lnTo>
                  <a:pt x="2034540" y="324612"/>
                </a:lnTo>
                <a:lnTo>
                  <a:pt x="2033016" y="327660"/>
                </a:lnTo>
                <a:lnTo>
                  <a:pt x="2026920" y="333756"/>
                </a:lnTo>
                <a:lnTo>
                  <a:pt x="2025396" y="336804"/>
                </a:lnTo>
                <a:lnTo>
                  <a:pt x="2017776" y="344424"/>
                </a:lnTo>
                <a:lnTo>
                  <a:pt x="2014728" y="345948"/>
                </a:lnTo>
                <a:lnTo>
                  <a:pt x="2008632" y="352044"/>
                </a:lnTo>
                <a:lnTo>
                  <a:pt x="2005584" y="353568"/>
                </a:lnTo>
                <a:lnTo>
                  <a:pt x="2002536" y="356616"/>
                </a:lnTo>
                <a:lnTo>
                  <a:pt x="1996440" y="359664"/>
                </a:lnTo>
                <a:lnTo>
                  <a:pt x="1994916" y="361188"/>
                </a:lnTo>
                <a:lnTo>
                  <a:pt x="1976628" y="370332"/>
                </a:lnTo>
                <a:lnTo>
                  <a:pt x="1972056" y="371856"/>
                </a:lnTo>
                <a:lnTo>
                  <a:pt x="1969008" y="373380"/>
                </a:lnTo>
                <a:lnTo>
                  <a:pt x="1964435" y="374904"/>
                </a:lnTo>
                <a:lnTo>
                  <a:pt x="1952244" y="377952"/>
                </a:lnTo>
                <a:lnTo>
                  <a:pt x="1943100" y="379476"/>
                </a:lnTo>
                <a:lnTo>
                  <a:pt x="124968" y="381000"/>
                </a:lnTo>
                <a:lnTo>
                  <a:pt x="1961388" y="381000"/>
                </a:lnTo>
                <a:lnTo>
                  <a:pt x="2004060" y="361188"/>
                </a:lnTo>
                <a:lnTo>
                  <a:pt x="2043683" y="323088"/>
                </a:lnTo>
                <a:lnTo>
                  <a:pt x="2065019" y="271272"/>
                </a:lnTo>
                <a:lnTo>
                  <a:pt x="2066543" y="256032"/>
                </a:lnTo>
                <a:lnTo>
                  <a:pt x="2068067" y="242316"/>
                </a:lnTo>
                <a:lnTo>
                  <a:pt x="20680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6600" y="3886200"/>
            <a:ext cx="2057399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2028" y="3886200"/>
            <a:ext cx="2068195" cy="387350"/>
          </a:xfrm>
          <a:custGeom>
            <a:avLst/>
            <a:gdLst/>
            <a:ahLst/>
            <a:cxnLst/>
            <a:rect l="l" t="t" r="r" b="b"/>
            <a:pathLst>
              <a:path w="2068195" h="387350">
                <a:moveTo>
                  <a:pt x="10667" y="0"/>
                </a:moveTo>
                <a:lnTo>
                  <a:pt x="0" y="0"/>
                </a:lnTo>
                <a:lnTo>
                  <a:pt x="0" y="242316"/>
                </a:lnTo>
                <a:lnTo>
                  <a:pt x="12191" y="298704"/>
                </a:lnTo>
                <a:lnTo>
                  <a:pt x="33527" y="333756"/>
                </a:lnTo>
                <a:lnTo>
                  <a:pt x="64007" y="362712"/>
                </a:lnTo>
                <a:lnTo>
                  <a:pt x="115823" y="384048"/>
                </a:lnTo>
                <a:lnTo>
                  <a:pt x="131063" y="385572"/>
                </a:lnTo>
                <a:lnTo>
                  <a:pt x="144779" y="387096"/>
                </a:lnTo>
                <a:lnTo>
                  <a:pt x="1923287" y="387096"/>
                </a:lnTo>
                <a:lnTo>
                  <a:pt x="1938527" y="385572"/>
                </a:lnTo>
                <a:lnTo>
                  <a:pt x="1952243" y="384048"/>
                </a:lnTo>
                <a:lnTo>
                  <a:pt x="1975103" y="376428"/>
                </a:lnTo>
                <a:lnTo>
                  <a:pt x="131063" y="376428"/>
                </a:lnTo>
                <a:lnTo>
                  <a:pt x="117347" y="374904"/>
                </a:lnTo>
                <a:lnTo>
                  <a:pt x="80771" y="361188"/>
                </a:lnTo>
                <a:lnTo>
                  <a:pt x="48767" y="336804"/>
                </a:lnTo>
                <a:lnTo>
                  <a:pt x="19811" y="294132"/>
                </a:lnTo>
                <a:lnTo>
                  <a:pt x="16763" y="281940"/>
                </a:lnTo>
                <a:lnTo>
                  <a:pt x="12191" y="269748"/>
                </a:lnTo>
                <a:lnTo>
                  <a:pt x="10667" y="256032"/>
                </a:lnTo>
                <a:lnTo>
                  <a:pt x="10667" y="0"/>
                </a:lnTo>
                <a:close/>
              </a:path>
              <a:path w="2068195" h="387350">
                <a:moveTo>
                  <a:pt x="2068067" y="0"/>
                </a:moveTo>
                <a:lnTo>
                  <a:pt x="2057399" y="0"/>
                </a:lnTo>
                <a:lnTo>
                  <a:pt x="2057399" y="256032"/>
                </a:lnTo>
                <a:lnTo>
                  <a:pt x="2055875" y="269748"/>
                </a:lnTo>
                <a:lnTo>
                  <a:pt x="2042159" y="306324"/>
                </a:lnTo>
                <a:lnTo>
                  <a:pt x="2017775" y="338328"/>
                </a:lnTo>
                <a:lnTo>
                  <a:pt x="1950719" y="374904"/>
                </a:lnTo>
                <a:lnTo>
                  <a:pt x="1937003" y="376428"/>
                </a:lnTo>
                <a:lnTo>
                  <a:pt x="1975103" y="376428"/>
                </a:lnTo>
                <a:lnTo>
                  <a:pt x="2014727" y="353568"/>
                </a:lnTo>
                <a:lnTo>
                  <a:pt x="2043683" y="323088"/>
                </a:lnTo>
                <a:lnTo>
                  <a:pt x="2065019" y="271272"/>
                </a:lnTo>
                <a:lnTo>
                  <a:pt x="2066543" y="256032"/>
                </a:lnTo>
                <a:lnTo>
                  <a:pt x="2068067" y="242316"/>
                </a:lnTo>
                <a:lnTo>
                  <a:pt x="20680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6135" y="2127605"/>
            <a:ext cx="8197215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469900" marR="5905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i="1" spc="-70" dirty="0">
                <a:latin typeface="Arial"/>
                <a:cs typeface="Arial"/>
              </a:rPr>
              <a:t>T</a:t>
            </a:r>
            <a:r>
              <a:rPr sz="1800" b="1" i="1" dirty="0">
                <a:latin typeface="Arial"/>
                <a:cs typeface="Arial"/>
              </a:rPr>
              <a:t>andem</a:t>
            </a:r>
            <a:r>
              <a:rPr sz="1800" b="1" i="1" spc="-10" dirty="0">
                <a:latin typeface="Arial"/>
                <a:cs typeface="Arial"/>
              </a:rPr>
              <a:t>B</a:t>
            </a:r>
            <a:r>
              <a:rPr sz="1800" b="1" i="1" dirty="0">
                <a:latin typeface="Arial"/>
                <a:cs typeface="Arial"/>
              </a:rPr>
              <a:t>ike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vi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6515100" marR="5080" indent="74295">
              <a:lnSpc>
                <a:spcPct val="100600"/>
              </a:lnSpc>
            </a:pPr>
            <a:r>
              <a:rPr sz="1600" spc="-10" dirty="0"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 defau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tructor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6077711"/>
            <a:ext cx="248920" cy="266700"/>
          </a:xfrm>
          <a:custGeom>
            <a:avLst/>
            <a:gdLst/>
            <a:ahLst/>
            <a:cxnLst/>
            <a:rect l="l" t="t" r="r" b="b"/>
            <a:pathLst>
              <a:path w="248920" h="266700">
                <a:moveTo>
                  <a:pt x="96011" y="218693"/>
                </a:moveTo>
                <a:lnTo>
                  <a:pt x="94487" y="219455"/>
                </a:lnTo>
                <a:lnTo>
                  <a:pt x="85343" y="222503"/>
                </a:lnTo>
                <a:lnTo>
                  <a:pt x="77723" y="224027"/>
                </a:lnTo>
                <a:lnTo>
                  <a:pt x="70103" y="224027"/>
                </a:lnTo>
                <a:lnTo>
                  <a:pt x="62483" y="225551"/>
                </a:lnTo>
                <a:lnTo>
                  <a:pt x="53339" y="227075"/>
                </a:lnTo>
                <a:lnTo>
                  <a:pt x="44195" y="227075"/>
                </a:lnTo>
                <a:lnTo>
                  <a:pt x="22859" y="228599"/>
                </a:lnTo>
                <a:lnTo>
                  <a:pt x="0" y="228599"/>
                </a:lnTo>
                <a:lnTo>
                  <a:pt x="1523" y="266699"/>
                </a:lnTo>
                <a:lnTo>
                  <a:pt x="24383" y="266699"/>
                </a:lnTo>
                <a:lnTo>
                  <a:pt x="47243" y="265175"/>
                </a:lnTo>
                <a:lnTo>
                  <a:pt x="56387" y="263651"/>
                </a:lnTo>
                <a:lnTo>
                  <a:pt x="67055" y="263651"/>
                </a:lnTo>
                <a:lnTo>
                  <a:pt x="85343" y="260603"/>
                </a:lnTo>
                <a:lnTo>
                  <a:pt x="108203" y="256031"/>
                </a:lnTo>
                <a:lnTo>
                  <a:pt x="117347" y="251459"/>
                </a:lnTo>
                <a:lnTo>
                  <a:pt x="118871" y="251459"/>
                </a:lnTo>
                <a:lnTo>
                  <a:pt x="118871" y="249935"/>
                </a:lnTo>
                <a:lnTo>
                  <a:pt x="120395" y="249935"/>
                </a:lnTo>
                <a:lnTo>
                  <a:pt x="123443" y="248411"/>
                </a:lnTo>
                <a:lnTo>
                  <a:pt x="132587" y="239267"/>
                </a:lnTo>
                <a:lnTo>
                  <a:pt x="132587" y="233171"/>
                </a:lnTo>
                <a:lnTo>
                  <a:pt x="134111" y="231647"/>
                </a:lnTo>
                <a:lnTo>
                  <a:pt x="134111" y="225551"/>
                </a:lnTo>
                <a:lnTo>
                  <a:pt x="96011" y="225551"/>
                </a:lnTo>
                <a:lnTo>
                  <a:pt x="96011" y="218693"/>
                </a:lnTo>
                <a:close/>
              </a:path>
              <a:path w="248920" h="266700">
                <a:moveTo>
                  <a:pt x="102107" y="216407"/>
                </a:moveTo>
                <a:lnTo>
                  <a:pt x="97535" y="217931"/>
                </a:lnTo>
                <a:lnTo>
                  <a:pt x="96011" y="218693"/>
                </a:lnTo>
                <a:lnTo>
                  <a:pt x="96011" y="225551"/>
                </a:lnTo>
                <a:lnTo>
                  <a:pt x="100583" y="217931"/>
                </a:lnTo>
                <a:lnTo>
                  <a:pt x="102107" y="216407"/>
                </a:lnTo>
                <a:close/>
              </a:path>
              <a:path w="248920" h="266700">
                <a:moveTo>
                  <a:pt x="134111" y="216407"/>
                </a:moveTo>
                <a:lnTo>
                  <a:pt x="102107" y="216407"/>
                </a:lnTo>
                <a:lnTo>
                  <a:pt x="100583" y="217931"/>
                </a:lnTo>
                <a:lnTo>
                  <a:pt x="96011" y="225551"/>
                </a:lnTo>
                <a:lnTo>
                  <a:pt x="134111" y="225551"/>
                </a:lnTo>
                <a:lnTo>
                  <a:pt x="134111" y="216407"/>
                </a:lnTo>
                <a:close/>
              </a:path>
              <a:path w="248920" h="266700">
                <a:moveTo>
                  <a:pt x="105917" y="133349"/>
                </a:moveTo>
                <a:lnTo>
                  <a:pt x="105155" y="134111"/>
                </a:lnTo>
                <a:lnTo>
                  <a:pt x="103631" y="134111"/>
                </a:lnTo>
                <a:lnTo>
                  <a:pt x="103631" y="135635"/>
                </a:lnTo>
                <a:lnTo>
                  <a:pt x="97535" y="141731"/>
                </a:lnTo>
                <a:lnTo>
                  <a:pt x="97535" y="144779"/>
                </a:lnTo>
                <a:lnTo>
                  <a:pt x="96011" y="146303"/>
                </a:lnTo>
                <a:lnTo>
                  <a:pt x="96011" y="218693"/>
                </a:lnTo>
                <a:lnTo>
                  <a:pt x="97535" y="217931"/>
                </a:lnTo>
                <a:lnTo>
                  <a:pt x="102107" y="216407"/>
                </a:lnTo>
                <a:lnTo>
                  <a:pt x="134111" y="216407"/>
                </a:lnTo>
                <a:lnTo>
                  <a:pt x="134111" y="163067"/>
                </a:lnTo>
                <a:lnTo>
                  <a:pt x="129539" y="163067"/>
                </a:lnTo>
                <a:lnTo>
                  <a:pt x="132805" y="157625"/>
                </a:lnTo>
                <a:lnTo>
                  <a:pt x="134111" y="152399"/>
                </a:lnTo>
                <a:lnTo>
                  <a:pt x="205739" y="152399"/>
                </a:lnTo>
                <a:lnTo>
                  <a:pt x="182879" y="150875"/>
                </a:lnTo>
                <a:lnTo>
                  <a:pt x="172211" y="149351"/>
                </a:lnTo>
                <a:lnTo>
                  <a:pt x="163067" y="149351"/>
                </a:lnTo>
                <a:lnTo>
                  <a:pt x="144779" y="146303"/>
                </a:lnTo>
                <a:lnTo>
                  <a:pt x="121919" y="141731"/>
                </a:lnTo>
                <a:lnTo>
                  <a:pt x="112775" y="137159"/>
                </a:lnTo>
                <a:lnTo>
                  <a:pt x="109727" y="137159"/>
                </a:lnTo>
                <a:lnTo>
                  <a:pt x="109727" y="135635"/>
                </a:lnTo>
                <a:lnTo>
                  <a:pt x="106679" y="134111"/>
                </a:lnTo>
                <a:lnTo>
                  <a:pt x="105917" y="133349"/>
                </a:lnTo>
                <a:close/>
              </a:path>
              <a:path w="248920" h="266700">
                <a:moveTo>
                  <a:pt x="132805" y="157625"/>
                </a:moveTo>
                <a:lnTo>
                  <a:pt x="129539" y="163067"/>
                </a:lnTo>
                <a:lnTo>
                  <a:pt x="134111" y="161543"/>
                </a:lnTo>
                <a:lnTo>
                  <a:pt x="134111" y="158495"/>
                </a:lnTo>
                <a:lnTo>
                  <a:pt x="132587" y="158495"/>
                </a:lnTo>
                <a:lnTo>
                  <a:pt x="132805" y="157625"/>
                </a:lnTo>
                <a:close/>
              </a:path>
              <a:path w="248920" h="266700">
                <a:moveTo>
                  <a:pt x="134111" y="161543"/>
                </a:moveTo>
                <a:lnTo>
                  <a:pt x="129539" y="163067"/>
                </a:lnTo>
                <a:lnTo>
                  <a:pt x="134111" y="163067"/>
                </a:lnTo>
                <a:lnTo>
                  <a:pt x="134111" y="161543"/>
                </a:lnTo>
                <a:close/>
              </a:path>
              <a:path w="248920" h="266700">
                <a:moveTo>
                  <a:pt x="228599" y="114299"/>
                </a:moveTo>
                <a:lnTo>
                  <a:pt x="205739" y="114299"/>
                </a:lnTo>
                <a:lnTo>
                  <a:pt x="184403" y="115823"/>
                </a:lnTo>
                <a:lnTo>
                  <a:pt x="173735" y="117347"/>
                </a:lnTo>
                <a:lnTo>
                  <a:pt x="163067" y="117347"/>
                </a:lnTo>
                <a:lnTo>
                  <a:pt x="153923" y="118871"/>
                </a:lnTo>
                <a:lnTo>
                  <a:pt x="146303" y="120395"/>
                </a:lnTo>
                <a:lnTo>
                  <a:pt x="137159" y="121919"/>
                </a:lnTo>
                <a:lnTo>
                  <a:pt x="131063" y="123443"/>
                </a:lnTo>
                <a:lnTo>
                  <a:pt x="123443" y="124967"/>
                </a:lnTo>
                <a:lnTo>
                  <a:pt x="117347" y="126491"/>
                </a:lnTo>
                <a:lnTo>
                  <a:pt x="111251" y="129539"/>
                </a:lnTo>
                <a:lnTo>
                  <a:pt x="106679" y="132587"/>
                </a:lnTo>
                <a:lnTo>
                  <a:pt x="105917" y="133349"/>
                </a:lnTo>
                <a:lnTo>
                  <a:pt x="106679" y="134111"/>
                </a:lnTo>
                <a:lnTo>
                  <a:pt x="109727" y="135635"/>
                </a:lnTo>
                <a:lnTo>
                  <a:pt x="109727" y="137159"/>
                </a:lnTo>
                <a:lnTo>
                  <a:pt x="112775" y="137159"/>
                </a:lnTo>
                <a:lnTo>
                  <a:pt x="121919" y="141731"/>
                </a:lnTo>
                <a:lnTo>
                  <a:pt x="144779" y="146303"/>
                </a:lnTo>
                <a:lnTo>
                  <a:pt x="163067" y="149351"/>
                </a:lnTo>
                <a:lnTo>
                  <a:pt x="172211" y="149351"/>
                </a:lnTo>
                <a:lnTo>
                  <a:pt x="182879" y="150875"/>
                </a:lnTo>
                <a:lnTo>
                  <a:pt x="205739" y="152399"/>
                </a:lnTo>
                <a:lnTo>
                  <a:pt x="134111" y="152399"/>
                </a:lnTo>
                <a:lnTo>
                  <a:pt x="134111" y="161543"/>
                </a:lnTo>
                <a:lnTo>
                  <a:pt x="138683" y="160019"/>
                </a:lnTo>
                <a:lnTo>
                  <a:pt x="144779" y="158495"/>
                </a:lnTo>
                <a:lnTo>
                  <a:pt x="150875" y="158495"/>
                </a:lnTo>
                <a:lnTo>
                  <a:pt x="158495" y="156971"/>
                </a:lnTo>
                <a:lnTo>
                  <a:pt x="176783" y="153923"/>
                </a:lnTo>
                <a:lnTo>
                  <a:pt x="185927" y="153923"/>
                </a:lnTo>
                <a:lnTo>
                  <a:pt x="207263" y="152399"/>
                </a:lnTo>
                <a:lnTo>
                  <a:pt x="228599" y="152284"/>
                </a:lnTo>
                <a:lnTo>
                  <a:pt x="228599" y="114299"/>
                </a:lnTo>
                <a:close/>
              </a:path>
              <a:path w="248920" h="266700">
                <a:moveTo>
                  <a:pt x="134111" y="155447"/>
                </a:moveTo>
                <a:lnTo>
                  <a:pt x="132805" y="157625"/>
                </a:lnTo>
                <a:lnTo>
                  <a:pt x="132587" y="158495"/>
                </a:lnTo>
                <a:lnTo>
                  <a:pt x="134111" y="155447"/>
                </a:lnTo>
                <a:close/>
              </a:path>
              <a:path w="248920" h="266700">
                <a:moveTo>
                  <a:pt x="134111" y="155447"/>
                </a:moveTo>
                <a:lnTo>
                  <a:pt x="132587" y="158495"/>
                </a:lnTo>
                <a:lnTo>
                  <a:pt x="134111" y="158495"/>
                </a:lnTo>
                <a:lnTo>
                  <a:pt x="134111" y="155447"/>
                </a:lnTo>
                <a:close/>
              </a:path>
              <a:path w="248920" h="266700">
                <a:moveTo>
                  <a:pt x="134111" y="152399"/>
                </a:moveTo>
                <a:lnTo>
                  <a:pt x="132805" y="157625"/>
                </a:lnTo>
                <a:lnTo>
                  <a:pt x="134111" y="155447"/>
                </a:lnTo>
                <a:lnTo>
                  <a:pt x="134111" y="152399"/>
                </a:lnTo>
                <a:close/>
              </a:path>
              <a:path w="248920" h="266700">
                <a:moveTo>
                  <a:pt x="228599" y="152284"/>
                </a:moveTo>
                <a:lnTo>
                  <a:pt x="207263" y="152399"/>
                </a:lnTo>
                <a:lnTo>
                  <a:pt x="228599" y="152399"/>
                </a:lnTo>
                <a:close/>
              </a:path>
              <a:path w="248920" h="266700">
                <a:moveTo>
                  <a:pt x="230123" y="114299"/>
                </a:moveTo>
                <a:lnTo>
                  <a:pt x="228599" y="114299"/>
                </a:lnTo>
                <a:lnTo>
                  <a:pt x="228599" y="152284"/>
                </a:lnTo>
                <a:lnTo>
                  <a:pt x="232059" y="152265"/>
                </a:lnTo>
                <a:lnTo>
                  <a:pt x="243404" y="145632"/>
                </a:lnTo>
                <a:lnTo>
                  <a:pt x="248403" y="132096"/>
                </a:lnTo>
                <a:lnTo>
                  <a:pt x="242511" y="119831"/>
                </a:lnTo>
                <a:lnTo>
                  <a:pt x="230123" y="114299"/>
                </a:lnTo>
                <a:close/>
              </a:path>
              <a:path w="248920" h="266700">
                <a:moveTo>
                  <a:pt x="96011" y="47243"/>
                </a:moveTo>
                <a:lnTo>
                  <a:pt x="96011" y="118871"/>
                </a:lnTo>
                <a:lnTo>
                  <a:pt x="97535" y="121919"/>
                </a:lnTo>
                <a:lnTo>
                  <a:pt x="97535" y="124967"/>
                </a:lnTo>
                <a:lnTo>
                  <a:pt x="105917" y="133349"/>
                </a:lnTo>
                <a:lnTo>
                  <a:pt x="106679" y="132587"/>
                </a:lnTo>
                <a:lnTo>
                  <a:pt x="111251" y="129539"/>
                </a:lnTo>
                <a:lnTo>
                  <a:pt x="117347" y="126491"/>
                </a:lnTo>
                <a:lnTo>
                  <a:pt x="123443" y="124967"/>
                </a:lnTo>
                <a:lnTo>
                  <a:pt x="131063" y="123443"/>
                </a:lnTo>
                <a:lnTo>
                  <a:pt x="137159" y="121919"/>
                </a:lnTo>
                <a:lnTo>
                  <a:pt x="146303" y="120395"/>
                </a:lnTo>
                <a:lnTo>
                  <a:pt x="153923" y="118871"/>
                </a:lnTo>
                <a:lnTo>
                  <a:pt x="163067" y="117347"/>
                </a:lnTo>
                <a:lnTo>
                  <a:pt x="173735" y="117347"/>
                </a:lnTo>
                <a:lnTo>
                  <a:pt x="184403" y="115823"/>
                </a:lnTo>
                <a:lnTo>
                  <a:pt x="205739" y="114299"/>
                </a:lnTo>
                <a:lnTo>
                  <a:pt x="134111" y="114299"/>
                </a:lnTo>
                <a:lnTo>
                  <a:pt x="132587" y="109727"/>
                </a:lnTo>
                <a:lnTo>
                  <a:pt x="133197" y="109727"/>
                </a:lnTo>
                <a:lnTo>
                  <a:pt x="129539" y="103631"/>
                </a:lnTo>
                <a:lnTo>
                  <a:pt x="128015" y="102107"/>
                </a:lnTo>
                <a:lnTo>
                  <a:pt x="134111" y="1021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266700">
                <a:moveTo>
                  <a:pt x="132587" y="109727"/>
                </a:moveTo>
                <a:lnTo>
                  <a:pt x="134111" y="114299"/>
                </a:lnTo>
                <a:lnTo>
                  <a:pt x="134111" y="111251"/>
                </a:lnTo>
                <a:lnTo>
                  <a:pt x="132587" y="109727"/>
                </a:lnTo>
                <a:close/>
              </a:path>
              <a:path w="248920" h="266700">
                <a:moveTo>
                  <a:pt x="134111" y="104647"/>
                </a:moveTo>
                <a:lnTo>
                  <a:pt x="134111" y="114299"/>
                </a:lnTo>
                <a:lnTo>
                  <a:pt x="207263" y="114299"/>
                </a:lnTo>
                <a:lnTo>
                  <a:pt x="185927" y="112775"/>
                </a:lnTo>
                <a:lnTo>
                  <a:pt x="176783" y="112775"/>
                </a:lnTo>
                <a:lnTo>
                  <a:pt x="167639" y="111251"/>
                </a:lnTo>
                <a:lnTo>
                  <a:pt x="160019" y="109727"/>
                </a:lnTo>
                <a:lnTo>
                  <a:pt x="152399" y="109727"/>
                </a:lnTo>
                <a:lnTo>
                  <a:pt x="144779" y="108203"/>
                </a:lnTo>
                <a:lnTo>
                  <a:pt x="134111" y="104647"/>
                </a:lnTo>
                <a:close/>
              </a:path>
              <a:path w="248920" h="266700">
                <a:moveTo>
                  <a:pt x="133197" y="109727"/>
                </a:moveTo>
                <a:lnTo>
                  <a:pt x="132587" y="109727"/>
                </a:lnTo>
                <a:lnTo>
                  <a:pt x="134111" y="111251"/>
                </a:lnTo>
                <a:lnTo>
                  <a:pt x="133197" y="109727"/>
                </a:lnTo>
                <a:close/>
              </a:path>
              <a:path w="248920" h="266700">
                <a:moveTo>
                  <a:pt x="128015" y="102107"/>
                </a:moveTo>
                <a:lnTo>
                  <a:pt x="129539" y="103631"/>
                </a:lnTo>
                <a:lnTo>
                  <a:pt x="134111" y="111251"/>
                </a:lnTo>
                <a:lnTo>
                  <a:pt x="134111" y="104647"/>
                </a:lnTo>
                <a:lnTo>
                  <a:pt x="131063" y="103631"/>
                </a:lnTo>
                <a:lnTo>
                  <a:pt x="128015" y="102107"/>
                </a:lnTo>
                <a:close/>
              </a:path>
              <a:path w="248920" h="266700">
                <a:moveTo>
                  <a:pt x="134111" y="102107"/>
                </a:moveTo>
                <a:lnTo>
                  <a:pt x="128015" y="102107"/>
                </a:lnTo>
                <a:lnTo>
                  <a:pt x="131063" y="103631"/>
                </a:lnTo>
                <a:lnTo>
                  <a:pt x="134111" y="104647"/>
                </a:lnTo>
                <a:lnTo>
                  <a:pt x="134111" y="102107"/>
                </a:lnTo>
                <a:close/>
              </a:path>
              <a:path w="248920" h="2667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2667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2667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5747003"/>
            <a:ext cx="2971799" cy="609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9827" y="5742432"/>
            <a:ext cx="2982595" cy="619125"/>
          </a:xfrm>
          <a:custGeom>
            <a:avLst/>
            <a:gdLst/>
            <a:ahLst/>
            <a:cxnLst/>
            <a:rect l="l" t="t" r="r" b="b"/>
            <a:pathLst>
              <a:path w="2982595" h="619125">
                <a:moveTo>
                  <a:pt x="2886455" y="0"/>
                </a:moveTo>
                <a:lnTo>
                  <a:pt x="96011" y="0"/>
                </a:lnTo>
                <a:lnTo>
                  <a:pt x="85343" y="3047"/>
                </a:lnTo>
                <a:lnTo>
                  <a:pt x="74675" y="4571"/>
                </a:lnTo>
                <a:lnTo>
                  <a:pt x="39623" y="24383"/>
                </a:lnTo>
                <a:lnTo>
                  <a:pt x="4571" y="74675"/>
                </a:lnTo>
                <a:lnTo>
                  <a:pt x="0" y="513587"/>
                </a:lnTo>
                <a:lnTo>
                  <a:pt x="3047" y="534923"/>
                </a:lnTo>
                <a:lnTo>
                  <a:pt x="6095" y="544067"/>
                </a:lnTo>
                <a:lnTo>
                  <a:pt x="9143" y="554735"/>
                </a:lnTo>
                <a:lnTo>
                  <a:pt x="32003" y="588263"/>
                </a:lnTo>
                <a:lnTo>
                  <a:pt x="65531" y="611123"/>
                </a:lnTo>
                <a:lnTo>
                  <a:pt x="76199" y="614171"/>
                </a:lnTo>
                <a:lnTo>
                  <a:pt x="85343" y="617219"/>
                </a:lnTo>
                <a:lnTo>
                  <a:pt x="96011" y="618743"/>
                </a:lnTo>
                <a:lnTo>
                  <a:pt x="2886455" y="618743"/>
                </a:lnTo>
                <a:lnTo>
                  <a:pt x="2897123" y="617219"/>
                </a:lnTo>
                <a:lnTo>
                  <a:pt x="2907791" y="614171"/>
                </a:lnTo>
                <a:lnTo>
                  <a:pt x="92964" y="612647"/>
                </a:lnTo>
                <a:lnTo>
                  <a:pt x="83820" y="611123"/>
                </a:lnTo>
                <a:lnTo>
                  <a:pt x="77724" y="609599"/>
                </a:lnTo>
                <a:lnTo>
                  <a:pt x="73152" y="608075"/>
                </a:lnTo>
                <a:lnTo>
                  <a:pt x="70104" y="606551"/>
                </a:lnTo>
                <a:lnTo>
                  <a:pt x="65532" y="605027"/>
                </a:lnTo>
                <a:lnTo>
                  <a:pt x="56388" y="600455"/>
                </a:lnTo>
                <a:lnTo>
                  <a:pt x="54864" y="598931"/>
                </a:lnTo>
                <a:lnTo>
                  <a:pt x="48768" y="595883"/>
                </a:lnTo>
                <a:lnTo>
                  <a:pt x="45720" y="592835"/>
                </a:lnTo>
                <a:lnTo>
                  <a:pt x="42672" y="591311"/>
                </a:lnTo>
                <a:lnTo>
                  <a:pt x="28956" y="577595"/>
                </a:lnTo>
                <a:lnTo>
                  <a:pt x="27432" y="577595"/>
                </a:lnTo>
                <a:lnTo>
                  <a:pt x="27432" y="574547"/>
                </a:lnTo>
                <a:lnTo>
                  <a:pt x="24384" y="571499"/>
                </a:lnTo>
                <a:lnTo>
                  <a:pt x="22860" y="571499"/>
                </a:lnTo>
                <a:lnTo>
                  <a:pt x="22860" y="568451"/>
                </a:lnTo>
                <a:lnTo>
                  <a:pt x="21336" y="566927"/>
                </a:lnTo>
                <a:lnTo>
                  <a:pt x="19812" y="566927"/>
                </a:lnTo>
                <a:lnTo>
                  <a:pt x="19812" y="563879"/>
                </a:lnTo>
                <a:lnTo>
                  <a:pt x="18288" y="563879"/>
                </a:lnTo>
                <a:lnTo>
                  <a:pt x="18288" y="560831"/>
                </a:lnTo>
                <a:lnTo>
                  <a:pt x="16764" y="560831"/>
                </a:lnTo>
                <a:lnTo>
                  <a:pt x="16764" y="557783"/>
                </a:lnTo>
                <a:lnTo>
                  <a:pt x="15240" y="557783"/>
                </a:lnTo>
                <a:lnTo>
                  <a:pt x="15240" y="554735"/>
                </a:lnTo>
                <a:lnTo>
                  <a:pt x="13716" y="554735"/>
                </a:lnTo>
                <a:lnTo>
                  <a:pt x="13716" y="551687"/>
                </a:lnTo>
                <a:lnTo>
                  <a:pt x="12192" y="551687"/>
                </a:lnTo>
                <a:lnTo>
                  <a:pt x="12192" y="547115"/>
                </a:lnTo>
                <a:lnTo>
                  <a:pt x="10668" y="547115"/>
                </a:lnTo>
                <a:lnTo>
                  <a:pt x="10668" y="542543"/>
                </a:lnTo>
                <a:lnTo>
                  <a:pt x="9144" y="542543"/>
                </a:lnTo>
                <a:lnTo>
                  <a:pt x="9144" y="536447"/>
                </a:lnTo>
                <a:lnTo>
                  <a:pt x="7620" y="536447"/>
                </a:lnTo>
                <a:lnTo>
                  <a:pt x="7620" y="530351"/>
                </a:lnTo>
                <a:lnTo>
                  <a:pt x="6096" y="530351"/>
                </a:lnTo>
                <a:lnTo>
                  <a:pt x="6096" y="513587"/>
                </a:lnTo>
                <a:lnTo>
                  <a:pt x="4572" y="513587"/>
                </a:lnTo>
                <a:lnTo>
                  <a:pt x="4572" y="106679"/>
                </a:lnTo>
                <a:lnTo>
                  <a:pt x="6096" y="89915"/>
                </a:lnTo>
                <a:lnTo>
                  <a:pt x="7620" y="82295"/>
                </a:lnTo>
                <a:lnTo>
                  <a:pt x="9144" y="76199"/>
                </a:lnTo>
                <a:lnTo>
                  <a:pt x="10668" y="71627"/>
                </a:lnTo>
                <a:lnTo>
                  <a:pt x="12192" y="68579"/>
                </a:lnTo>
                <a:lnTo>
                  <a:pt x="13716" y="64007"/>
                </a:lnTo>
                <a:lnTo>
                  <a:pt x="16764" y="57911"/>
                </a:lnTo>
                <a:lnTo>
                  <a:pt x="18288" y="56387"/>
                </a:lnTo>
                <a:lnTo>
                  <a:pt x="21336" y="50291"/>
                </a:lnTo>
                <a:lnTo>
                  <a:pt x="22860" y="48767"/>
                </a:lnTo>
                <a:lnTo>
                  <a:pt x="24384" y="45719"/>
                </a:lnTo>
                <a:lnTo>
                  <a:pt x="30480" y="39623"/>
                </a:lnTo>
                <a:lnTo>
                  <a:pt x="32004" y="36575"/>
                </a:lnTo>
                <a:lnTo>
                  <a:pt x="36576" y="32003"/>
                </a:lnTo>
                <a:lnTo>
                  <a:pt x="39624" y="30479"/>
                </a:lnTo>
                <a:lnTo>
                  <a:pt x="45720" y="24383"/>
                </a:lnTo>
                <a:lnTo>
                  <a:pt x="48768" y="22859"/>
                </a:lnTo>
                <a:lnTo>
                  <a:pt x="50292" y="21335"/>
                </a:lnTo>
                <a:lnTo>
                  <a:pt x="53340" y="19811"/>
                </a:lnTo>
                <a:lnTo>
                  <a:pt x="99060" y="4571"/>
                </a:lnTo>
                <a:lnTo>
                  <a:pt x="2906267" y="4571"/>
                </a:lnTo>
                <a:lnTo>
                  <a:pt x="2897123" y="1523"/>
                </a:lnTo>
                <a:lnTo>
                  <a:pt x="2886455" y="0"/>
                </a:lnTo>
                <a:close/>
              </a:path>
              <a:path w="2982595" h="619125">
                <a:moveTo>
                  <a:pt x="2881884" y="4571"/>
                </a:moveTo>
                <a:lnTo>
                  <a:pt x="2927604" y="18287"/>
                </a:lnTo>
                <a:lnTo>
                  <a:pt x="2929128" y="19811"/>
                </a:lnTo>
                <a:lnTo>
                  <a:pt x="2932176" y="21335"/>
                </a:lnTo>
                <a:lnTo>
                  <a:pt x="2933700" y="22859"/>
                </a:lnTo>
                <a:lnTo>
                  <a:pt x="2936748" y="24383"/>
                </a:lnTo>
                <a:lnTo>
                  <a:pt x="2941320" y="28955"/>
                </a:lnTo>
                <a:lnTo>
                  <a:pt x="2944368" y="30479"/>
                </a:lnTo>
                <a:lnTo>
                  <a:pt x="2950464" y="36575"/>
                </a:lnTo>
                <a:lnTo>
                  <a:pt x="2950464" y="39623"/>
                </a:lnTo>
                <a:lnTo>
                  <a:pt x="2951988" y="39623"/>
                </a:lnTo>
                <a:lnTo>
                  <a:pt x="2958084" y="45719"/>
                </a:lnTo>
                <a:lnTo>
                  <a:pt x="2958084" y="48767"/>
                </a:lnTo>
                <a:lnTo>
                  <a:pt x="2959608" y="48767"/>
                </a:lnTo>
                <a:lnTo>
                  <a:pt x="2961132" y="50291"/>
                </a:lnTo>
                <a:lnTo>
                  <a:pt x="2961132" y="53339"/>
                </a:lnTo>
                <a:lnTo>
                  <a:pt x="2962656" y="53339"/>
                </a:lnTo>
                <a:lnTo>
                  <a:pt x="2962656" y="56387"/>
                </a:lnTo>
                <a:lnTo>
                  <a:pt x="2964180" y="56387"/>
                </a:lnTo>
                <a:lnTo>
                  <a:pt x="2965704" y="57911"/>
                </a:lnTo>
                <a:lnTo>
                  <a:pt x="2965704" y="60959"/>
                </a:lnTo>
                <a:lnTo>
                  <a:pt x="2967228" y="60959"/>
                </a:lnTo>
                <a:lnTo>
                  <a:pt x="2967228" y="64007"/>
                </a:lnTo>
                <a:lnTo>
                  <a:pt x="2968752" y="64007"/>
                </a:lnTo>
                <a:lnTo>
                  <a:pt x="2968752" y="68579"/>
                </a:lnTo>
                <a:lnTo>
                  <a:pt x="2970276" y="68579"/>
                </a:lnTo>
                <a:lnTo>
                  <a:pt x="2970276" y="71627"/>
                </a:lnTo>
                <a:lnTo>
                  <a:pt x="2971800" y="71627"/>
                </a:lnTo>
                <a:lnTo>
                  <a:pt x="2971800" y="76199"/>
                </a:lnTo>
                <a:lnTo>
                  <a:pt x="2973324" y="76199"/>
                </a:lnTo>
                <a:lnTo>
                  <a:pt x="2973324" y="82295"/>
                </a:lnTo>
                <a:lnTo>
                  <a:pt x="2974848" y="82295"/>
                </a:lnTo>
                <a:lnTo>
                  <a:pt x="2974848" y="89915"/>
                </a:lnTo>
                <a:lnTo>
                  <a:pt x="2976372" y="89915"/>
                </a:lnTo>
                <a:lnTo>
                  <a:pt x="2974848" y="530351"/>
                </a:lnTo>
                <a:lnTo>
                  <a:pt x="2971800" y="542543"/>
                </a:lnTo>
                <a:lnTo>
                  <a:pt x="2968752" y="551687"/>
                </a:lnTo>
                <a:lnTo>
                  <a:pt x="2961132" y="566927"/>
                </a:lnTo>
                <a:lnTo>
                  <a:pt x="2959608" y="568451"/>
                </a:lnTo>
                <a:lnTo>
                  <a:pt x="2958084" y="571499"/>
                </a:lnTo>
                <a:lnTo>
                  <a:pt x="2955036" y="574547"/>
                </a:lnTo>
                <a:lnTo>
                  <a:pt x="2953512" y="577595"/>
                </a:lnTo>
                <a:lnTo>
                  <a:pt x="2939796" y="591311"/>
                </a:lnTo>
                <a:lnTo>
                  <a:pt x="2936748" y="592835"/>
                </a:lnTo>
                <a:lnTo>
                  <a:pt x="2933700" y="595883"/>
                </a:lnTo>
                <a:lnTo>
                  <a:pt x="2927604" y="598931"/>
                </a:lnTo>
                <a:lnTo>
                  <a:pt x="2926080" y="600455"/>
                </a:lnTo>
                <a:lnTo>
                  <a:pt x="2916936" y="605027"/>
                </a:lnTo>
                <a:lnTo>
                  <a:pt x="2912364" y="606551"/>
                </a:lnTo>
                <a:lnTo>
                  <a:pt x="2909316" y="608075"/>
                </a:lnTo>
                <a:lnTo>
                  <a:pt x="2904744" y="609599"/>
                </a:lnTo>
                <a:lnTo>
                  <a:pt x="2898647" y="611123"/>
                </a:lnTo>
                <a:lnTo>
                  <a:pt x="2889504" y="612647"/>
                </a:lnTo>
                <a:lnTo>
                  <a:pt x="2889504" y="614171"/>
                </a:lnTo>
                <a:lnTo>
                  <a:pt x="2907792" y="614171"/>
                </a:lnTo>
                <a:lnTo>
                  <a:pt x="2916936" y="611123"/>
                </a:lnTo>
                <a:lnTo>
                  <a:pt x="2950463" y="588263"/>
                </a:lnTo>
                <a:lnTo>
                  <a:pt x="2973323" y="554735"/>
                </a:lnTo>
                <a:lnTo>
                  <a:pt x="2982467" y="513587"/>
                </a:lnTo>
                <a:lnTo>
                  <a:pt x="2982467" y="106679"/>
                </a:lnTo>
                <a:lnTo>
                  <a:pt x="2973323" y="65531"/>
                </a:lnTo>
                <a:lnTo>
                  <a:pt x="2950463" y="30479"/>
                </a:lnTo>
                <a:lnTo>
                  <a:pt x="2916935" y="7619"/>
                </a:lnTo>
                <a:lnTo>
                  <a:pt x="2906267" y="4571"/>
                </a:lnTo>
                <a:lnTo>
                  <a:pt x="288188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400" y="5747003"/>
            <a:ext cx="2971799" cy="609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9827" y="5742432"/>
            <a:ext cx="2982595" cy="619125"/>
          </a:xfrm>
          <a:custGeom>
            <a:avLst/>
            <a:gdLst/>
            <a:ahLst/>
            <a:cxnLst/>
            <a:rect l="l" t="t" r="r" b="b"/>
            <a:pathLst>
              <a:path w="2982595" h="619125">
                <a:moveTo>
                  <a:pt x="2886455" y="0"/>
                </a:moveTo>
                <a:lnTo>
                  <a:pt x="96011" y="0"/>
                </a:lnTo>
                <a:lnTo>
                  <a:pt x="85343" y="3047"/>
                </a:lnTo>
                <a:lnTo>
                  <a:pt x="74675" y="4571"/>
                </a:lnTo>
                <a:lnTo>
                  <a:pt x="39623" y="24383"/>
                </a:lnTo>
                <a:lnTo>
                  <a:pt x="4571" y="74675"/>
                </a:lnTo>
                <a:lnTo>
                  <a:pt x="0" y="106679"/>
                </a:lnTo>
                <a:lnTo>
                  <a:pt x="0" y="513587"/>
                </a:lnTo>
                <a:lnTo>
                  <a:pt x="3047" y="534923"/>
                </a:lnTo>
                <a:lnTo>
                  <a:pt x="6095" y="544067"/>
                </a:lnTo>
                <a:lnTo>
                  <a:pt x="9143" y="554735"/>
                </a:lnTo>
                <a:lnTo>
                  <a:pt x="32003" y="588263"/>
                </a:lnTo>
                <a:lnTo>
                  <a:pt x="65531" y="611123"/>
                </a:lnTo>
                <a:lnTo>
                  <a:pt x="76199" y="614171"/>
                </a:lnTo>
                <a:lnTo>
                  <a:pt x="85343" y="617219"/>
                </a:lnTo>
                <a:lnTo>
                  <a:pt x="96011" y="618743"/>
                </a:lnTo>
                <a:lnTo>
                  <a:pt x="2886455" y="618743"/>
                </a:lnTo>
                <a:lnTo>
                  <a:pt x="2897123" y="617219"/>
                </a:lnTo>
                <a:lnTo>
                  <a:pt x="2907791" y="614171"/>
                </a:lnTo>
                <a:lnTo>
                  <a:pt x="2916935" y="611123"/>
                </a:lnTo>
                <a:lnTo>
                  <a:pt x="2919983" y="609599"/>
                </a:lnTo>
                <a:lnTo>
                  <a:pt x="97535" y="609599"/>
                </a:lnTo>
                <a:lnTo>
                  <a:pt x="86867" y="608075"/>
                </a:lnTo>
                <a:lnTo>
                  <a:pt x="38099" y="580643"/>
                </a:lnTo>
                <a:lnTo>
                  <a:pt x="18287" y="550163"/>
                </a:lnTo>
                <a:lnTo>
                  <a:pt x="13715" y="541019"/>
                </a:lnTo>
                <a:lnTo>
                  <a:pt x="10667" y="522731"/>
                </a:lnTo>
                <a:lnTo>
                  <a:pt x="10667" y="96011"/>
                </a:lnTo>
                <a:lnTo>
                  <a:pt x="13715" y="77723"/>
                </a:lnTo>
                <a:lnTo>
                  <a:pt x="18287" y="68579"/>
                </a:lnTo>
                <a:lnTo>
                  <a:pt x="21335" y="59435"/>
                </a:lnTo>
                <a:lnTo>
                  <a:pt x="27431" y="51815"/>
                </a:lnTo>
                <a:lnTo>
                  <a:pt x="32003" y="44195"/>
                </a:lnTo>
                <a:lnTo>
                  <a:pt x="38099" y="38099"/>
                </a:lnTo>
                <a:lnTo>
                  <a:pt x="70103" y="16763"/>
                </a:lnTo>
                <a:lnTo>
                  <a:pt x="97535" y="10667"/>
                </a:lnTo>
                <a:lnTo>
                  <a:pt x="106679" y="9143"/>
                </a:lnTo>
                <a:lnTo>
                  <a:pt x="2919983" y="9143"/>
                </a:lnTo>
                <a:lnTo>
                  <a:pt x="2916935" y="7619"/>
                </a:lnTo>
                <a:lnTo>
                  <a:pt x="2906267" y="4571"/>
                </a:lnTo>
                <a:lnTo>
                  <a:pt x="2897123" y="1523"/>
                </a:lnTo>
                <a:lnTo>
                  <a:pt x="2886455" y="0"/>
                </a:lnTo>
                <a:close/>
              </a:path>
              <a:path w="2982595" h="619125">
                <a:moveTo>
                  <a:pt x="2919983" y="9143"/>
                </a:moveTo>
                <a:lnTo>
                  <a:pt x="2875787" y="9143"/>
                </a:lnTo>
                <a:lnTo>
                  <a:pt x="2884931" y="10667"/>
                </a:lnTo>
                <a:lnTo>
                  <a:pt x="2895599" y="12191"/>
                </a:lnTo>
                <a:lnTo>
                  <a:pt x="2904743" y="13715"/>
                </a:lnTo>
                <a:lnTo>
                  <a:pt x="2913887" y="16763"/>
                </a:lnTo>
                <a:lnTo>
                  <a:pt x="2929127" y="25907"/>
                </a:lnTo>
                <a:lnTo>
                  <a:pt x="2944367" y="38099"/>
                </a:lnTo>
                <a:lnTo>
                  <a:pt x="2950463" y="45719"/>
                </a:lnTo>
                <a:lnTo>
                  <a:pt x="2956559" y="51815"/>
                </a:lnTo>
                <a:lnTo>
                  <a:pt x="2961131" y="60959"/>
                </a:lnTo>
                <a:lnTo>
                  <a:pt x="2964179" y="68579"/>
                </a:lnTo>
                <a:lnTo>
                  <a:pt x="2968751" y="77723"/>
                </a:lnTo>
                <a:lnTo>
                  <a:pt x="2970275" y="86867"/>
                </a:lnTo>
                <a:lnTo>
                  <a:pt x="2971799" y="97535"/>
                </a:lnTo>
                <a:lnTo>
                  <a:pt x="2971799" y="522731"/>
                </a:lnTo>
                <a:lnTo>
                  <a:pt x="2970275" y="533399"/>
                </a:lnTo>
                <a:lnTo>
                  <a:pt x="2967227" y="542543"/>
                </a:lnTo>
                <a:lnTo>
                  <a:pt x="2964179" y="550163"/>
                </a:lnTo>
                <a:lnTo>
                  <a:pt x="2961131" y="559307"/>
                </a:lnTo>
                <a:lnTo>
                  <a:pt x="2955035" y="566927"/>
                </a:lnTo>
                <a:lnTo>
                  <a:pt x="2950463" y="574547"/>
                </a:lnTo>
                <a:lnTo>
                  <a:pt x="2944367" y="582167"/>
                </a:lnTo>
                <a:lnTo>
                  <a:pt x="2904743" y="605027"/>
                </a:lnTo>
                <a:lnTo>
                  <a:pt x="2884931" y="609599"/>
                </a:lnTo>
                <a:lnTo>
                  <a:pt x="2919983" y="609599"/>
                </a:lnTo>
                <a:lnTo>
                  <a:pt x="2958083" y="580643"/>
                </a:lnTo>
                <a:lnTo>
                  <a:pt x="2979419" y="533399"/>
                </a:lnTo>
                <a:lnTo>
                  <a:pt x="2982467" y="513587"/>
                </a:lnTo>
                <a:lnTo>
                  <a:pt x="2982467" y="106679"/>
                </a:lnTo>
                <a:lnTo>
                  <a:pt x="2973323" y="65531"/>
                </a:lnTo>
                <a:lnTo>
                  <a:pt x="2950463" y="30479"/>
                </a:lnTo>
                <a:lnTo>
                  <a:pt x="2926079" y="12191"/>
                </a:lnTo>
                <a:lnTo>
                  <a:pt x="2919983" y="9143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60687" y="5830611"/>
            <a:ext cx="24314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 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yw</a:t>
            </a:r>
            <a:r>
              <a:rPr sz="1600" spc="-10" dirty="0">
                <a:latin typeface="Arial"/>
                <a:cs typeface="Arial"/>
              </a:rPr>
              <a:t>ord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tructor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uper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hand</a:t>
            </a:r>
            <a:r>
              <a:rPr sz="4400" spc="-10" dirty="0"/>
              <a:t> </a:t>
            </a:r>
            <a:r>
              <a:rPr sz="4400" dirty="0"/>
              <a:t>-</a:t>
            </a:r>
            <a:r>
              <a:rPr sz="4400" spc="-5" dirty="0"/>
              <a:t> </a:t>
            </a:r>
            <a:r>
              <a:rPr sz="4400" dirty="0"/>
              <a:t>Inh</a:t>
            </a:r>
            <a:r>
              <a:rPr sz="4400" spc="-10" dirty="0"/>
              <a:t>e</a:t>
            </a:r>
            <a:r>
              <a:rPr sz="4400" dirty="0"/>
              <a:t>rit</a:t>
            </a:r>
            <a:r>
              <a:rPr sz="4400" spc="-10" dirty="0"/>
              <a:t>a</a:t>
            </a:r>
            <a:r>
              <a:rPr sz="4400" dirty="0"/>
              <a:t>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27" y="1971967"/>
            <a:ext cx="8376920" cy="490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lem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Stateme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/>
              <a:buAutoNum type="arabicPeriod"/>
              <a:tabLst>
                <a:tab pos="41084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clas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b="1" i="1" spc="-10" dirty="0">
                <a:latin typeface="Arial"/>
                <a:cs typeface="Arial"/>
              </a:rPr>
              <a:t>BankAcco</a:t>
            </a:r>
            <a:r>
              <a:rPr sz="1600" b="1" i="1" spc="-20" dirty="0">
                <a:latin typeface="Arial"/>
                <a:cs typeface="Arial"/>
              </a:rPr>
              <a:t>u</a:t>
            </a:r>
            <a:r>
              <a:rPr sz="1600" b="1" i="1" spc="-10" dirty="0">
                <a:latin typeface="Arial"/>
                <a:cs typeface="Arial"/>
              </a:rPr>
              <a:t>nt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endParaRPr sz="16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868044" algn="l"/>
              </a:tabLst>
            </a:pPr>
            <a:r>
              <a:rPr sz="1600" b="1" i="1" spc="-10" dirty="0">
                <a:latin typeface="Arial"/>
                <a:cs typeface="Arial"/>
              </a:rPr>
              <a:t>dep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sit</a:t>
            </a:r>
            <a:r>
              <a:rPr sz="1600" b="1" i="1" spc="-30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ey</a:t>
            </a:r>
            <a:r>
              <a:rPr sz="1600" b="1" i="1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–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depo</a:t>
            </a:r>
            <a:r>
              <a:rPr sz="1600" spc="-5" dirty="0">
                <a:latin typeface="Arial"/>
                <a:cs typeface="Arial"/>
              </a:rPr>
              <a:t>sit</a:t>
            </a:r>
            <a:r>
              <a:rPr sz="1600" spc="-10" dirty="0">
                <a:latin typeface="Arial"/>
                <a:cs typeface="Arial"/>
              </a:rPr>
              <a:t>Amount.</a:t>
            </a:r>
            <a:endParaRPr sz="1600">
              <a:latin typeface="Arial"/>
              <a:cs typeface="Arial"/>
            </a:endParaRPr>
          </a:p>
          <a:p>
            <a:pPr marL="812165" marR="782955" lvl="1" indent="-3422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868044" algn="l"/>
              </a:tabLst>
            </a:pPr>
            <a:r>
              <a:rPr sz="1600" b="1" i="1" spc="-10" dirty="0">
                <a:latin typeface="Arial"/>
                <a:cs typeface="Arial"/>
              </a:rPr>
              <a:t>wi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h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r</a:t>
            </a:r>
            <a:r>
              <a:rPr sz="1600" b="1" i="1" spc="0" dirty="0">
                <a:latin typeface="Arial"/>
                <a:cs typeface="Arial"/>
              </a:rPr>
              <a:t>a</a:t>
            </a:r>
            <a:r>
              <a:rPr sz="1600" b="1" i="1" spc="-10" dirty="0">
                <a:latin typeface="Arial"/>
                <a:cs typeface="Arial"/>
              </a:rPr>
              <a:t>w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5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ney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hdra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unt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ula</a:t>
            </a:r>
            <a:r>
              <a:rPr sz="1600" spc="-10" dirty="0">
                <a:latin typeface="Arial"/>
                <a:cs typeface="Arial"/>
              </a:rPr>
              <a:t>tes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 ment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14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800"/>
              </a:spcBef>
            </a:pP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ba</a:t>
            </a:r>
            <a:r>
              <a:rPr sz="1600" i="1" dirty="0">
                <a:solidFill>
                  <a:srgbClr val="E46C0A"/>
                </a:solidFill>
                <a:latin typeface="Arial"/>
                <a:cs typeface="Arial"/>
              </a:rPr>
              <a:t>l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an</a:t>
            </a:r>
            <a:r>
              <a:rPr sz="1600" i="1" spc="-5" dirty="0">
                <a:solidFill>
                  <a:srgbClr val="E46C0A"/>
                </a:solidFill>
                <a:latin typeface="Arial"/>
                <a:cs typeface="Arial"/>
              </a:rPr>
              <a:t>c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e</a:t>
            </a:r>
            <a:r>
              <a:rPr sz="1600" i="1" spc="-2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=</a:t>
            </a:r>
            <a:r>
              <a:rPr sz="1600" i="1" spc="1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depo</a:t>
            </a:r>
            <a:r>
              <a:rPr sz="1600" i="1" spc="-5" dirty="0">
                <a:solidFill>
                  <a:srgbClr val="E46C0A"/>
                </a:solidFill>
                <a:latin typeface="Arial"/>
                <a:cs typeface="Arial"/>
              </a:rPr>
              <a:t>sit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A</a:t>
            </a:r>
            <a:r>
              <a:rPr sz="1600" i="1" spc="-25" dirty="0">
                <a:solidFill>
                  <a:srgbClr val="E46C0A"/>
                </a:solidFill>
                <a:latin typeface="Arial"/>
                <a:cs typeface="Arial"/>
              </a:rPr>
              <a:t>m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ount</a:t>
            </a:r>
            <a:r>
              <a:rPr sz="1600" i="1" spc="10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–</a:t>
            </a:r>
            <a:r>
              <a:rPr sz="1600" i="1" spc="-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wit</a:t>
            </a:r>
            <a:r>
              <a:rPr sz="1600" i="1" spc="-5" dirty="0">
                <a:solidFill>
                  <a:srgbClr val="E46C0A"/>
                </a:solidFill>
                <a:latin typeface="Arial"/>
                <a:cs typeface="Arial"/>
              </a:rPr>
              <a:t>h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drawA</a:t>
            </a:r>
            <a:r>
              <a:rPr sz="1600" i="1" spc="-25" dirty="0">
                <a:solidFill>
                  <a:srgbClr val="E46C0A"/>
                </a:solidFill>
                <a:latin typeface="Arial"/>
                <a:cs typeface="Arial"/>
              </a:rPr>
              <a:t>m</a:t>
            </a:r>
            <a:r>
              <a:rPr sz="1600" i="1" spc="-10" dirty="0">
                <a:solidFill>
                  <a:srgbClr val="E46C0A"/>
                </a:solidFill>
                <a:latin typeface="Arial"/>
                <a:cs typeface="Arial"/>
              </a:rPr>
              <a:t>ount</a:t>
            </a:r>
            <a:endParaRPr sz="16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812800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need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present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ount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90"/>
              </a:spcBef>
            </a:pPr>
            <a:r>
              <a:rPr sz="1600" b="1" i="1" spc="-10" dirty="0">
                <a:latin typeface="Arial"/>
                <a:cs typeface="Arial"/>
              </a:rPr>
              <a:t>wi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h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5" dirty="0">
                <a:latin typeface="Arial"/>
                <a:cs typeface="Arial"/>
              </a:rPr>
              <a:t>rawAm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5" dirty="0">
                <a:latin typeface="Arial"/>
                <a:cs typeface="Arial"/>
              </a:rPr>
              <a:t>u</a:t>
            </a:r>
            <a:r>
              <a:rPr sz="1600" b="1" i="1" spc="-10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dep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sitAm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erestRate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(defaulted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9.5)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balanc</a:t>
            </a:r>
            <a:r>
              <a:rPr sz="1600" b="1" i="1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1005"/>
              </a:spcBef>
              <a:buFont typeface="Arial"/>
              <a:buAutoNum type="arabicPeriod" startAt="2"/>
              <a:tabLst>
                <a:tab pos="41084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ub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NRIAccou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SeniorCitizen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extends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BankAcco</a:t>
            </a:r>
            <a:r>
              <a:rPr sz="1600" b="1" i="1" spc="-20" dirty="0">
                <a:latin typeface="Arial"/>
                <a:cs typeface="Arial"/>
              </a:rPr>
              <a:t>u</a:t>
            </a:r>
            <a:r>
              <a:rPr sz="1600" b="1" i="1" spc="-10" dirty="0">
                <a:latin typeface="Arial"/>
                <a:cs typeface="Arial"/>
              </a:rPr>
              <a:t>nt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2165" marR="5080" lvl="1" indent="-3422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812800" algn="l"/>
              </a:tabLst>
            </a:pPr>
            <a:r>
              <a:rPr sz="1600" spc="-10" dirty="0">
                <a:latin typeface="Arial"/>
                <a:cs typeface="Arial"/>
              </a:rPr>
              <a:t>Both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ub</a:t>
            </a:r>
            <a:r>
              <a:rPr sz="1600" spc="-5" dirty="0">
                <a:latin typeface="Arial"/>
                <a:cs typeface="Arial"/>
              </a:rPr>
              <a:t>class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apply</a:t>
            </a:r>
            <a:r>
              <a:rPr sz="1600" b="1" i="1" spc="-20" dirty="0">
                <a:latin typeface="Arial"/>
                <a:cs typeface="Arial"/>
              </a:rPr>
              <a:t>F</a:t>
            </a:r>
            <a:r>
              <a:rPr sz="1600" b="1" i="1" spc="-10" dirty="0">
                <a:latin typeface="Arial"/>
                <a:cs typeface="Arial"/>
              </a:rPr>
              <a:t>ixedDep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sit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et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in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erestRate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per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 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6.5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NRIAccou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10.5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SeniorCitizen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pla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terest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  <a:p>
            <a:pPr marL="355600" marR="568325" indent="-342900" algn="just">
              <a:lnSpc>
                <a:spcPct val="100000"/>
              </a:lnSpc>
              <a:spcBef>
                <a:spcPts val="994"/>
              </a:spcBef>
              <a:buFont typeface="Arial"/>
              <a:buAutoNum type="arabicPeriod" startAt="3"/>
              <a:tabLst>
                <a:tab pos="468630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b="1" i="1" spc="-10" dirty="0">
                <a:latin typeface="Arial"/>
                <a:cs typeface="Arial"/>
              </a:rPr>
              <a:t>In</a:t>
            </a:r>
            <a:r>
              <a:rPr sz="1600" b="1" i="1" spc="-20" dirty="0">
                <a:latin typeface="Arial"/>
                <a:cs typeface="Arial"/>
              </a:rPr>
              <a:t>h</a:t>
            </a:r>
            <a:r>
              <a:rPr sz="1600" b="1" i="1" spc="-10" dirty="0">
                <a:latin typeface="Arial"/>
                <a:cs typeface="Arial"/>
              </a:rPr>
              <a:t>eritanceDemo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reates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NRIA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orCit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ount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es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dep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sit</a:t>
            </a:r>
            <a:r>
              <a:rPr sz="1600" b="1" i="1" spc="-30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ey</a:t>
            </a:r>
            <a:r>
              <a:rPr sz="1600" b="1" i="1" spc="-5" dirty="0">
                <a:latin typeface="Arial"/>
                <a:cs typeface="Arial"/>
              </a:rPr>
              <a:t>(),</a:t>
            </a:r>
            <a:r>
              <a:rPr sz="1600" b="1" i="1" spc="-10" dirty="0">
                <a:latin typeface="Arial"/>
                <a:cs typeface="Arial"/>
              </a:rPr>
              <a:t> wi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h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ra</a:t>
            </a:r>
            <a:r>
              <a:rPr sz="1600" b="1" i="1" spc="-5" dirty="0">
                <a:latin typeface="Arial"/>
                <a:cs typeface="Arial"/>
              </a:rPr>
              <a:t>w</a:t>
            </a: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e</a:t>
            </a:r>
            <a:r>
              <a:rPr sz="1600" b="1" i="1" dirty="0">
                <a:latin typeface="Arial"/>
                <a:cs typeface="Arial"/>
              </a:rPr>
              <a:t>y</a:t>
            </a:r>
            <a:r>
              <a:rPr sz="1600" b="1" i="1" spc="-5" dirty="0">
                <a:latin typeface="Arial"/>
                <a:cs typeface="Arial"/>
              </a:rPr>
              <a:t>(),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apply</a:t>
            </a:r>
            <a:r>
              <a:rPr sz="1600" b="1" i="1" spc="-20" dirty="0">
                <a:latin typeface="Arial"/>
                <a:cs typeface="Arial"/>
              </a:rPr>
              <a:t>F</a:t>
            </a:r>
            <a:r>
              <a:rPr sz="1600" b="1" i="1" spc="-10" dirty="0">
                <a:latin typeface="Arial"/>
                <a:cs typeface="Arial"/>
              </a:rPr>
              <a:t>ixedDep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sit</a:t>
            </a:r>
            <a:r>
              <a:rPr sz="1600" b="1" i="1" spc="-5" dirty="0">
                <a:latin typeface="Arial"/>
                <a:cs typeface="Arial"/>
              </a:rPr>
              <a:t>(</a:t>
            </a:r>
            <a:r>
              <a:rPr sz="1600" b="1" i="1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Beh</a:t>
            </a:r>
            <a:r>
              <a:rPr sz="4400" spc="-35" dirty="0"/>
              <a:t>a</a:t>
            </a:r>
            <a:r>
              <a:rPr sz="4400" dirty="0"/>
              <a:t>vior</a:t>
            </a:r>
            <a:r>
              <a:rPr sz="4400" spc="-15" dirty="0"/>
              <a:t> </a:t>
            </a:r>
            <a:r>
              <a:rPr sz="4400" dirty="0"/>
              <a:t>O</a:t>
            </a:r>
            <a:r>
              <a:rPr sz="4400" spc="-30" dirty="0"/>
              <a:t>v</a:t>
            </a:r>
            <a:r>
              <a:rPr sz="4400" dirty="0"/>
              <a:t>erri</a:t>
            </a:r>
            <a:r>
              <a:rPr sz="4400" spc="-10" dirty="0"/>
              <a:t>d</a:t>
            </a:r>
            <a:r>
              <a:rPr sz="4400" dirty="0"/>
              <a:t>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24327" y="2514600"/>
            <a:ext cx="1719072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2607564"/>
            <a:ext cx="1879092" cy="1278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3276600"/>
            <a:ext cx="2590799" cy="609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9628" y="3272028"/>
            <a:ext cx="2601595" cy="614680"/>
          </a:xfrm>
          <a:custGeom>
            <a:avLst/>
            <a:gdLst/>
            <a:ahLst/>
            <a:cxnLst/>
            <a:rect l="l" t="t" r="r" b="b"/>
            <a:pathLst>
              <a:path w="2601595" h="614679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614171"/>
                </a:lnTo>
                <a:lnTo>
                  <a:pt x="4572" y="614171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6972" y="4571"/>
                </a:lnTo>
                <a:lnTo>
                  <a:pt x="2480055" y="4571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614679">
                <a:moveTo>
                  <a:pt x="2480055" y="4571"/>
                </a:moveTo>
                <a:lnTo>
                  <a:pt x="2442972" y="4571"/>
                </a:lnTo>
                <a:lnTo>
                  <a:pt x="2464308" y="6095"/>
                </a:lnTo>
                <a:lnTo>
                  <a:pt x="2473453" y="7619"/>
                </a:lnTo>
                <a:lnTo>
                  <a:pt x="2491740" y="12191"/>
                </a:lnTo>
                <a:lnTo>
                  <a:pt x="2494789" y="13715"/>
                </a:lnTo>
                <a:lnTo>
                  <a:pt x="2503932" y="16763"/>
                </a:lnTo>
                <a:lnTo>
                  <a:pt x="2519172" y="24383"/>
                </a:lnTo>
                <a:lnTo>
                  <a:pt x="2520696" y="25907"/>
                </a:lnTo>
                <a:lnTo>
                  <a:pt x="2526792" y="28955"/>
                </a:lnTo>
                <a:lnTo>
                  <a:pt x="2528316" y="30479"/>
                </a:lnTo>
                <a:lnTo>
                  <a:pt x="2531364" y="32003"/>
                </a:lnTo>
                <a:lnTo>
                  <a:pt x="2534412" y="35051"/>
                </a:lnTo>
                <a:lnTo>
                  <a:pt x="2537460" y="36575"/>
                </a:lnTo>
                <a:lnTo>
                  <a:pt x="2543556" y="42671"/>
                </a:lnTo>
                <a:lnTo>
                  <a:pt x="2546604" y="44195"/>
                </a:lnTo>
                <a:lnTo>
                  <a:pt x="2557272" y="54863"/>
                </a:lnTo>
                <a:lnTo>
                  <a:pt x="2557272" y="57911"/>
                </a:lnTo>
                <a:lnTo>
                  <a:pt x="2558796" y="57911"/>
                </a:lnTo>
                <a:lnTo>
                  <a:pt x="2564892" y="64007"/>
                </a:lnTo>
                <a:lnTo>
                  <a:pt x="2564892" y="67055"/>
                </a:lnTo>
                <a:lnTo>
                  <a:pt x="2566416" y="67055"/>
                </a:lnTo>
                <a:lnTo>
                  <a:pt x="2569464" y="70103"/>
                </a:lnTo>
                <a:lnTo>
                  <a:pt x="2569464" y="73151"/>
                </a:lnTo>
                <a:lnTo>
                  <a:pt x="2570988" y="73151"/>
                </a:lnTo>
                <a:lnTo>
                  <a:pt x="2572512" y="74675"/>
                </a:lnTo>
                <a:lnTo>
                  <a:pt x="2572512" y="77723"/>
                </a:lnTo>
                <a:lnTo>
                  <a:pt x="2574036" y="77723"/>
                </a:lnTo>
                <a:lnTo>
                  <a:pt x="2574036" y="80771"/>
                </a:lnTo>
                <a:lnTo>
                  <a:pt x="2575560" y="80771"/>
                </a:lnTo>
                <a:lnTo>
                  <a:pt x="2577084" y="82295"/>
                </a:lnTo>
                <a:lnTo>
                  <a:pt x="2577084" y="85343"/>
                </a:lnTo>
                <a:lnTo>
                  <a:pt x="2578608" y="85343"/>
                </a:lnTo>
                <a:lnTo>
                  <a:pt x="2578608" y="88391"/>
                </a:lnTo>
                <a:lnTo>
                  <a:pt x="2580132" y="88391"/>
                </a:lnTo>
                <a:lnTo>
                  <a:pt x="2580132" y="91439"/>
                </a:lnTo>
                <a:lnTo>
                  <a:pt x="2581656" y="91439"/>
                </a:lnTo>
                <a:lnTo>
                  <a:pt x="2581656" y="94487"/>
                </a:lnTo>
                <a:lnTo>
                  <a:pt x="2583180" y="94487"/>
                </a:lnTo>
                <a:lnTo>
                  <a:pt x="2583180" y="97535"/>
                </a:lnTo>
                <a:lnTo>
                  <a:pt x="2584704" y="97535"/>
                </a:lnTo>
                <a:lnTo>
                  <a:pt x="2584704" y="102107"/>
                </a:lnTo>
                <a:lnTo>
                  <a:pt x="2586228" y="102107"/>
                </a:lnTo>
                <a:lnTo>
                  <a:pt x="2586228" y="106679"/>
                </a:lnTo>
                <a:lnTo>
                  <a:pt x="2587752" y="106679"/>
                </a:lnTo>
                <a:lnTo>
                  <a:pt x="2587752" y="109727"/>
                </a:lnTo>
                <a:lnTo>
                  <a:pt x="2589276" y="109727"/>
                </a:lnTo>
                <a:lnTo>
                  <a:pt x="2589276" y="115823"/>
                </a:lnTo>
                <a:lnTo>
                  <a:pt x="2590800" y="115823"/>
                </a:lnTo>
                <a:lnTo>
                  <a:pt x="2590800" y="121919"/>
                </a:lnTo>
                <a:lnTo>
                  <a:pt x="2592324" y="121919"/>
                </a:lnTo>
                <a:lnTo>
                  <a:pt x="2592324" y="126491"/>
                </a:lnTo>
                <a:lnTo>
                  <a:pt x="2593848" y="126491"/>
                </a:lnTo>
                <a:lnTo>
                  <a:pt x="2593848" y="137159"/>
                </a:lnTo>
                <a:lnTo>
                  <a:pt x="2595372" y="137159"/>
                </a:lnTo>
                <a:lnTo>
                  <a:pt x="2595372" y="614171"/>
                </a:lnTo>
                <a:lnTo>
                  <a:pt x="2601467" y="614171"/>
                </a:lnTo>
                <a:lnTo>
                  <a:pt x="2601467" y="156971"/>
                </a:lnTo>
                <a:lnTo>
                  <a:pt x="2599943" y="141731"/>
                </a:lnTo>
                <a:lnTo>
                  <a:pt x="2587751" y="96011"/>
                </a:lnTo>
                <a:lnTo>
                  <a:pt x="2564891" y="57911"/>
                </a:lnTo>
                <a:lnTo>
                  <a:pt x="2531363" y="27431"/>
                </a:lnTo>
                <a:lnTo>
                  <a:pt x="2490215" y="7619"/>
                </a:lnTo>
                <a:lnTo>
                  <a:pt x="2480055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200" y="3276600"/>
            <a:ext cx="2590799" cy="609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9628" y="3272028"/>
            <a:ext cx="2601595" cy="614680"/>
          </a:xfrm>
          <a:custGeom>
            <a:avLst/>
            <a:gdLst/>
            <a:ahLst/>
            <a:cxnLst/>
            <a:rect l="l" t="t" r="r" b="b"/>
            <a:pathLst>
              <a:path w="2601595" h="614679">
                <a:moveTo>
                  <a:pt x="24429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614171"/>
                </a:lnTo>
                <a:lnTo>
                  <a:pt x="10667" y="614171"/>
                </a:lnTo>
                <a:lnTo>
                  <a:pt x="10667" y="141731"/>
                </a:lnTo>
                <a:lnTo>
                  <a:pt x="13715" y="128015"/>
                </a:lnTo>
                <a:lnTo>
                  <a:pt x="27431" y="86867"/>
                </a:lnTo>
                <a:lnTo>
                  <a:pt x="53339" y="53339"/>
                </a:lnTo>
                <a:lnTo>
                  <a:pt x="86867" y="27431"/>
                </a:lnTo>
                <a:lnTo>
                  <a:pt x="128015" y="13715"/>
                </a:lnTo>
                <a:lnTo>
                  <a:pt x="143255" y="10667"/>
                </a:lnTo>
                <a:lnTo>
                  <a:pt x="2499359" y="10667"/>
                </a:lnTo>
                <a:lnTo>
                  <a:pt x="2490215" y="7619"/>
                </a:lnTo>
                <a:lnTo>
                  <a:pt x="2474975" y="3047"/>
                </a:lnTo>
                <a:lnTo>
                  <a:pt x="2442971" y="0"/>
                </a:lnTo>
                <a:close/>
              </a:path>
              <a:path w="2601595" h="614679">
                <a:moveTo>
                  <a:pt x="2499359" y="10667"/>
                </a:moveTo>
                <a:lnTo>
                  <a:pt x="2459735" y="10667"/>
                </a:lnTo>
                <a:lnTo>
                  <a:pt x="2487167" y="16763"/>
                </a:lnTo>
                <a:lnTo>
                  <a:pt x="2500883" y="21335"/>
                </a:lnTo>
                <a:lnTo>
                  <a:pt x="2548127" y="53339"/>
                </a:lnTo>
                <a:lnTo>
                  <a:pt x="2574035" y="86867"/>
                </a:lnTo>
                <a:lnTo>
                  <a:pt x="2587751" y="128015"/>
                </a:lnTo>
                <a:lnTo>
                  <a:pt x="2590799" y="143255"/>
                </a:lnTo>
                <a:lnTo>
                  <a:pt x="2590799" y="614171"/>
                </a:lnTo>
                <a:lnTo>
                  <a:pt x="2601467" y="614171"/>
                </a:lnTo>
                <a:lnTo>
                  <a:pt x="2601467" y="156971"/>
                </a:lnTo>
                <a:lnTo>
                  <a:pt x="2599943" y="141731"/>
                </a:lnTo>
                <a:lnTo>
                  <a:pt x="2587751" y="96011"/>
                </a:lnTo>
                <a:lnTo>
                  <a:pt x="2564891" y="57911"/>
                </a:lnTo>
                <a:lnTo>
                  <a:pt x="2531363" y="27431"/>
                </a:lnTo>
                <a:lnTo>
                  <a:pt x="2503931" y="12191"/>
                </a:lnTo>
                <a:lnTo>
                  <a:pt x="2499359" y="1066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429000"/>
            <a:ext cx="1523999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227" y="3424428"/>
            <a:ext cx="1534795" cy="462280"/>
          </a:xfrm>
          <a:custGeom>
            <a:avLst/>
            <a:gdLst/>
            <a:ahLst/>
            <a:cxnLst/>
            <a:rect l="l" t="t" r="r" b="b"/>
            <a:pathLst>
              <a:path w="1534795" h="462279">
                <a:moveTo>
                  <a:pt x="1414271" y="0"/>
                </a:moveTo>
                <a:lnTo>
                  <a:pt x="118871" y="0"/>
                </a:lnTo>
                <a:lnTo>
                  <a:pt x="106679" y="1523"/>
                </a:lnTo>
                <a:lnTo>
                  <a:pt x="62483" y="15239"/>
                </a:lnTo>
                <a:lnTo>
                  <a:pt x="27431" y="44195"/>
                </a:lnTo>
                <a:lnTo>
                  <a:pt x="6095" y="83819"/>
                </a:lnTo>
                <a:lnTo>
                  <a:pt x="1523" y="108203"/>
                </a:lnTo>
                <a:lnTo>
                  <a:pt x="0" y="118871"/>
                </a:lnTo>
                <a:lnTo>
                  <a:pt x="0" y="461771"/>
                </a:lnTo>
                <a:lnTo>
                  <a:pt x="4572" y="461771"/>
                </a:lnTo>
                <a:lnTo>
                  <a:pt x="4572" y="118871"/>
                </a:lnTo>
                <a:lnTo>
                  <a:pt x="6096" y="102107"/>
                </a:lnTo>
                <a:lnTo>
                  <a:pt x="7620" y="92963"/>
                </a:lnTo>
                <a:lnTo>
                  <a:pt x="9144" y="88391"/>
                </a:lnTo>
                <a:lnTo>
                  <a:pt x="10668" y="82295"/>
                </a:lnTo>
                <a:lnTo>
                  <a:pt x="12192" y="79247"/>
                </a:lnTo>
                <a:lnTo>
                  <a:pt x="13716" y="74675"/>
                </a:lnTo>
                <a:lnTo>
                  <a:pt x="19812" y="62483"/>
                </a:lnTo>
                <a:lnTo>
                  <a:pt x="21336" y="60959"/>
                </a:lnTo>
                <a:lnTo>
                  <a:pt x="24384" y="54863"/>
                </a:lnTo>
                <a:lnTo>
                  <a:pt x="27432" y="51815"/>
                </a:lnTo>
                <a:lnTo>
                  <a:pt x="28956" y="48767"/>
                </a:lnTo>
                <a:lnTo>
                  <a:pt x="36576" y="41147"/>
                </a:lnTo>
                <a:lnTo>
                  <a:pt x="38100" y="38099"/>
                </a:lnTo>
                <a:lnTo>
                  <a:pt x="41148" y="36575"/>
                </a:lnTo>
                <a:lnTo>
                  <a:pt x="48768" y="28955"/>
                </a:lnTo>
                <a:lnTo>
                  <a:pt x="51816" y="27431"/>
                </a:lnTo>
                <a:lnTo>
                  <a:pt x="54864" y="24383"/>
                </a:lnTo>
                <a:lnTo>
                  <a:pt x="60960" y="21335"/>
                </a:lnTo>
                <a:lnTo>
                  <a:pt x="62484" y="19811"/>
                </a:lnTo>
                <a:lnTo>
                  <a:pt x="74676" y="13715"/>
                </a:lnTo>
                <a:lnTo>
                  <a:pt x="79248" y="12191"/>
                </a:lnTo>
                <a:lnTo>
                  <a:pt x="82296" y="10667"/>
                </a:lnTo>
                <a:lnTo>
                  <a:pt x="88392" y="9143"/>
                </a:lnTo>
                <a:lnTo>
                  <a:pt x="92964" y="7619"/>
                </a:lnTo>
                <a:lnTo>
                  <a:pt x="102108" y="6095"/>
                </a:lnTo>
                <a:lnTo>
                  <a:pt x="118872" y="4571"/>
                </a:lnTo>
                <a:lnTo>
                  <a:pt x="1444751" y="4571"/>
                </a:lnTo>
                <a:lnTo>
                  <a:pt x="1438655" y="3047"/>
                </a:lnTo>
                <a:lnTo>
                  <a:pt x="1414271" y="0"/>
                </a:lnTo>
                <a:close/>
              </a:path>
              <a:path w="1534795" h="462279">
                <a:moveTo>
                  <a:pt x="1444751" y="4571"/>
                </a:moveTo>
                <a:lnTo>
                  <a:pt x="1414272" y="4571"/>
                </a:lnTo>
                <a:lnTo>
                  <a:pt x="1432561" y="6095"/>
                </a:lnTo>
                <a:lnTo>
                  <a:pt x="1441704" y="7619"/>
                </a:lnTo>
                <a:lnTo>
                  <a:pt x="1446277" y="9143"/>
                </a:lnTo>
                <a:lnTo>
                  <a:pt x="1452372" y="10667"/>
                </a:lnTo>
                <a:lnTo>
                  <a:pt x="1455420" y="12191"/>
                </a:lnTo>
                <a:lnTo>
                  <a:pt x="1459992" y="13715"/>
                </a:lnTo>
                <a:lnTo>
                  <a:pt x="1472184" y="19811"/>
                </a:lnTo>
                <a:lnTo>
                  <a:pt x="1473708" y="21335"/>
                </a:lnTo>
                <a:lnTo>
                  <a:pt x="1479804" y="24383"/>
                </a:lnTo>
                <a:lnTo>
                  <a:pt x="1482852" y="27431"/>
                </a:lnTo>
                <a:lnTo>
                  <a:pt x="1485900" y="28955"/>
                </a:lnTo>
                <a:lnTo>
                  <a:pt x="1493520" y="36575"/>
                </a:lnTo>
                <a:lnTo>
                  <a:pt x="1496568" y="38099"/>
                </a:lnTo>
                <a:lnTo>
                  <a:pt x="1496568" y="41147"/>
                </a:lnTo>
                <a:lnTo>
                  <a:pt x="1498092" y="41147"/>
                </a:lnTo>
                <a:lnTo>
                  <a:pt x="1505712" y="48767"/>
                </a:lnTo>
                <a:lnTo>
                  <a:pt x="1505712" y="51815"/>
                </a:lnTo>
                <a:lnTo>
                  <a:pt x="1507236" y="51815"/>
                </a:lnTo>
                <a:lnTo>
                  <a:pt x="1510284" y="54863"/>
                </a:lnTo>
                <a:lnTo>
                  <a:pt x="1510284" y="57911"/>
                </a:lnTo>
                <a:lnTo>
                  <a:pt x="1511808" y="57911"/>
                </a:lnTo>
                <a:lnTo>
                  <a:pt x="1511808" y="60959"/>
                </a:lnTo>
                <a:lnTo>
                  <a:pt x="1513332" y="60959"/>
                </a:lnTo>
                <a:lnTo>
                  <a:pt x="1514856" y="62483"/>
                </a:lnTo>
                <a:lnTo>
                  <a:pt x="1514856" y="65531"/>
                </a:lnTo>
                <a:lnTo>
                  <a:pt x="1516380" y="65531"/>
                </a:lnTo>
                <a:lnTo>
                  <a:pt x="1516380" y="68579"/>
                </a:lnTo>
                <a:lnTo>
                  <a:pt x="1517904" y="68579"/>
                </a:lnTo>
                <a:lnTo>
                  <a:pt x="1517904" y="71627"/>
                </a:lnTo>
                <a:lnTo>
                  <a:pt x="1519428" y="71627"/>
                </a:lnTo>
                <a:lnTo>
                  <a:pt x="1519428" y="74675"/>
                </a:lnTo>
                <a:lnTo>
                  <a:pt x="1520952" y="74675"/>
                </a:lnTo>
                <a:lnTo>
                  <a:pt x="1520952" y="79247"/>
                </a:lnTo>
                <a:lnTo>
                  <a:pt x="1522476" y="79247"/>
                </a:lnTo>
                <a:lnTo>
                  <a:pt x="1522476" y="82295"/>
                </a:lnTo>
                <a:lnTo>
                  <a:pt x="1524000" y="82295"/>
                </a:lnTo>
                <a:lnTo>
                  <a:pt x="1524000" y="88391"/>
                </a:lnTo>
                <a:lnTo>
                  <a:pt x="1525524" y="88391"/>
                </a:lnTo>
                <a:lnTo>
                  <a:pt x="1525524" y="92963"/>
                </a:lnTo>
                <a:lnTo>
                  <a:pt x="1527048" y="92963"/>
                </a:lnTo>
                <a:lnTo>
                  <a:pt x="1527048" y="102107"/>
                </a:lnTo>
                <a:lnTo>
                  <a:pt x="1528572" y="102107"/>
                </a:lnTo>
                <a:lnTo>
                  <a:pt x="1528572" y="461771"/>
                </a:lnTo>
                <a:lnTo>
                  <a:pt x="1534667" y="461771"/>
                </a:lnTo>
                <a:lnTo>
                  <a:pt x="1534667" y="118871"/>
                </a:lnTo>
                <a:lnTo>
                  <a:pt x="1519427" y="62483"/>
                </a:lnTo>
                <a:lnTo>
                  <a:pt x="1490471" y="27431"/>
                </a:lnTo>
                <a:lnTo>
                  <a:pt x="1450847" y="6095"/>
                </a:lnTo>
                <a:lnTo>
                  <a:pt x="1444751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3429000"/>
            <a:ext cx="1523999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227" y="3424428"/>
            <a:ext cx="1534795" cy="462280"/>
          </a:xfrm>
          <a:custGeom>
            <a:avLst/>
            <a:gdLst/>
            <a:ahLst/>
            <a:cxnLst/>
            <a:rect l="l" t="t" r="r" b="b"/>
            <a:pathLst>
              <a:path w="1534795" h="462279">
                <a:moveTo>
                  <a:pt x="1414271" y="0"/>
                </a:moveTo>
                <a:lnTo>
                  <a:pt x="118871" y="0"/>
                </a:lnTo>
                <a:lnTo>
                  <a:pt x="106679" y="1523"/>
                </a:lnTo>
                <a:lnTo>
                  <a:pt x="62483" y="15239"/>
                </a:lnTo>
                <a:lnTo>
                  <a:pt x="27431" y="44195"/>
                </a:lnTo>
                <a:lnTo>
                  <a:pt x="6095" y="83819"/>
                </a:lnTo>
                <a:lnTo>
                  <a:pt x="1523" y="108203"/>
                </a:lnTo>
                <a:lnTo>
                  <a:pt x="0" y="118871"/>
                </a:lnTo>
                <a:lnTo>
                  <a:pt x="0" y="461771"/>
                </a:lnTo>
                <a:lnTo>
                  <a:pt x="10667" y="461771"/>
                </a:lnTo>
                <a:lnTo>
                  <a:pt x="10667" y="108203"/>
                </a:lnTo>
                <a:lnTo>
                  <a:pt x="12191" y="97535"/>
                </a:lnTo>
                <a:lnTo>
                  <a:pt x="28955" y="57911"/>
                </a:lnTo>
                <a:lnTo>
                  <a:pt x="57911" y="28955"/>
                </a:lnTo>
                <a:lnTo>
                  <a:pt x="97535" y="12191"/>
                </a:lnTo>
                <a:lnTo>
                  <a:pt x="108203" y="10667"/>
                </a:lnTo>
                <a:lnTo>
                  <a:pt x="1464182" y="10667"/>
                </a:lnTo>
                <a:lnTo>
                  <a:pt x="1461515" y="9143"/>
                </a:lnTo>
                <a:lnTo>
                  <a:pt x="1450847" y="6095"/>
                </a:lnTo>
                <a:lnTo>
                  <a:pt x="1438655" y="3047"/>
                </a:lnTo>
                <a:lnTo>
                  <a:pt x="1414271" y="0"/>
                </a:lnTo>
                <a:close/>
              </a:path>
              <a:path w="1534795" h="462279">
                <a:moveTo>
                  <a:pt x="1464182" y="10667"/>
                </a:moveTo>
                <a:lnTo>
                  <a:pt x="1426463" y="10667"/>
                </a:lnTo>
                <a:lnTo>
                  <a:pt x="1437131" y="12191"/>
                </a:lnTo>
                <a:lnTo>
                  <a:pt x="1458467" y="18287"/>
                </a:lnTo>
                <a:lnTo>
                  <a:pt x="1499615" y="50291"/>
                </a:lnTo>
                <a:lnTo>
                  <a:pt x="1519427" y="86867"/>
                </a:lnTo>
                <a:lnTo>
                  <a:pt x="1523999" y="108203"/>
                </a:lnTo>
                <a:lnTo>
                  <a:pt x="1523999" y="461771"/>
                </a:lnTo>
                <a:lnTo>
                  <a:pt x="1534667" y="461771"/>
                </a:lnTo>
                <a:lnTo>
                  <a:pt x="1534667" y="118871"/>
                </a:lnTo>
                <a:lnTo>
                  <a:pt x="1533143" y="106679"/>
                </a:lnTo>
                <a:lnTo>
                  <a:pt x="1519427" y="62483"/>
                </a:lnTo>
                <a:lnTo>
                  <a:pt x="1490471" y="27431"/>
                </a:lnTo>
                <a:lnTo>
                  <a:pt x="1472183" y="15239"/>
                </a:lnTo>
                <a:lnTo>
                  <a:pt x="1464182" y="1066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4327" y="3886200"/>
            <a:ext cx="1719072" cy="761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3886200"/>
            <a:ext cx="1879092" cy="626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3886200"/>
            <a:ext cx="2590799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9628" y="3886200"/>
            <a:ext cx="2601595" cy="311150"/>
          </a:xfrm>
          <a:custGeom>
            <a:avLst/>
            <a:gdLst/>
            <a:ahLst/>
            <a:cxnLst/>
            <a:rect l="l" t="t" r="r" b="b"/>
            <a:pathLst>
              <a:path w="2601595" h="311150">
                <a:moveTo>
                  <a:pt x="4572" y="0"/>
                </a:moveTo>
                <a:lnTo>
                  <a:pt x="0" y="0"/>
                </a:lnTo>
                <a:lnTo>
                  <a:pt x="0" y="153924"/>
                </a:lnTo>
                <a:lnTo>
                  <a:pt x="7619" y="199644"/>
                </a:lnTo>
                <a:lnTo>
                  <a:pt x="27431" y="240792"/>
                </a:lnTo>
                <a:lnTo>
                  <a:pt x="57911" y="274320"/>
                </a:lnTo>
                <a:lnTo>
                  <a:pt x="96011" y="298704"/>
                </a:lnTo>
                <a:lnTo>
                  <a:pt x="156971" y="310896"/>
                </a:lnTo>
                <a:lnTo>
                  <a:pt x="2444495" y="310896"/>
                </a:lnTo>
                <a:lnTo>
                  <a:pt x="2459735" y="309372"/>
                </a:lnTo>
                <a:lnTo>
                  <a:pt x="2482596" y="304800"/>
                </a:lnTo>
                <a:lnTo>
                  <a:pt x="137160" y="304800"/>
                </a:lnTo>
                <a:lnTo>
                  <a:pt x="137160" y="303276"/>
                </a:lnTo>
                <a:lnTo>
                  <a:pt x="126492" y="301752"/>
                </a:lnTo>
                <a:lnTo>
                  <a:pt x="121920" y="300228"/>
                </a:lnTo>
                <a:lnTo>
                  <a:pt x="109728" y="297180"/>
                </a:lnTo>
                <a:lnTo>
                  <a:pt x="106680" y="295656"/>
                </a:lnTo>
                <a:lnTo>
                  <a:pt x="97536" y="292608"/>
                </a:lnTo>
                <a:lnTo>
                  <a:pt x="82296" y="284988"/>
                </a:lnTo>
                <a:lnTo>
                  <a:pt x="80772" y="283464"/>
                </a:lnTo>
                <a:lnTo>
                  <a:pt x="74676" y="280416"/>
                </a:lnTo>
                <a:lnTo>
                  <a:pt x="73152" y="278892"/>
                </a:lnTo>
                <a:lnTo>
                  <a:pt x="70104" y="277368"/>
                </a:lnTo>
                <a:lnTo>
                  <a:pt x="67056" y="274320"/>
                </a:lnTo>
                <a:lnTo>
                  <a:pt x="64008" y="272796"/>
                </a:lnTo>
                <a:lnTo>
                  <a:pt x="57912" y="266700"/>
                </a:lnTo>
                <a:lnTo>
                  <a:pt x="54864" y="265176"/>
                </a:lnTo>
                <a:lnTo>
                  <a:pt x="45720" y="256032"/>
                </a:lnTo>
                <a:lnTo>
                  <a:pt x="44196" y="256032"/>
                </a:lnTo>
                <a:lnTo>
                  <a:pt x="44196" y="252984"/>
                </a:lnTo>
                <a:lnTo>
                  <a:pt x="38100" y="246888"/>
                </a:lnTo>
                <a:lnTo>
                  <a:pt x="36576" y="246888"/>
                </a:lnTo>
                <a:lnTo>
                  <a:pt x="36576" y="243840"/>
                </a:lnTo>
                <a:lnTo>
                  <a:pt x="33528" y="240792"/>
                </a:lnTo>
                <a:lnTo>
                  <a:pt x="32004" y="240792"/>
                </a:lnTo>
                <a:lnTo>
                  <a:pt x="32004" y="237744"/>
                </a:lnTo>
                <a:lnTo>
                  <a:pt x="30480" y="236220"/>
                </a:lnTo>
                <a:lnTo>
                  <a:pt x="28956" y="236220"/>
                </a:lnTo>
                <a:lnTo>
                  <a:pt x="28956" y="233172"/>
                </a:lnTo>
                <a:lnTo>
                  <a:pt x="27432" y="233172"/>
                </a:lnTo>
                <a:lnTo>
                  <a:pt x="27432" y="230124"/>
                </a:lnTo>
                <a:lnTo>
                  <a:pt x="25908" y="228600"/>
                </a:lnTo>
                <a:lnTo>
                  <a:pt x="24384" y="228600"/>
                </a:lnTo>
                <a:lnTo>
                  <a:pt x="24384" y="225552"/>
                </a:lnTo>
                <a:lnTo>
                  <a:pt x="22860" y="225552"/>
                </a:lnTo>
                <a:lnTo>
                  <a:pt x="22860" y="222504"/>
                </a:lnTo>
                <a:lnTo>
                  <a:pt x="21336" y="222504"/>
                </a:lnTo>
                <a:lnTo>
                  <a:pt x="21336" y="219456"/>
                </a:lnTo>
                <a:lnTo>
                  <a:pt x="19812" y="219456"/>
                </a:lnTo>
                <a:lnTo>
                  <a:pt x="19812" y="216408"/>
                </a:lnTo>
                <a:lnTo>
                  <a:pt x="18288" y="216408"/>
                </a:lnTo>
                <a:lnTo>
                  <a:pt x="18288" y="213360"/>
                </a:lnTo>
                <a:lnTo>
                  <a:pt x="16764" y="213360"/>
                </a:lnTo>
                <a:lnTo>
                  <a:pt x="16764" y="208788"/>
                </a:lnTo>
                <a:lnTo>
                  <a:pt x="15240" y="208788"/>
                </a:lnTo>
                <a:lnTo>
                  <a:pt x="15240" y="204216"/>
                </a:lnTo>
                <a:lnTo>
                  <a:pt x="13716" y="204216"/>
                </a:lnTo>
                <a:lnTo>
                  <a:pt x="13716" y="201168"/>
                </a:lnTo>
                <a:lnTo>
                  <a:pt x="12192" y="201168"/>
                </a:lnTo>
                <a:lnTo>
                  <a:pt x="12192" y="195072"/>
                </a:lnTo>
                <a:lnTo>
                  <a:pt x="10668" y="195072"/>
                </a:lnTo>
                <a:lnTo>
                  <a:pt x="10668" y="188976"/>
                </a:lnTo>
                <a:lnTo>
                  <a:pt x="9144" y="188976"/>
                </a:lnTo>
                <a:lnTo>
                  <a:pt x="9144" y="182880"/>
                </a:lnTo>
                <a:lnTo>
                  <a:pt x="7620" y="182880"/>
                </a:lnTo>
                <a:lnTo>
                  <a:pt x="7620" y="173736"/>
                </a:lnTo>
                <a:lnTo>
                  <a:pt x="6096" y="173736"/>
                </a:lnTo>
                <a:lnTo>
                  <a:pt x="6096" y="153924"/>
                </a:lnTo>
                <a:lnTo>
                  <a:pt x="4572" y="153924"/>
                </a:lnTo>
                <a:lnTo>
                  <a:pt x="4572" y="0"/>
                </a:lnTo>
                <a:close/>
              </a:path>
              <a:path w="2601595" h="311150">
                <a:moveTo>
                  <a:pt x="2601467" y="0"/>
                </a:moveTo>
                <a:lnTo>
                  <a:pt x="2595372" y="0"/>
                </a:lnTo>
                <a:lnTo>
                  <a:pt x="2593848" y="173736"/>
                </a:lnTo>
                <a:lnTo>
                  <a:pt x="2592324" y="184404"/>
                </a:lnTo>
                <a:lnTo>
                  <a:pt x="2590800" y="190500"/>
                </a:lnTo>
                <a:lnTo>
                  <a:pt x="2589276" y="195072"/>
                </a:lnTo>
                <a:lnTo>
                  <a:pt x="2587752" y="201168"/>
                </a:lnTo>
                <a:lnTo>
                  <a:pt x="2586228" y="204216"/>
                </a:lnTo>
                <a:lnTo>
                  <a:pt x="2583180" y="213360"/>
                </a:lnTo>
                <a:lnTo>
                  <a:pt x="2575560" y="228600"/>
                </a:lnTo>
                <a:lnTo>
                  <a:pt x="2574036" y="230124"/>
                </a:lnTo>
                <a:lnTo>
                  <a:pt x="2570988" y="236220"/>
                </a:lnTo>
                <a:lnTo>
                  <a:pt x="2569464" y="237744"/>
                </a:lnTo>
                <a:lnTo>
                  <a:pt x="2567940" y="240792"/>
                </a:lnTo>
                <a:lnTo>
                  <a:pt x="2564892" y="243840"/>
                </a:lnTo>
                <a:lnTo>
                  <a:pt x="2563368" y="246888"/>
                </a:lnTo>
                <a:lnTo>
                  <a:pt x="2558796" y="251460"/>
                </a:lnTo>
                <a:lnTo>
                  <a:pt x="2557272" y="254508"/>
                </a:lnTo>
                <a:lnTo>
                  <a:pt x="2545080" y="266700"/>
                </a:lnTo>
                <a:lnTo>
                  <a:pt x="2542032" y="268224"/>
                </a:lnTo>
                <a:lnTo>
                  <a:pt x="2537460" y="272796"/>
                </a:lnTo>
                <a:lnTo>
                  <a:pt x="2534412" y="274320"/>
                </a:lnTo>
                <a:lnTo>
                  <a:pt x="2531364" y="277368"/>
                </a:lnTo>
                <a:lnTo>
                  <a:pt x="2528316" y="278892"/>
                </a:lnTo>
                <a:lnTo>
                  <a:pt x="2526792" y="280416"/>
                </a:lnTo>
                <a:lnTo>
                  <a:pt x="2520696" y="283464"/>
                </a:lnTo>
                <a:lnTo>
                  <a:pt x="2519172" y="284988"/>
                </a:lnTo>
                <a:lnTo>
                  <a:pt x="2503932" y="292608"/>
                </a:lnTo>
                <a:lnTo>
                  <a:pt x="2494788" y="295656"/>
                </a:lnTo>
                <a:lnTo>
                  <a:pt x="2491739" y="297180"/>
                </a:lnTo>
                <a:lnTo>
                  <a:pt x="2485643" y="298704"/>
                </a:lnTo>
                <a:lnTo>
                  <a:pt x="2481072" y="300228"/>
                </a:lnTo>
                <a:lnTo>
                  <a:pt x="2474976" y="301752"/>
                </a:lnTo>
                <a:lnTo>
                  <a:pt x="2464308" y="303276"/>
                </a:lnTo>
                <a:lnTo>
                  <a:pt x="137160" y="304800"/>
                </a:lnTo>
                <a:lnTo>
                  <a:pt x="2482596" y="304800"/>
                </a:lnTo>
                <a:lnTo>
                  <a:pt x="2519171" y="291084"/>
                </a:lnTo>
                <a:lnTo>
                  <a:pt x="2555747" y="263652"/>
                </a:lnTo>
                <a:lnTo>
                  <a:pt x="2581656" y="228600"/>
                </a:lnTo>
                <a:lnTo>
                  <a:pt x="2598419" y="184404"/>
                </a:lnTo>
                <a:lnTo>
                  <a:pt x="2601467" y="152400"/>
                </a:lnTo>
                <a:lnTo>
                  <a:pt x="26014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200" y="3886200"/>
            <a:ext cx="2590799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9628" y="3886200"/>
            <a:ext cx="2601595" cy="311150"/>
          </a:xfrm>
          <a:custGeom>
            <a:avLst/>
            <a:gdLst/>
            <a:ahLst/>
            <a:cxnLst/>
            <a:rect l="l" t="t" r="r" b="b"/>
            <a:pathLst>
              <a:path w="2601595" h="311150">
                <a:moveTo>
                  <a:pt x="10667" y="0"/>
                </a:moveTo>
                <a:lnTo>
                  <a:pt x="0" y="0"/>
                </a:lnTo>
                <a:lnTo>
                  <a:pt x="0" y="153924"/>
                </a:lnTo>
                <a:lnTo>
                  <a:pt x="7619" y="199644"/>
                </a:lnTo>
                <a:lnTo>
                  <a:pt x="27431" y="240792"/>
                </a:lnTo>
                <a:lnTo>
                  <a:pt x="57911" y="274320"/>
                </a:lnTo>
                <a:lnTo>
                  <a:pt x="96011" y="298704"/>
                </a:lnTo>
                <a:lnTo>
                  <a:pt x="156971" y="310896"/>
                </a:lnTo>
                <a:lnTo>
                  <a:pt x="2444495" y="310896"/>
                </a:lnTo>
                <a:lnTo>
                  <a:pt x="2459735" y="309372"/>
                </a:lnTo>
                <a:lnTo>
                  <a:pt x="2490215" y="303276"/>
                </a:lnTo>
                <a:lnTo>
                  <a:pt x="2497835" y="300228"/>
                </a:lnTo>
                <a:lnTo>
                  <a:pt x="141731" y="300228"/>
                </a:lnTo>
                <a:lnTo>
                  <a:pt x="114299" y="294132"/>
                </a:lnTo>
                <a:lnTo>
                  <a:pt x="74675" y="275844"/>
                </a:lnTo>
                <a:lnTo>
                  <a:pt x="35051" y="236220"/>
                </a:lnTo>
                <a:lnTo>
                  <a:pt x="16763" y="196596"/>
                </a:lnTo>
                <a:lnTo>
                  <a:pt x="10667" y="167640"/>
                </a:lnTo>
                <a:lnTo>
                  <a:pt x="10667" y="0"/>
                </a:lnTo>
                <a:close/>
              </a:path>
              <a:path w="2601595" h="311150">
                <a:moveTo>
                  <a:pt x="2601467" y="0"/>
                </a:moveTo>
                <a:lnTo>
                  <a:pt x="2590799" y="0"/>
                </a:lnTo>
                <a:lnTo>
                  <a:pt x="2590799" y="169164"/>
                </a:lnTo>
                <a:lnTo>
                  <a:pt x="2584703" y="196596"/>
                </a:lnTo>
                <a:lnTo>
                  <a:pt x="2566415" y="236220"/>
                </a:lnTo>
                <a:lnTo>
                  <a:pt x="2526791" y="275844"/>
                </a:lnTo>
                <a:lnTo>
                  <a:pt x="2487167" y="294132"/>
                </a:lnTo>
                <a:lnTo>
                  <a:pt x="2458211" y="300228"/>
                </a:lnTo>
                <a:lnTo>
                  <a:pt x="2497835" y="300228"/>
                </a:lnTo>
                <a:lnTo>
                  <a:pt x="2543555" y="274320"/>
                </a:lnTo>
                <a:lnTo>
                  <a:pt x="2574035" y="240792"/>
                </a:lnTo>
                <a:lnTo>
                  <a:pt x="2593847" y="199644"/>
                </a:lnTo>
                <a:lnTo>
                  <a:pt x="2601467" y="152400"/>
                </a:lnTo>
                <a:lnTo>
                  <a:pt x="26014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27334" y="3393919"/>
            <a:ext cx="220853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 algn="just">
              <a:lnSpc>
                <a:spcPct val="100299"/>
              </a:lnSpc>
            </a:pP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</a:t>
            </a:r>
            <a:r>
              <a:rPr sz="1600" b="1" spc="-25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he in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erits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4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operties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of</a:t>
            </a:r>
            <a:r>
              <a:rPr sz="1600" b="1" spc="-5" dirty="0">
                <a:latin typeface="Calibri"/>
                <a:cs typeface="Calibri"/>
              </a:rPr>
              <a:t> 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r>
              <a:rPr sz="1600" b="1" spc="-5" dirty="0">
                <a:latin typeface="Calibri"/>
                <a:cs typeface="Calibri"/>
              </a:rPr>
              <a:t> (</a:t>
            </a:r>
            <a:r>
              <a:rPr sz="1600" b="1" spc="-35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5800" y="3886200"/>
            <a:ext cx="1523999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227" y="3886200"/>
            <a:ext cx="1534795" cy="234950"/>
          </a:xfrm>
          <a:custGeom>
            <a:avLst/>
            <a:gdLst/>
            <a:ahLst/>
            <a:cxnLst/>
            <a:rect l="l" t="t" r="r" b="b"/>
            <a:pathLst>
              <a:path w="1534795" h="234950">
                <a:moveTo>
                  <a:pt x="4572" y="0"/>
                </a:moveTo>
                <a:lnTo>
                  <a:pt x="0" y="0"/>
                </a:lnTo>
                <a:lnTo>
                  <a:pt x="0" y="115824"/>
                </a:lnTo>
                <a:lnTo>
                  <a:pt x="15239" y="172212"/>
                </a:lnTo>
                <a:lnTo>
                  <a:pt x="44195" y="207264"/>
                </a:lnTo>
                <a:lnTo>
                  <a:pt x="83819" y="228600"/>
                </a:lnTo>
                <a:lnTo>
                  <a:pt x="108203" y="233172"/>
                </a:lnTo>
                <a:lnTo>
                  <a:pt x="118871" y="234696"/>
                </a:lnTo>
                <a:lnTo>
                  <a:pt x="1415795" y="234696"/>
                </a:lnTo>
                <a:lnTo>
                  <a:pt x="1427987" y="233172"/>
                </a:lnTo>
                <a:lnTo>
                  <a:pt x="1438655" y="231648"/>
                </a:lnTo>
                <a:lnTo>
                  <a:pt x="1450847" y="228600"/>
                </a:lnTo>
                <a:lnTo>
                  <a:pt x="102108" y="228600"/>
                </a:lnTo>
                <a:lnTo>
                  <a:pt x="102108" y="227076"/>
                </a:lnTo>
                <a:lnTo>
                  <a:pt x="92964" y="225552"/>
                </a:lnTo>
                <a:lnTo>
                  <a:pt x="88392" y="224028"/>
                </a:lnTo>
                <a:lnTo>
                  <a:pt x="82296" y="222504"/>
                </a:lnTo>
                <a:lnTo>
                  <a:pt x="79248" y="220980"/>
                </a:lnTo>
                <a:lnTo>
                  <a:pt x="74676" y="219456"/>
                </a:lnTo>
                <a:lnTo>
                  <a:pt x="62484" y="213360"/>
                </a:lnTo>
                <a:lnTo>
                  <a:pt x="60960" y="211836"/>
                </a:lnTo>
                <a:lnTo>
                  <a:pt x="54864" y="208788"/>
                </a:lnTo>
                <a:lnTo>
                  <a:pt x="51816" y="205740"/>
                </a:lnTo>
                <a:lnTo>
                  <a:pt x="48768" y="204216"/>
                </a:lnTo>
                <a:lnTo>
                  <a:pt x="41148" y="196596"/>
                </a:lnTo>
                <a:lnTo>
                  <a:pt x="38100" y="196596"/>
                </a:lnTo>
                <a:lnTo>
                  <a:pt x="38100" y="193548"/>
                </a:lnTo>
                <a:lnTo>
                  <a:pt x="30480" y="185928"/>
                </a:lnTo>
                <a:lnTo>
                  <a:pt x="28956" y="185928"/>
                </a:lnTo>
                <a:lnTo>
                  <a:pt x="28956" y="182880"/>
                </a:lnTo>
                <a:lnTo>
                  <a:pt x="25908" y="179832"/>
                </a:lnTo>
                <a:lnTo>
                  <a:pt x="24384" y="179832"/>
                </a:lnTo>
                <a:lnTo>
                  <a:pt x="24384" y="176784"/>
                </a:lnTo>
                <a:lnTo>
                  <a:pt x="22860" y="176784"/>
                </a:lnTo>
                <a:lnTo>
                  <a:pt x="22860" y="173736"/>
                </a:lnTo>
                <a:lnTo>
                  <a:pt x="21336" y="172212"/>
                </a:lnTo>
                <a:lnTo>
                  <a:pt x="19812" y="172212"/>
                </a:lnTo>
                <a:lnTo>
                  <a:pt x="19812" y="169164"/>
                </a:lnTo>
                <a:lnTo>
                  <a:pt x="18288" y="169164"/>
                </a:lnTo>
                <a:lnTo>
                  <a:pt x="18288" y="166116"/>
                </a:lnTo>
                <a:lnTo>
                  <a:pt x="16764" y="166116"/>
                </a:lnTo>
                <a:lnTo>
                  <a:pt x="16764" y="163068"/>
                </a:lnTo>
                <a:lnTo>
                  <a:pt x="15240" y="163068"/>
                </a:lnTo>
                <a:lnTo>
                  <a:pt x="15240" y="160020"/>
                </a:lnTo>
                <a:lnTo>
                  <a:pt x="13716" y="160020"/>
                </a:lnTo>
                <a:lnTo>
                  <a:pt x="13716" y="155448"/>
                </a:lnTo>
                <a:lnTo>
                  <a:pt x="12192" y="155448"/>
                </a:lnTo>
                <a:lnTo>
                  <a:pt x="12192" y="152400"/>
                </a:lnTo>
                <a:lnTo>
                  <a:pt x="10668" y="152400"/>
                </a:lnTo>
                <a:lnTo>
                  <a:pt x="10668" y="146304"/>
                </a:lnTo>
                <a:lnTo>
                  <a:pt x="9144" y="146304"/>
                </a:lnTo>
                <a:lnTo>
                  <a:pt x="9144" y="141732"/>
                </a:lnTo>
                <a:lnTo>
                  <a:pt x="7620" y="141732"/>
                </a:lnTo>
                <a:lnTo>
                  <a:pt x="7620" y="132588"/>
                </a:lnTo>
                <a:lnTo>
                  <a:pt x="6096" y="132588"/>
                </a:lnTo>
                <a:lnTo>
                  <a:pt x="6096" y="115824"/>
                </a:lnTo>
                <a:lnTo>
                  <a:pt x="4572" y="115824"/>
                </a:lnTo>
                <a:lnTo>
                  <a:pt x="4572" y="0"/>
                </a:lnTo>
                <a:close/>
              </a:path>
              <a:path w="1534795" h="234950">
                <a:moveTo>
                  <a:pt x="1534667" y="0"/>
                </a:moveTo>
                <a:lnTo>
                  <a:pt x="1528572" y="0"/>
                </a:lnTo>
                <a:lnTo>
                  <a:pt x="1527048" y="132588"/>
                </a:lnTo>
                <a:lnTo>
                  <a:pt x="1525524" y="141732"/>
                </a:lnTo>
                <a:lnTo>
                  <a:pt x="1524000" y="146304"/>
                </a:lnTo>
                <a:lnTo>
                  <a:pt x="1522476" y="152400"/>
                </a:lnTo>
                <a:lnTo>
                  <a:pt x="1520952" y="155448"/>
                </a:lnTo>
                <a:lnTo>
                  <a:pt x="1519428" y="160020"/>
                </a:lnTo>
                <a:lnTo>
                  <a:pt x="1513331" y="172212"/>
                </a:lnTo>
                <a:lnTo>
                  <a:pt x="1511808" y="173736"/>
                </a:lnTo>
                <a:lnTo>
                  <a:pt x="1508760" y="179832"/>
                </a:lnTo>
                <a:lnTo>
                  <a:pt x="1505712" y="182880"/>
                </a:lnTo>
                <a:lnTo>
                  <a:pt x="1504188" y="185928"/>
                </a:lnTo>
                <a:lnTo>
                  <a:pt x="1498092" y="192024"/>
                </a:lnTo>
                <a:lnTo>
                  <a:pt x="1496568" y="195072"/>
                </a:lnTo>
                <a:lnTo>
                  <a:pt x="1495044" y="196596"/>
                </a:lnTo>
                <a:lnTo>
                  <a:pt x="1491996" y="198120"/>
                </a:lnTo>
                <a:lnTo>
                  <a:pt x="1485900" y="204216"/>
                </a:lnTo>
                <a:lnTo>
                  <a:pt x="1482852" y="205740"/>
                </a:lnTo>
                <a:lnTo>
                  <a:pt x="1479804" y="208788"/>
                </a:lnTo>
                <a:lnTo>
                  <a:pt x="1473708" y="211836"/>
                </a:lnTo>
                <a:lnTo>
                  <a:pt x="1472184" y="213360"/>
                </a:lnTo>
                <a:lnTo>
                  <a:pt x="1459991" y="219456"/>
                </a:lnTo>
                <a:lnTo>
                  <a:pt x="1455420" y="220980"/>
                </a:lnTo>
                <a:lnTo>
                  <a:pt x="1452372" y="222504"/>
                </a:lnTo>
                <a:lnTo>
                  <a:pt x="1446276" y="224028"/>
                </a:lnTo>
                <a:lnTo>
                  <a:pt x="1441702" y="225552"/>
                </a:lnTo>
                <a:lnTo>
                  <a:pt x="1432560" y="227076"/>
                </a:lnTo>
                <a:lnTo>
                  <a:pt x="102108" y="228600"/>
                </a:lnTo>
                <a:lnTo>
                  <a:pt x="1450848" y="228600"/>
                </a:lnTo>
                <a:lnTo>
                  <a:pt x="1490471" y="207264"/>
                </a:lnTo>
                <a:lnTo>
                  <a:pt x="1519428" y="172212"/>
                </a:lnTo>
                <a:lnTo>
                  <a:pt x="1534667" y="114300"/>
                </a:lnTo>
                <a:lnTo>
                  <a:pt x="15346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3886200"/>
            <a:ext cx="1523999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227" y="3886200"/>
            <a:ext cx="1534795" cy="234950"/>
          </a:xfrm>
          <a:custGeom>
            <a:avLst/>
            <a:gdLst/>
            <a:ahLst/>
            <a:cxnLst/>
            <a:rect l="l" t="t" r="r" b="b"/>
            <a:pathLst>
              <a:path w="1534795" h="234950">
                <a:moveTo>
                  <a:pt x="10667" y="0"/>
                </a:moveTo>
                <a:lnTo>
                  <a:pt x="0" y="0"/>
                </a:lnTo>
                <a:lnTo>
                  <a:pt x="0" y="115824"/>
                </a:lnTo>
                <a:lnTo>
                  <a:pt x="15239" y="172212"/>
                </a:lnTo>
                <a:lnTo>
                  <a:pt x="44195" y="207264"/>
                </a:lnTo>
                <a:lnTo>
                  <a:pt x="83819" y="228600"/>
                </a:lnTo>
                <a:lnTo>
                  <a:pt x="108203" y="233172"/>
                </a:lnTo>
                <a:lnTo>
                  <a:pt x="118871" y="234696"/>
                </a:lnTo>
                <a:lnTo>
                  <a:pt x="1415795" y="234696"/>
                </a:lnTo>
                <a:lnTo>
                  <a:pt x="1427987" y="233172"/>
                </a:lnTo>
                <a:lnTo>
                  <a:pt x="1438655" y="231648"/>
                </a:lnTo>
                <a:lnTo>
                  <a:pt x="1450847" y="228600"/>
                </a:lnTo>
                <a:lnTo>
                  <a:pt x="1461515" y="224028"/>
                </a:lnTo>
                <a:lnTo>
                  <a:pt x="108203" y="224028"/>
                </a:lnTo>
                <a:lnTo>
                  <a:pt x="97535" y="222504"/>
                </a:lnTo>
                <a:lnTo>
                  <a:pt x="57911" y="205740"/>
                </a:lnTo>
                <a:lnTo>
                  <a:pt x="28955" y="176784"/>
                </a:lnTo>
                <a:lnTo>
                  <a:pt x="12191" y="137160"/>
                </a:lnTo>
                <a:lnTo>
                  <a:pt x="10667" y="126492"/>
                </a:lnTo>
                <a:lnTo>
                  <a:pt x="10667" y="0"/>
                </a:lnTo>
                <a:close/>
              </a:path>
              <a:path w="1534795" h="234950">
                <a:moveTo>
                  <a:pt x="1534667" y="0"/>
                </a:moveTo>
                <a:lnTo>
                  <a:pt x="1523999" y="0"/>
                </a:lnTo>
                <a:lnTo>
                  <a:pt x="1523999" y="126492"/>
                </a:lnTo>
                <a:lnTo>
                  <a:pt x="1522475" y="137160"/>
                </a:lnTo>
                <a:lnTo>
                  <a:pt x="1505711" y="176784"/>
                </a:lnTo>
                <a:lnTo>
                  <a:pt x="1476755" y="205740"/>
                </a:lnTo>
                <a:lnTo>
                  <a:pt x="1437131" y="222504"/>
                </a:lnTo>
                <a:lnTo>
                  <a:pt x="1426463" y="224028"/>
                </a:lnTo>
                <a:lnTo>
                  <a:pt x="1461515" y="224028"/>
                </a:lnTo>
                <a:lnTo>
                  <a:pt x="1499615" y="199644"/>
                </a:lnTo>
                <a:lnTo>
                  <a:pt x="1525523" y="161544"/>
                </a:lnTo>
                <a:lnTo>
                  <a:pt x="1534667" y="114300"/>
                </a:lnTo>
                <a:lnTo>
                  <a:pt x="15346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5428" y="3553837"/>
            <a:ext cx="106616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 indent="-61594">
              <a:lnSpc>
                <a:spcPct val="100699"/>
              </a:lnSpc>
            </a:pPr>
            <a:r>
              <a:rPr sz="1600" b="1" spc="-6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 su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800" y="4800600"/>
            <a:ext cx="2285999" cy="914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227" y="4796028"/>
            <a:ext cx="2296795" cy="925194"/>
          </a:xfrm>
          <a:custGeom>
            <a:avLst/>
            <a:gdLst/>
            <a:ahLst/>
            <a:cxnLst/>
            <a:rect l="l" t="t" r="r" b="b"/>
            <a:pathLst>
              <a:path w="2296795" h="925195">
                <a:moveTo>
                  <a:pt x="2138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139695" y="925067"/>
                </a:lnTo>
                <a:lnTo>
                  <a:pt x="2154935" y="923543"/>
                </a:lnTo>
                <a:lnTo>
                  <a:pt x="2177796" y="918971"/>
                </a:lnTo>
                <a:lnTo>
                  <a:pt x="21595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2175255" y="4571"/>
                </a:lnTo>
                <a:lnTo>
                  <a:pt x="2170175" y="3047"/>
                </a:lnTo>
                <a:lnTo>
                  <a:pt x="2138171" y="0"/>
                </a:lnTo>
                <a:close/>
              </a:path>
              <a:path w="2296795" h="925195">
                <a:moveTo>
                  <a:pt x="2175255" y="4571"/>
                </a:moveTo>
                <a:lnTo>
                  <a:pt x="2138172" y="4571"/>
                </a:lnTo>
                <a:lnTo>
                  <a:pt x="2159508" y="6095"/>
                </a:lnTo>
                <a:lnTo>
                  <a:pt x="2168652" y="7619"/>
                </a:lnTo>
                <a:lnTo>
                  <a:pt x="2186940" y="12191"/>
                </a:lnTo>
                <a:lnTo>
                  <a:pt x="2189988" y="13715"/>
                </a:lnTo>
                <a:lnTo>
                  <a:pt x="2199132" y="16763"/>
                </a:lnTo>
                <a:lnTo>
                  <a:pt x="2214372" y="24383"/>
                </a:lnTo>
                <a:lnTo>
                  <a:pt x="2215896" y="25907"/>
                </a:lnTo>
                <a:lnTo>
                  <a:pt x="2221992" y="28955"/>
                </a:lnTo>
                <a:lnTo>
                  <a:pt x="2223516" y="30479"/>
                </a:lnTo>
                <a:lnTo>
                  <a:pt x="2226564" y="32003"/>
                </a:lnTo>
                <a:lnTo>
                  <a:pt x="2229612" y="35051"/>
                </a:lnTo>
                <a:lnTo>
                  <a:pt x="2232660" y="36575"/>
                </a:lnTo>
                <a:lnTo>
                  <a:pt x="2238756" y="42671"/>
                </a:lnTo>
                <a:lnTo>
                  <a:pt x="2241804" y="44195"/>
                </a:lnTo>
                <a:lnTo>
                  <a:pt x="2252472" y="54863"/>
                </a:lnTo>
                <a:lnTo>
                  <a:pt x="2252472" y="57911"/>
                </a:lnTo>
                <a:lnTo>
                  <a:pt x="2253996" y="57911"/>
                </a:lnTo>
                <a:lnTo>
                  <a:pt x="2260092" y="64007"/>
                </a:lnTo>
                <a:lnTo>
                  <a:pt x="2260092" y="67055"/>
                </a:lnTo>
                <a:lnTo>
                  <a:pt x="2261616" y="67055"/>
                </a:lnTo>
                <a:lnTo>
                  <a:pt x="2264664" y="70103"/>
                </a:lnTo>
                <a:lnTo>
                  <a:pt x="2264664" y="73151"/>
                </a:lnTo>
                <a:lnTo>
                  <a:pt x="2266188" y="73151"/>
                </a:lnTo>
                <a:lnTo>
                  <a:pt x="2267712" y="74675"/>
                </a:lnTo>
                <a:lnTo>
                  <a:pt x="2267712" y="77723"/>
                </a:lnTo>
                <a:lnTo>
                  <a:pt x="2269236" y="77723"/>
                </a:lnTo>
                <a:lnTo>
                  <a:pt x="2269236" y="80771"/>
                </a:lnTo>
                <a:lnTo>
                  <a:pt x="2270760" y="80771"/>
                </a:lnTo>
                <a:lnTo>
                  <a:pt x="2272284" y="82295"/>
                </a:lnTo>
                <a:lnTo>
                  <a:pt x="2272284" y="85343"/>
                </a:lnTo>
                <a:lnTo>
                  <a:pt x="2273808" y="85343"/>
                </a:lnTo>
                <a:lnTo>
                  <a:pt x="2273808" y="88391"/>
                </a:lnTo>
                <a:lnTo>
                  <a:pt x="2275332" y="88391"/>
                </a:lnTo>
                <a:lnTo>
                  <a:pt x="2275332" y="91439"/>
                </a:lnTo>
                <a:lnTo>
                  <a:pt x="2276856" y="91439"/>
                </a:lnTo>
                <a:lnTo>
                  <a:pt x="2276856" y="94487"/>
                </a:lnTo>
                <a:lnTo>
                  <a:pt x="2278380" y="94487"/>
                </a:lnTo>
                <a:lnTo>
                  <a:pt x="2278380" y="97535"/>
                </a:lnTo>
                <a:lnTo>
                  <a:pt x="2279904" y="97535"/>
                </a:lnTo>
                <a:lnTo>
                  <a:pt x="2279904" y="102107"/>
                </a:lnTo>
                <a:lnTo>
                  <a:pt x="2281428" y="102107"/>
                </a:lnTo>
                <a:lnTo>
                  <a:pt x="2281428" y="106679"/>
                </a:lnTo>
                <a:lnTo>
                  <a:pt x="2282952" y="106679"/>
                </a:lnTo>
                <a:lnTo>
                  <a:pt x="2282952" y="109727"/>
                </a:lnTo>
                <a:lnTo>
                  <a:pt x="2284476" y="109727"/>
                </a:lnTo>
                <a:lnTo>
                  <a:pt x="2284476" y="115823"/>
                </a:lnTo>
                <a:lnTo>
                  <a:pt x="2286000" y="115823"/>
                </a:lnTo>
                <a:lnTo>
                  <a:pt x="2286000" y="121919"/>
                </a:lnTo>
                <a:lnTo>
                  <a:pt x="2287524" y="121919"/>
                </a:lnTo>
                <a:lnTo>
                  <a:pt x="2287524" y="126491"/>
                </a:lnTo>
                <a:lnTo>
                  <a:pt x="2289048" y="126491"/>
                </a:lnTo>
                <a:lnTo>
                  <a:pt x="2289048" y="137159"/>
                </a:lnTo>
                <a:lnTo>
                  <a:pt x="2290572" y="137159"/>
                </a:lnTo>
                <a:lnTo>
                  <a:pt x="2289048" y="787907"/>
                </a:lnTo>
                <a:lnTo>
                  <a:pt x="2287524" y="798575"/>
                </a:lnTo>
                <a:lnTo>
                  <a:pt x="2286000" y="804671"/>
                </a:lnTo>
                <a:lnTo>
                  <a:pt x="2284476" y="809243"/>
                </a:lnTo>
                <a:lnTo>
                  <a:pt x="2282952" y="815339"/>
                </a:lnTo>
                <a:lnTo>
                  <a:pt x="2281428" y="818387"/>
                </a:lnTo>
                <a:lnTo>
                  <a:pt x="2278380" y="827531"/>
                </a:lnTo>
                <a:lnTo>
                  <a:pt x="2270759" y="842771"/>
                </a:lnTo>
                <a:lnTo>
                  <a:pt x="2269236" y="844295"/>
                </a:lnTo>
                <a:lnTo>
                  <a:pt x="2266188" y="850391"/>
                </a:lnTo>
                <a:lnTo>
                  <a:pt x="2264664" y="851915"/>
                </a:lnTo>
                <a:lnTo>
                  <a:pt x="2263139" y="854963"/>
                </a:lnTo>
                <a:lnTo>
                  <a:pt x="2260092" y="858011"/>
                </a:lnTo>
                <a:lnTo>
                  <a:pt x="2258568" y="861059"/>
                </a:lnTo>
                <a:lnTo>
                  <a:pt x="2253996" y="865631"/>
                </a:lnTo>
                <a:lnTo>
                  <a:pt x="2252472" y="868679"/>
                </a:lnTo>
                <a:lnTo>
                  <a:pt x="2240280" y="880871"/>
                </a:lnTo>
                <a:lnTo>
                  <a:pt x="2237232" y="882395"/>
                </a:lnTo>
                <a:lnTo>
                  <a:pt x="2232660" y="886967"/>
                </a:lnTo>
                <a:lnTo>
                  <a:pt x="2229611" y="888491"/>
                </a:lnTo>
                <a:lnTo>
                  <a:pt x="2226564" y="891539"/>
                </a:lnTo>
                <a:lnTo>
                  <a:pt x="2223516" y="893063"/>
                </a:lnTo>
                <a:lnTo>
                  <a:pt x="2221992" y="894587"/>
                </a:lnTo>
                <a:lnTo>
                  <a:pt x="2215895" y="897635"/>
                </a:lnTo>
                <a:lnTo>
                  <a:pt x="2214372" y="899159"/>
                </a:lnTo>
                <a:lnTo>
                  <a:pt x="2199132" y="906779"/>
                </a:lnTo>
                <a:lnTo>
                  <a:pt x="2189988" y="909827"/>
                </a:lnTo>
                <a:lnTo>
                  <a:pt x="2186939" y="911351"/>
                </a:lnTo>
                <a:lnTo>
                  <a:pt x="2180843" y="912875"/>
                </a:lnTo>
                <a:lnTo>
                  <a:pt x="2176272" y="914399"/>
                </a:lnTo>
                <a:lnTo>
                  <a:pt x="2170176" y="915923"/>
                </a:lnTo>
                <a:lnTo>
                  <a:pt x="2159508" y="917447"/>
                </a:lnTo>
                <a:lnTo>
                  <a:pt x="2159508" y="918971"/>
                </a:lnTo>
                <a:lnTo>
                  <a:pt x="2177796" y="918971"/>
                </a:lnTo>
                <a:lnTo>
                  <a:pt x="2185416" y="917447"/>
                </a:lnTo>
                <a:lnTo>
                  <a:pt x="2226564" y="897635"/>
                </a:lnTo>
                <a:lnTo>
                  <a:pt x="2260092" y="867155"/>
                </a:lnTo>
                <a:lnTo>
                  <a:pt x="2284475" y="827531"/>
                </a:lnTo>
                <a:lnTo>
                  <a:pt x="2295143" y="783335"/>
                </a:lnTo>
                <a:lnTo>
                  <a:pt x="2296667" y="766571"/>
                </a:lnTo>
                <a:lnTo>
                  <a:pt x="2296667" y="156971"/>
                </a:lnTo>
                <a:lnTo>
                  <a:pt x="2289047" y="111251"/>
                </a:lnTo>
                <a:lnTo>
                  <a:pt x="2269235" y="70103"/>
                </a:lnTo>
                <a:lnTo>
                  <a:pt x="2238755" y="36575"/>
                </a:lnTo>
                <a:lnTo>
                  <a:pt x="2199131" y="12191"/>
                </a:lnTo>
                <a:lnTo>
                  <a:pt x="2185415" y="7619"/>
                </a:lnTo>
                <a:lnTo>
                  <a:pt x="217525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4800600"/>
            <a:ext cx="2285999" cy="914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227" y="4796028"/>
            <a:ext cx="2296795" cy="925194"/>
          </a:xfrm>
          <a:custGeom>
            <a:avLst/>
            <a:gdLst/>
            <a:ahLst/>
            <a:cxnLst/>
            <a:rect l="l" t="t" r="r" b="b"/>
            <a:pathLst>
              <a:path w="2296795" h="925195">
                <a:moveTo>
                  <a:pt x="2138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139695" y="925067"/>
                </a:lnTo>
                <a:lnTo>
                  <a:pt x="2154935" y="923543"/>
                </a:lnTo>
                <a:lnTo>
                  <a:pt x="2185415" y="917447"/>
                </a:lnTo>
                <a:lnTo>
                  <a:pt x="21930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2194559" y="10667"/>
                </a:lnTo>
                <a:lnTo>
                  <a:pt x="2185415" y="7619"/>
                </a:lnTo>
                <a:lnTo>
                  <a:pt x="2170175" y="3047"/>
                </a:lnTo>
                <a:lnTo>
                  <a:pt x="2138171" y="0"/>
                </a:lnTo>
                <a:close/>
              </a:path>
              <a:path w="2296795" h="925195">
                <a:moveTo>
                  <a:pt x="2194559" y="10667"/>
                </a:moveTo>
                <a:lnTo>
                  <a:pt x="2154935" y="10667"/>
                </a:lnTo>
                <a:lnTo>
                  <a:pt x="2182367" y="16763"/>
                </a:lnTo>
                <a:lnTo>
                  <a:pt x="2196083" y="21335"/>
                </a:lnTo>
                <a:lnTo>
                  <a:pt x="2243327" y="53339"/>
                </a:lnTo>
                <a:lnTo>
                  <a:pt x="2269235" y="86867"/>
                </a:lnTo>
                <a:lnTo>
                  <a:pt x="2282951" y="128015"/>
                </a:lnTo>
                <a:lnTo>
                  <a:pt x="2285999" y="143255"/>
                </a:lnTo>
                <a:lnTo>
                  <a:pt x="2285999" y="783335"/>
                </a:lnTo>
                <a:lnTo>
                  <a:pt x="2275331" y="824483"/>
                </a:lnTo>
                <a:lnTo>
                  <a:pt x="2243327" y="871727"/>
                </a:lnTo>
                <a:lnTo>
                  <a:pt x="2209799" y="897635"/>
                </a:lnTo>
                <a:lnTo>
                  <a:pt x="2168651" y="911351"/>
                </a:lnTo>
                <a:lnTo>
                  <a:pt x="2153411" y="914399"/>
                </a:lnTo>
                <a:lnTo>
                  <a:pt x="2193035" y="914399"/>
                </a:lnTo>
                <a:lnTo>
                  <a:pt x="2238755" y="888491"/>
                </a:lnTo>
                <a:lnTo>
                  <a:pt x="2269235" y="854963"/>
                </a:lnTo>
                <a:lnTo>
                  <a:pt x="2289047" y="813815"/>
                </a:lnTo>
                <a:lnTo>
                  <a:pt x="2296667" y="766571"/>
                </a:lnTo>
                <a:lnTo>
                  <a:pt x="2296667" y="156971"/>
                </a:lnTo>
                <a:lnTo>
                  <a:pt x="2289047" y="111251"/>
                </a:lnTo>
                <a:lnTo>
                  <a:pt x="2269235" y="70103"/>
                </a:lnTo>
                <a:lnTo>
                  <a:pt x="2238755" y="36575"/>
                </a:lnTo>
                <a:lnTo>
                  <a:pt x="2199131" y="12191"/>
                </a:lnTo>
                <a:lnTo>
                  <a:pt x="2194559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6920" y="4919380"/>
            <a:ext cx="1967864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600" b="1" spc="-6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60" dirty="0">
                <a:latin typeface="Calibri"/>
                <a:cs typeface="Calibri"/>
              </a:rPr>
              <a:t>k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 books.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His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fa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en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medi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al </a:t>
            </a:r>
            <a:r>
              <a:rPr sz="1600" b="1" spc="-5" dirty="0">
                <a:latin typeface="Calibri"/>
                <a:cs typeface="Calibri"/>
              </a:rPr>
              <a:t>fictio</a:t>
            </a:r>
            <a:r>
              <a:rPr sz="1600" b="1" spc="-1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1800" y="4800600"/>
            <a:ext cx="2666999" cy="914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7228" y="4796028"/>
            <a:ext cx="2677795" cy="925194"/>
          </a:xfrm>
          <a:custGeom>
            <a:avLst/>
            <a:gdLst/>
            <a:ahLst/>
            <a:cxnLst/>
            <a:rect l="l" t="t" r="r" b="b"/>
            <a:pathLst>
              <a:path w="2677795" h="925195">
                <a:moveTo>
                  <a:pt x="2519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520695" y="925067"/>
                </a:lnTo>
                <a:lnTo>
                  <a:pt x="2535935" y="923543"/>
                </a:lnTo>
                <a:lnTo>
                  <a:pt x="2558796" y="918971"/>
                </a:lnTo>
                <a:lnTo>
                  <a:pt x="25405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6972" y="4571"/>
                </a:lnTo>
                <a:lnTo>
                  <a:pt x="2556255" y="4571"/>
                </a:lnTo>
                <a:lnTo>
                  <a:pt x="2551175" y="3047"/>
                </a:lnTo>
                <a:lnTo>
                  <a:pt x="2519171" y="0"/>
                </a:lnTo>
                <a:close/>
              </a:path>
              <a:path w="2677795" h="925195">
                <a:moveTo>
                  <a:pt x="2556255" y="4571"/>
                </a:moveTo>
                <a:lnTo>
                  <a:pt x="2519172" y="4571"/>
                </a:lnTo>
                <a:lnTo>
                  <a:pt x="2540508" y="6095"/>
                </a:lnTo>
                <a:lnTo>
                  <a:pt x="2549653" y="7619"/>
                </a:lnTo>
                <a:lnTo>
                  <a:pt x="2567940" y="12191"/>
                </a:lnTo>
                <a:lnTo>
                  <a:pt x="2570988" y="13715"/>
                </a:lnTo>
                <a:lnTo>
                  <a:pt x="2580132" y="16763"/>
                </a:lnTo>
                <a:lnTo>
                  <a:pt x="2595372" y="24383"/>
                </a:lnTo>
                <a:lnTo>
                  <a:pt x="2596896" y="25907"/>
                </a:lnTo>
                <a:lnTo>
                  <a:pt x="2602992" y="28955"/>
                </a:lnTo>
                <a:lnTo>
                  <a:pt x="2604516" y="30479"/>
                </a:lnTo>
                <a:lnTo>
                  <a:pt x="2607564" y="32003"/>
                </a:lnTo>
                <a:lnTo>
                  <a:pt x="2610612" y="35051"/>
                </a:lnTo>
                <a:lnTo>
                  <a:pt x="2613660" y="36575"/>
                </a:lnTo>
                <a:lnTo>
                  <a:pt x="2619756" y="42671"/>
                </a:lnTo>
                <a:lnTo>
                  <a:pt x="2622804" y="44195"/>
                </a:lnTo>
                <a:lnTo>
                  <a:pt x="2633472" y="54863"/>
                </a:lnTo>
                <a:lnTo>
                  <a:pt x="2633472" y="57911"/>
                </a:lnTo>
                <a:lnTo>
                  <a:pt x="2634996" y="57911"/>
                </a:lnTo>
                <a:lnTo>
                  <a:pt x="2641092" y="64007"/>
                </a:lnTo>
                <a:lnTo>
                  <a:pt x="2641092" y="67055"/>
                </a:lnTo>
                <a:lnTo>
                  <a:pt x="2642616" y="67055"/>
                </a:lnTo>
                <a:lnTo>
                  <a:pt x="2645664" y="70103"/>
                </a:lnTo>
                <a:lnTo>
                  <a:pt x="2645664" y="73151"/>
                </a:lnTo>
                <a:lnTo>
                  <a:pt x="2647188" y="73151"/>
                </a:lnTo>
                <a:lnTo>
                  <a:pt x="2648712" y="74675"/>
                </a:lnTo>
                <a:lnTo>
                  <a:pt x="2648712" y="77723"/>
                </a:lnTo>
                <a:lnTo>
                  <a:pt x="2650236" y="77723"/>
                </a:lnTo>
                <a:lnTo>
                  <a:pt x="2650236" y="80771"/>
                </a:lnTo>
                <a:lnTo>
                  <a:pt x="2651760" y="80771"/>
                </a:lnTo>
                <a:lnTo>
                  <a:pt x="2653284" y="82295"/>
                </a:lnTo>
                <a:lnTo>
                  <a:pt x="2653284" y="85343"/>
                </a:lnTo>
                <a:lnTo>
                  <a:pt x="2654808" y="85343"/>
                </a:lnTo>
                <a:lnTo>
                  <a:pt x="2654808" y="88391"/>
                </a:lnTo>
                <a:lnTo>
                  <a:pt x="2656332" y="88391"/>
                </a:lnTo>
                <a:lnTo>
                  <a:pt x="2656332" y="91439"/>
                </a:lnTo>
                <a:lnTo>
                  <a:pt x="2657856" y="91439"/>
                </a:lnTo>
                <a:lnTo>
                  <a:pt x="2657856" y="94487"/>
                </a:lnTo>
                <a:lnTo>
                  <a:pt x="2659380" y="94487"/>
                </a:lnTo>
                <a:lnTo>
                  <a:pt x="2659380" y="97535"/>
                </a:lnTo>
                <a:lnTo>
                  <a:pt x="2660904" y="97535"/>
                </a:lnTo>
                <a:lnTo>
                  <a:pt x="2660904" y="102107"/>
                </a:lnTo>
                <a:lnTo>
                  <a:pt x="2662428" y="102107"/>
                </a:lnTo>
                <a:lnTo>
                  <a:pt x="2662428" y="106679"/>
                </a:lnTo>
                <a:lnTo>
                  <a:pt x="2663952" y="106679"/>
                </a:lnTo>
                <a:lnTo>
                  <a:pt x="2663952" y="109727"/>
                </a:lnTo>
                <a:lnTo>
                  <a:pt x="2665476" y="109727"/>
                </a:lnTo>
                <a:lnTo>
                  <a:pt x="2665476" y="115823"/>
                </a:lnTo>
                <a:lnTo>
                  <a:pt x="2667000" y="115823"/>
                </a:lnTo>
                <a:lnTo>
                  <a:pt x="2667000" y="121919"/>
                </a:lnTo>
                <a:lnTo>
                  <a:pt x="2668524" y="121919"/>
                </a:lnTo>
                <a:lnTo>
                  <a:pt x="2668524" y="126491"/>
                </a:lnTo>
                <a:lnTo>
                  <a:pt x="2670048" y="126491"/>
                </a:lnTo>
                <a:lnTo>
                  <a:pt x="2670048" y="137159"/>
                </a:lnTo>
                <a:lnTo>
                  <a:pt x="2671572" y="137159"/>
                </a:lnTo>
                <a:lnTo>
                  <a:pt x="2670048" y="787907"/>
                </a:lnTo>
                <a:lnTo>
                  <a:pt x="2668524" y="798575"/>
                </a:lnTo>
                <a:lnTo>
                  <a:pt x="2667000" y="804671"/>
                </a:lnTo>
                <a:lnTo>
                  <a:pt x="2665476" y="809243"/>
                </a:lnTo>
                <a:lnTo>
                  <a:pt x="2663952" y="815339"/>
                </a:lnTo>
                <a:lnTo>
                  <a:pt x="2662428" y="818387"/>
                </a:lnTo>
                <a:lnTo>
                  <a:pt x="2659380" y="827531"/>
                </a:lnTo>
                <a:lnTo>
                  <a:pt x="2651760" y="842771"/>
                </a:lnTo>
                <a:lnTo>
                  <a:pt x="2650236" y="844295"/>
                </a:lnTo>
                <a:lnTo>
                  <a:pt x="2647188" y="850391"/>
                </a:lnTo>
                <a:lnTo>
                  <a:pt x="2645664" y="851915"/>
                </a:lnTo>
                <a:lnTo>
                  <a:pt x="2644140" y="854963"/>
                </a:lnTo>
                <a:lnTo>
                  <a:pt x="2641092" y="858011"/>
                </a:lnTo>
                <a:lnTo>
                  <a:pt x="2639568" y="861059"/>
                </a:lnTo>
                <a:lnTo>
                  <a:pt x="2634996" y="865631"/>
                </a:lnTo>
                <a:lnTo>
                  <a:pt x="2633472" y="868679"/>
                </a:lnTo>
                <a:lnTo>
                  <a:pt x="2621280" y="880871"/>
                </a:lnTo>
                <a:lnTo>
                  <a:pt x="2618232" y="882395"/>
                </a:lnTo>
                <a:lnTo>
                  <a:pt x="2613660" y="886967"/>
                </a:lnTo>
                <a:lnTo>
                  <a:pt x="2610612" y="888491"/>
                </a:lnTo>
                <a:lnTo>
                  <a:pt x="2607564" y="891539"/>
                </a:lnTo>
                <a:lnTo>
                  <a:pt x="2604516" y="893063"/>
                </a:lnTo>
                <a:lnTo>
                  <a:pt x="2602992" y="894587"/>
                </a:lnTo>
                <a:lnTo>
                  <a:pt x="2596896" y="897635"/>
                </a:lnTo>
                <a:lnTo>
                  <a:pt x="2595372" y="899159"/>
                </a:lnTo>
                <a:lnTo>
                  <a:pt x="2580132" y="906779"/>
                </a:lnTo>
                <a:lnTo>
                  <a:pt x="2570988" y="909827"/>
                </a:lnTo>
                <a:lnTo>
                  <a:pt x="2567940" y="911351"/>
                </a:lnTo>
                <a:lnTo>
                  <a:pt x="2561844" y="912875"/>
                </a:lnTo>
                <a:lnTo>
                  <a:pt x="2557272" y="914399"/>
                </a:lnTo>
                <a:lnTo>
                  <a:pt x="2551176" y="915923"/>
                </a:lnTo>
                <a:lnTo>
                  <a:pt x="2540508" y="917447"/>
                </a:lnTo>
                <a:lnTo>
                  <a:pt x="2540508" y="918971"/>
                </a:lnTo>
                <a:lnTo>
                  <a:pt x="2558796" y="918971"/>
                </a:lnTo>
                <a:lnTo>
                  <a:pt x="2566416" y="917447"/>
                </a:lnTo>
                <a:lnTo>
                  <a:pt x="2607564" y="897635"/>
                </a:lnTo>
                <a:lnTo>
                  <a:pt x="2641092" y="867155"/>
                </a:lnTo>
                <a:lnTo>
                  <a:pt x="2665475" y="827531"/>
                </a:lnTo>
                <a:lnTo>
                  <a:pt x="2676143" y="783335"/>
                </a:lnTo>
                <a:lnTo>
                  <a:pt x="2677667" y="766571"/>
                </a:lnTo>
                <a:lnTo>
                  <a:pt x="2677667" y="156971"/>
                </a:lnTo>
                <a:lnTo>
                  <a:pt x="2670047" y="111251"/>
                </a:lnTo>
                <a:lnTo>
                  <a:pt x="2650235" y="70103"/>
                </a:lnTo>
                <a:lnTo>
                  <a:pt x="2619755" y="36575"/>
                </a:lnTo>
                <a:lnTo>
                  <a:pt x="2580131" y="12191"/>
                </a:lnTo>
                <a:lnTo>
                  <a:pt x="2566415" y="7619"/>
                </a:lnTo>
                <a:lnTo>
                  <a:pt x="2556255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1800" y="4800600"/>
            <a:ext cx="2666999" cy="914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7228" y="4796028"/>
            <a:ext cx="2677795" cy="925194"/>
          </a:xfrm>
          <a:custGeom>
            <a:avLst/>
            <a:gdLst/>
            <a:ahLst/>
            <a:cxnLst/>
            <a:rect l="l" t="t" r="r" b="b"/>
            <a:pathLst>
              <a:path w="2677795" h="925195">
                <a:moveTo>
                  <a:pt x="2519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2520695" y="925067"/>
                </a:lnTo>
                <a:lnTo>
                  <a:pt x="2535935" y="923543"/>
                </a:lnTo>
                <a:lnTo>
                  <a:pt x="2566415" y="917447"/>
                </a:lnTo>
                <a:lnTo>
                  <a:pt x="25740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2575559" y="10667"/>
                </a:lnTo>
                <a:lnTo>
                  <a:pt x="2566415" y="7619"/>
                </a:lnTo>
                <a:lnTo>
                  <a:pt x="2551175" y="3047"/>
                </a:lnTo>
                <a:lnTo>
                  <a:pt x="2519171" y="0"/>
                </a:lnTo>
                <a:close/>
              </a:path>
              <a:path w="2677795" h="925195">
                <a:moveTo>
                  <a:pt x="2575559" y="10667"/>
                </a:moveTo>
                <a:lnTo>
                  <a:pt x="2535935" y="10667"/>
                </a:lnTo>
                <a:lnTo>
                  <a:pt x="2563367" y="16763"/>
                </a:lnTo>
                <a:lnTo>
                  <a:pt x="2577083" y="21335"/>
                </a:lnTo>
                <a:lnTo>
                  <a:pt x="2624327" y="53339"/>
                </a:lnTo>
                <a:lnTo>
                  <a:pt x="2650235" y="86867"/>
                </a:lnTo>
                <a:lnTo>
                  <a:pt x="2663951" y="128015"/>
                </a:lnTo>
                <a:lnTo>
                  <a:pt x="2666999" y="143255"/>
                </a:lnTo>
                <a:lnTo>
                  <a:pt x="2666999" y="783335"/>
                </a:lnTo>
                <a:lnTo>
                  <a:pt x="2656331" y="824483"/>
                </a:lnTo>
                <a:lnTo>
                  <a:pt x="2624327" y="871727"/>
                </a:lnTo>
                <a:lnTo>
                  <a:pt x="2590799" y="897635"/>
                </a:lnTo>
                <a:lnTo>
                  <a:pt x="2549651" y="911351"/>
                </a:lnTo>
                <a:lnTo>
                  <a:pt x="2534411" y="914399"/>
                </a:lnTo>
                <a:lnTo>
                  <a:pt x="2574035" y="914399"/>
                </a:lnTo>
                <a:lnTo>
                  <a:pt x="2619755" y="888491"/>
                </a:lnTo>
                <a:lnTo>
                  <a:pt x="2650235" y="854963"/>
                </a:lnTo>
                <a:lnTo>
                  <a:pt x="2670047" y="813815"/>
                </a:lnTo>
                <a:lnTo>
                  <a:pt x="2677667" y="766571"/>
                </a:lnTo>
                <a:lnTo>
                  <a:pt x="2677667" y="156971"/>
                </a:lnTo>
                <a:lnTo>
                  <a:pt x="2670047" y="111251"/>
                </a:lnTo>
                <a:lnTo>
                  <a:pt x="2650235" y="70103"/>
                </a:lnTo>
                <a:lnTo>
                  <a:pt x="2619755" y="36575"/>
                </a:lnTo>
                <a:lnTo>
                  <a:pt x="2580131" y="12191"/>
                </a:lnTo>
                <a:lnTo>
                  <a:pt x="2575559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16946" y="4919380"/>
            <a:ext cx="24015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also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55" dirty="0">
                <a:latin typeface="Calibri"/>
                <a:cs typeface="Calibri"/>
              </a:rPr>
              <a:t>k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books.</a:t>
            </a:r>
            <a:endParaRPr sz="1600">
              <a:latin typeface="Calibri"/>
              <a:cs typeface="Calibri"/>
            </a:endParaRPr>
          </a:p>
          <a:p>
            <a:pPr marL="227329" marR="22034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His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fa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en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 modern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nt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3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om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8000" y="5806440"/>
            <a:ext cx="3657599" cy="1280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3427" y="5803391"/>
            <a:ext cx="3668395" cy="1289685"/>
          </a:xfrm>
          <a:custGeom>
            <a:avLst/>
            <a:gdLst/>
            <a:ahLst/>
            <a:cxnLst/>
            <a:rect l="l" t="t" r="r" b="b"/>
            <a:pathLst>
              <a:path w="3668395" h="1289684">
                <a:moveTo>
                  <a:pt x="3471671" y="0"/>
                </a:moveTo>
                <a:lnTo>
                  <a:pt x="196595" y="0"/>
                </a:lnTo>
                <a:lnTo>
                  <a:pt x="175259" y="3047"/>
                </a:lnTo>
                <a:lnTo>
                  <a:pt x="114299" y="27431"/>
                </a:lnTo>
                <a:lnTo>
                  <a:pt x="79247" y="48767"/>
                </a:lnTo>
                <a:lnTo>
                  <a:pt x="50291" y="79247"/>
                </a:lnTo>
                <a:lnTo>
                  <a:pt x="38099" y="97535"/>
                </a:lnTo>
                <a:lnTo>
                  <a:pt x="27431" y="112775"/>
                </a:lnTo>
                <a:lnTo>
                  <a:pt x="10667" y="152399"/>
                </a:lnTo>
                <a:lnTo>
                  <a:pt x="1523" y="195071"/>
                </a:lnTo>
                <a:lnTo>
                  <a:pt x="0" y="216407"/>
                </a:lnTo>
                <a:lnTo>
                  <a:pt x="0" y="1072895"/>
                </a:lnTo>
                <a:lnTo>
                  <a:pt x="4571" y="1115567"/>
                </a:lnTo>
                <a:lnTo>
                  <a:pt x="18287" y="1155191"/>
                </a:lnTo>
                <a:lnTo>
                  <a:pt x="38099" y="1194815"/>
                </a:lnTo>
                <a:lnTo>
                  <a:pt x="64007" y="1225295"/>
                </a:lnTo>
                <a:lnTo>
                  <a:pt x="97535" y="1252727"/>
                </a:lnTo>
                <a:lnTo>
                  <a:pt x="153923" y="1280159"/>
                </a:lnTo>
                <a:lnTo>
                  <a:pt x="196595" y="1289303"/>
                </a:lnTo>
                <a:lnTo>
                  <a:pt x="3471671" y="1289303"/>
                </a:lnTo>
                <a:lnTo>
                  <a:pt x="3494531" y="1286255"/>
                </a:lnTo>
                <a:lnTo>
                  <a:pt x="3499485" y="1283207"/>
                </a:lnTo>
                <a:lnTo>
                  <a:pt x="195072" y="1283207"/>
                </a:lnTo>
                <a:lnTo>
                  <a:pt x="184404" y="1280159"/>
                </a:lnTo>
                <a:lnTo>
                  <a:pt x="175260" y="1280159"/>
                </a:lnTo>
                <a:lnTo>
                  <a:pt x="147828" y="1271015"/>
                </a:lnTo>
                <a:lnTo>
                  <a:pt x="144780" y="1271015"/>
                </a:lnTo>
                <a:lnTo>
                  <a:pt x="135636" y="1267967"/>
                </a:lnTo>
                <a:lnTo>
                  <a:pt x="111252" y="1255775"/>
                </a:lnTo>
                <a:lnTo>
                  <a:pt x="109728" y="1252727"/>
                </a:lnTo>
                <a:lnTo>
                  <a:pt x="103632" y="1249679"/>
                </a:lnTo>
                <a:lnTo>
                  <a:pt x="102108" y="1249679"/>
                </a:lnTo>
                <a:lnTo>
                  <a:pt x="99060" y="1246631"/>
                </a:lnTo>
                <a:lnTo>
                  <a:pt x="97536" y="1246631"/>
                </a:lnTo>
                <a:lnTo>
                  <a:pt x="91440" y="1240535"/>
                </a:lnTo>
                <a:lnTo>
                  <a:pt x="88392" y="1240535"/>
                </a:lnTo>
                <a:lnTo>
                  <a:pt x="70104" y="1222247"/>
                </a:lnTo>
                <a:lnTo>
                  <a:pt x="67056" y="1222247"/>
                </a:lnTo>
                <a:lnTo>
                  <a:pt x="67056" y="1219199"/>
                </a:lnTo>
                <a:lnTo>
                  <a:pt x="54864" y="1207007"/>
                </a:lnTo>
                <a:lnTo>
                  <a:pt x="53340" y="1207007"/>
                </a:lnTo>
                <a:lnTo>
                  <a:pt x="53340" y="1203959"/>
                </a:lnTo>
                <a:lnTo>
                  <a:pt x="50292" y="1200911"/>
                </a:lnTo>
                <a:lnTo>
                  <a:pt x="48768" y="1200911"/>
                </a:lnTo>
                <a:lnTo>
                  <a:pt x="48768" y="1197863"/>
                </a:lnTo>
                <a:lnTo>
                  <a:pt x="45720" y="1194815"/>
                </a:lnTo>
                <a:lnTo>
                  <a:pt x="44196" y="1194815"/>
                </a:lnTo>
                <a:lnTo>
                  <a:pt x="44196" y="1191767"/>
                </a:lnTo>
                <a:lnTo>
                  <a:pt x="41148" y="1191767"/>
                </a:lnTo>
                <a:lnTo>
                  <a:pt x="41148" y="1188719"/>
                </a:lnTo>
                <a:lnTo>
                  <a:pt x="39624" y="1185671"/>
                </a:lnTo>
                <a:lnTo>
                  <a:pt x="38100" y="1185671"/>
                </a:lnTo>
                <a:lnTo>
                  <a:pt x="38100" y="1182623"/>
                </a:lnTo>
                <a:lnTo>
                  <a:pt x="36576" y="1182623"/>
                </a:lnTo>
                <a:lnTo>
                  <a:pt x="36576" y="1179575"/>
                </a:lnTo>
                <a:lnTo>
                  <a:pt x="33528" y="1179575"/>
                </a:lnTo>
                <a:lnTo>
                  <a:pt x="33528" y="1176527"/>
                </a:lnTo>
                <a:lnTo>
                  <a:pt x="32004" y="1176527"/>
                </a:lnTo>
                <a:lnTo>
                  <a:pt x="32004" y="1173479"/>
                </a:lnTo>
                <a:lnTo>
                  <a:pt x="30480" y="1173479"/>
                </a:lnTo>
                <a:lnTo>
                  <a:pt x="30480" y="1170431"/>
                </a:lnTo>
                <a:lnTo>
                  <a:pt x="28956" y="1170431"/>
                </a:lnTo>
                <a:lnTo>
                  <a:pt x="28956" y="1167383"/>
                </a:lnTo>
                <a:lnTo>
                  <a:pt x="27432" y="1167383"/>
                </a:lnTo>
                <a:lnTo>
                  <a:pt x="27432" y="1164335"/>
                </a:lnTo>
                <a:lnTo>
                  <a:pt x="25908" y="1164335"/>
                </a:lnTo>
                <a:lnTo>
                  <a:pt x="25908" y="1161287"/>
                </a:lnTo>
                <a:lnTo>
                  <a:pt x="24384" y="1161287"/>
                </a:lnTo>
                <a:lnTo>
                  <a:pt x="24384" y="1158239"/>
                </a:lnTo>
                <a:lnTo>
                  <a:pt x="22860" y="1158239"/>
                </a:lnTo>
                <a:lnTo>
                  <a:pt x="22860" y="1155191"/>
                </a:lnTo>
                <a:lnTo>
                  <a:pt x="21336" y="1155191"/>
                </a:lnTo>
                <a:lnTo>
                  <a:pt x="21336" y="1149095"/>
                </a:lnTo>
                <a:lnTo>
                  <a:pt x="19812" y="1149095"/>
                </a:lnTo>
                <a:lnTo>
                  <a:pt x="19812" y="1146047"/>
                </a:lnTo>
                <a:lnTo>
                  <a:pt x="18288" y="1146047"/>
                </a:lnTo>
                <a:lnTo>
                  <a:pt x="18288" y="1142999"/>
                </a:lnTo>
                <a:lnTo>
                  <a:pt x="16764" y="1142999"/>
                </a:lnTo>
                <a:lnTo>
                  <a:pt x="16764" y="1136903"/>
                </a:lnTo>
                <a:lnTo>
                  <a:pt x="15240" y="1136903"/>
                </a:lnTo>
                <a:lnTo>
                  <a:pt x="15240" y="1133855"/>
                </a:lnTo>
                <a:lnTo>
                  <a:pt x="13716" y="1133855"/>
                </a:lnTo>
                <a:lnTo>
                  <a:pt x="13716" y="1127759"/>
                </a:lnTo>
                <a:lnTo>
                  <a:pt x="12192" y="1127759"/>
                </a:lnTo>
                <a:lnTo>
                  <a:pt x="12192" y="1121663"/>
                </a:lnTo>
                <a:lnTo>
                  <a:pt x="10668" y="1121663"/>
                </a:lnTo>
                <a:lnTo>
                  <a:pt x="10668" y="1115567"/>
                </a:lnTo>
                <a:lnTo>
                  <a:pt x="9144" y="1115567"/>
                </a:lnTo>
                <a:lnTo>
                  <a:pt x="9144" y="1106423"/>
                </a:lnTo>
                <a:lnTo>
                  <a:pt x="7620" y="1106423"/>
                </a:lnTo>
                <a:lnTo>
                  <a:pt x="7620" y="1094231"/>
                </a:lnTo>
                <a:lnTo>
                  <a:pt x="6096" y="1094231"/>
                </a:lnTo>
                <a:lnTo>
                  <a:pt x="6096" y="1072895"/>
                </a:lnTo>
                <a:lnTo>
                  <a:pt x="4572" y="1072895"/>
                </a:lnTo>
                <a:lnTo>
                  <a:pt x="4572" y="219455"/>
                </a:lnTo>
                <a:lnTo>
                  <a:pt x="9144" y="173735"/>
                </a:lnTo>
                <a:lnTo>
                  <a:pt x="18288" y="143255"/>
                </a:lnTo>
                <a:lnTo>
                  <a:pt x="21336" y="134111"/>
                </a:lnTo>
                <a:lnTo>
                  <a:pt x="33528" y="109727"/>
                </a:lnTo>
                <a:lnTo>
                  <a:pt x="35052" y="109727"/>
                </a:lnTo>
                <a:lnTo>
                  <a:pt x="41148" y="97535"/>
                </a:lnTo>
                <a:lnTo>
                  <a:pt x="42672" y="97535"/>
                </a:lnTo>
                <a:lnTo>
                  <a:pt x="44196" y="94487"/>
                </a:lnTo>
                <a:lnTo>
                  <a:pt x="47244" y="91439"/>
                </a:lnTo>
                <a:lnTo>
                  <a:pt x="48768" y="88391"/>
                </a:lnTo>
                <a:lnTo>
                  <a:pt x="51816" y="85343"/>
                </a:lnTo>
                <a:lnTo>
                  <a:pt x="53340" y="82295"/>
                </a:lnTo>
                <a:lnTo>
                  <a:pt x="65532" y="70103"/>
                </a:lnTo>
                <a:lnTo>
                  <a:pt x="67056" y="67055"/>
                </a:lnTo>
                <a:lnTo>
                  <a:pt x="82296" y="51815"/>
                </a:lnTo>
                <a:lnTo>
                  <a:pt x="85344" y="51815"/>
                </a:lnTo>
                <a:lnTo>
                  <a:pt x="94488" y="42671"/>
                </a:lnTo>
                <a:lnTo>
                  <a:pt x="97536" y="42671"/>
                </a:lnTo>
                <a:lnTo>
                  <a:pt x="99060" y="39623"/>
                </a:lnTo>
                <a:lnTo>
                  <a:pt x="102108" y="39623"/>
                </a:lnTo>
                <a:lnTo>
                  <a:pt x="103632" y="36575"/>
                </a:lnTo>
                <a:lnTo>
                  <a:pt x="109728" y="33527"/>
                </a:lnTo>
                <a:lnTo>
                  <a:pt x="111252" y="33527"/>
                </a:lnTo>
                <a:lnTo>
                  <a:pt x="135636" y="21335"/>
                </a:lnTo>
                <a:lnTo>
                  <a:pt x="144780" y="18287"/>
                </a:lnTo>
                <a:lnTo>
                  <a:pt x="147828" y="15239"/>
                </a:lnTo>
                <a:lnTo>
                  <a:pt x="156972" y="12191"/>
                </a:lnTo>
                <a:lnTo>
                  <a:pt x="175260" y="9143"/>
                </a:lnTo>
                <a:lnTo>
                  <a:pt x="184404" y="6095"/>
                </a:lnTo>
                <a:lnTo>
                  <a:pt x="195072" y="6095"/>
                </a:lnTo>
                <a:lnTo>
                  <a:pt x="219456" y="3047"/>
                </a:lnTo>
                <a:lnTo>
                  <a:pt x="3493007" y="3047"/>
                </a:lnTo>
                <a:lnTo>
                  <a:pt x="3471671" y="0"/>
                </a:lnTo>
                <a:close/>
              </a:path>
              <a:path w="3668395" h="1289684">
                <a:moveTo>
                  <a:pt x="3493007" y="3047"/>
                </a:moveTo>
                <a:lnTo>
                  <a:pt x="3448812" y="3047"/>
                </a:lnTo>
                <a:lnTo>
                  <a:pt x="3473196" y="6095"/>
                </a:lnTo>
                <a:lnTo>
                  <a:pt x="3483864" y="6095"/>
                </a:lnTo>
                <a:lnTo>
                  <a:pt x="3493008" y="9143"/>
                </a:lnTo>
                <a:lnTo>
                  <a:pt x="3511296" y="12191"/>
                </a:lnTo>
                <a:lnTo>
                  <a:pt x="3525012" y="18287"/>
                </a:lnTo>
                <a:lnTo>
                  <a:pt x="3528060" y="18287"/>
                </a:lnTo>
                <a:lnTo>
                  <a:pt x="3532632" y="21335"/>
                </a:lnTo>
                <a:lnTo>
                  <a:pt x="3557016" y="33527"/>
                </a:lnTo>
                <a:lnTo>
                  <a:pt x="3558540" y="33527"/>
                </a:lnTo>
                <a:lnTo>
                  <a:pt x="3564636" y="36575"/>
                </a:lnTo>
                <a:lnTo>
                  <a:pt x="3566160" y="39623"/>
                </a:lnTo>
                <a:lnTo>
                  <a:pt x="3569208" y="39623"/>
                </a:lnTo>
                <a:lnTo>
                  <a:pt x="3570732" y="42671"/>
                </a:lnTo>
                <a:lnTo>
                  <a:pt x="3573780" y="42671"/>
                </a:lnTo>
                <a:lnTo>
                  <a:pt x="3582924" y="51815"/>
                </a:lnTo>
                <a:lnTo>
                  <a:pt x="3585972" y="51815"/>
                </a:lnTo>
                <a:lnTo>
                  <a:pt x="3614928" y="82295"/>
                </a:lnTo>
                <a:lnTo>
                  <a:pt x="3614928" y="85343"/>
                </a:lnTo>
                <a:lnTo>
                  <a:pt x="3616452" y="85343"/>
                </a:lnTo>
                <a:lnTo>
                  <a:pt x="3619500" y="88391"/>
                </a:lnTo>
                <a:lnTo>
                  <a:pt x="3619500" y="91439"/>
                </a:lnTo>
                <a:lnTo>
                  <a:pt x="3621024" y="91439"/>
                </a:lnTo>
                <a:lnTo>
                  <a:pt x="3624072" y="94487"/>
                </a:lnTo>
                <a:lnTo>
                  <a:pt x="3624072" y="97535"/>
                </a:lnTo>
                <a:lnTo>
                  <a:pt x="3627120" y="97535"/>
                </a:lnTo>
                <a:lnTo>
                  <a:pt x="3627120" y="100583"/>
                </a:lnTo>
                <a:lnTo>
                  <a:pt x="3628644" y="100583"/>
                </a:lnTo>
                <a:lnTo>
                  <a:pt x="3630168" y="103631"/>
                </a:lnTo>
                <a:lnTo>
                  <a:pt x="3630168" y="106679"/>
                </a:lnTo>
                <a:lnTo>
                  <a:pt x="3631692" y="106679"/>
                </a:lnTo>
                <a:lnTo>
                  <a:pt x="3631692" y="109727"/>
                </a:lnTo>
                <a:lnTo>
                  <a:pt x="3634740" y="109727"/>
                </a:lnTo>
                <a:lnTo>
                  <a:pt x="3634740" y="112775"/>
                </a:lnTo>
                <a:lnTo>
                  <a:pt x="3636264" y="112775"/>
                </a:lnTo>
                <a:lnTo>
                  <a:pt x="3636264" y="115823"/>
                </a:lnTo>
                <a:lnTo>
                  <a:pt x="3637788" y="115823"/>
                </a:lnTo>
                <a:lnTo>
                  <a:pt x="3637788" y="118871"/>
                </a:lnTo>
                <a:lnTo>
                  <a:pt x="3639312" y="118871"/>
                </a:lnTo>
                <a:lnTo>
                  <a:pt x="3639312" y="121919"/>
                </a:lnTo>
                <a:lnTo>
                  <a:pt x="3640836" y="121919"/>
                </a:lnTo>
                <a:lnTo>
                  <a:pt x="3640836" y="124967"/>
                </a:lnTo>
                <a:lnTo>
                  <a:pt x="3642360" y="124967"/>
                </a:lnTo>
                <a:lnTo>
                  <a:pt x="3642360" y="128015"/>
                </a:lnTo>
                <a:lnTo>
                  <a:pt x="3643884" y="128015"/>
                </a:lnTo>
                <a:lnTo>
                  <a:pt x="3643884" y="131063"/>
                </a:lnTo>
                <a:lnTo>
                  <a:pt x="3645408" y="131063"/>
                </a:lnTo>
                <a:lnTo>
                  <a:pt x="3645408" y="134111"/>
                </a:lnTo>
                <a:lnTo>
                  <a:pt x="3646932" y="134111"/>
                </a:lnTo>
                <a:lnTo>
                  <a:pt x="3646932" y="140207"/>
                </a:lnTo>
                <a:lnTo>
                  <a:pt x="3648456" y="140207"/>
                </a:lnTo>
                <a:lnTo>
                  <a:pt x="3648456" y="143255"/>
                </a:lnTo>
                <a:lnTo>
                  <a:pt x="3649980" y="143255"/>
                </a:lnTo>
                <a:lnTo>
                  <a:pt x="3649980" y="146303"/>
                </a:lnTo>
                <a:lnTo>
                  <a:pt x="3651504" y="146303"/>
                </a:lnTo>
                <a:lnTo>
                  <a:pt x="3651504" y="152399"/>
                </a:lnTo>
                <a:lnTo>
                  <a:pt x="3653028" y="152399"/>
                </a:lnTo>
                <a:lnTo>
                  <a:pt x="3653028" y="155447"/>
                </a:lnTo>
                <a:lnTo>
                  <a:pt x="3654552" y="155447"/>
                </a:lnTo>
                <a:lnTo>
                  <a:pt x="3654552" y="161543"/>
                </a:lnTo>
                <a:lnTo>
                  <a:pt x="3656076" y="161543"/>
                </a:lnTo>
                <a:lnTo>
                  <a:pt x="3656076" y="167639"/>
                </a:lnTo>
                <a:lnTo>
                  <a:pt x="3657600" y="167639"/>
                </a:lnTo>
                <a:lnTo>
                  <a:pt x="3657600" y="173735"/>
                </a:lnTo>
                <a:lnTo>
                  <a:pt x="3659124" y="173735"/>
                </a:lnTo>
                <a:lnTo>
                  <a:pt x="3659124" y="182879"/>
                </a:lnTo>
                <a:lnTo>
                  <a:pt x="3660648" y="182879"/>
                </a:lnTo>
                <a:lnTo>
                  <a:pt x="3660648" y="195071"/>
                </a:lnTo>
                <a:lnTo>
                  <a:pt x="3662172" y="195071"/>
                </a:lnTo>
                <a:lnTo>
                  <a:pt x="3660648" y="1097279"/>
                </a:lnTo>
                <a:lnTo>
                  <a:pt x="3657600" y="1115567"/>
                </a:lnTo>
                <a:lnTo>
                  <a:pt x="3653028" y="1133855"/>
                </a:lnTo>
                <a:lnTo>
                  <a:pt x="3648456" y="1146047"/>
                </a:lnTo>
                <a:lnTo>
                  <a:pt x="3646932" y="1149095"/>
                </a:lnTo>
                <a:lnTo>
                  <a:pt x="3645408" y="1155191"/>
                </a:lnTo>
                <a:lnTo>
                  <a:pt x="3633216" y="1179575"/>
                </a:lnTo>
                <a:lnTo>
                  <a:pt x="3631692" y="1179575"/>
                </a:lnTo>
                <a:lnTo>
                  <a:pt x="3625596" y="1191767"/>
                </a:lnTo>
                <a:lnTo>
                  <a:pt x="3624072" y="1191767"/>
                </a:lnTo>
                <a:lnTo>
                  <a:pt x="3622548" y="1194815"/>
                </a:lnTo>
                <a:lnTo>
                  <a:pt x="3619500" y="1197863"/>
                </a:lnTo>
                <a:lnTo>
                  <a:pt x="3617976" y="1200911"/>
                </a:lnTo>
                <a:lnTo>
                  <a:pt x="3614928" y="1203959"/>
                </a:lnTo>
                <a:lnTo>
                  <a:pt x="3613404" y="1207007"/>
                </a:lnTo>
                <a:lnTo>
                  <a:pt x="3579876" y="1240535"/>
                </a:lnTo>
                <a:lnTo>
                  <a:pt x="3576828" y="1240535"/>
                </a:lnTo>
                <a:lnTo>
                  <a:pt x="3570732" y="1246631"/>
                </a:lnTo>
                <a:lnTo>
                  <a:pt x="3569208" y="1246631"/>
                </a:lnTo>
                <a:lnTo>
                  <a:pt x="3566160" y="1249679"/>
                </a:lnTo>
                <a:lnTo>
                  <a:pt x="3564636" y="1249679"/>
                </a:lnTo>
                <a:lnTo>
                  <a:pt x="3558540" y="1252727"/>
                </a:lnTo>
                <a:lnTo>
                  <a:pt x="3557016" y="1255775"/>
                </a:lnTo>
                <a:lnTo>
                  <a:pt x="3532632" y="1267967"/>
                </a:lnTo>
                <a:lnTo>
                  <a:pt x="3528060" y="1267967"/>
                </a:lnTo>
                <a:lnTo>
                  <a:pt x="3525012" y="1271015"/>
                </a:lnTo>
                <a:lnTo>
                  <a:pt x="3511296" y="1274063"/>
                </a:lnTo>
                <a:lnTo>
                  <a:pt x="3493008" y="1280159"/>
                </a:lnTo>
                <a:lnTo>
                  <a:pt x="3474720" y="1283207"/>
                </a:lnTo>
                <a:lnTo>
                  <a:pt x="3499485" y="1283207"/>
                </a:lnTo>
                <a:lnTo>
                  <a:pt x="3553967" y="1261871"/>
                </a:lnTo>
                <a:lnTo>
                  <a:pt x="3589019" y="1240535"/>
                </a:lnTo>
                <a:lnTo>
                  <a:pt x="3617975" y="1210055"/>
                </a:lnTo>
                <a:lnTo>
                  <a:pt x="3630167" y="1191767"/>
                </a:lnTo>
                <a:lnTo>
                  <a:pt x="3640835" y="1176527"/>
                </a:lnTo>
                <a:lnTo>
                  <a:pt x="3657599" y="1136903"/>
                </a:lnTo>
                <a:lnTo>
                  <a:pt x="3666743" y="1094231"/>
                </a:lnTo>
                <a:lnTo>
                  <a:pt x="3668267" y="1069847"/>
                </a:lnTo>
                <a:lnTo>
                  <a:pt x="3668267" y="216407"/>
                </a:lnTo>
                <a:lnTo>
                  <a:pt x="3663695" y="173735"/>
                </a:lnTo>
                <a:lnTo>
                  <a:pt x="3649979" y="134111"/>
                </a:lnTo>
                <a:lnTo>
                  <a:pt x="3630167" y="94487"/>
                </a:lnTo>
                <a:lnTo>
                  <a:pt x="3604259" y="64007"/>
                </a:lnTo>
                <a:lnTo>
                  <a:pt x="3570731" y="36575"/>
                </a:lnTo>
                <a:lnTo>
                  <a:pt x="3514343" y="9143"/>
                </a:lnTo>
                <a:lnTo>
                  <a:pt x="3493007" y="304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0" y="5806440"/>
            <a:ext cx="3657599" cy="1280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5801867"/>
            <a:ext cx="3668395" cy="1290955"/>
          </a:xfrm>
          <a:custGeom>
            <a:avLst/>
            <a:gdLst/>
            <a:ahLst/>
            <a:cxnLst/>
            <a:rect l="l" t="t" r="r" b="b"/>
            <a:pathLst>
              <a:path w="3668395" h="1290954">
                <a:moveTo>
                  <a:pt x="3448811" y="0"/>
                </a:moveTo>
                <a:lnTo>
                  <a:pt x="217931" y="0"/>
                </a:lnTo>
                <a:lnTo>
                  <a:pt x="196595" y="1523"/>
                </a:lnTo>
                <a:lnTo>
                  <a:pt x="153923" y="10667"/>
                </a:lnTo>
                <a:lnTo>
                  <a:pt x="114299" y="27431"/>
                </a:lnTo>
                <a:lnTo>
                  <a:pt x="79247" y="50291"/>
                </a:lnTo>
                <a:lnTo>
                  <a:pt x="50291" y="80771"/>
                </a:lnTo>
                <a:lnTo>
                  <a:pt x="27431" y="114299"/>
                </a:lnTo>
                <a:lnTo>
                  <a:pt x="10667" y="153923"/>
                </a:lnTo>
                <a:lnTo>
                  <a:pt x="1523" y="196595"/>
                </a:lnTo>
                <a:lnTo>
                  <a:pt x="0" y="217931"/>
                </a:lnTo>
                <a:lnTo>
                  <a:pt x="0" y="1072895"/>
                </a:lnTo>
                <a:lnTo>
                  <a:pt x="4571" y="1115567"/>
                </a:lnTo>
                <a:lnTo>
                  <a:pt x="18287" y="1156715"/>
                </a:lnTo>
                <a:lnTo>
                  <a:pt x="38099" y="1194815"/>
                </a:lnTo>
                <a:lnTo>
                  <a:pt x="64007" y="1226819"/>
                </a:lnTo>
                <a:lnTo>
                  <a:pt x="97535" y="1252727"/>
                </a:lnTo>
                <a:lnTo>
                  <a:pt x="134111" y="1272539"/>
                </a:lnTo>
                <a:lnTo>
                  <a:pt x="175259" y="1286255"/>
                </a:lnTo>
                <a:lnTo>
                  <a:pt x="219455" y="1290827"/>
                </a:lnTo>
                <a:lnTo>
                  <a:pt x="3450335" y="1290827"/>
                </a:lnTo>
                <a:lnTo>
                  <a:pt x="3471671" y="1289303"/>
                </a:lnTo>
                <a:lnTo>
                  <a:pt x="3494531" y="1286255"/>
                </a:lnTo>
                <a:lnTo>
                  <a:pt x="3514343" y="1280159"/>
                </a:lnTo>
                <a:lnTo>
                  <a:pt x="196595" y="1280159"/>
                </a:lnTo>
                <a:lnTo>
                  <a:pt x="176783" y="1277111"/>
                </a:lnTo>
                <a:lnTo>
                  <a:pt x="137159" y="1264919"/>
                </a:lnTo>
                <a:lnTo>
                  <a:pt x="102107" y="1245107"/>
                </a:lnTo>
                <a:lnTo>
                  <a:pt x="71627" y="1219199"/>
                </a:lnTo>
                <a:lnTo>
                  <a:pt x="45719" y="1188719"/>
                </a:lnTo>
                <a:lnTo>
                  <a:pt x="25907" y="1153667"/>
                </a:lnTo>
                <a:lnTo>
                  <a:pt x="13715" y="1114043"/>
                </a:lnTo>
                <a:lnTo>
                  <a:pt x="10667" y="1092707"/>
                </a:lnTo>
                <a:lnTo>
                  <a:pt x="10667" y="196595"/>
                </a:lnTo>
                <a:lnTo>
                  <a:pt x="25907" y="137159"/>
                </a:lnTo>
                <a:lnTo>
                  <a:pt x="45719" y="102107"/>
                </a:lnTo>
                <a:lnTo>
                  <a:pt x="71627" y="71627"/>
                </a:lnTo>
                <a:lnTo>
                  <a:pt x="102107" y="45719"/>
                </a:lnTo>
                <a:lnTo>
                  <a:pt x="137159" y="25907"/>
                </a:lnTo>
                <a:lnTo>
                  <a:pt x="176783" y="13715"/>
                </a:lnTo>
                <a:lnTo>
                  <a:pt x="198119" y="10667"/>
                </a:lnTo>
                <a:lnTo>
                  <a:pt x="3514343" y="10667"/>
                </a:lnTo>
                <a:lnTo>
                  <a:pt x="3493007" y="4571"/>
                </a:lnTo>
                <a:lnTo>
                  <a:pt x="3471671" y="1523"/>
                </a:lnTo>
                <a:lnTo>
                  <a:pt x="3448811" y="0"/>
                </a:lnTo>
                <a:close/>
              </a:path>
              <a:path w="3668395" h="1290954">
                <a:moveTo>
                  <a:pt x="3514343" y="10667"/>
                </a:moveTo>
                <a:lnTo>
                  <a:pt x="3471671" y="10667"/>
                </a:lnTo>
                <a:lnTo>
                  <a:pt x="3491483" y="13715"/>
                </a:lnTo>
                <a:lnTo>
                  <a:pt x="3531107" y="25907"/>
                </a:lnTo>
                <a:lnTo>
                  <a:pt x="3566159" y="45719"/>
                </a:lnTo>
                <a:lnTo>
                  <a:pt x="3596639" y="71627"/>
                </a:lnTo>
                <a:lnTo>
                  <a:pt x="3622547" y="102107"/>
                </a:lnTo>
                <a:lnTo>
                  <a:pt x="3642359" y="137159"/>
                </a:lnTo>
                <a:lnTo>
                  <a:pt x="3654551" y="176783"/>
                </a:lnTo>
                <a:lnTo>
                  <a:pt x="3657599" y="198119"/>
                </a:lnTo>
                <a:lnTo>
                  <a:pt x="3657599" y="1094231"/>
                </a:lnTo>
                <a:lnTo>
                  <a:pt x="3642359" y="1153667"/>
                </a:lnTo>
                <a:lnTo>
                  <a:pt x="3622547" y="1188719"/>
                </a:lnTo>
                <a:lnTo>
                  <a:pt x="3596639" y="1219199"/>
                </a:lnTo>
                <a:lnTo>
                  <a:pt x="3566159" y="1245107"/>
                </a:lnTo>
                <a:lnTo>
                  <a:pt x="3531107" y="1264919"/>
                </a:lnTo>
                <a:lnTo>
                  <a:pt x="3491483" y="1277111"/>
                </a:lnTo>
                <a:lnTo>
                  <a:pt x="3470147" y="1280159"/>
                </a:lnTo>
                <a:lnTo>
                  <a:pt x="3514343" y="1280159"/>
                </a:lnTo>
                <a:lnTo>
                  <a:pt x="3553967" y="1263395"/>
                </a:lnTo>
                <a:lnTo>
                  <a:pt x="3589019" y="1240535"/>
                </a:lnTo>
                <a:lnTo>
                  <a:pt x="3617975" y="1210055"/>
                </a:lnTo>
                <a:lnTo>
                  <a:pt x="3640835" y="1176527"/>
                </a:lnTo>
                <a:lnTo>
                  <a:pt x="3657599" y="1136903"/>
                </a:lnTo>
                <a:lnTo>
                  <a:pt x="3666743" y="1094231"/>
                </a:lnTo>
                <a:lnTo>
                  <a:pt x="3668267" y="1071371"/>
                </a:lnTo>
                <a:lnTo>
                  <a:pt x="3668267" y="217931"/>
                </a:lnTo>
                <a:lnTo>
                  <a:pt x="3663695" y="173735"/>
                </a:lnTo>
                <a:lnTo>
                  <a:pt x="3649979" y="134111"/>
                </a:lnTo>
                <a:lnTo>
                  <a:pt x="3630167" y="96011"/>
                </a:lnTo>
                <a:lnTo>
                  <a:pt x="3604259" y="64007"/>
                </a:lnTo>
                <a:lnTo>
                  <a:pt x="3570731" y="38099"/>
                </a:lnTo>
                <a:lnTo>
                  <a:pt x="3534155" y="18287"/>
                </a:lnTo>
                <a:lnTo>
                  <a:pt x="3514343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23694" y="6013575"/>
            <a:ext cx="350837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He</a:t>
            </a:r>
            <a:r>
              <a:rPr sz="1500" b="1" spc="-1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e,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son </a:t>
            </a:r>
            <a:r>
              <a:rPr sz="1500" b="1" spc="-10" dirty="0">
                <a:latin typeface="Calibri"/>
                <a:cs typeface="Calibri"/>
              </a:rPr>
              <a:t>h</a:t>
            </a:r>
            <a:r>
              <a:rPr sz="1500" b="1" dirty="0">
                <a:latin typeface="Calibri"/>
                <a:cs typeface="Calibri"/>
              </a:rPr>
              <a:t>as inheri</a:t>
            </a:r>
            <a:r>
              <a:rPr sz="1500" b="1" spc="-3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ed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h</a:t>
            </a:r>
            <a:r>
              <a:rPr sz="1500" b="1" dirty="0">
                <a:latin typeface="Calibri"/>
                <a:cs typeface="Calibri"/>
              </a:rPr>
              <a:t>e </a:t>
            </a:r>
            <a:r>
              <a:rPr sz="1500" b="1" spc="-20" dirty="0">
                <a:latin typeface="Calibri"/>
                <a:cs typeface="Calibri"/>
              </a:rPr>
              <a:t>f</a:t>
            </a:r>
            <a:r>
              <a:rPr sz="1500" b="1" spc="-10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h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55" dirty="0">
                <a:latin typeface="Calibri"/>
                <a:cs typeface="Calibri"/>
              </a:rPr>
              <a:t>r</a:t>
            </a:r>
            <a:r>
              <a:rPr sz="1500" b="1" spc="-90" dirty="0">
                <a:latin typeface="Calibri"/>
                <a:cs typeface="Calibri"/>
              </a:rPr>
              <a:t>’</a:t>
            </a:r>
            <a:r>
              <a:rPr sz="1500" b="1" dirty="0">
                <a:latin typeface="Calibri"/>
                <a:cs typeface="Calibri"/>
              </a:rPr>
              <a:t>s beh</a:t>
            </a:r>
            <a:r>
              <a:rPr sz="1500" b="1" spc="-25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vior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of </a:t>
            </a:r>
            <a:r>
              <a:rPr sz="1500" b="1" spc="-2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ead</a:t>
            </a:r>
            <a:r>
              <a:rPr sz="1500" b="1" spc="5" dirty="0">
                <a:latin typeface="Calibri"/>
                <a:cs typeface="Calibri"/>
              </a:rPr>
              <a:t>i</a:t>
            </a:r>
            <a:r>
              <a:rPr sz="1500" b="1" dirty="0">
                <a:latin typeface="Calibri"/>
                <a:cs typeface="Calibri"/>
              </a:rPr>
              <a:t>ng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bo</a:t>
            </a:r>
            <a:r>
              <a:rPr sz="1500" b="1" spc="-10" dirty="0">
                <a:latin typeface="Calibri"/>
                <a:cs typeface="Calibri"/>
              </a:rPr>
              <a:t>o</a:t>
            </a:r>
            <a:r>
              <a:rPr sz="1500" b="1" spc="-15" dirty="0">
                <a:latin typeface="Calibri"/>
                <a:cs typeface="Calibri"/>
              </a:rPr>
              <a:t>k</a:t>
            </a:r>
            <a:r>
              <a:rPr sz="1500" b="1" dirty="0">
                <a:latin typeface="Calibri"/>
                <a:cs typeface="Calibri"/>
              </a:rPr>
              <a:t>s,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but with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 di</a:t>
            </a:r>
            <a:r>
              <a:rPr sz="1500" b="1" spc="5" dirty="0">
                <a:latin typeface="Calibri"/>
                <a:cs typeface="Calibri"/>
              </a:rPr>
              <a:t>f</a:t>
            </a:r>
            <a:r>
              <a:rPr sz="1500" b="1" spc="-20" dirty="0">
                <a:latin typeface="Calibri"/>
                <a:cs typeface="Calibri"/>
              </a:rPr>
              <a:t>f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1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ence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in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he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y</a:t>
            </a:r>
            <a:r>
              <a:rPr sz="1500" b="1" dirty="0">
                <a:latin typeface="Calibri"/>
                <a:cs typeface="Calibri"/>
              </a:rPr>
              <a:t>pe </a:t>
            </a:r>
            <a:r>
              <a:rPr sz="1500" b="1" spc="-10" dirty="0">
                <a:latin typeface="Calibri"/>
                <a:cs typeface="Calibri"/>
              </a:rPr>
              <a:t>o</a:t>
            </a:r>
            <a:r>
              <a:rPr sz="1500" b="1" dirty="0">
                <a:latin typeface="Calibri"/>
                <a:cs typeface="Calibri"/>
              </a:rPr>
              <a:t>f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</a:t>
            </a:r>
            <a:r>
              <a:rPr sz="1500" b="1" spc="-10" dirty="0">
                <a:latin typeface="Calibri"/>
                <a:cs typeface="Calibri"/>
              </a:rPr>
              <a:t>o</a:t>
            </a:r>
            <a:r>
              <a:rPr sz="1500" b="1" dirty="0">
                <a:latin typeface="Calibri"/>
                <a:cs typeface="Calibri"/>
              </a:rPr>
              <a:t>ok. </a:t>
            </a:r>
            <a:r>
              <a:rPr sz="1500" b="1" spc="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He</a:t>
            </a:r>
            <a:r>
              <a:rPr sz="1500" b="1" spc="-1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son is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</a:t>
            </a:r>
            <a:r>
              <a:rPr sz="1500" b="1" spc="-20" dirty="0">
                <a:latin typeface="Calibri"/>
                <a:cs typeface="Calibri"/>
              </a:rPr>
              <a:t>v</a:t>
            </a:r>
            <a:r>
              <a:rPr sz="1500" b="1" dirty="0">
                <a:latin typeface="Calibri"/>
                <a:cs typeface="Calibri"/>
              </a:rPr>
              <a:t>er</a:t>
            </a:r>
            <a:r>
              <a:rPr sz="1500" b="1" spc="-1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iding </a:t>
            </a:r>
            <a:r>
              <a:rPr sz="1500" b="1" spc="-1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he beh</a:t>
            </a:r>
            <a:r>
              <a:rPr sz="1500" b="1" spc="-30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vior</a:t>
            </a:r>
            <a:r>
              <a:rPr sz="1500" b="1" spc="-10" dirty="0">
                <a:latin typeface="Calibri"/>
                <a:cs typeface="Calibri"/>
              </a:rPr>
              <a:t> o</a:t>
            </a:r>
            <a:r>
              <a:rPr sz="1500" b="1" dirty="0">
                <a:latin typeface="Calibri"/>
                <a:cs typeface="Calibri"/>
              </a:rPr>
              <a:t>f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f</a:t>
            </a:r>
            <a:r>
              <a:rPr sz="1500" b="1" spc="-10" dirty="0">
                <a:latin typeface="Calibri"/>
                <a:cs typeface="Calibri"/>
              </a:rPr>
              <a:t>a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h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13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Method</a:t>
            </a:r>
            <a:r>
              <a:rPr sz="4400" spc="-25" dirty="0"/>
              <a:t> </a:t>
            </a:r>
            <a:r>
              <a:rPr sz="4400" dirty="0"/>
              <a:t>O</a:t>
            </a:r>
            <a:r>
              <a:rPr sz="4400" spc="-30" dirty="0"/>
              <a:t>v</a:t>
            </a:r>
            <a:r>
              <a:rPr sz="4400" dirty="0"/>
              <a:t>erri</a:t>
            </a:r>
            <a:r>
              <a:rPr sz="4400" spc="-10" dirty="0"/>
              <a:t>d</a:t>
            </a:r>
            <a:r>
              <a:rPr sz="4400" dirty="0"/>
              <a:t>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+mj-lt"/>
              </a:rPr>
              <a:t>What</a:t>
            </a:r>
            <a:r>
              <a:rPr sz="2400" spc="-30" dirty="0">
                <a:latin typeface="+mj-lt"/>
              </a:rPr>
              <a:t> </a:t>
            </a:r>
            <a:r>
              <a:rPr sz="2400" dirty="0">
                <a:latin typeface="+mj-lt"/>
              </a:rPr>
              <a:t>is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method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o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errid</a:t>
            </a:r>
            <a:r>
              <a:rPr sz="2400" spc="-10" dirty="0">
                <a:latin typeface="+mj-lt"/>
              </a:rPr>
              <a:t>i</a:t>
            </a:r>
            <a:r>
              <a:rPr sz="2400" dirty="0">
                <a:latin typeface="+mj-lt"/>
              </a:rPr>
              <a:t>ng?</a:t>
            </a:r>
          </a:p>
          <a:p>
            <a:pPr marL="358140" marR="80645" indent="-109855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eating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 me</a:t>
            </a:r>
            <a:r>
              <a:rPr sz="2400" b="0" spc="-10" dirty="0">
                <a:latin typeface="+mj-lt"/>
                <a:cs typeface="Arial"/>
              </a:rPr>
              <a:t>t</a:t>
            </a:r>
            <a:r>
              <a:rPr sz="2400" b="0" dirty="0">
                <a:latin typeface="+mj-lt"/>
                <a:cs typeface="Arial"/>
              </a:rPr>
              <a:t>hod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with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me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name,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guments</a:t>
            </a:r>
            <a:r>
              <a:rPr sz="2400" b="0" spc="-5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and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turn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</a:t>
            </a:r>
            <a:r>
              <a:rPr sz="2400" b="0" spc="-15" dirty="0">
                <a:latin typeface="+mj-lt"/>
                <a:cs typeface="Arial"/>
              </a:rPr>
              <a:t>y</a:t>
            </a:r>
            <a:r>
              <a:rPr sz="2400" b="0" dirty="0">
                <a:latin typeface="+mj-lt"/>
                <a:cs typeface="Arial"/>
              </a:rPr>
              <a:t>pe in both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pa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ent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and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ild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la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is c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lled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i="1" dirty="0">
                <a:latin typeface="+mj-lt"/>
                <a:cs typeface="Arial"/>
              </a:rPr>
              <a:t>method</a:t>
            </a:r>
            <a:r>
              <a:rPr sz="2400" i="1" spc="-20" dirty="0">
                <a:latin typeface="+mj-lt"/>
                <a:cs typeface="Arial"/>
              </a:rPr>
              <a:t> </a:t>
            </a:r>
            <a:r>
              <a:rPr sz="2400" i="1" dirty="0">
                <a:latin typeface="+mj-lt"/>
                <a:cs typeface="Arial"/>
              </a:rPr>
              <a:t>overrid</a:t>
            </a:r>
            <a:r>
              <a:rPr sz="2400" i="1" spc="-10" dirty="0">
                <a:latin typeface="+mj-lt"/>
                <a:cs typeface="Arial"/>
              </a:rPr>
              <a:t>i</a:t>
            </a:r>
            <a:r>
              <a:rPr sz="2400" i="1" dirty="0">
                <a:latin typeface="+mj-lt"/>
                <a:cs typeface="Arial"/>
              </a:rPr>
              <a:t>ng</a:t>
            </a:r>
            <a:r>
              <a:rPr sz="2400" b="0" dirty="0">
                <a:latin typeface="+mj-lt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+mj-lt"/>
              </a:rPr>
              <a:t>When</a:t>
            </a:r>
            <a:r>
              <a:rPr sz="2400" spc="-25" dirty="0">
                <a:latin typeface="+mj-lt"/>
              </a:rPr>
              <a:t> </a:t>
            </a:r>
            <a:r>
              <a:rPr sz="2400" dirty="0">
                <a:latin typeface="+mj-lt"/>
              </a:rPr>
              <a:t>do</a:t>
            </a:r>
            <a:r>
              <a:rPr sz="2400" spc="-20" dirty="0">
                <a:latin typeface="+mj-lt"/>
              </a:rPr>
              <a:t> </a:t>
            </a:r>
            <a:r>
              <a:rPr sz="2400" spc="45" dirty="0">
                <a:latin typeface="+mj-lt"/>
              </a:rPr>
              <a:t>w</a:t>
            </a:r>
            <a:r>
              <a:rPr sz="2400" dirty="0">
                <a:latin typeface="+mj-lt"/>
              </a:rPr>
              <a:t>e</a:t>
            </a:r>
            <a:r>
              <a:rPr sz="2400" spc="-55" dirty="0">
                <a:latin typeface="+mj-lt"/>
              </a:rPr>
              <a:t> </a:t>
            </a:r>
            <a:r>
              <a:rPr sz="2400" dirty="0">
                <a:latin typeface="+mj-lt"/>
              </a:rPr>
              <a:t>o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erride</a:t>
            </a:r>
            <a:r>
              <a:rPr sz="2400" spc="-10" dirty="0">
                <a:latin typeface="+mj-lt"/>
              </a:rPr>
              <a:t> </a:t>
            </a:r>
            <a:r>
              <a:rPr sz="2400" dirty="0">
                <a:latin typeface="+mj-lt"/>
              </a:rPr>
              <a:t>methods?</a:t>
            </a:r>
          </a:p>
          <a:p>
            <a:pPr marL="469265" marR="5080">
              <a:lnSpc>
                <a:spcPct val="100000"/>
              </a:lnSpc>
              <a:spcBef>
                <a:spcPts val="1210"/>
              </a:spcBef>
            </a:pPr>
            <a:r>
              <a:rPr sz="2400" b="0" dirty="0">
                <a:latin typeface="+mj-lt"/>
                <a:cs typeface="Arial"/>
              </a:rPr>
              <a:t>If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 derived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la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(</a:t>
            </a:r>
            <a:r>
              <a:rPr sz="2400" b="0" spc="10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ub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cl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10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)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nee</a:t>
            </a:r>
            <a:r>
              <a:rPr sz="2400" b="0" spc="5" dirty="0">
                <a:latin typeface="+mj-lt"/>
                <a:cs typeface="Arial"/>
              </a:rPr>
              <a:t>d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have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-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diffe</a:t>
            </a:r>
            <a:r>
              <a:rPr sz="2400" spc="5" dirty="0">
                <a:latin typeface="+mj-lt"/>
              </a:rPr>
              <a:t>r</a:t>
            </a:r>
            <a:r>
              <a:rPr sz="2400" dirty="0">
                <a:latin typeface="+mj-lt"/>
              </a:rPr>
              <a:t>ent</a:t>
            </a:r>
            <a:r>
              <a:rPr sz="2400" spc="-45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method </a:t>
            </a:r>
            <a:r>
              <a:rPr sz="2400" dirty="0">
                <a:latin typeface="+mj-lt"/>
              </a:rPr>
              <a:t>i</a:t>
            </a:r>
            <a:r>
              <a:rPr sz="2400" spc="-15" dirty="0">
                <a:latin typeface="+mj-lt"/>
              </a:rPr>
              <a:t>m</a:t>
            </a:r>
            <a:r>
              <a:rPr sz="2400" dirty="0">
                <a:latin typeface="+mj-lt"/>
              </a:rPr>
              <a:t>ple</a:t>
            </a:r>
            <a:r>
              <a:rPr sz="2400" spc="-10" dirty="0">
                <a:latin typeface="+mj-lt"/>
              </a:rPr>
              <a:t>m</a:t>
            </a:r>
            <a:r>
              <a:rPr sz="2400" dirty="0">
                <a:latin typeface="+mj-lt"/>
              </a:rPr>
              <a:t>ent</a:t>
            </a:r>
            <a:r>
              <a:rPr sz="2400" spc="5" dirty="0">
                <a:latin typeface="+mj-lt"/>
              </a:rPr>
              <a:t>a</a:t>
            </a:r>
            <a:r>
              <a:rPr sz="2400" dirty="0">
                <a:latin typeface="+mj-lt"/>
              </a:rPr>
              <a:t>tion</a:t>
            </a:r>
            <a:r>
              <a:rPr sz="2400" spc="-55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from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that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of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 su</a:t>
            </a:r>
            <a:r>
              <a:rPr sz="2400" b="0" spc="5" dirty="0">
                <a:latin typeface="+mj-lt"/>
                <a:cs typeface="Arial"/>
              </a:rPr>
              <a:t>p</a:t>
            </a:r>
            <a:r>
              <a:rPr sz="2400" b="0" dirty="0">
                <a:latin typeface="+mj-lt"/>
                <a:cs typeface="Arial"/>
              </a:rPr>
              <a:t>er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cl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10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,</a:t>
            </a:r>
            <a:r>
              <a:rPr sz="2400" b="0" spc="-5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then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that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method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an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 over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idde</a:t>
            </a:r>
            <a:r>
              <a:rPr sz="2400" b="0" spc="5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Method</a:t>
            </a:r>
            <a:r>
              <a:rPr sz="4400" spc="-25" dirty="0"/>
              <a:t> </a:t>
            </a:r>
            <a:r>
              <a:rPr sz="4400" dirty="0"/>
              <a:t>O</a:t>
            </a:r>
            <a:r>
              <a:rPr sz="4400" spc="-30" dirty="0"/>
              <a:t>v</a:t>
            </a:r>
            <a:r>
              <a:rPr sz="4400" dirty="0"/>
              <a:t>erri</a:t>
            </a:r>
            <a:r>
              <a:rPr sz="4400" spc="-10" dirty="0"/>
              <a:t>d</a:t>
            </a:r>
            <a:r>
              <a:rPr sz="4400" dirty="0"/>
              <a:t>ing</a:t>
            </a:r>
            <a:r>
              <a:rPr sz="4400" spc="5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dirty="0"/>
              <a:t>Examp</a:t>
            </a:r>
            <a:r>
              <a:rPr sz="4400" spc="-10" dirty="0"/>
              <a:t>l</a:t>
            </a:r>
            <a:r>
              <a:rPr sz="4400" dirty="0"/>
              <a:t>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1227" y="2052828"/>
            <a:ext cx="8773795" cy="1833880"/>
          </a:xfrm>
          <a:custGeom>
            <a:avLst/>
            <a:gdLst/>
            <a:ahLst/>
            <a:cxnLst/>
            <a:rect l="l" t="t" r="r" b="b"/>
            <a:pathLst>
              <a:path w="8773795" h="18338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833371"/>
                </a:lnTo>
                <a:lnTo>
                  <a:pt x="4572" y="1833371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833879">
                <a:moveTo>
                  <a:pt x="8767572" y="4571"/>
                </a:moveTo>
                <a:lnTo>
                  <a:pt x="8767572" y="1833371"/>
                </a:lnTo>
                <a:lnTo>
                  <a:pt x="8773667" y="1833371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057400"/>
            <a:ext cx="8762999" cy="182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052828"/>
            <a:ext cx="8773795" cy="1833880"/>
          </a:xfrm>
          <a:custGeom>
            <a:avLst/>
            <a:gdLst/>
            <a:ahLst/>
            <a:cxnLst/>
            <a:rect l="l" t="t" r="r" b="b"/>
            <a:pathLst>
              <a:path w="8773795" h="18338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833371"/>
                </a:lnTo>
                <a:lnTo>
                  <a:pt x="10667" y="18333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833879">
                <a:moveTo>
                  <a:pt x="8762999" y="4571"/>
                </a:moveTo>
                <a:lnTo>
                  <a:pt x="8762999" y="1833371"/>
                </a:lnTo>
                <a:lnTo>
                  <a:pt x="8773667" y="1833371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18338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1833879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1833879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100" y="2131173"/>
            <a:ext cx="5657215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Parent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blic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class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son{</a:t>
            </a:r>
            <a:endParaRPr sz="1600">
              <a:latin typeface="Arial"/>
              <a:cs typeface="Arial"/>
            </a:endParaRPr>
          </a:p>
          <a:p>
            <a:pPr marL="1841500" marR="5080" indent="-457834">
              <a:lnSpc>
                <a:spcPct val="120900"/>
              </a:lnSpc>
              <a:spcBef>
                <a:spcPts val="90"/>
              </a:spcBef>
            </a:pP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blic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String</a:t>
            </a:r>
            <a:r>
              <a:rPr sz="16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get</a:t>
            </a:r>
            <a:r>
              <a:rPr sz="1600" b="1" spc="-2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ame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b="1" spc="-4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stem.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t.p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rintln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(“Paren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1600" b="1" spc="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ge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00B050"/>
                </a:solidFill>
                <a:latin typeface="Arial"/>
                <a:cs typeface="Arial"/>
              </a:rPr>
              <a:t>Name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”);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return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name;</a:t>
            </a:r>
            <a:endParaRPr sz="16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2877312"/>
            <a:ext cx="477520" cy="800100"/>
          </a:xfrm>
          <a:custGeom>
            <a:avLst/>
            <a:gdLst/>
            <a:ahLst/>
            <a:cxnLst/>
            <a:rect l="l" t="t" r="r" b="b"/>
            <a:pathLst>
              <a:path w="477520" h="800100">
                <a:moveTo>
                  <a:pt x="210311" y="738123"/>
                </a:moveTo>
                <a:lnTo>
                  <a:pt x="202691" y="740663"/>
                </a:lnTo>
                <a:lnTo>
                  <a:pt x="195071" y="743711"/>
                </a:lnTo>
                <a:lnTo>
                  <a:pt x="185927" y="745235"/>
                </a:lnTo>
                <a:lnTo>
                  <a:pt x="173735" y="748283"/>
                </a:lnTo>
                <a:lnTo>
                  <a:pt x="158495" y="751331"/>
                </a:lnTo>
                <a:lnTo>
                  <a:pt x="143255" y="752855"/>
                </a:lnTo>
                <a:lnTo>
                  <a:pt x="126491" y="755903"/>
                </a:lnTo>
                <a:lnTo>
                  <a:pt x="67055" y="760475"/>
                </a:lnTo>
                <a:lnTo>
                  <a:pt x="45719" y="760475"/>
                </a:lnTo>
                <a:lnTo>
                  <a:pt x="22859" y="761999"/>
                </a:lnTo>
                <a:lnTo>
                  <a:pt x="0" y="761999"/>
                </a:lnTo>
                <a:lnTo>
                  <a:pt x="1523" y="800099"/>
                </a:lnTo>
                <a:lnTo>
                  <a:pt x="24383" y="800099"/>
                </a:lnTo>
                <a:lnTo>
                  <a:pt x="47243" y="798575"/>
                </a:lnTo>
                <a:lnTo>
                  <a:pt x="70103" y="798575"/>
                </a:lnTo>
                <a:lnTo>
                  <a:pt x="131063" y="794003"/>
                </a:lnTo>
                <a:lnTo>
                  <a:pt x="149351" y="790955"/>
                </a:lnTo>
                <a:lnTo>
                  <a:pt x="166115" y="787907"/>
                </a:lnTo>
                <a:lnTo>
                  <a:pt x="181355" y="786383"/>
                </a:lnTo>
                <a:lnTo>
                  <a:pt x="195071" y="783335"/>
                </a:lnTo>
                <a:lnTo>
                  <a:pt x="207263" y="778763"/>
                </a:lnTo>
                <a:lnTo>
                  <a:pt x="219455" y="775715"/>
                </a:lnTo>
                <a:lnTo>
                  <a:pt x="227075" y="771143"/>
                </a:lnTo>
                <a:lnTo>
                  <a:pt x="228599" y="771143"/>
                </a:lnTo>
                <a:lnTo>
                  <a:pt x="228599" y="769619"/>
                </a:lnTo>
                <a:lnTo>
                  <a:pt x="234695" y="766571"/>
                </a:lnTo>
                <a:lnTo>
                  <a:pt x="236219" y="765047"/>
                </a:lnTo>
                <a:lnTo>
                  <a:pt x="237743" y="765047"/>
                </a:lnTo>
                <a:lnTo>
                  <a:pt x="243839" y="758951"/>
                </a:lnTo>
                <a:lnTo>
                  <a:pt x="245363" y="755903"/>
                </a:lnTo>
                <a:lnTo>
                  <a:pt x="245363" y="754379"/>
                </a:lnTo>
                <a:lnTo>
                  <a:pt x="246887" y="752855"/>
                </a:lnTo>
                <a:lnTo>
                  <a:pt x="246887" y="749807"/>
                </a:lnTo>
                <a:lnTo>
                  <a:pt x="248411" y="748283"/>
                </a:lnTo>
                <a:lnTo>
                  <a:pt x="248411" y="742187"/>
                </a:lnTo>
                <a:lnTo>
                  <a:pt x="210311" y="742187"/>
                </a:lnTo>
                <a:lnTo>
                  <a:pt x="210311" y="738123"/>
                </a:lnTo>
                <a:close/>
              </a:path>
              <a:path w="477520" h="800100">
                <a:moveTo>
                  <a:pt x="211835" y="737615"/>
                </a:moveTo>
                <a:lnTo>
                  <a:pt x="210311" y="738123"/>
                </a:lnTo>
                <a:lnTo>
                  <a:pt x="210311" y="742187"/>
                </a:lnTo>
                <a:lnTo>
                  <a:pt x="211835" y="737615"/>
                </a:lnTo>
                <a:close/>
              </a:path>
              <a:path w="477520" h="800100">
                <a:moveTo>
                  <a:pt x="248411" y="734567"/>
                </a:moveTo>
                <a:lnTo>
                  <a:pt x="214883" y="734567"/>
                </a:lnTo>
                <a:lnTo>
                  <a:pt x="211835" y="737615"/>
                </a:lnTo>
                <a:lnTo>
                  <a:pt x="210311" y="742187"/>
                </a:lnTo>
                <a:lnTo>
                  <a:pt x="248411" y="742187"/>
                </a:lnTo>
                <a:lnTo>
                  <a:pt x="248411" y="734567"/>
                </a:lnTo>
                <a:close/>
              </a:path>
              <a:path w="477520" h="800100">
                <a:moveTo>
                  <a:pt x="214883" y="734567"/>
                </a:moveTo>
                <a:lnTo>
                  <a:pt x="210311" y="736853"/>
                </a:lnTo>
                <a:lnTo>
                  <a:pt x="210311" y="738123"/>
                </a:lnTo>
                <a:lnTo>
                  <a:pt x="211835" y="737615"/>
                </a:lnTo>
                <a:lnTo>
                  <a:pt x="214883" y="734567"/>
                </a:lnTo>
                <a:close/>
              </a:path>
              <a:path w="477520" h="800100">
                <a:moveTo>
                  <a:pt x="210311" y="736853"/>
                </a:moveTo>
                <a:lnTo>
                  <a:pt x="208787" y="737615"/>
                </a:lnTo>
                <a:lnTo>
                  <a:pt x="210311" y="737615"/>
                </a:lnTo>
                <a:lnTo>
                  <a:pt x="210311" y="736853"/>
                </a:lnTo>
                <a:close/>
              </a:path>
              <a:path w="477520" h="800100">
                <a:moveTo>
                  <a:pt x="257555" y="400049"/>
                </a:moveTo>
                <a:lnTo>
                  <a:pt x="251459" y="402335"/>
                </a:lnTo>
                <a:lnTo>
                  <a:pt x="240791" y="405383"/>
                </a:lnTo>
                <a:lnTo>
                  <a:pt x="231647" y="409955"/>
                </a:lnTo>
                <a:lnTo>
                  <a:pt x="230123" y="409955"/>
                </a:lnTo>
                <a:lnTo>
                  <a:pt x="228599" y="411479"/>
                </a:lnTo>
                <a:lnTo>
                  <a:pt x="224027" y="414527"/>
                </a:lnTo>
                <a:lnTo>
                  <a:pt x="222503" y="416051"/>
                </a:lnTo>
                <a:lnTo>
                  <a:pt x="220979" y="416051"/>
                </a:lnTo>
                <a:lnTo>
                  <a:pt x="213359" y="423671"/>
                </a:lnTo>
                <a:lnTo>
                  <a:pt x="213359" y="426719"/>
                </a:lnTo>
                <a:lnTo>
                  <a:pt x="211835" y="428243"/>
                </a:lnTo>
                <a:lnTo>
                  <a:pt x="211835" y="429767"/>
                </a:lnTo>
                <a:lnTo>
                  <a:pt x="210311" y="431291"/>
                </a:lnTo>
                <a:lnTo>
                  <a:pt x="210311" y="736853"/>
                </a:lnTo>
                <a:lnTo>
                  <a:pt x="214883" y="734567"/>
                </a:lnTo>
                <a:lnTo>
                  <a:pt x="248411" y="734567"/>
                </a:lnTo>
                <a:lnTo>
                  <a:pt x="248411" y="448055"/>
                </a:lnTo>
                <a:lnTo>
                  <a:pt x="243839" y="448055"/>
                </a:lnTo>
                <a:lnTo>
                  <a:pt x="244982" y="446531"/>
                </a:lnTo>
                <a:lnTo>
                  <a:pt x="243839" y="446531"/>
                </a:lnTo>
                <a:lnTo>
                  <a:pt x="246452" y="444572"/>
                </a:lnTo>
                <a:lnTo>
                  <a:pt x="247268" y="443483"/>
                </a:lnTo>
                <a:lnTo>
                  <a:pt x="246887" y="443483"/>
                </a:lnTo>
                <a:lnTo>
                  <a:pt x="248411" y="438911"/>
                </a:lnTo>
                <a:lnTo>
                  <a:pt x="262127" y="438911"/>
                </a:lnTo>
                <a:lnTo>
                  <a:pt x="272795" y="435863"/>
                </a:lnTo>
                <a:lnTo>
                  <a:pt x="284987" y="432815"/>
                </a:lnTo>
                <a:lnTo>
                  <a:pt x="298703" y="429767"/>
                </a:lnTo>
                <a:lnTo>
                  <a:pt x="315467" y="428243"/>
                </a:lnTo>
                <a:lnTo>
                  <a:pt x="332231" y="425195"/>
                </a:lnTo>
                <a:lnTo>
                  <a:pt x="390143" y="420623"/>
                </a:lnTo>
                <a:lnTo>
                  <a:pt x="413003" y="419099"/>
                </a:lnTo>
                <a:lnTo>
                  <a:pt x="433473" y="419042"/>
                </a:lnTo>
                <a:lnTo>
                  <a:pt x="411479" y="417575"/>
                </a:lnTo>
                <a:lnTo>
                  <a:pt x="388619" y="417575"/>
                </a:lnTo>
                <a:lnTo>
                  <a:pt x="327659" y="413003"/>
                </a:lnTo>
                <a:lnTo>
                  <a:pt x="309371" y="409955"/>
                </a:lnTo>
                <a:lnTo>
                  <a:pt x="292607" y="406907"/>
                </a:lnTo>
                <a:lnTo>
                  <a:pt x="277367" y="405383"/>
                </a:lnTo>
                <a:lnTo>
                  <a:pt x="263651" y="402335"/>
                </a:lnTo>
                <a:lnTo>
                  <a:pt x="257555" y="400049"/>
                </a:lnTo>
                <a:close/>
              </a:path>
              <a:path w="477520" h="800100">
                <a:moveTo>
                  <a:pt x="248411" y="443483"/>
                </a:moveTo>
                <a:lnTo>
                  <a:pt x="246125" y="445007"/>
                </a:lnTo>
                <a:lnTo>
                  <a:pt x="243839" y="448055"/>
                </a:lnTo>
                <a:lnTo>
                  <a:pt x="248411" y="443483"/>
                </a:lnTo>
                <a:close/>
              </a:path>
              <a:path w="477520" h="800100">
                <a:moveTo>
                  <a:pt x="248411" y="443483"/>
                </a:moveTo>
                <a:lnTo>
                  <a:pt x="243839" y="448055"/>
                </a:lnTo>
                <a:lnTo>
                  <a:pt x="248411" y="448055"/>
                </a:lnTo>
                <a:lnTo>
                  <a:pt x="248411" y="443483"/>
                </a:lnTo>
                <a:close/>
              </a:path>
              <a:path w="477520" h="800100">
                <a:moveTo>
                  <a:pt x="246125" y="445007"/>
                </a:moveTo>
                <a:lnTo>
                  <a:pt x="243839" y="446531"/>
                </a:lnTo>
                <a:lnTo>
                  <a:pt x="244982" y="446531"/>
                </a:lnTo>
                <a:lnTo>
                  <a:pt x="246125" y="445007"/>
                </a:lnTo>
                <a:close/>
              </a:path>
              <a:path w="477520" h="800100">
                <a:moveTo>
                  <a:pt x="248411" y="443102"/>
                </a:moveTo>
                <a:lnTo>
                  <a:pt x="246452" y="444572"/>
                </a:lnTo>
                <a:lnTo>
                  <a:pt x="246125" y="445007"/>
                </a:lnTo>
                <a:lnTo>
                  <a:pt x="248411" y="443483"/>
                </a:lnTo>
                <a:lnTo>
                  <a:pt x="248411" y="443102"/>
                </a:lnTo>
                <a:close/>
              </a:path>
              <a:path w="477520" h="800100">
                <a:moveTo>
                  <a:pt x="248411" y="443102"/>
                </a:moveTo>
                <a:lnTo>
                  <a:pt x="247356" y="443366"/>
                </a:lnTo>
                <a:lnTo>
                  <a:pt x="246452" y="444572"/>
                </a:lnTo>
                <a:lnTo>
                  <a:pt x="248411" y="443102"/>
                </a:lnTo>
                <a:close/>
              </a:path>
              <a:path w="477520" h="800100">
                <a:moveTo>
                  <a:pt x="248411" y="438911"/>
                </a:moveTo>
                <a:lnTo>
                  <a:pt x="246887" y="443483"/>
                </a:lnTo>
                <a:lnTo>
                  <a:pt x="248411" y="441959"/>
                </a:lnTo>
                <a:lnTo>
                  <a:pt x="248411" y="438911"/>
                </a:lnTo>
                <a:close/>
              </a:path>
              <a:path w="477520" h="800100">
                <a:moveTo>
                  <a:pt x="248411" y="441959"/>
                </a:moveTo>
                <a:lnTo>
                  <a:pt x="246887" y="443483"/>
                </a:lnTo>
                <a:lnTo>
                  <a:pt x="247497" y="443179"/>
                </a:lnTo>
                <a:lnTo>
                  <a:pt x="248411" y="441959"/>
                </a:lnTo>
                <a:close/>
              </a:path>
              <a:path w="477520" h="800100">
                <a:moveTo>
                  <a:pt x="247497" y="443179"/>
                </a:moveTo>
                <a:lnTo>
                  <a:pt x="246887" y="443483"/>
                </a:lnTo>
                <a:lnTo>
                  <a:pt x="247356" y="443366"/>
                </a:lnTo>
                <a:lnTo>
                  <a:pt x="247497" y="443179"/>
                </a:lnTo>
                <a:close/>
              </a:path>
              <a:path w="477520" h="800100">
                <a:moveTo>
                  <a:pt x="247356" y="443366"/>
                </a:moveTo>
                <a:lnTo>
                  <a:pt x="246887" y="443483"/>
                </a:lnTo>
                <a:lnTo>
                  <a:pt x="247268" y="443483"/>
                </a:lnTo>
                <a:close/>
              </a:path>
              <a:path w="477520" h="800100">
                <a:moveTo>
                  <a:pt x="248411" y="442721"/>
                </a:moveTo>
                <a:lnTo>
                  <a:pt x="247497" y="443179"/>
                </a:lnTo>
                <a:lnTo>
                  <a:pt x="247356" y="443366"/>
                </a:lnTo>
                <a:lnTo>
                  <a:pt x="248411" y="443102"/>
                </a:lnTo>
                <a:lnTo>
                  <a:pt x="248411" y="442721"/>
                </a:lnTo>
                <a:close/>
              </a:path>
              <a:path w="477520" h="800100">
                <a:moveTo>
                  <a:pt x="248411" y="441959"/>
                </a:moveTo>
                <a:lnTo>
                  <a:pt x="247497" y="443179"/>
                </a:lnTo>
                <a:lnTo>
                  <a:pt x="248411" y="442721"/>
                </a:lnTo>
                <a:lnTo>
                  <a:pt x="248411" y="441959"/>
                </a:lnTo>
                <a:close/>
              </a:path>
              <a:path w="477520" h="800100">
                <a:moveTo>
                  <a:pt x="249935" y="441959"/>
                </a:moveTo>
                <a:lnTo>
                  <a:pt x="248411" y="442721"/>
                </a:lnTo>
                <a:lnTo>
                  <a:pt x="248411" y="443102"/>
                </a:lnTo>
                <a:lnTo>
                  <a:pt x="249935" y="441959"/>
                </a:lnTo>
                <a:close/>
              </a:path>
              <a:path w="477520" h="800100">
                <a:moveTo>
                  <a:pt x="252983" y="441959"/>
                </a:moveTo>
                <a:lnTo>
                  <a:pt x="249935" y="441959"/>
                </a:lnTo>
                <a:lnTo>
                  <a:pt x="248411" y="443102"/>
                </a:lnTo>
                <a:lnTo>
                  <a:pt x="252983" y="441959"/>
                </a:lnTo>
                <a:close/>
              </a:path>
              <a:path w="477520" h="800100">
                <a:moveTo>
                  <a:pt x="262127" y="438911"/>
                </a:moveTo>
                <a:lnTo>
                  <a:pt x="248411" y="438911"/>
                </a:lnTo>
                <a:lnTo>
                  <a:pt x="248411" y="442721"/>
                </a:lnTo>
                <a:lnTo>
                  <a:pt x="249935" y="441959"/>
                </a:lnTo>
                <a:lnTo>
                  <a:pt x="252983" y="441959"/>
                </a:lnTo>
                <a:lnTo>
                  <a:pt x="262127" y="438911"/>
                </a:lnTo>
                <a:close/>
              </a:path>
              <a:path w="477520" h="800100">
                <a:moveTo>
                  <a:pt x="457199" y="418975"/>
                </a:moveTo>
                <a:lnTo>
                  <a:pt x="433473" y="419042"/>
                </a:lnTo>
                <a:lnTo>
                  <a:pt x="434339" y="419099"/>
                </a:lnTo>
                <a:lnTo>
                  <a:pt x="457199" y="419099"/>
                </a:lnTo>
                <a:close/>
              </a:path>
              <a:path w="477520" h="800100">
                <a:moveTo>
                  <a:pt x="457199" y="380999"/>
                </a:moveTo>
                <a:lnTo>
                  <a:pt x="411479" y="380999"/>
                </a:lnTo>
                <a:lnTo>
                  <a:pt x="327659" y="387095"/>
                </a:lnTo>
                <a:lnTo>
                  <a:pt x="310895" y="390143"/>
                </a:lnTo>
                <a:lnTo>
                  <a:pt x="294131" y="391667"/>
                </a:lnTo>
                <a:lnTo>
                  <a:pt x="277367" y="394715"/>
                </a:lnTo>
                <a:lnTo>
                  <a:pt x="263651" y="397763"/>
                </a:lnTo>
                <a:lnTo>
                  <a:pt x="257555" y="400049"/>
                </a:lnTo>
                <a:lnTo>
                  <a:pt x="263651" y="402335"/>
                </a:lnTo>
                <a:lnTo>
                  <a:pt x="277367" y="405383"/>
                </a:lnTo>
                <a:lnTo>
                  <a:pt x="292607" y="406907"/>
                </a:lnTo>
                <a:lnTo>
                  <a:pt x="309371" y="409955"/>
                </a:lnTo>
                <a:lnTo>
                  <a:pt x="327659" y="413003"/>
                </a:lnTo>
                <a:lnTo>
                  <a:pt x="388619" y="417575"/>
                </a:lnTo>
                <a:lnTo>
                  <a:pt x="411479" y="417575"/>
                </a:lnTo>
                <a:lnTo>
                  <a:pt x="433473" y="419042"/>
                </a:lnTo>
                <a:lnTo>
                  <a:pt x="457199" y="418975"/>
                </a:lnTo>
                <a:lnTo>
                  <a:pt x="457199" y="380999"/>
                </a:lnTo>
                <a:close/>
              </a:path>
              <a:path w="477520" h="800100">
                <a:moveTo>
                  <a:pt x="458723" y="380999"/>
                </a:moveTo>
                <a:lnTo>
                  <a:pt x="457199" y="380999"/>
                </a:lnTo>
                <a:lnTo>
                  <a:pt x="457199" y="418975"/>
                </a:lnTo>
                <a:lnTo>
                  <a:pt x="460659" y="418965"/>
                </a:lnTo>
                <a:lnTo>
                  <a:pt x="472004" y="412332"/>
                </a:lnTo>
                <a:lnTo>
                  <a:pt x="477003" y="398796"/>
                </a:lnTo>
                <a:lnTo>
                  <a:pt x="471111" y="386531"/>
                </a:lnTo>
                <a:lnTo>
                  <a:pt x="458723" y="380999"/>
                </a:lnTo>
                <a:close/>
              </a:path>
              <a:path w="477520" h="800100">
                <a:moveTo>
                  <a:pt x="210311" y="62483"/>
                </a:moveTo>
                <a:lnTo>
                  <a:pt x="210311" y="368807"/>
                </a:lnTo>
                <a:lnTo>
                  <a:pt x="211835" y="370331"/>
                </a:lnTo>
                <a:lnTo>
                  <a:pt x="211835" y="371855"/>
                </a:lnTo>
                <a:lnTo>
                  <a:pt x="213359" y="373379"/>
                </a:lnTo>
                <a:lnTo>
                  <a:pt x="213359" y="374903"/>
                </a:lnTo>
                <a:lnTo>
                  <a:pt x="214883" y="377951"/>
                </a:lnTo>
                <a:lnTo>
                  <a:pt x="220979" y="384047"/>
                </a:lnTo>
                <a:lnTo>
                  <a:pt x="222503" y="384047"/>
                </a:lnTo>
                <a:lnTo>
                  <a:pt x="224027" y="385571"/>
                </a:lnTo>
                <a:lnTo>
                  <a:pt x="228599" y="388619"/>
                </a:lnTo>
                <a:lnTo>
                  <a:pt x="230123" y="390143"/>
                </a:lnTo>
                <a:lnTo>
                  <a:pt x="231647" y="390143"/>
                </a:lnTo>
                <a:lnTo>
                  <a:pt x="239267" y="394715"/>
                </a:lnTo>
                <a:lnTo>
                  <a:pt x="251459" y="397763"/>
                </a:lnTo>
                <a:lnTo>
                  <a:pt x="257555" y="400049"/>
                </a:lnTo>
                <a:lnTo>
                  <a:pt x="263651" y="397763"/>
                </a:lnTo>
                <a:lnTo>
                  <a:pt x="277367" y="394715"/>
                </a:lnTo>
                <a:lnTo>
                  <a:pt x="294131" y="391667"/>
                </a:lnTo>
                <a:lnTo>
                  <a:pt x="310895" y="390143"/>
                </a:lnTo>
                <a:lnTo>
                  <a:pt x="327659" y="387095"/>
                </a:lnTo>
                <a:lnTo>
                  <a:pt x="411479" y="380999"/>
                </a:lnTo>
                <a:lnTo>
                  <a:pt x="434339" y="380999"/>
                </a:lnTo>
                <a:lnTo>
                  <a:pt x="413003" y="379475"/>
                </a:lnTo>
                <a:lnTo>
                  <a:pt x="391667" y="379475"/>
                </a:lnTo>
                <a:lnTo>
                  <a:pt x="332231" y="374903"/>
                </a:lnTo>
                <a:lnTo>
                  <a:pt x="315467" y="371855"/>
                </a:lnTo>
                <a:lnTo>
                  <a:pt x="300227" y="370331"/>
                </a:lnTo>
                <a:lnTo>
                  <a:pt x="284987" y="367283"/>
                </a:lnTo>
                <a:lnTo>
                  <a:pt x="272795" y="364235"/>
                </a:lnTo>
                <a:lnTo>
                  <a:pt x="263651" y="362711"/>
                </a:lnTo>
                <a:lnTo>
                  <a:pt x="259079" y="361187"/>
                </a:lnTo>
                <a:lnTo>
                  <a:pt x="248411" y="361187"/>
                </a:lnTo>
                <a:lnTo>
                  <a:pt x="246887" y="356615"/>
                </a:lnTo>
                <a:lnTo>
                  <a:pt x="243839" y="353567"/>
                </a:lnTo>
                <a:lnTo>
                  <a:pt x="248411" y="353567"/>
                </a:lnTo>
                <a:lnTo>
                  <a:pt x="248411" y="67055"/>
                </a:lnTo>
                <a:lnTo>
                  <a:pt x="214883" y="67055"/>
                </a:lnTo>
                <a:lnTo>
                  <a:pt x="210311" y="62483"/>
                </a:lnTo>
                <a:close/>
              </a:path>
              <a:path w="477520" h="800100">
                <a:moveTo>
                  <a:pt x="246887" y="356615"/>
                </a:moveTo>
                <a:lnTo>
                  <a:pt x="248411" y="361187"/>
                </a:lnTo>
                <a:lnTo>
                  <a:pt x="248411" y="357225"/>
                </a:lnTo>
                <a:lnTo>
                  <a:pt x="246887" y="356615"/>
                </a:lnTo>
                <a:close/>
              </a:path>
              <a:path w="477520" h="800100">
                <a:moveTo>
                  <a:pt x="248411" y="357225"/>
                </a:moveTo>
                <a:lnTo>
                  <a:pt x="248411" y="361187"/>
                </a:lnTo>
                <a:lnTo>
                  <a:pt x="259079" y="361187"/>
                </a:lnTo>
                <a:lnTo>
                  <a:pt x="254507" y="359663"/>
                </a:lnTo>
                <a:lnTo>
                  <a:pt x="248411" y="357225"/>
                </a:lnTo>
                <a:close/>
              </a:path>
              <a:path w="477520" h="800100">
                <a:moveTo>
                  <a:pt x="243839" y="353567"/>
                </a:moveTo>
                <a:lnTo>
                  <a:pt x="246887" y="356615"/>
                </a:lnTo>
                <a:lnTo>
                  <a:pt x="248411" y="357225"/>
                </a:lnTo>
                <a:lnTo>
                  <a:pt x="248411" y="355853"/>
                </a:lnTo>
                <a:lnTo>
                  <a:pt x="243839" y="353567"/>
                </a:lnTo>
                <a:close/>
              </a:path>
              <a:path w="477520" h="800100">
                <a:moveTo>
                  <a:pt x="248411" y="355853"/>
                </a:moveTo>
                <a:lnTo>
                  <a:pt x="248411" y="356615"/>
                </a:lnTo>
                <a:lnTo>
                  <a:pt x="249935" y="356615"/>
                </a:lnTo>
                <a:lnTo>
                  <a:pt x="248411" y="355853"/>
                </a:lnTo>
                <a:close/>
              </a:path>
              <a:path w="477520" h="800100">
                <a:moveTo>
                  <a:pt x="248411" y="353567"/>
                </a:moveTo>
                <a:lnTo>
                  <a:pt x="243839" y="353567"/>
                </a:lnTo>
                <a:lnTo>
                  <a:pt x="248411" y="355853"/>
                </a:lnTo>
                <a:lnTo>
                  <a:pt x="248411" y="353567"/>
                </a:lnTo>
                <a:close/>
              </a:path>
              <a:path w="477520" h="800100">
                <a:moveTo>
                  <a:pt x="210311" y="62483"/>
                </a:moveTo>
                <a:lnTo>
                  <a:pt x="214883" y="67055"/>
                </a:lnTo>
                <a:lnTo>
                  <a:pt x="212597" y="64007"/>
                </a:lnTo>
                <a:lnTo>
                  <a:pt x="210311" y="62483"/>
                </a:lnTo>
                <a:close/>
              </a:path>
              <a:path w="477520" h="800100">
                <a:moveTo>
                  <a:pt x="212597" y="64007"/>
                </a:moveTo>
                <a:lnTo>
                  <a:pt x="214883" y="67055"/>
                </a:lnTo>
                <a:lnTo>
                  <a:pt x="248411" y="67055"/>
                </a:lnTo>
                <a:lnTo>
                  <a:pt x="248411" y="65531"/>
                </a:lnTo>
                <a:lnTo>
                  <a:pt x="214883" y="65531"/>
                </a:lnTo>
                <a:lnTo>
                  <a:pt x="212597" y="64007"/>
                </a:lnTo>
                <a:close/>
              </a:path>
              <a:path w="477520" h="800100">
                <a:moveTo>
                  <a:pt x="211367" y="62366"/>
                </a:moveTo>
                <a:lnTo>
                  <a:pt x="212271" y="63572"/>
                </a:lnTo>
                <a:lnTo>
                  <a:pt x="214883" y="65531"/>
                </a:lnTo>
                <a:lnTo>
                  <a:pt x="248411" y="65531"/>
                </a:lnTo>
                <a:lnTo>
                  <a:pt x="248411" y="62483"/>
                </a:lnTo>
                <a:lnTo>
                  <a:pt x="211835" y="62483"/>
                </a:lnTo>
                <a:lnTo>
                  <a:pt x="211367" y="62366"/>
                </a:lnTo>
                <a:close/>
              </a:path>
              <a:path w="477520" h="800100">
                <a:moveTo>
                  <a:pt x="210311" y="62102"/>
                </a:moveTo>
                <a:lnTo>
                  <a:pt x="210311" y="62483"/>
                </a:lnTo>
                <a:lnTo>
                  <a:pt x="212597" y="64007"/>
                </a:lnTo>
                <a:lnTo>
                  <a:pt x="212271" y="63572"/>
                </a:lnTo>
                <a:lnTo>
                  <a:pt x="210311" y="62102"/>
                </a:lnTo>
                <a:close/>
              </a:path>
              <a:path w="477520" h="800100">
                <a:moveTo>
                  <a:pt x="210311" y="62102"/>
                </a:moveTo>
                <a:lnTo>
                  <a:pt x="212271" y="63572"/>
                </a:lnTo>
                <a:lnTo>
                  <a:pt x="211367" y="62366"/>
                </a:lnTo>
                <a:lnTo>
                  <a:pt x="210311" y="62102"/>
                </a:lnTo>
                <a:close/>
              </a:path>
              <a:path w="477520" h="800100">
                <a:moveTo>
                  <a:pt x="211226" y="62179"/>
                </a:moveTo>
                <a:lnTo>
                  <a:pt x="211367" y="62366"/>
                </a:lnTo>
                <a:lnTo>
                  <a:pt x="211835" y="62483"/>
                </a:lnTo>
                <a:lnTo>
                  <a:pt x="211226" y="62179"/>
                </a:lnTo>
                <a:close/>
              </a:path>
              <a:path w="477520" h="800100">
                <a:moveTo>
                  <a:pt x="210311" y="60959"/>
                </a:moveTo>
                <a:lnTo>
                  <a:pt x="211226" y="62179"/>
                </a:lnTo>
                <a:lnTo>
                  <a:pt x="211835" y="62483"/>
                </a:lnTo>
                <a:lnTo>
                  <a:pt x="210311" y="60959"/>
                </a:lnTo>
                <a:close/>
              </a:path>
              <a:path w="477520" h="800100">
                <a:moveTo>
                  <a:pt x="210311" y="57911"/>
                </a:moveTo>
                <a:lnTo>
                  <a:pt x="210311" y="60959"/>
                </a:lnTo>
                <a:lnTo>
                  <a:pt x="211835" y="62483"/>
                </a:lnTo>
                <a:lnTo>
                  <a:pt x="210311" y="57911"/>
                </a:lnTo>
                <a:close/>
              </a:path>
              <a:path w="477520" h="800100">
                <a:moveTo>
                  <a:pt x="248411" y="56387"/>
                </a:moveTo>
                <a:lnTo>
                  <a:pt x="210311" y="56387"/>
                </a:lnTo>
                <a:lnTo>
                  <a:pt x="210311" y="57911"/>
                </a:lnTo>
                <a:lnTo>
                  <a:pt x="211835" y="62483"/>
                </a:lnTo>
                <a:lnTo>
                  <a:pt x="248411" y="62483"/>
                </a:lnTo>
                <a:lnTo>
                  <a:pt x="248411" y="56387"/>
                </a:lnTo>
                <a:close/>
              </a:path>
              <a:path w="477520" h="800100">
                <a:moveTo>
                  <a:pt x="210311" y="61721"/>
                </a:moveTo>
                <a:lnTo>
                  <a:pt x="210311" y="62102"/>
                </a:lnTo>
                <a:lnTo>
                  <a:pt x="211367" y="62366"/>
                </a:lnTo>
                <a:lnTo>
                  <a:pt x="211226" y="62179"/>
                </a:lnTo>
                <a:lnTo>
                  <a:pt x="210311" y="61721"/>
                </a:lnTo>
                <a:close/>
              </a:path>
              <a:path w="477520" h="800100">
                <a:moveTo>
                  <a:pt x="210311" y="60959"/>
                </a:moveTo>
                <a:lnTo>
                  <a:pt x="210311" y="61721"/>
                </a:lnTo>
                <a:lnTo>
                  <a:pt x="211226" y="62179"/>
                </a:lnTo>
                <a:lnTo>
                  <a:pt x="210311" y="60959"/>
                </a:lnTo>
                <a:close/>
              </a:path>
              <a:path w="477520" h="800100">
                <a:moveTo>
                  <a:pt x="47243" y="0"/>
                </a:moveTo>
                <a:lnTo>
                  <a:pt x="1523" y="0"/>
                </a:lnTo>
                <a:lnTo>
                  <a:pt x="0" y="38099"/>
                </a:lnTo>
                <a:lnTo>
                  <a:pt x="45719" y="38099"/>
                </a:lnTo>
                <a:lnTo>
                  <a:pt x="68579" y="39623"/>
                </a:lnTo>
                <a:lnTo>
                  <a:pt x="126491" y="44195"/>
                </a:lnTo>
                <a:lnTo>
                  <a:pt x="143255" y="47243"/>
                </a:lnTo>
                <a:lnTo>
                  <a:pt x="160019" y="48767"/>
                </a:lnTo>
                <a:lnTo>
                  <a:pt x="173735" y="51815"/>
                </a:lnTo>
                <a:lnTo>
                  <a:pt x="185927" y="54863"/>
                </a:lnTo>
                <a:lnTo>
                  <a:pt x="196595" y="57911"/>
                </a:lnTo>
                <a:lnTo>
                  <a:pt x="205739" y="60959"/>
                </a:lnTo>
                <a:lnTo>
                  <a:pt x="210311" y="62102"/>
                </a:lnTo>
                <a:lnTo>
                  <a:pt x="208787" y="60959"/>
                </a:lnTo>
                <a:lnTo>
                  <a:pt x="210311" y="60959"/>
                </a:lnTo>
                <a:lnTo>
                  <a:pt x="210311" y="56387"/>
                </a:lnTo>
                <a:lnTo>
                  <a:pt x="248411" y="56387"/>
                </a:lnTo>
                <a:lnTo>
                  <a:pt x="248411" y="51815"/>
                </a:lnTo>
                <a:lnTo>
                  <a:pt x="246887" y="50291"/>
                </a:lnTo>
                <a:lnTo>
                  <a:pt x="246887" y="47243"/>
                </a:lnTo>
                <a:lnTo>
                  <a:pt x="245363" y="45719"/>
                </a:lnTo>
                <a:lnTo>
                  <a:pt x="245363" y="42671"/>
                </a:lnTo>
                <a:lnTo>
                  <a:pt x="242315" y="39623"/>
                </a:lnTo>
                <a:lnTo>
                  <a:pt x="237743" y="36575"/>
                </a:lnTo>
                <a:lnTo>
                  <a:pt x="237743" y="35051"/>
                </a:lnTo>
                <a:lnTo>
                  <a:pt x="236219" y="35051"/>
                </a:lnTo>
                <a:lnTo>
                  <a:pt x="234695" y="33527"/>
                </a:lnTo>
                <a:lnTo>
                  <a:pt x="230123" y="30479"/>
                </a:lnTo>
                <a:lnTo>
                  <a:pt x="228599" y="28955"/>
                </a:lnTo>
                <a:lnTo>
                  <a:pt x="227075" y="28955"/>
                </a:lnTo>
                <a:lnTo>
                  <a:pt x="217931" y="24383"/>
                </a:lnTo>
                <a:lnTo>
                  <a:pt x="207263" y="21335"/>
                </a:lnTo>
                <a:lnTo>
                  <a:pt x="195071" y="16763"/>
                </a:lnTo>
                <a:lnTo>
                  <a:pt x="164591" y="10667"/>
                </a:lnTo>
                <a:lnTo>
                  <a:pt x="147827" y="9143"/>
                </a:lnTo>
                <a:lnTo>
                  <a:pt x="131063" y="6095"/>
                </a:lnTo>
                <a:lnTo>
                  <a:pt x="47243" y="0"/>
                </a:lnTo>
                <a:close/>
              </a:path>
              <a:path w="477520" h="800100">
                <a:moveTo>
                  <a:pt x="208787" y="60959"/>
                </a:moveTo>
                <a:lnTo>
                  <a:pt x="210311" y="62102"/>
                </a:lnTo>
                <a:lnTo>
                  <a:pt x="210311" y="61721"/>
                </a:lnTo>
                <a:lnTo>
                  <a:pt x="208787" y="60959"/>
                </a:lnTo>
                <a:close/>
              </a:path>
              <a:path w="477520" h="800100">
                <a:moveTo>
                  <a:pt x="210311" y="60959"/>
                </a:moveTo>
                <a:lnTo>
                  <a:pt x="208787" y="60959"/>
                </a:lnTo>
                <a:lnTo>
                  <a:pt x="210311" y="61721"/>
                </a:lnTo>
                <a:lnTo>
                  <a:pt x="210311" y="609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3428" y="2814828"/>
            <a:ext cx="2144395" cy="925194"/>
          </a:xfrm>
          <a:custGeom>
            <a:avLst/>
            <a:gdLst/>
            <a:ahLst/>
            <a:cxnLst/>
            <a:rect l="l" t="t" r="r" b="b"/>
            <a:pathLst>
              <a:path w="2144395" h="925195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2138171" y="925067"/>
                </a:lnTo>
                <a:lnTo>
                  <a:pt x="2142743" y="923543"/>
                </a:lnTo>
                <a:lnTo>
                  <a:pt x="214426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925195">
                <a:moveTo>
                  <a:pt x="2138172" y="4571"/>
                </a:moveTo>
                <a:lnTo>
                  <a:pt x="2138172" y="918971"/>
                </a:lnTo>
                <a:lnTo>
                  <a:pt x="2144267" y="918971"/>
                </a:lnTo>
                <a:lnTo>
                  <a:pt x="2144267" y="4571"/>
                </a:lnTo>
                <a:lnTo>
                  <a:pt x="2138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2819400"/>
            <a:ext cx="21335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3428" y="2814828"/>
            <a:ext cx="2144395" cy="925194"/>
          </a:xfrm>
          <a:custGeom>
            <a:avLst/>
            <a:gdLst/>
            <a:ahLst/>
            <a:cxnLst/>
            <a:rect l="l" t="t" r="r" b="b"/>
            <a:pathLst>
              <a:path w="2144395" h="925195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2138171" y="925067"/>
                </a:lnTo>
                <a:lnTo>
                  <a:pt x="2142743" y="923543"/>
                </a:lnTo>
                <a:lnTo>
                  <a:pt x="214426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92519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2144395" h="925195">
                <a:moveTo>
                  <a:pt x="21335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2133599" y="918971"/>
                </a:lnTo>
                <a:lnTo>
                  <a:pt x="2133599" y="914399"/>
                </a:lnTo>
                <a:close/>
              </a:path>
              <a:path w="2144395" h="925195">
                <a:moveTo>
                  <a:pt x="2133599" y="4571"/>
                </a:moveTo>
                <a:lnTo>
                  <a:pt x="2133599" y="918971"/>
                </a:lnTo>
                <a:lnTo>
                  <a:pt x="2138171" y="914399"/>
                </a:lnTo>
                <a:lnTo>
                  <a:pt x="2144267" y="914399"/>
                </a:lnTo>
                <a:lnTo>
                  <a:pt x="2144267" y="10667"/>
                </a:lnTo>
                <a:lnTo>
                  <a:pt x="2138171" y="10667"/>
                </a:lnTo>
                <a:lnTo>
                  <a:pt x="2133599" y="4571"/>
                </a:lnTo>
                <a:close/>
              </a:path>
              <a:path w="2144395" h="925195">
                <a:moveTo>
                  <a:pt x="2144267" y="914399"/>
                </a:moveTo>
                <a:lnTo>
                  <a:pt x="2138171" y="914399"/>
                </a:lnTo>
                <a:lnTo>
                  <a:pt x="2133599" y="918971"/>
                </a:lnTo>
                <a:lnTo>
                  <a:pt x="2144267" y="918971"/>
                </a:lnTo>
                <a:lnTo>
                  <a:pt x="2144267" y="914399"/>
                </a:lnTo>
                <a:close/>
              </a:path>
              <a:path w="2144395" h="925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144395" h="925195">
                <a:moveTo>
                  <a:pt x="2133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133599" y="10667"/>
                </a:lnTo>
                <a:lnTo>
                  <a:pt x="2133599" y="4571"/>
                </a:lnTo>
                <a:close/>
              </a:path>
              <a:path w="2144395" h="925195">
                <a:moveTo>
                  <a:pt x="2144267" y="4571"/>
                </a:moveTo>
                <a:lnTo>
                  <a:pt x="2133599" y="4571"/>
                </a:lnTo>
                <a:lnTo>
                  <a:pt x="2138171" y="10667"/>
                </a:lnTo>
                <a:lnTo>
                  <a:pt x="2144267" y="10667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71797" y="3070729"/>
            <a:ext cx="19069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</a:pPr>
            <a:r>
              <a:rPr sz="1500" b="1" spc="-15" dirty="0">
                <a:latin typeface="Calibri"/>
                <a:cs typeface="Calibri"/>
              </a:rPr>
              <a:t>ge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N</a:t>
            </a: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5" dirty="0">
                <a:latin typeface="Calibri"/>
                <a:cs typeface="Calibri"/>
              </a:rPr>
              <a:t>m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</a:t>
            </a:r>
            <a:r>
              <a:rPr sz="1500" b="1" spc="-10" dirty="0">
                <a:latin typeface="Calibri"/>
                <a:cs typeface="Calibri"/>
              </a:rPr>
              <a:t>e</a:t>
            </a:r>
            <a:r>
              <a:rPr sz="1500" b="1" dirty="0">
                <a:latin typeface="Calibri"/>
                <a:cs typeface="Calibri"/>
              </a:rPr>
              <a:t>th</a:t>
            </a:r>
            <a:r>
              <a:rPr sz="1500" b="1" spc="-10" dirty="0">
                <a:latin typeface="Calibri"/>
                <a:cs typeface="Calibri"/>
              </a:rPr>
              <a:t>o</a:t>
            </a:r>
            <a:r>
              <a:rPr sz="1500" b="1" dirty="0">
                <a:latin typeface="Calibri"/>
                <a:cs typeface="Calibri"/>
              </a:rPr>
              <a:t>d in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 super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class,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20" dirty="0">
                <a:latin typeface="Calibri"/>
                <a:cs typeface="Calibri"/>
              </a:rPr>
              <a:t>P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3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son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4849367"/>
            <a:ext cx="6075045" cy="2196465"/>
          </a:xfrm>
          <a:custGeom>
            <a:avLst/>
            <a:gdLst/>
            <a:ahLst/>
            <a:cxnLst/>
            <a:rect l="l" t="t" r="r" b="b"/>
            <a:pathLst>
              <a:path w="6075045" h="2196465">
                <a:moveTo>
                  <a:pt x="60685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189987"/>
                </a:lnTo>
                <a:lnTo>
                  <a:pt x="1523" y="2194559"/>
                </a:lnTo>
                <a:lnTo>
                  <a:pt x="4571" y="2196083"/>
                </a:lnTo>
                <a:lnTo>
                  <a:pt x="6068567" y="2196083"/>
                </a:lnTo>
                <a:lnTo>
                  <a:pt x="6073139" y="2194559"/>
                </a:lnTo>
                <a:lnTo>
                  <a:pt x="6074663" y="2189987"/>
                </a:lnTo>
                <a:lnTo>
                  <a:pt x="4572" y="2189987"/>
                </a:lnTo>
                <a:lnTo>
                  <a:pt x="4572" y="6095"/>
                </a:lnTo>
                <a:lnTo>
                  <a:pt x="6074663" y="6095"/>
                </a:lnTo>
                <a:lnTo>
                  <a:pt x="6073139" y="1523"/>
                </a:lnTo>
                <a:lnTo>
                  <a:pt x="6068567" y="0"/>
                </a:lnTo>
                <a:close/>
              </a:path>
              <a:path w="6075045" h="2196465">
                <a:moveTo>
                  <a:pt x="6068568" y="6095"/>
                </a:moveTo>
                <a:lnTo>
                  <a:pt x="6068568" y="2189987"/>
                </a:lnTo>
                <a:lnTo>
                  <a:pt x="6074663" y="2189987"/>
                </a:lnTo>
                <a:lnTo>
                  <a:pt x="6074663" y="6095"/>
                </a:lnTo>
                <a:lnTo>
                  <a:pt x="6068568" y="609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604" y="4855464"/>
            <a:ext cx="6063995" cy="2183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31" y="4849367"/>
            <a:ext cx="6075045" cy="2196465"/>
          </a:xfrm>
          <a:custGeom>
            <a:avLst/>
            <a:gdLst/>
            <a:ahLst/>
            <a:cxnLst/>
            <a:rect l="l" t="t" r="r" b="b"/>
            <a:pathLst>
              <a:path w="6075045" h="2196465">
                <a:moveTo>
                  <a:pt x="60685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2189987"/>
                </a:lnTo>
                <a:lnTo>
                  <a:pt x="1523" y="2194559"/>
                </a:lnTo>
                <a:lnTo>
                  <a:pt x="4571" y="2196083"/>
                </a:lnTo>
                <a:lnTo>
                  <a:pt x="6068567" y="2196083"/>
                </a:lnTo>
                <a:lnTo>
                  <a:pt x="6073139" y="2194559"/>
                </a:lnTo>
                <a:lnTo>
                  <a:pt x="6074663" y="2189987"/>
                </a:lnTo>
                <a:lnTo>
                  <a:pt x="9143" y="2189987"/>
                </a:lnTo>
                <a:lnTo>
                  <a:pt x="4571" y="2185415"/>
                </a:lnTo>
                <a:lnTo>
                  <a:pt x="9143" y="2185415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6074663" y="6095"/>
                </a:lnTo>
                <a:lnTo>
                  <a:pt x="6073139" y="1523"/>
                </a:lnTo>
                <a:lnTo>
                  <a:pt x="6068567" y="0"/>
                </a:lnTo>
                <a:close/>
              </a:path>
              <a:path w="6075045" h="2196465">
                <a:moveTo>
                  <a:pt x="9143" y="2185415"/>
                </a:moveTo>
                <a:lnTo>
                  <a:pt x="4571" y="2185415"/>
                </a:lnTo>
                <a:lnTo>
                  <a:pt x="9143" y="2189987"/>
                </a:lnTo>
                <a:lnTo>
                  <a:pt x="9143" y="2185415"/>
                </a:lnTo>
                <a:close/>
              </a:path>
              <a:path w="6075045" h="2196465">
                <a:moveTo>
                  <a:pt x="6063995" y="2185415"/>
                </a:moveTo>
                <a:lnTo>
                  <a:pt x="9143" y="2185415"/>
                </a:lnTo>
                <a:lnTo>
                  <a:pt x="9143" y="2189987"/>
                </a:lnTo>
                <a:lnTo>
                  <a:pt x="6063995" y="2189987"/>
                </a:lnTo>
                <a:lnTo>
                  <a:pt x="6063995" y="2185415"/>
                </a:lnTo>
                <a:close/>
              </a:path>
              <a:path w="6075045" h="2196465">
                <a:moveTo>
                  <a:pt x="6063995" y="6095"/>
                </a:moveTo>
                <a:lnTo>
                  <a:pt x="6063995" y="2189987"/>
                </a:lnTo>
                <a:lnTo>
                  <a:pt x="6068567" y="2185415"/>
                </a:lnTo>
                <a:lnTo>
                  <a:pt x="6074663" y="2185415"/>
                </a:lnTo>
                <a:lnTo>
                  <a:pt x="6074663" y="10667"/>
                </a:lnTo>
                <a:lnTo>
                  <a:pt x="6068567" y="10667"/>
                </a:lnTo>
                <a:lnTo>
                  <a:pt x="6063995" y="6095"/>
                </a:lnTo>
                <a:close/>
              </a:path>
              <a:path w="6075045" h="2196465">
                <a:moveTo>
                  <a:pt x="6074663" y="2185415"/>
                </a:moveTo>
                <a:lnTo>
                  <a:pt x="6068567" y="2185415"/>
                </a:lnTo>
                <a:lnTo>
                  <a:pt x="6063995" y="2189987"/>
                </a:lnTo>
                <a:lnTo>
                  <a:pt x="6074663" y="2189987"/>
                </a:lnTo>
                <a:lnTo>
                  <a:pt x="6074663" y="2185415"/>
                </a:lnTo>
                <a:close/>
              </a:path>
              <a:path w="6075045" h="2196465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6075045" h="2196465">
                <a:moveTo>
                  <a:pt x="6063995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6063995" y="10667"/>
                </a:lnTo>
                <a:lnTo>
                  <a:pt x="6063995" y="6095"/>
                </a:lnTo>
                <a:close/>
              </a:path>
              <a:path w="6075045" h="2196465">
                <a:moveTo>
                  <a:pt x="6074663" y="6095"/>
                </a:moveTo>
                <a:lnTo>
                  <a:pt x="6063995" y="6095"/>
                </a:lnTo>
                <a:lnTo>
                  <a:pt x="6068567" y="10667"/>
                </a:lnTo>
                <a:lnTo>
                  <a:pt x="6074663" y="10667"/>
                </a:lnTo>
                <a:lnTo>
                  <a:pt x="6074663" y="609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1808" y="4929239"/>
            <a:ext cx="5722620" cy="2050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Child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marL="1384300" marR="1164590" indent="-457834">
              <a:lnSpc>
                <a:spcPct val="120600"/>
              </a:lnSpc>
              <a:spcBef>
                <a:spcPts val="15"/>
              </a:spcBef>
            </a:pP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blic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class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Stu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exten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son{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blic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String</a:t>
            </a:r>
            <a:r>
              <a:rPr sz="16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ge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Name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0" marR="5080">
              <a:lnSpc>
                <a:spcPct val="120600"/>
              </a:lnSpc>
              <a:spcBef>
                <a:spcPts val="10"/>
              </a:spcBef>
            </a:pPr>
            <a:r>
              <a:rPr sz="1600" b="1" spc="-1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b="1" spc="-4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stem.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t.p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rintln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(“Stu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nt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6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tN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B050"/>
                </a:solidFill>
                <a:latin typeface="Arial"/>
                <a:cs typeface="Arial"/>
              </a:rPr>
              <a:t>me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”)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return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name;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95"/>
              </a:spcBef>
            </a:pP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1227" y="3886200"/>
            <a:ext cx="8773795" cy="424180"/>
          </a:xfrm>
          <a:custGeom>
            <a:avLst/>
            <a:gdLst/>
            <a:ahLst/>
            <a:cxnLst/>
            <a:rect l="l" t="t" r="r" b="b"/>
            <a:pathLst>
              <a:path w="8773795" h="424179">
                <a:moveTo>
                  <a:pt x="4572" y="0"/>
                </a:moveTo>
                <a:lnTo>
                  <a:pt x="0" y="0"/>
                </a:lnTo>
                <a:lnTo>
                  <a:pt x="0" y="419100"/>
                </a:lnTo>
                <a:lnTo>
                  <a:pt x="1523" y="422148"/>
                </a:lnTo>
                <a:lnTo>
                  <a:pt x="4571" y="423672"/>
                </a:lnTo>
                <a:lnTo>
                  <a:pt x="8767571" y="423672"/>
                </a:lnTo>
                <a:lnTo>
                  <a:pt x="8772143" y="422148"/>
                </a:lnTo>
                <a:lnTo>
                  <a:pt x="8773667" y="419100"/>
                </a:lnTo>
                <a:lnTo>
                  <a:pt x="4572" y="419100"/>
                </a:lnTo>
                <a:lnTo>
                  <a:pt x="4572" y="0"/>
                </a:lnTo>
                <a:close/>
              </a:path>
              <a:path w="8773795" h="424179">
                <a:moveTo>
                  <a:pt x="8773667" y="0"/>
                </a:moveTo>
                <a:lnTo>
                  <a:pt x="8767572" y="0"/>
                </a:lnTo>
                <a:lnTo>
                  <a:pt x="8767572" y="419100"/>
                </a:lnTo>
                <a:lnTo>
                  <a:pt x="8773667" y="419100"/>
                </a:lnTo>
                <a:lnTo>
                  <a:pt x="8773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886200"/>
            <a:ext cx="8762999" cy="419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3886200"/>
            <a:ext cx="8773795" cy="424180"/>
          </a:xfrm>
          <a:custGeom>
            <a:avLst/>
            <a:gdLst/>
            <a:ahLst/>
            <a:cxnLst/>
            <a:rect l="l" t="t" r="r" b="b"/>
            <a:pathLst>
              <a:path w="8773795" h="424179">
                <a:moveTo>
                  <a:pt x="10667" y="0"/>
                </a:moveTo>
                <a:lnTo>
                  <a:pt x="0" y="0"/>
                </a:lnTo>
                <a:lnTo>
                  <a:pt x="0" y="419100"/>
                </a:lnTo>
                <a:lnTo>
                  <a:pt x="1523" y="422148"/>
                </a:lnTo>
                <a:lnTo>
                  <a:pt x="4571" y="423672"/>
                </a:lnTo>
                <a:lnTo>
                  <a:pt x="8767571" y="423672"/>
                </a:lnTo>
                <a:lnTo>
                  <a:pt x="8772143" y="422148"/>
                </a:lnTo>
                <a:lnTo>
                  <a:pt x="8773667" y="419100"/>
                </a:lnTo>
                <a:lnTo>
                  <a:pt x="10667" y="419100"/>
                </a:lnTo>
                <a:lnTo>
                  <a:pt x="4571" y="414528"/>
                </a:lnTo>
                <a:lnTo>
                  <a:pt x="10667" y="414528"/>
                </a:lnTo>
                <a:lnTo>
                  <a:pt x="10667" y="0"/>
                </a:lnTo>
                <a:close/>
              </a:path>
              <a:path w="8773795" h="424179">
                <a:moveTo>
                  <a:pt x="10667" y="414528"/>
                </a:moveTo>
                <a:lnTo>
                  <a:pt x="4571" y="414528"/>
                </a:lnTo>
                <a:lnTo>
                  <a:pt x="10667" y="419100"/>
                </a:lnTo>
                <a:lnTo>
                  <a:pt x="10667" y="414528"/>
                </a:lnTo>
                <a:close/>
              </a:path>
              <a:path w="8773795" h="424179">
                <a:moveTo>
                  <a:pt x="8762999" y="414528"/>
                </a:moveTo>
                <a:lnTo>
                  <a:pt x="10667" y="414528"/>
                </a:lnTo>
                <a:lnTo>
                  <a:pt x="10667" y="419100"/>
                </a:lnTo>
                <a:lnTo>
                  <a:pt x="8762999" y="419100"/>
                </a:lnTo>
                <a:lnTo>
                  <a:pt x="8762999" y="414528"/>
                </a:lnTo>
                <a:close/>
              </a:path>
              <a:path w="8773795" h="424179">
                <a:moveTo>
                  <a:pt x="8773667" y="0"/>
                </a:moveTo>
                <a:lnTo>
                  <a:pt x="8762999" y="0"/>
                </a:lnTo>
                <a:lnTo>
                  <a:pt x="8762999" y="419100"/>
                </a:lnTo>
                <a:lnTo>
                  <a:pt x="8767571" y="414528"/>
                </a:lnTo>
                <a:lnTo>
                  <a:pt x="8773667" y="414528"/>
                </a:lnTo>
                <a:lnTo>
                  <a:pt x="8773667" y="0"/>
                </a:lnTo>
                <a:close/>
              </a:path>
              <a:path w="8773795" h="424179">
                <a:moveTo>
                  <a:pt x="8773667" y="414528"/>
                </a:moveTo>
                <a:lnTo>
                  <a:pt x="8767571" y="414528"/>
                </a:lnTo>
                <a:lnTo>
                  <a:pt x="8762999" y="419100"/>
                </a:lnTo>
                <a:lnTo>
                  <a:pt x="8773667" y="419100"/>
                </a:lnTo>
                <a:lnTo>
                  <a:pt x="8773667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0376" y="4015500"/>
            <a:ext cx="104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7000" y="5521452"/>
            <a:ext cx="477520" cy="800100"/>
          </a:xfrm>
          <a:custGeom>
            <a:avLst/>
            <a:gdLst/>
            <a:ahLst/>
            <a:cxnLst/>
            <a:rect l="l" t="t" r="r" b="b"/>
            <a:pathLst>
              <a:path w="477520" h="800100">
                <a:moveTo>
                  <a:pt x="210007" y="738225"/>
                </a:moveTo>
                <a:lnTo>
                  <a:pt x="202691" y="740663"/>
                </a:lnTo>
                <a:lnTo>
                  <a:pt x="195071" y="743711"/>
                </a:lnTo>
                <a:lnTo>
                  <a:pt x="185927" y="746759"/>
                </a:lnTo>
                <a:lnTo>
                  <a:pt x="173735" y="748283"/>
                </a:lnTo>
                <a:lnTo>
                  <a:pt x="143255" y="754379"/>
                </a:lnTo>
                <a:lnTo>
                  <a:pt x="108203" y="757427"/>
                </a:lnTo>
                <a:lnTo>
                  <a:pt x="45719" y="761999"/>
                </a:lnTo>
                <a:lnTo>
                  <a:pt x="0" y="761999"/>
                </a:lnTo>
                <a:lnTo>
                  <a:pt x="1523" y="800099"/>
                </a:lnTo>
                <a:lnTo>
                  <a:pt x="47243" y="800099"/>
                </a:lnTo>
                <a:lnTo>
                  <a:pt x="131063" y="794003"/>
                </a:lnTo>
                <a:lnTo>
                  <a:pt x="149351" y="790955"/>
                </a:lnTo>
                <a:lnTo>
                  <a:pt x="166115" y="789431"/>
                </a:lnTo>
                <a:lnTo>
                  <a:pt x="181355" y="786383"/>
                </a:lnTo>
                <a:lnTo>
                  <a:pt x="195071" y="783335"/>
                </a:lnTo>
                <a:lnTo>
                  <a:pt x="207263" y="778763"/>
                </a:lnTo>
                <a:lnTo>
                  <a:pt x="219455" y="775715"/>
                </a:lnTo>
                <a:lnTo>
                  <a:pt x="227075" y="771143"/>
                </a:lnTo>
                <a:lnTo>
                  <a:pt x="228599" y="771143"/>
                </a:lnTo>
                <a:lnTo>
                  <a:pt x="234695" y="766571"/>
                </a:lnTo>
                <a:lnTo>
                  <a:pt x="236219" y="766571"/>
                </a:lnTo>
                <a:lnTo>
                  <a:pt x="245363" y="757427"/>
                </a:lnTo>
                <a:lnTo>
                  <a:pt x="245363" y="754379"/>
                </a:lnTo>
                <a:lnTo>
                  <a:pt x="246887" y="752855"/>
                </a:lnTo>
                <a:lnTo>
                  <a:pt x="246887" y="749807"/>
                </a:lnTo>
                <a:lnTo>
                  <a:pt x="248411" y="748283"/>
                </a:lnTo>
                <a:lnTo>
                  <a:pt x="248411" y="742187"/>
                </a:lnTo>
                <a:lnTo>
                  <a:pt x="210311" y="742187"/>
                </a:lnTo>
                <a:lnTo>
                  <a:pt x="210311" y="739139"/>
                </a:lnTo>
                <a:lnTo>
                  <a:pt x="208787" y="739139"/>
                </a:lnTo>
                <a:lnTo>
                  <a:pt x="210007" y="738225"/>
                </a:lnTo>
                <a:close/>
              </a:path>
              <a:path w="477520" h="800100">
                <a:moveTo>
                  <a:pt x="211835" y="737615"/>
                </a:moveTo>
                <a:lnTo>
                  <a:pt x="210311" y="738377"/>
                </a:lnTo>
                <a:lnTo>
                  <a:pt x="210311" y="742187"/>
                </a:lnTo>
                <a:lnTo>
                  <a:pt x="211835" y="737615"/>
                </a:lnTo>
                <a:close/>
              </a:path>
              <a:path w="477520" h="800100">
                <a:moveTo>
                  <a:pt x="248411" y="734567"/>
                </a:moveTo>
                <a:lnTo>
                  <a:pt x="214883" y="734567"/>
                </a:lnTo>
                <a:lnTo>
                  <a:pt x="211835" y="737615"/>
                </a:lnTo>
                <a:lnTo>
                  <a:pt x="210311" y="742187"/>
                </a:lnTo>
                <a:lnTo>
                  <a:pt x="248411" y="742187"/>
                </a:lnTo>
                <a:lnTo>
                  <a:pt x="248411" y="734567"/>
                </a:lnTo>
                <a:close/>
              </a:path>
              <a:path w="477520" h="800100">
                <a:moveTo>
                  <a:pt x="210311" y="738123"/>
                </a:moveTo>
                <a:lnTo>
                  <a:pt x="210007" y="738225"/>
                </a:lnTo>
                <a:lnTo>
                  <a:pt x="208787" y="739139"/>
                </a:lnTo>
                <a:lnTo>
                  <a:pt x="210311" y="738377"/>
                </a:lnTo>
                <a:lnTo>
                  <a:pt x="210311" y="738123"/>
                </a:lnTo>
                <a:close/>
              </a:path>
              <a:path w="477520" h="800100">
                <a:moveTo>
                  <a:pt x="210311" y="738377"/>
                </a:moveTo>
                <a:lnTo>
                  <a:pt x="208787" y="739139"/>
                </a:lnTo>
                <a:lnTo>
                  <a:pt x="210311" y="739139"/>
                </a:lnTo>
                <a:lnTo>
                  <a:pt x="210311" y="738377"/>
                </a:lnTo>
                <a:close/>
              </a:path>
              <a:path w="477520" h="800100">
                <a:moveTo>
                  <a:pt x="211835" y="737615"/>
                </a:moveTo>
                <a:lnTo>
                  <a:pt x="210311" y="738123"/>
                </a:lnTo>
                <a:lnTo>
                  <a:pt x="210311" y="738377"/>
                </a:lnTo>
                <a:lnTo>
                  <a:pt x="211835" y="737615"/>
                </a:lnTo>
                <a:close/>
              </a:path>
              <a:path w="477520" h="800100">
                <a:moveTo>
                  <a:pt x="210311" y="737996"/>
                </a:moveTo>
                <a:lnTo>
                  <a:pt x="210007" y="738225"/>
                </a:lnTo>
                <a:lnTo>
                  <a:pt x="210311" y="738123"/>
                </a:lnTo>
                <a:close/>
              </a:path>
              <a:path w="477520" h="800100">
                <a:moveTo>
                  <a:pt x="214883" y="734567"/>
                </a:moveTo>
                <a:lnTo>
                  <a:pt x="210311" y="737996"/>
                </a:lnTo>
                <a:lnTo>
                  <a:pt x="211835" y="737615"/>
                </a:lnTo>
                <a:lnTo>
                  <a:pt x="214883" y="734567"/>
                </a:lnTo>
                <a:close/>
              </a:path>
              <a:path w="477520" h="800100">
                <a:moveTo>
                  <a:pt x="257555" y="400049"/>
                </a:moveTo>
                <a:lnTo>
                  <a:pt x="251459" y="402335"/>
                </a:lnTo>
                <a:lnTo>
                  <a:pt x="240791" y="405383"/>
                </a:lnTo>
                <a:lnTo>
                  <a:pt x="231647" y="409955"/>
                </a:lnTo>
                <a:lnTo>
                  <a:pt x="230123" y="409955"/>
                </a:lnTo>
                <a:lnTo>
                  <a:pt x="228599" y="411479"/>
                </a:lnTo>
                <a:lnTo>
                  <a:pt x="224027" y="414527"/>
                </a:lnTo>
                <a:lnTo>
                  <a:pt x="222503" y="416051"/>
                </a:lnTo>
                <a:lnTo>
                  <a:pt x="220979" y="416051"/>
                </a:lnTo>
                <a:lnTo>
                  <a:pt x="219455" y="417575"/>
                </a:lnTo>
                <a:lnTo>
                  <a:pt x="216407" y="422147"/>
                </a:lnTo>
                <a:lnTo>
                  <a:pt x="213359" y="425195"/>
                </a:lnTo>
                <a:lnTo>
                  <a:pt x="213359" y="426719"/>
                </a:lnTo>
                <a:lnTo>
                  <a:pt x="211835" y="428243"/>
                </a:lnTo>
                <a:lnTo>
                  <a:pt x="211835" y="429767"/>
                </a:lnTo>
                <a:lnTo>
                  <a:pt x="210311" y="431291"/>
                </a:lnTo>
                <a:lnTo>
                  <a:pt x="210311" y="737996"/>
                </a:lnTo>
                <a:lnTo>
                  <a:pt x="214883" y="734567"/>
                </a:lnTo>
                <a:lnTo>
                  <a:pt x="248411" y="734567"/>
                </a:lnTo>
                <a:lnTo>
                  <a:pt x="248411" y="448055"/>
                </a:lnTo>
                <a:lnTo>
                  <a:pt x="243839" y="448055"/>
                </a:lnTo>
                <a:lnTo>
                  <a:pt x="244982" y="446531"/>
                </a:lnTo>
                <a:lnTo>
                  <a:pt x="243839" y="446531"/>
                </a:lnTo>
                <a:lnTo>
                  <a:pt x="246125" y="445007"/>
                </a:lnTo>
                <a:lnTo>
                  <a:pt x="247268" y="443483"/>
                </a:lnTo>
                <a:lnTo>
                  <a:pt x="246887" y="443483"/>
                </a:lnTo>
                <a:lnTo>
                  <a:pt x="248411" y="438911"/>
                </a:lnTo>
                <a:lnTo>
                  <a:pt x="262127" y="438911"/>
                </a:lnTo>
                <a:lnTo>
                  <a:pt x="272795" y="435863"/>
                </a:lnTo>
                <a:lnTo>
                  <a:pt x="284987" y="432815"/>
                </a:lnTo>
                <a:lnTo>
                  <a:pt x="298703" y="429767"/>
                </a:lnTo>
                <a:lnTo>
                  <a:pt x="315467" y="428243"/>
                </a:lnTo>
                <a:lnTo>
                  <a:pt x="332231" y="425195"/>
                </a:lnTo>
                <a:lnTo>
                  <a:pt x="390143" y="420623"/>
                </a:lnTo>
                <a:lnTo>
                  <a:pt x="413003" y="420623"/>
                </a:lnTo>
                <a:lnTo>
                  <a:pt x="434339" y="419099"/>
                </a:lnTo>
                <a:lnTo>
                  <a:pt x="411479" y="419099"/>
                </a:lnTo>
                <a:lnTo>
                  <a:pt x="327659" y="413003"/>
                </a:lnTo>
                <a:lnTo>
                  <a:pt x="309371" y="409955"/>
                </a:lnTo>
                <a:lnTo>
                  <a:pt x="292607" y="408431"/>
                </a:lnTo>
                <a:lnTo>
                  <a:pt x="277367" y="405383"/>
                </a:lnTo>
                <a:lnTo>
                  <a:pt x="263651" y="402335"/>
                </a:lnTo>
                <a:lnTo>
                  <a:pt x="257555" y="400049"/>
                </a:lnTo>
                <a:close/>
              </a:path>
              <a:path w="477520" h="800100">
                <a:moveTo>
                  <a:pt x="246887" y="445007"/>
                </a:moveTo>
                <a:lnTo>
                  <a:pt x="245668" y="445617"/>
                </a:lnTo>
                <a:lnTo>
                  <a:pt x="243839" y="448055"/>
                </a:lnTo>
                <a:lnTo>
                  <a:pt x="246887" y="445007"/>
                </a:lnTo>
                <a:close/>
              </a:path>
              <a:path w="477520" h="800100">
                <a:moveTo>
                  <a:pt x="248411" y="444245"/>
                </a:moveTo>
                <a:lnTo>
                  <a:pt x="246887" y="445007"/>
                </a:lnTo>
                <a:lnTo>
                  <a:pt x="243839" y="448055"/>
                </a:lnTo>
                <a:lnTo>
                  <a:pt x="248411" y="448055"/>
                </a:lnTo>
                <a:lnTo>
                  <a:pt x="248411" y="444245"/>
                </a:lnTo>
                <a:close/>
              </a:path>
              <a:path w="477520" h="800100">
                <a:moveTo>
                  <a:pt x="246125" y="445007"/>
                </a:moveTo>
                <a:lnTo>
                  <a:pt x="243839" y="446531"/>
                </a:lnTo>
                <a:lnTo>
                  <a:pt x="245668" y="445617"/>
                </a:lnTo>
                <a:lnTo>
                  <a:pt x="246125" y="445007"/>
                </a:lnTo>
                <a:close/>
              </a:path>
              <a:path w="477520" h="800100">
                <a:moveTo>
                  <a:pt x="245668" y="445617"/>
                </a:moveTo>
                <a:lnTo>
                  <a:pt x="243839" y="446531"/>
                </a:lnTo>
                <a:lnTo>
                  <a:pt x="244982" y="446531"/>
                </a:lnTo>
                <a:lnTo>
                  <a:pt x="245668" y="445617"/>
                </a:lnTo>
                <a:close/>
              </a:path>
              <a:path w="477520" h="800100">
                <a:moveTo>
                  <a:pt x="248411" y="443483"/>
                </a:moveTo>
                <a:lnTo>
                  <a:pt x="246125" y="445007"/>
                </a:lnTo>
                <a:lnTo>
                  <a:pt x="245668" y="445617"/>
                </a:lnTo>
                <a:lnTo>
                  <a:pt x="246887" y="445007"/>
                </a:lnTo>
                <a:lnTo>
                  <a:pt x="248411" y="443483"/>
                </a:lnTo>
                <a:close/>
              </a:path>
              <a:path w="477520" h="800100">
                <a:moveTo>
                  <a:pt x="248411" y="441959"/>
                </a:moveTo>
                <a:lnTo>
                  <a:pt x="246125" y="445007"/>
                </a:lnTo>
                <a:lnTo>
                  <a:pt x="248411" y="443483"/>
                </a:lnTo>
                <a:lnTo>
                  <a:pt x="248411" y="441959"/>
                </a:lnTo>
                <a:close/>
              </a:path>
              <a:path w="477520" h="800100">
                <a:moveTo>
                  <a:pt x="248411" y="443483"/>
                </a:moveTo>
                <a:lnTo>
                  <a:pt x="246887" y="445007"/>
                </a:lnTo>
                <a:lnTo>
                  <a:pt x="248411" y="444245"/>
                </a:lnTo>
                <a:lnTo>
                  <a:pt x="248411" y="443483"/>
                </a:lnTo>
                <a:close/>
              </a:path>
              <a:path w="477520" h="800100">
                <a:moveTo>
                  <a:pt x="262127" y="438911"/>
                </a:moveTo>
                <a:lnTo>
                  <a:pt x="248411" y="438911"/>
                </a:lnTo>
                <a:lnTo>
                  <a:pt x="248411" y="444245"/>
                </a:lnTo>
                <a:lnTo>
                  <a:pt x="252983" y="441959"/>
                </a:lnTo>
                <a:lnTo>
                  <a:pt x="262127" y="438911"/>
                </a:lnTo>
                <a:close/>
              </a:path>
              <a:path w="477520" h="800100">
                <a:moveTo>
                  <a:pt x="248411" y="438911"/>
                </a:moveTo>
                <a:lnTo>
                  <a:pt x="246887" y="443483"/>
                </a:lnTo>
                <a:lnTo>
                  <a:pt x="248411" y="441959"/>
                </a:lnTo>
                <a:lnTo>
                  <a:pt x="248411" y="438911"/>
                </a:lnTo>
                <a:close/>
              </a:path>
              <a:path w="477520" h="800100">
                <a:moveTo>
                  <a:pt x="248411" y="441959"/>
                </a:moveTo>
                <a:lnTo>
                  <a:pt x="246887" y="443483"/>
                </a:lnTo>
                <a:lnTo>
                  <a:pt x="247268" y="443483"/>
                </a:lnTo>
                <a:lnTo>
                  <a:pt x="248411" y="441959"/>
                </a:lnTo>
                <a:close/>
              </a:path>
              <a:path w="477520" h="800100">
                <a:moveTo>
                  <a:pt x="457199" y="380999"/>
                </a:moveTo>
                <a:lnTo>
                  <a:pt x="434339" y="380999"/>
                </a:lnTo>
                <a:lnTo>
                  <a:pt x="411479" y="382523"/>
                </a:lnTo>
                <a:lnTo>
                  <a:pt x="388619" y="382523"/>
                </a:lnTo>
                <a:lnTo>
                  <a:pt x="327659" y="387095"/>
                </a:lnTo>
                <a:lnTo>
                  <a:pt x="294131" y="393191"/>
                </a:lnTo>
                <a:lnTo>
                  <a:pt x="277367" y="394715"/>
                </a:lnTo>
                <a:lnTo>
                  <a:pt x="263651" y="397763"/>
                </a:lnTo>
                <a:lnTo>
                  <a:pt x="257555" y="400049"/>
                </a:lnTo>
                <a:lnTo>
                  <a:pt x="263651" y="402335"/>
                </a:lnTo>
                <a:lnTo>
                  <a:pt x="277367" y="405383"/>
                </a:lnTo>
                <a:lnTo>
                  <a:pt x="292607" y="408431"/>
                </a:lnTo>
                <a:lnTo>
                  <a:pt x="309371" y="409955"/>
                </a:lnTo>
                <a:lnTo>
                  <a:pt x="327659" y="413003"/>
                </a:lnTo>
                <a:lnTo>
                  <a:pt x="411479" y="419099"/>
                </a:lnTo>
                <a:lnTo>
                  <a:pt x="434339" y="419099"/>
                </a:lnTo>
                <a:lnTo>
                  <a:pt x="457199" y="418991"/>
                </a:lnTo>
                <a:lnTo>
                  <a:pt x="457199" y="380999"/>
                </a:lnTo>
                <a:close/>
              </a:path>
              <a:path w="477520" h="800100">
                <a:moveTo>
                  <a:pt x="457199" y="418991"/>
                </a:moveTo>
                <a:lnTo>
                  <a:pt x="434339" y="419099"/>
                </a:lnTo>
                <a:lnTo>
                  <a:pt x="457199" y="419099"/>
                </a:lnTo>
                <a:close/>
              </a:path>
              <a:path w="477520" h="800100">
                <a:moveTo>
                  <a:pt x="458723" y="380999"/>
                </a:moveTo>
                <a:lnTo>
                  <a:pt x="457199" y="380999"/>
                </a:lnTo>
                <a:lnTo>
                  <a:pt x="457199" y="418991"/>
                </a:lnTo>
                <a:lnTo>
                  <a:pt x="460587" y="418975"/>
                </a:lnTo>
                <a:lnTo>
                  <a:pt x="471966" y="412389"/>
                </a:lnTo>
                <a:lnTo>
                  <a:pt x="476921" y="398974"/>
                </a:lnTo>
                <a:lnTo>
                  <a:pt x="470689" y="386289"/>
                </a:lnTo>
                <a:lnTo>
                  <a:pt x="458723" y="380999"/>
                </a:lnTo>
                <a:close/>
              </a:path>
              <a:path w="477520" h="800100">
                <a:moveTo>
                  <a:pt x="210311" y="63245"/>
                </a:moveTo>
                <a:lnTo>
                  <a:pt x="210311" y="368807"/>
                </a:lnTo>
                <a:lnTo>
                  <a:pt x="211835" y="370331"/>
                </a:lnTo>
                <a:lnTo>
                  <a:pt x="211835" y="371855"/>
                </a:lnTo>
                <a:lnTo>
                  <a:pt x="213359" y="373379"/>
                </a:lnTo>
                <a:lnTo>
                  <a:pt x="213359" y="376427"/>
                </a:lnTo>
                <a:lnTo>
                  <a:pt x="222503" y="385571"/>
                </a:lnTo>
                <a:lnTo>
                  <a:pt x="224027" y="385571"/>
                </a:lnTo>
                <a:lnTo>
                  <a:pt x="228599" y="390143"/>
                </a:lnTo>
                <a:lnTo>
                  <a:pt x="231647" y="390143"/>
                </a:lnTo>
                <a:lnTo>
                  <a:pt x="239267" y="394715"/>
                </a:lnTo>
                <a:lnTo>
                  <a:pt x="251459" y="397763"/>
                </a:lnTo>
                <a:lnTo>
                  <a:pt x="257555" y="400049"/>
                </a:lnTo>
                <a:lnTo>
                  <a:pt x="263651" y="397763"/>
                </a:lnTo>
                <a:lnTo>
                  <a:pt x="277367" y="394715"/>
                </a:lnTo>
                <a:lnTo>
                  <a:pt x="294131" y="393191"/>
                </a:lnTo>
                <a:lnTo>
                  <a:pt x="327659" y="387095"/>
                </a:lnTo>
                <a:lnTo>
                  <a:pt x="388619" y="382523"/>
                </a:lnTo>
                <a:lnTo>
                  <a:pt x="411479" y="382523"/>
                </a:lnTo>
                <a:lnTo>
                  <a:pt x="434339" y="380999"/>
                </a:lnTo>
                <a:lnTo>
                  <a:pt x="413003" y="380999"/>
                </a:lnTo>
                <a:lnTo>
                  <a:pt x="350519" y="376427"/>
                </a:lnTo>
                <a:lnTo>
                  <a:pt x="315467" y="373379"/>
                </a:lnTo>
                <a:lnTo>
                  <a:pt x="284987" y="367283"/>
                </a:lnTo>
                <a:lnTo>
                  <a:pt x="272795" y="365759"/>
                </a:lnTo>
                <a:lnTo>
                  <a:pt x="263651" y="362711"/>
                </a:lnTo>
                <a:lnTo>
                  <a:pt x="248411" y="362711"/>
                </a:lnTo>
                <a:lnTo>
                  <a:pt x="248411" y="361187"/>
                </a:lnTo>
                <a:lnTo>
                  <a:pt x="246887" y="356615"/>
                </a:lnTo>
                <a:lnTo>
                  <a:pt x="243839" y="353567"/>
                </a:lnTo>
                <a:lnTo>
                  <a:pt x="248411" y="353567"/>
                </a:lnTo>
                <a:lnTo>
                  <a:pt x="248411" y="67055"/>
                </a:lnTo>
                <a:lnTo>
                  <a:pt x="214883" y="67055"/>
                </a:lnTo>
                <a:lnTo>
                  <a:pt x="211835" y="64007"/>
                </a:lnTo>
                <a:lnTo>
                  <a:pt x="210311" y="63245"/>
                </a:lnTo>
                <a:close/>
              </a:path>
              <a:path w="477520" h="800100">
                <a:moveTo>
                  <a:pt x="248411" y="357377"/>
                </a:moveTo>
                <a:lnTo>
                  <a:pt x="248411" y="362711"/>
                </a:lnTo>
                <a:lnTo>
                  <a:pt x="263651" y="362711"/>
                </a:lnTo>
                <a:lnTo>
                  <a:pt x="254507" y="359663"/>
                </a:lnTo>
                <a:lnTo>
                  <a:pt x="250697" y="358139"/>
                </a:lnTo>
                <a:lnTo>
                  <a:pt x="249935" y="358139"/>
                </a:lnTo>
                <a:lnTo>
                  <a:pt x="248411" y="357377"/>
                </a:lnTo>
                <a:close/>
              </a:path>
              <a:path w="477520" h="800100">
                <a:moveTo>
                  <a:pt x="246887" y="356615"/>
                </a:moveTo>
                <a:lnTo>
                  <a:pt x="248411" y="361187"/>
                </a:lnTo>
                <a:lnTo>
                  <a:pt x="248411" y="357377"/>
                </a:lnTo>
                <a:lnTo>
                  <a:pt x="246887" y="356615"/>
                </a:lnTo>
                <a:close/>
              </a:path>
              <a:path w="477520" h="800100">
                <a:moveTo>
                  <a:pt x="248411" y="357225"/>
                </a:moveTo>
                <a:lnTo>
                  <a:pt x="248411" y="357377"/>
                </a:lnTo>
                <a:lnTo>
                  <a:pt x="249935" y="358139"/>
                </a:lnTo>
                <a:lnTo>
                  <a:pt x="249065" y="357486"/>
                </a:lnTo>
                <a:lnTo>
                  <a:pt x="248411" y="357225"/>
                </a:lnTo>
                <a:close/>
              </a:path>
              <a:path w="477520" h="800100">
                <a:moveTo>
                  <a:pt x="249065" y="357486"/>
                </a:moveTo>
                <a:lnTo>
                  <a:pt x="249935" y="358139"/>
                </a:lnTo>
                <a:lnTo>
                  <a:pt x="250697" y="358139"/>
                </a:lnTo>
                <a:lnTo>
                  <a:pt x="249065" y="357486"/>
                </a:lnTo>
                <a:close/>
              </a:path>
              <a:path w="477520" h="800100">
                <a:moveTo>
                  <a:pt x="248411" y="356996"/>
                </a:moveTo>
                <a:lnTo>
                  <a:pt x="248411" y="357225"/>
                </a:lnTo>
                <a:lnTo>
                  <a:pt x="249065" y="357486"/>
                </a:lnTo>
                <a:lnTo>
                  <a:pt x="248411" y="356996"/>
                </a:lnTo>
                <a:close/>
              </a:path>
              <a:path w="477520" h="800100">
                <a:moveTo>
                  <a:pt x="246887" y="356615"/>
                </a:moveTo>
                <a:lnTo>
                  <a:pt x="248411" y="357377"/>
                </a:lnTo>
                <a:lnTo>
                  <a:pt x="248411" y="357225"/>
                </a:lnTo>
                <a:lnTo>
                  <a:pt x="246887" y="356615"/>
                </a:lnTo>
                <a:close/>
              </a:path>
              <a:path w="477520" h="800100">
                <a:moveTo>
                  <a:pt x="243839" y="353567"/>
                </a:moveTo>
                <a:lnTo>
                  <a:pt x="246887" y="356615"/>
                </a:lnTo>
                <a:lnTo>
                  <a:pt x="248411" y="357225"/>
                </a:lnTo>
                <a:lnTo>
                  <a:pt x="248411" y="356996"/>
                </a:lnTo>
                <a:lnTo>
                  <a:pt x="243839" y="353567"/>
                </a:lnTo>
                <a:close/>
              </a:path>
              <a:path w="477520" h="800100">
                <a:moveTo>
                  <a:pt x="248411" y="353567"/>
                </a:moveTo>
                <a:lnTo>
                  <a:pt x="243839" y="353567"/>
                </a:lnTo>
                <a:lnTo>
                  <a:pt x="248411" y="356996"/>
                </a:lnTo>
                <a:lnTo>
                  <a:pt x="248411" y="353567"/>
                </a:lnTo>
                <a:close/>
              </a:path>
              <a:path w="477520" h="800100">
                <a:moveTo>
                  <a:pt x="211835" y="64007"/>
                </a:moveTo>
                <a:lnTo>
                  <a:pt x="214883" y="67055"/>
                </a:lnTo>
                <a:lnTo>
                  <a:pt x="213055" y="64617"/>
                </a:lnTo>
                <a:lnTo>
                  <a:pt x="211835" y="64007"/>
                </a:lnTo>
                <a:close/>
              </a:path>
              <a:path w="477520" h="800100">
                <a:moveTo>
                  <a:pt x="213055" y="64617"/>
                </a:moveTo>
                <a:lnTo>
                  <a:pt x="214883" y="67055"/>
                </a:lnTo>
                <a:lnTo>
                  <a:pt x="248411" y="67055"/>
                </a:lnTo>
                <a:lnTo>
                  <a:pt x="248411" y="65531"/>
                </a:lnTo>
                <a:lnTo>
                  <a:pt x="214883" y="65531"/>
                </a:lnTo>
                <a:lnTo>
                  <a:pt x="213055" y="64617"/>
                </a:lnTo>
                <a:close/>
              </a:path>
              <a:path w="477520" h="800100">
                <a:moveTo>
                  <a:pt x="212597" y="64007"/>
                </a:moveTo>
                <a:lnTo>
                  <a:pt x="213055" y="64617"/>
                </a:lnTo>
                <a:lnTo>
                  <a:pt x="214883" y="65531"/>
                </a:lnTo>
                <a:lnTo>
                  <a:pt x="212597" y="64007"/>
                </a:lnTo>
                <a:close/>
              </a:path>
              <a:path w="477520" h="800100">
                <a:moveTo>
                  <a:pt x="210311" y="60959"/>
                </a:moveTo>
                <a:lnTo>
                  <a:pt x="212597" y="64007"/>
                </a:lnTo>
                <a:lnTo>
                  <a:pt x="214883" y="65531"/>
                </a:lnTo>
                <a:lnTo>
                  <a:pt x="248411" y="65531"/>
                </a:lnTo>
                <a:lnTo>
                  <a:pt x="248411" y="62483"/>
                </a:lnTo>
                <a:lnTo>
                  <a:pt x="211835" y="62483"/>
                </a:lnTo>
                <a:lnTo>
                  <a:pt x="210311" y="60959"/>
                </a:lnTo>
                <a:close/>
              </a:path>
              <a:path w="477520" h="800100">
                <a:moveTo>
                  <a:pt x="210311" y="62483"/>
                </a:moveTo>
                <a:lnTo>
                  <a:pt x="211835" y="64007"/>
                </a:lnTo>
                <a:lnTo>
                  <a:pt x="213055" y="64617"/>
                </a:lnTo>
                <a:lnTo>
                  <a:pt x="212597" y="64007"/>
                </a:lnTo>
                <a:lnTo>
                  <a:pt x="210311" y="62483"/>
                </a:lnTo>
                <a:close/>
              </a:path>
              <a:path w="477520" h="800100">
                <a:moveTo>
                  <a:pt x="210311" y="62483"/>
                </a:moveTo>
                <a:lnTo>
                  <a:pt x="210311" y="63245"/>
                </a:lnTo>
                <a:lnTo>
                  <a:pt x="211835" y="64007"/>
                </a:lnTo>
                <a:lnTo>
                  <a:pt x="210311" y="62483"/>
                </a:lnTo>
                <a:close/>
              </a:path>
              <a:path w="477520" h="800100">
                <a:moveTo>
                  <a:pt x="210311" y="60959"/>
                </a:moveTo>
                <a:lnTo>
                  <a:pt x="210311" y="62483"/>
                </a:lnTo>
                <a:lnTo>
                  <a:pt x="212597" y="64007"/>
                </a:lnTo>
                <a:lnTo>
                  <a:pt x="210311" y="60959"/>
                </a:lnTo>
                <a:close/>
              </a:path>
              <a:path w="477520" h="8001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24383" y="38099"/>
                </a:lnTo>
                <a:lnTo>
                  <a:pt x="45719" y="39623"/>
                </a:lnTo>
                <a:lnTo>
                  <a:pt x="68579" y="39623"/>
                </a:lnTo>
                <a:lnTo>
                  <a:pt x="126491" y="44195"/>
                </a:lnTo>
                <a:lnTo>
                  <a:pt x="143255" y="47243"/>
                </a:lnTo>
                <a:lnTo>
                  <a:pt x="160019" y="48767"/>
                </a:lnTo>
                <a:lnTo>
                  <a:pt x="205739" y="60959"/>
                </a:lnTo>
                <a:lnTo>
                  <a:pt x="210311" y="63245"/>
                </a:lnTo>
                <a:lnTo>
                  <a:pt x="210311" y="57911"/>
                </a:lnTo>
                <a:lnTo>
                  <a:pt x="248411" y="57911"/>
                </a:lnTo>
                <a:lnTo>
                  <a:pt x="248411" y="53339"/>
                </a:lnTo>
                <a:lnTo>
                  <a:pt x="246887" y="50291"/>
                </a:lnTo>
                <a:lnTo>
                  <a:pt x="246887" y="47243"/>
                </a:lnTo>
                <a:lnTo>
                  <a:pt x="245363" y="45719"/>
                </a:lnTo>
                <a:lnTo>
                  <a:pt x="245363" y="44195"/>
                </a:lnTo>
                <a:lnTo>
                  <a:pt x="242315" y="41147"/>
                </a:lnTo>
                <a:lnTo>
                  <a:pt x="239267" y="36575"/>
                </a:lnTo>
                <a:lnTo>
                  <a:pt x="237743" y="35051"/>
                </a:lnTo>
                <a:lnTo>
                  <a:pt x="236219" y="35051"/>
                </a:lnTo>
                <a:lnTo>
                  <a:pt x="234695" y="33527"/>
                </a:lnTo>
                <a:lnTo>
                  <a:pt x="228599" y="30479"/>
                </a:lnTo>
                <a:lnTo>
                  <a:pt x="228599" y="28955"/>
                </a:lnTo>
                <a:lnTo>
                  <a:pt x="227075" y="28955"/>
                </a:lnTo>
                <a:lnTo>
                  <a:pt x="217931" y="24383"/>
                </a:lnTo>
                <a:lnTo>
                  <a:pt x="207263" y="21335"/>
                </a:lnTo>
                <a:lnTo>
                  <a:pt x="193547" y="16763"/>
                </a:lnTo>
                <a:lnTo>
                  <a:pt x="181355" y="13715"/>
                </a:lnTo>
                <a:lnTo>
                  <a:pt x="164591" y="12191"/>
                </a:lnTo>
                <a:lnTo>
                  <a:pt x="131063" y="6095"/>
                </a:lnTo>
                <a:lnTo>
                  <a:pt x="70103" y="1523"/>
                </a:lnTo>
                <a:lnTo>
                  <a:pt x="47243" y="1523"/>
                </a:lnTo>
                <a:lnTo>
                  <a:pt x="24383" y="0"/>
                </a:lnTo>
                <a:close/>
              </a:path>
              <a:path w="477520" h="800100">
                <a:moveTo>
                  <a:pt x="210311" y="57911"/>
                </a:moveTo>
                <a:lnTo>
                  <a:pt x="210311" y="60959"/>
                </a:lnTo>
                <a:lnTo>
                  <a:pt x="211835" y="62483"/>
                </a:lnTo>
                <a:lnTo>
                  <a:pt x="210311" y="57911"/>
                </a:lnTo>
                <a:close/>
              </a:path>
              <a:path w="477520" h="800100">
                <a:moveTo>
                  <a:pt x="248411" y="57911"/>
                </a:moveTo>
                <a:lnTo>
                  <a:pt x="210311" y="57911"/>
                </a:lnTo>
                <a:lnTo>
                  <a:pt x="211835" y="62483"/>
                </a:lnTo>
                <a:lnTo>
                  <a:pt x="248411" y="62483"/>
                </a:lnTo>
                <a:lnTo>
                  <a:pt x="248411" y="5791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2028" y="5535167"/>
            <a:ext cx="2144395" cy="925194"/>
          </a:xfrm>
          <a:custGeom>
            <a:avLst/>
            <a:gdLst/>
            <a:ahLst/>
            <a:cxnLst/>
            <a:rect l="l" t="t" r="r" b="b"/>
            <a:pathLst>
              <a:path w="2144395" h="925195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920495"/>
                </a:lnTo>
                <a:lnTo>
                  <a:pt x="1523" y="923543"/>
                </a:lnTo>
                <a:lnTo>
                  <a:pt x="4571" y="925067"/>
                </a:lnTo>
                <a:lnTo>
                  <a:pt x="2138171" y="925067"/>
                </a:lnTo>
                <a:lnTo>
                  <a:pt x="2142743" y="923543"/>
                </a:lnTo>
                <a:lnTo>
                  <a:pt x="2144267" y="920495"/>
                </a:lnTo>
                <a:lnTo>
                  <a:pt x="4572" y="920495"/>
                </a:lnTo>
                <a:lnTo>
                  <a:pt x="4572" y="6095"/>
                </a:lnTo>
                <a:lnTo>
                  <a:pt x="2144267" y="6095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925195">
                <a:moveTo>
                  <a:pt x="2138172" y="6095"/>
                </a:moveTo>
                <a:lnTo>
                  <a:pt x="2138172" y="920495"/>
                </a:lnTo>
                <a:lnTo>
                  <a:pt x="2144267" y="920495"/>
                </a:lnTo>
                <a:lnTo>
                  <a:pt x="2144267" y="6095"/>
                </a:lnTo>
                <a:lnTo>
                  <a:pt x="21381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6600" y="5541264"/>
            <a:ext cx="2133599" cy="914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2028" y="5535167"/>
            <a:ext cx="2144395" cy="925194"/>
          </a:xfrm>
          <a:custGeom>
            <a:avLst/>
            <a:gdLst/>
            <a:ahLst/>
            <a:cxnLst/>
            <a:rect l="l" t="t" r="r" b="b"/>
            <a:pathLst>
              <a:path w="2144395" h="925195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920495"/>
                </a:lnTo>
                <a:lnTo>
                  <a:pt x="1523" y="923543"/>
                </a:lnTo>
                <a:lnTo>
                  <a:pt x="4571" y="925067"/>
                </a:lnTo>
                <a:lnTo>
                  <a:pt x="2138171" y="925067"/>
                </a:lnTo>
                <a:lnTo>
                  <a:pt x="2142743" y="923543"/>
                </a:lnTo>
                <a:lnTo>
                  <a:pt x="2144267" y="920495"/>
                </a:lnTo>
                <a:lnTo>
                  <a:pt x="10667" y="920495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144267" y="6095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925195">
                <a:moveTo>
                  <a:pt x="10667" y="914399"/>
                </a:moveTo>
                <a:lnTo>
                  <a:pt x="4571" y="914399"/>
                </a:lnTo>
                <a:lnTo>
                  <a:pt x="10667" y="920495"/>
                </a:lnTo>
                <a:lnTo>
                  <a:pt x="10667" y="914399"/>
                </a:lnTo>
                <a:close/>
              </a:path>
              <a:path w="2144395" h="925195">
                <a:moveTo>
                  <a:pt x="2133599" y="914399"/>
                </a:moveTo>
                <a:lnTo>
                  <a:pt x="10667" y="914399"/>
                </a:lnTo>
                <a:lnTo>
                  <a:pt x="10667" y="920495"/>
                </a:lnTo>
                <a:lnTo>
                  <a:pt x="2133599" y="920495"/>
                </a:lnTo>
                <a:lnTo>
                  <a:pt x="2133599" y="914399"/>
                </a:lnTo>
                <a:close/>
              </a:path>
              <a:path w="2144395" h="925195">
                <a:moveTo>
                  <a:pt x="2133599" y="6095"/>
                </a:moveTo>
                <a:lnTo>
                  <a:pt x="2133599" y="920495"/>
                </a:lnTo>
                <a:lnTo>
                  <a:pt x="2138171" y="914399"/>
                </a:lnTo>
                <a:lnTo>
                  <a:pt x="2144267" y="914399"/>
                </a:lnTo>
                <a:lnTo>
                  <a:pt x="2144267" y="10667"/>
                </a:lnTo>
                <a:lnTo>
                  <a:pt x="2138171" y="10667"/>
                </a:lnTo>
                <a:lnTo>
                  <a:pt x="2133599" y="6095"/>
                </a:lnTo>
                <a:close/>
              </a:path>
              <a:path w="2144395" h="925195">
                <a:moveTo>
                  <a:pt x="2144267" y="914399"/>
                </a:moveTo>
                <a:lnTo>
                  <a:pt x="2138171" y="914399"/>
                </a:lnTo>
                <a:lnTo>
                  <a:pt x="2133599" y="920495"/>
                </a:lnTo>
                <a:lnTo>
                  <a:pt x="2144267" y="920495"/>
                </a:lnTo>
                <a:lnTo>
                  <a:pt x="2144267" y="914399"/>
                </a:lnTo>
                <a:close/>
              </a:path>
              <a:path w="2144395" h="925195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144395" h="925195">
                <a:moveTo>
                  <a:pt x="21335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133599" y="10667"/>
                </a:lnTo>
                <a:lnTo>
                  <a:pt x="2133599" y="6095"/>
                </a:lnTo>
                <a:close/>
              </a:path>
              <a:path w="2144395" h="925195">
                <a:moveTo>
                  <a:pt x="2144267" y="6095"/>
                </a:moveTo>
                <a:lnTo>
                  <a:pt x="2133599" y="6095"/>
                </a:lnTo>
                <a:lnTo>
                  <a:pt x="2138171" y="10667"/>
                </a:lnTo>
                <a:lnTo>
                  <a:pt x="2144267" y="10667"/>
                </a:lnTo>
                <a:lnTo>
                  <a:pt x="21442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64406" y="5678295"/>
            <a:ext cx="1779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1500" b="1" spc="-15" dirty="0">
                <a:latin typeface="Calibri"/>
                <a:cs typeface="Calibri"/>
              </a:rPr>
              <a:t>ge</a:t>
            </a:r>
            <a:r>
              <a:rPr sz="1500" b="1" dirty="0">
                <a:latin typeface="Calibri"/>
                <a:cs typeface="Calibri"/>
              </a:rPr>
              <a:t>t</a:t>
            </a:r>
            <a:r>
              <a:rPr sz="1500" b="1" spc="-10" dirty="0">
                <a:latin typeface="Calibri"/>
                <a:cs typeface="Calibri"/>
              </a:rPr>
              <a:t>N</a:t>
            </a: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5" dirty="0">
                <a:latin typeface="Calibri"/>
                <a:cs typeface="Calibri"/>
              </a:rPr>
              <a:t>m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me</a:t>
            </a:r>
            <a:r>
              <a:rPr sz="1500" b="1" spc="-15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hod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 o</a:t>
            </a:r>
            <a:r>
              <a:rPr sz="1500" b="1" spc="-20" dirty="0">
                <a:latin typeface="Calibri"/>
                <a:cs typeface="Calibri"/>
              </a:rPr>
              <a:t>v</a:t>
            </a:r>
            <a:r>
              <a:rPr sz="1500" b="1" dirty="0">
                <a:latin typeface="Calibri"/>
                <a:cs typeface="Calibri"/>
              </a:rPr>
              <a:t>er</a:t>
            </a:r>
            <a:r>
              <a:rPr sz="1500" b="1" spc="-10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idden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in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subclass St</a:t>
            </a:r>
            <a:r>
              <a:rPr sz="1500" b="1" spc="-10" dirty="0">
                <a:latin typeface="Calibri"/>
                <a:cs typeface="Calibri"/>
              </a:rPr>
              <a:t>u</a:t>
            </a:r>
            <a:r>
              <a:rPr sz="1500" b="1" dirty="0">
                <a:latin typeface="Calibri"/>
                <a:cs typeface="Calibri"/>
              </a:rPr>
              <a:t>de</a:t>
            </a:r>
            <a:r>
              <a:rPr sz="1500" b="1" spc="-15" dirty="0">
                <a:latin typeface="Calibri"/>
                <a:cs typeface="Calibri"/>
              </a:rPr>
              <a:t>n</a:t>
            </a:r>
            <a:r>
              <a:rPr sz="1500" b="1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33624" y="4114800"/>
            <a:ext cx="5791174" cy="761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9027" y="4110228"/>
            <a:ext cx="5801995" cy="772795"/>
          </a:xfrm>
          <a:custGeom>
            <a:avLst/>
            <a:gdLst/>
            <a:ahLst/>
            <a:cxnLst/>
            <a:rect l="l" t="t" r="r" b="b"/>
            <a:pathLst>
              <a:path w="5801995" h="772795">
                <a:moveTo>
                  <a:pt x="5669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5669279" y="772667"/>
                </a:lnTo>
                <a:lnTo>
                  <a:pt x="5696711" y="769619"/>
                </a:lnTo>
                <a:lnTo>
                  <a:pt x="57089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5702044" y="4571"/>
                </a:lnTo>
                <a:lnTo>
                  <a:pt x="5695187" y="3047"/>
                </a:lnTo>
                <a:lnTo>
                  <a:pt x="5682995" y="1523"/>
                </a:lnTo>
                <a:lnTo>
                  <a:pt x="5669279" y="0"/>
                </a:lnTo>
                <a:close/>
              </a:path>
              <a:path w="5801995" h="772795">
                <a:moveTo>
                  <a:pt x="5702044" y="4571"/>
                </a:moveTo>
                <a:lnTo>
                  <a:pt x="5669280" y="4571"/>
                </a:lnTo>
                <a:lnTo>
                  <a:pt x="5687569" y="6095"/>
                </a:lnTo>
                <a:lnTo>
                  <a:pt x="5696712" y="7619"/>
                </a:lnTo>
                <a:lnTo>
                  <a:pt x="5708904" y="10667"/>
                </a:lnTo>
                <a:lnTo>
                  <a:pt x="5711952" y="12191"/>
                </a:lnTo>
                <a:lnTo>
                  <a:pt x="5721096" y="15239"/>
                </a:lnTo>
                <a:lnTo>
                  <a:pt x="5730240" y="19811"/>
                </a:lnTo>
                <a:lnTo>
                  <a:pt x="5731764" y="21335"/>
                </a:lnTo>
                <a:lnTo>
                  <a:pt x="5737860" y="24383"/>
                </a:lnTo>
                <a:lnTo>
                  <a:pt x="5739384" y="25907"/>
                </a:lnTo>
                <a:lnTo>
                  <a:pt x="5742432" y="27431"/>
                </a:lnTo>
                <a:lnTo>
                  <a:pt x="5745480" y="30479"/>
                </a:lnTo>
                <a:lnTo>
                  <a:pt x="5748528" y="32003"/>
                </a:lnTo>
                <a:lnTo>
                  <a:pt x="5756148" y="39623"/>
                </a:lnTo>
                <a:lnTo>
                  <a:pt x="5759196" y="41147"/>
                </a:lnTo>
                <a:lnTo>
                  <a:pt x="5762244" y="44195"/>
                </a:lnTo>
                <a:lnTo>
                  <a:pt x="5762244" y="47243"/>
                </a:lnTo>
                <a:lnTo>
                  <a:pt x="5763768" y="47243"/>
                </a:lnTo>
                <a:lnTo>
                  <a:pt x="5769864" y="53339"/>
                </a:lnTo>
                <a:lnTo>
                  <a:pt x="5769864" y="56387"/>
                </a:lnTo>
                <a:lnTo>
                  <a:pt x="5771388" y="56387"/>
                </a:lnTo>
                <a:lnTo>
                  <a:pt x="5774436" y="59435"/>
                </a:lnTo>
                <a:lnTo>
                  <a:pt x="5774436" y="62483"/>
                </a:lnTo>
                <a:lnTo>
                  <a:pt x="5775960" y="62483"/>
                </a:lnTo>
                <a:lnTo>
                  <a:pt x="5777484" y="64007"/>
                </a:lnTo>
                <a:lnTo>
                  <a:pt x="5777484" y="67055"/>
                </a:lnTo>
                <a:lnTo>
                  <a:pt x="5779008" y="67055"/>
                </a:lnTo>
                <a:lnTo>
                  <a:pt x="5779008" y="70103"/>
                </a:lnTo>
                <a:lnTo>
                  <a:pt x="5780532" y="70103"/>
                </a:lnTo>
                <a:lnTo>
                  <a:pt x="5782056" y="71627"/>
                </a:lnTo>
                <a:lnTo>
                  <a:pt x="5782056" y="74675"/>
                </a:lnTo>
                <a:lnTo>
                  <a:pt x="5783580" y="74675"/>
                </a:lnTo>
                <a:lnTo>
                  <a:pt x="5783580" y="77723"/>
                </a:lnTo>
                <a:lnTo>
                  <a:pt x="5785104" y="77723"/>
                </a:lnTo>
                <a:lnTo>
                  <a:pt x="5785104" y="82295"/>
                </a:lnTo>
                <a:lnTo>
                  <a:pt x="5786628" y="82295"/>
                </a:lnTo>
                <a:lnTo>
                  <a:pt x="5786628" y="85343"/>
                </a:lnTo>
                <a:lnTo>
                  <a:pt x="5788152" y="85343"/>
                </a:lnTo>
                <a:lnTo>
                  <a:pt x="5788152" y="89915"/>
                </a:lnTo>
                <a:lnTo>
                  <a:pt x="5789676" y="89915"/>
                </a:lnTo>
                <a:lnTo>
                  <a:pt x="5789676" y="92963"/>
                </a:lnTo>
                <a:lnTo>
                  <a:pt x="5791200" y="92963"/>
                </a:lnTo>
                <a:lnTo>
                  <a:pt x="5791200" y="99059"/>
                </a:lnTo>
                <a:lnTo>
                  <a:pt x="5792724" y="99059"/>
                </a:lnTo>
                <a:lnTo>
                  <a:pt x="5792724" y="105155"/>
                </a:lnTo>
                <a:lnTo>
                  <a:pt x="5794248" y="105155"/>
                </a:lnTo>
                <a:lnTo>
                  <a:pt x="5794248" y="114299"/>
                </a:lnTo>
                <a:lnTo>
                  <a:pt x="5795772" y="114299"/>
                </a:lnTo>
                <a:lnTo>
                  <a:pt x="5794248" y="658367"/>
                </a:lnTo>
                <a:lnTo>
                  <a:pt x="5792724" y="667511"/>
                </a:lnTo>
                <a:lnTo>
                  <a:pt x="5789676" y="679703"/>
                </a:lnTo>
                <a:lnTo>
                  <a:pt x="5788152" y="682751"/>
                </a:lnTo>
                <a:lnTo>
                  <a:pt x="5785104" y="691895"/>
                </a:lnTo>
                <a:lnTo>
                  <a:pt x="5780532" y="701039"/>
                </a:lnTo>
                <a:lnTo>
                  <a:pt x="5779008" y="702563"/>
                </a:lnTo>
                <a:lnTo>
                  <a:pt x="5775960" y="708659"/>
                </a:lnTo>
                <a:lnTo>
                  <a:pt x="5774436" y="710183"/>
                </a:lnTo>
                <a:lnTo>
                  <a:pt x="5772912" y="713231"/>
                </a:lnTo>
                <a:lnTo>
                  <a:pt x="5771388" y="714755"/>
                </a:lnTo>
                <a:lnTo>
                  <a:pt x="5769864" y="717803"/>
                </a:lnTo>
                <a:lnTo>
                  <a:pt x="5762244" y="725423"/>
                </a:lnTo>
                <a:lnTo>
                  <a:pt x="5760720" y="728471"/>
                </a:lnTo>
                <a:lnTo>
                  <a:pt x="5757672" y="731519"/>
                </a:lnTo>
                <a:lnTo>
                  <a:pt x="5754624" y="733043"/>
                </a:lnTo>
                <a:lnTo>
                  <a:pt x="5747004" y="740663"/>
                </a:lnTo>
                <a:lnTo>
                  <a:pt x="5743956" y="742187"/>
                </a:lnTo>
                <a:lnTo>
                  <a:pt x="5742432" y="743711"/>
                </a:lnTo>
                <a:lnTo>
                  <a:pt x="5739384" y="745235"/>
                </a:lnTo>
                <a:lnTo>
                  <a:pt x="5737860" y="746759"/>
                </a:lnTo>
                <a:lnTo>
                  <a:pt x="5731764" y="749807"/>
                </a:lnTo>
                <a:lnTo>
                  <a:pt x="5730240" y="751331"/>
                </a:lnTo>
                <a:lnTo>
                  <a:pt x="5721095" y="755903"/>
                </a:lnTo>
                <a:lnTo>
                  <a:pt x="5711952" y="758951"/>
                </a:lnTo>
                <a:lnTo>
                  <a:pt x="5708904" y="760475"/>
                </a:lnTo>
                <a:lnTo>
                  <a:pt x="5696712" y="763523"/>
                </a:lnTo>
                <a:lnTo>
                  <a:pt x="5687568" y="765047"/>
                </a:lnTo>
                <a:lnTo>
                  <a:pt x="5687568" y="766571"/>
                </a:lnTo>
                <a:lnTo>
                  <a:pt x="5708904" y="766571"/>
                </a:lnTo>
                <a:lnTo>
                  <a:pt x="5721095" y="761999"/>
                </a:lnTo>
                <a:lnTo>
                  <a:pt x="5731764" y="755903"/>
                </a:lnTo>
                <a:lnTo>
                  <a:pt x="5743956" y="749807"/>
                </a:lnTo>
                <a:lnTo>
                  <a:pt x="5779007" y="713231"/>
                </a:lnTo>
                <a:lnTo>
                  <a:pt x="5798819" y="665987"/>
                </a:lnTo>
                <a:lnTo>
                  <a:pt x="5801867" y="640079"/>
                </a:lnTo>
                <a:lnTo>
                  <a:pt x="5801867" y="132587"/>
                </a:lnTo>
                <a:lnTo>
                  <a:pt x="5795771" y="92963"/>
                </a:lnTo>
                <a:lnTo>
                  <a:pt x="5779007" y="57911"/>
                </a:lnTo>
                <a:lnTo>
                  <a:pt x="5742431" y="22859"/>
                </a:lnTo>
                <a:lnTo>
                  <a:pt x="5708902" y="6095"/>
                </a:lnTo>
                <a:lnTo>
                  <a:pt x="570204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24" y="4114800"/>
            <a:ext cx="5791174" cy="761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9027" y="4110228"/>
            <a:ext cx="5801995" cy="772795"/>
          </a:xfrm>
          <a:custGeom>
            <a:avLst/>
            <a:gdLst/>
            <a:ahLst/>
            <a:cxnLst/>
            <a:rect l="l" t="t" r="r" b="b"/>
            <a:pathLst>
              <a:path w="5801995" h="772795">
                <a:moveTo>
                  <a:pt x="5669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5669279" y="772667"/>
                </a:lnTo>
                <a:lnTo>
                  <a:pt x="5696711" y="769619"/>
                </a:lnTo>
                <a:lnTo>
                  <a:pt x="5708903" y="766571"/>
                </a:lnTo>
                <a:lnTo>
                  <a:pt x="57210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5721095" y="10667"/>
                </a:lnTo>
                <a:lnTo>
                  <a:pt x="5708903" y="6095"/>
                </a:lnTo>
                <a:lnTo>
                  <a:pt x="5695187" y="3047"/>
                </a:lnTo>
                <a:lnTo>
                  <a:pt x="5682995" y="1523"/>
                </a:lnTo>
                <a:lnTo>
                  <a:pt x="5669279" y="0"/>
                </a:lnTo>
                <a:close/>
              </a:path>
              <a:path w="5801995" h="772795">
                <a:moveTo>
                  <a:pt x="5721095" y="10667"/>
                </a:moveTo>
                <a:lnTo>
                  <a:pt x="5681471" y="10667"/>
                </a:lnTo>
                <a:lnTo>
                  <a:pt x="5695187" y="12191"/>
                </a:lnTo>
                <a:lnTo>
                  <a:pt x="5705855" y="15239"/>
                </a:lnTo>
                <a:lnTo>
                  <a:pt x="5756147" y="45719"/>
                </a:lnTo>
                <a:lnTo>
                  <a:pt x="5786627" y="96011"/>
                </a:lnTo>
                <a:lnTo>
                  <a:pt x="5791199" y="120395"/>
                </a:lnTo>
                <a:lnTo>
                  <a:pt x="5791199" y="652271"/>
                </a:lnTo>
                <a:lnTo>
                  <a:pt x="5777483" y="697991"/>
                </a:lnTo>
                <a:lnTo>
                  <a:pt x="5737859" y="742187"/>
                </a:lnTo>
                <a:lnTo>
                  <a:pt x="5693663" y="760475"/>
                </a:lnTo>
                <a:lnTo>
                  <a:pt x="5681471" y="761999"/>
                </a:lnTo>
                <a:lnTo>
                  <a:pt x="5721095" y="761999"/>
                </a:lnTo>
                <a:lnTo>
                  <a:pt x="5731763" y="755903"/>
                </a:lnTo>
                <a:lnTo>
                  <a:pt x="5743955" y="749807"/>
                </a:lnTo>
                <a:lnTo>
                  <a:pt x="5753099" y="742187"/>
                </a:lnTo>
                <a:lnTo>
                  <a:pt x="5779007" y="713231"/>
                </a:lnTo>
                <a:lnTo>
                  <a:pt x="5798819" y="665987"/>
                </a:lnTo>
                <a:lnTo>
                  <a:pt x="5801867" y="640079"/>
                </a:lnTo>
                <a:lnTo>
                  <a:pt x="5801867" y="132587"/>
                </a:lnTo>
                <a:lnTo>
                  <a:pt x="5795771" y="92963"/>
                </a:lnTo>
                <a:lnTo>
                  <a:pt x="5779007" y="57911"/>
                </a:lnTo>
                <a:lnTo>
                  <a:pt x="5742431" y="22859"/>
                </a:lnTo>
                <a:lnTo>
                  <a:pt x="572109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82534" y="4130890"/>
            <a:ext cx="549719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spc="-114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hen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ou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voke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2060"/>
                </a:solidFill>
                <a:latin typeface="Arial"/>
                <a:cs typeface="Arial"/>
              </a:rPr>
              <a:t>getN</a:t>
            </a:r>
            <a:r>
              <a:rPr sz="1700" b="1" spc="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b="1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7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700" b="1" dirty="0">
                <a:solidFill>
                  <a:srgbClr val="002060"/>
                </a:solidFill>
                <a:latin typeface="Arial"/>
                <a:cs typeface="Arial"/>
              </a:rPr>
              <a:t>()</a:t>
            </a:r>
            <a:r>
              <a:rPr sz="17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ect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subc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ass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b="1" dirty="0">
                <a:solidFill>
                  <a:srgbClr val="002060"/>
                </a:solidFill>
                <a:latin typeface="Arial"/>
                <a:cs typeface="Arial"/>
              </a:rPr>
              <a:t>Stud</a:t>
            </a:r>
            <a:r>
              <a:rPr sz="1700" b="1" spc="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700" b="1" dirty="0">
                <a:solidFill>
                  <a:srgbClr val="002060"/>
                </a:solidFill>
                <a:latin typeface="Arial"/>
                <a:cs typeface="Arial"/>
              </a:rPr>
              <a:t>nt)</a:t>
            </a:r>
            <a:r>
              <a:rPr sz="1700" b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, output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ou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be,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b="1" dirty="0">
                <a:solidFill>
                  <a:srgbClr val="00B050"/>
                </a:solidFill>
                <a:latin typeface="Arial"/>
                <a:cs typeface="Arial"/>
              </a:rPr>
              <a:t>Stud</a:t>
            </a:r>
            <a:r>
              <a:rPr sz="1700" b="1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700" b="1" dirty="0">
                <a:solidFill>
                  <a:srgbClr val="00B050"/>
                </a:solidFill>
                <a:latin typeface="Arial"/>
                <a:cs typeface="Arial"/>
              </a:rPr>
              <a:t>nt</a:t>
            </a:r>
            <a:r>
              <a:rPr sz="1700" b="1" spc="5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1700" b="1" spc="-1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700" b="1" dirty="0">
                <a:solidFill>
                  <a:srgbClr val="00B050"/>
                </a:solidFill>
                <a:latin typeface="Arial"/>
                <a:cs typeface="Arial"/>
              </a:rPr>
              <a:t>etName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Method</a:t>
            </a:r>
            <a:r>
              <a:rPr sz="4400" spc="-25" dirty="0"/>
              <a:t> </a:t>
            </a:r>
            <a:r>
              <a:rPr sz="4400" dirty="0"/>
              <a:t>O</a:t>
            </a:r>
            <a:r>
              <a:rPr sz="4400" spc="-30" dirty="0"/>
              <a:t>v</a:t>
            </a:r>
            <a:r>
              <a:rPr sz="4400" dirty="0"/>
              <a:t>erri</a:t>
            </a:r>
            <a:r>
              <a:rPr sz="4400" spc="-10" dirty="0"/>
              <a:t>d</a:t>
            </a:r>
            <a:r>
              <a:rPr sz="4400" dirty="0"/>
              <a:t>ing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1975357"/>
            <a:ext cx="8556625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co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iant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pe?</a:t>
            </a:r>
            <a:endParaRPr sz="1800">
              <a:latin typeface="Arial"/>
              <a:cs typeface="Arial"/>
            </a:endParaRPr>
          </a:p>
          <a:p>
            <a:pPr marL="643255" marR="5080" indent="-109855">
              <a:lnSpc>
                <a:spcPct val="100000"/>
              </a:lnSpc>
              <a:spcBef>
                <a:spcPts val="119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subcla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ss).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iant 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943" y="3653028"/>
            <a:ext cx="4124325" cy="233679"/>
          </a:xfrm>
          <a:custGeom>
            <a:avLst/>
            <a:gdLst/>
            <a:ahLst/>
            <a:cxnLst/>
            <a:rect l="l" t="t" r="r" b="b"/>
            <a:pathLst>
              <a:path w="4124325" h="233679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4123943" y="4571"/>
                </a:lnTo>
                <a:lnTo>
                  <a:pt x="4122419" y="1523"/>
                </a:lnTo>
                <a:lnTo>
                  <a:pt x="4119371" y="0"/>
                </a:lnTo>
                <a:close/>
              </a:path>
              <a:path w="4124325" h="233679">
                <a:moveTo>
                  <a:pt x="4119372" y="4571"/>
                </a:moveTo>
                <a:lnTo>
                  <a:pt x="4119372" y="233171"/>
                </a:lnTo>
                <a:lnTo>
                  <a:pt x="4123943" y="233171"/>
                </a:lnTo>
                <a:lnTo>
                  <a:pt x="4123943" y="4571"/>
                </a:lnTo>
                <a:lnTo>
                  <a:pt x="41193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516" y="3657600"/>
            <a:ext cx="41147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943" y="3653028"/>
            <a:ext cx="4124325" cy="233679"/>
          </a:xfrm>
          <a:custGeom>
            <a:avLst/>
            <a:gdLst/>
            <a:ahLst/>
            <a:cxnLst/>
            <a:rect l="l" t="t" r="r" b="b"/>
            <a:pathLst>
              <a:path w="4124325" h="233679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9143" y="23317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4123943" y="4571"/>
                </a:lnTo>
                <a:lnTo>
                  <a:pt x="4122419" y="1523"/>
                </a:lnTo>
                <a:lnTo>
                  <a:pt x="4119371" y="0"/>
                </a:lnTo>
                <a:close/>
              </a:path>
              <a:path w="4124325" h="233679">
                <a:moveTo>
                  <a:pt x="4114799" y="4571"/>
                </a:moveTo>
                <a:lnTo>
                  <a:pt x="4114799" y="233171"/>
                </a:lnTo>
                <a:lnTo>
                  <a:pt x="4123943" y="233171"/>
                </a:lnTo>
                <a:lnTo>
                  <a:pt x="4123943" y="10667"/>
                </a:lnTo>
                <a:lnTo>
                  <a:pt x="4119371" y="10667"/>
                </a:lnTo>
                <a:lnTo>
                  <a:pt x="4114799" y="4571"/>
                </a:lnTo>
                <a:close/>
              </a:path>
              <a:path w="4124325" h="23367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4124325" h="233679">
                <a:moveTo>
                  <a:pt x="41147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4114799" y="10667"/>
                </a:lnTo>
                <a:lnTo>
                  <a:pt x="4114799" y="4571"/>
                </a:lnTo>
                <a:close/>
              </a:path>
              <a:path w="4124325" h="233679">
                <a:moveTo>
                  <a:pt x="4123943" y="4571"/>
                </a:moveTo>
                <a:lnTo>
                  <a:pt x="4114799" y="4571"/>
                </a:lnTo>
                <a:lnTo>
                  <a:pt x="4119371" y="10667"/>
                </a:lnTo>
                <a:lnTo>
                  <a:pt x="4123943" y="10667"/>
                </a:lnTo>
                <a:lnTo>
                  <a:pt x="412394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8344" y="3653028"/>
            <a:ext cx="4429125" cy="233679"/>
          </a:xfrm>
          <a:custGeom>
            <a:avLst/>
            <a:gdLst/>
            <a:ahLst/>
            <a:cxnLst/>
            <a:rect l="l" t="t" r="r" b="b"/>
            <a:pathLst>
              <a:path w="4429125" h="233679">
                <a:moveTo>
                  <a:pt x="442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4428743" y="4571"/>
                </a:lnTo>
                <a:lnTo>
                  <a:pt x="4427219" y="1523"/>
                </a:lnTo>
                <a:lnTo>
                  <a:pt x="4424171" y="0"/>
                </a:lnTo>
                <a:close/>
              </a:path>
              <a:path w="4429125" h="233679">
                <a:moveTo>
                  <a:pt x="4424172" y="4571"/>
                </a:moveTo>
                <a:lnTo>
                  <a:pt x="4424172" y="233171"/>
                </a:lnTo>
                <a:lnTo>
                  <a:pt x="4428743" y="233171"/>
                </a:lnTo>
                <a:lnTo>
                  <a:pt x="4428743" y="4571"/>
                </a:lnTo>
                <a:lnTo>
                  <a:pt x="44241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915" y="3657600"/>
            <a:ext cx="44195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8344" y="3653028"/>
            <a:ext cx="4429125" cy="233679"/>
          </a:xfrm>
          <a:custGeom>
            <a:avLst/>
            <a:gdLst/>
            <a:ahLst/>
            <a:cxnLst/>
            <a:rect l="l" t="t" r="r" b="b"/>
            <a:pathLst>
              <a:path w="4429125" h="233679">
                <a:moveTo>
                  <a:pt x="442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9143" y="23317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4428743" y="4571"/>
                </a:lnTo>
                <a:lnTo>
                  <a:pt x="4427219" y="1523"/>
                </a:lnTo>
                <a:lnTo>
                  <a:pt x="4424171" y="0"/>
                </a:lnTo>
                <a:close/>
              </a:path>
              <a:path w="4429125" h="233679">
                <a:moveTo>
                  <a:pt x="4419599" y="4571"/>
                </a:moveTo>
                <a:lnTo>
                  <a:pt x="4419599" y="233171"/>
                </a:lnTo>
                <a:lnTo>
                  <a:pt x="4428743" y="233171"/>
                </a:lnTo>
                <a:lnTo>
                  <a:pt x="4428743" y="10667"/>
                </a:lnTo>
                <a:lnTo>
                  <a:pt x="4424171" y="10667"/>
                </a:lnTo>
                <a:lnTo>
                  <a:pt x="4419599" y="4571"/>
                </a:lnTo>
                <a:close/>
              </a:path>
              <a:path w="4429125" h="23367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4429125" h="233679">
                <a:moveTo>
                  <a:pt x="44195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4419599" y="10667"/>
                </a:lnTo>
                <a:lnTo>
                  <a:pt x="4419599" y="4571"/>
                </a:lnTo>
                <a:close/>
              </a:path>
              <a:path w="4429125" h="233679">
                <a:moveTo>
                  <a:pt x="4428743" y="4571"/>
                </a:moveTo>
                <a:lnTo>
                  <a:pt x="4419599" y="4571"/>
                </a:lnTo>
                <a:lnTo>
                  <a:pt x="4424171" y="10667"/>
                </a:lnTo>
                <a:lnTo>
                  <a:pt x="4428743" y="10667"/>
                </a:lnTo>
                <a:lnTo>
                  <a:pt x="4428743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943" y="3886200"/>
            <a:ext cx="4124325" cy="1419225"/>
          </a:xfrm>
          <a:custGeom>
            <a:avLst/>
            <a:gdLst/>
            <a:ahLst/>
            <a:cxnLst/>
            <a:rect l="l" t="t" r="r" b="b"/>
            <a:pathLst>
              <a:path w="4124325" h="1419225">
                <a:moveTo>
                  <a:pt x="4572" y="0"/>
                </a:moveTo>
                <a:lnTo>
                  <a:pt x="0" y="0"/>
                </a:lnTo>
                <a:lnTo>
                  <a:pt x="0" y="1414272"/>
                </a:lnTo>
                <a:lnTo>
                  <a:pt x="1523" y="1417320"/>
                </a:lnTo>
                <a:lnTo>
                  <a:pt x="4571" y="1418844"/>
                </a:lnTo>
                <a:lnTo>
                  <a:pt x="4119371" y="1418844"/>
                </a:lnTo>
                <a:lnTo>
                  <a:pt x="4122419" y="1417320"/>
                </a:lnTo>
                <a:lnTo>
                  <a:pt x="4123943" y="1414272"/>
                </a:lnTo>
                <a:lnTo>
                  <a:pt x="4572" y="1414272"/>
                </a:lnTo>
                <a:lnTo>
                  <a:pt x="4572" y="0"/>
                </a:lnTo>
                <a:close/>
              </a:path>
              <a:path w="4124325" h="1419225">
                <a:moveTo>
                  <a:pt x="4123943" y="0"/>
                </a:moveTo>
                <a:lnTo>
                  <a:pt x="4119372" y="0"/>
                </a:lnTo>
                <a:lnTo>
                  <a:pt x="4119372" y="1414272"/>
                </a:lnTo>
                <a:lnTo>
                  <a:pt x="4123943" y="1414272"/>
                </a:lnTo>
                <a:lnTo>
                  <a:pt x="4123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516" y="3886200"/>
            <a:ext cx="4114799" cy="1414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943" y="3886200"/>
            <a:ext cx="4124325" cy="1419225"/>
          </a:xfrm>
          <a:custGeom>
            <a:avLst/>
            <a:gdLst/>
            <a:ahLst/>
            <a:cxnLst/>
            <a:rect l="l" t="t" r="r" b="b"/>
            <a:pathLst>
              <a:path w="4124325" h="1419225">
                <a:moveTo>
                  <a:pt x="9143" y="0"/>
                </a:moveTo>
                <a:lnTo>
                  <a:pt x="0" y="0"/>
                </a:lnTo>
                <a:lnTo>
                  <a:pt x="0" y="1414272"/>
                </a:lnTo>
                <a:lnTo>
                  <a:pt x="1523" y="1417320"/>
                </a:lnTo>
                <a:lnTo>
                  <a:pt x="4571" y="1418844"/>
                </a:lnTo>
                <a:lnTo>
                  <a:pt x="4119371" y="1418844"/>
                </a:lnTo>
                <a:lnTo>
                  <a:pt x="4122419" y="1417320"/>
                </a:lnTo>
                <a:lnTo>
                  <a:pt x="4123943" y="1414272"/>
                </a:lnTo>
                <a:lnTo>
                  <a:pt x="9143" y="1414272"/>
                </a:lnTo>
                <a:lnTo>
                  <a:pt x="4571" y="1408176"/>
                </a:lnTo>
                <a:lnTo>
                  <a:pt x="9143" y="1408176"/>
                </a:lnTo>
                <a:lnTo>
                  <a:pt x="9143" y="0"/>
                </a:lnTo>
                <a:close/>
              </a:path>
              <a:path w="4124325" h="1419225">
                <a:moveTo>
                  <a:pt x="9143" y="1408176"/>
                </a:moveTo>
                <a:lnTo>
                  <a:pt x="4571" y="1408176"/>
                </a:lnTo>
                <a:lnTo>
                  <a:pt x="9143" y="1414272"/>
                </a:lnTo>
                <a:lnTo>
                  <a:pt x="9143" y="1408176"/>
                </a:lnTo>
                <a:close/>
              </a:path>
              <a:path w="4124325" h="1419225">
                <a:moveTo>
                  <a:pt x="4114799" y="1408176"/>
                </a:moveTo>
                <a:lnTo>
                  <a:pt x="9143" y="1408176"/>
                </a:lnTo>
                <a:lnTo>
                  <a:pt x="9143" y="1414272"/>
                </a:lnTo>
                <a:lnTo>
                  <a:pt x="4114799" y="1414272"/>
                </a:lnTo>
                <a:lnTo>
                  <a:pt x="4114799" y="1408176"/>
                </a:lnTo>
                <a:close/>
              </a:path>
              <a:path w="4124325" h="1419225">
                <a:moveTo>
                  <a:pt x="4123943" y="0"/>
                </a:moveTo>
                <a:lnTo>
                  <a:pt x="4114799" y="0"/>
                </a:lnTo>
                <a:lnTo>
                  <a:pt x="4114799" y="1414272"/>
                </a:lnTo>
                <a:lnTo>
                  <a:pt x="4119371" y="1408176"/>
                </a:lnTo>
                <a:lnTo>
                  <a:pt x="4123943" y="1408176"/>
                </a:lnTo>
                <a:lnTo>
                  <a:pt x="4123943" y="0"/>
                </a:lnTo>
                <a:close/>
              </a:path>
              <a:path w="4124325" h="1419225">
                <a:moveTo>
                  <a:pt x="4123943" y="1408176"/>
                </a:moveTo>
                <a:lnTo>
                  <a:pt x="4119371" y="1408176"/>
                </a:lnTo>
                <a:lnTo>
                  <a:pt x="4114799" y="1414272"/>
                </a:lnTo>
                <a:lnTo>
                  <a:pt x="4123943" y="1414272"/>
                </a:lnTo>
                <a:lnTo>
                  <a:pt x="4123943" y="1408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696" y="3718292"/>
            <a:ext cx="3949700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public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c</a:t>
            </a:r>
            <a:r>
              <a:rPr sz="1400" i="1" dirty="0">
                <a:latin typeface="Arial"/>
                <a:cs typeface="Arial"/>
              </a:rPr>
              <a:t>lass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Parent{</a:t>
            </a:r>
            <a:endParaRPr sz="1400">
              <a:latin typeface="Arial"/>
              <a:cs typeface="Arial"/>
            </a:endParaRPr>
          </a:p>
          <a:p>
            <a:pPr marL="927100" marR="5080" indent="-457200">
              <a:lnSpc>
                <a:spcPct val="123600"/>
              </a:lnSpc>
              <a:spcBef>
                <a:spcPts val="20"/>
              </a:spcBef>
            </a:pPr>
            <a:r>
              <a:rPr sz="1400" i="1" dirty="0">
                <a:latin typeface="Arial"/>
                <a:cs typeface="Arial"/>
              </a:rPr>
              <a:t>public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Person</a:t>
            </a:r>
            <a:r>
              <a:rPr sz="1400" i="1" spc="-3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getPer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dirty="0">
                <a:latin typeface="Arial"/>
                <a:cs typeface="Arial"/>
              </a:rPr>
              <a:t>o</a:t>
            </a:r>
            <a:r>
              <a:rPr sz="1400" i="1" spc="-5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(){ Sy</a:t>
            </a:r>
            <a:r>
              <a:rPr sz="1400" i="1" spc="10" dirty="0">
                <a:latin typeface="Arial"/>
                <a:cs typeface="Arial"/>
              </a:rPr>
              <a:t>s</a:t>
            </a:r>
            <a:r>
              <a:rPr sz="1400" i="1" dirty="0">
                <a:latin typeface="Arial"/>
                <a:cs typeface="Arial"/>
              </a:rPr>
              <a:t>tem.</a:t>
            </a:r>
            <a:r>
              <a:rPr sz="1400" i="1" spc="-10" dirty="0">
                <a:latin typeface="Arial"/>
                <a:cs typeface="Arial"/>
              </a:rPr>
              <a:t>o</a:t>
            </a:r>
            <a:r>
              <a:rPr sz="1400" i="1" dirty="0">
                <a:latin typeface="Arial"/>
                <a:cs typeface="Arial"/>
              </a:rPr>
              <a:t>u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.</a:t>
            </a:r>
            <a:r>
              <a:rPr sz="1400" i="1" spc="-10" dirty="0">
                <a:latin typeface="Arial"/>
                <a:cs typeface="Arial"/>
              </a:rPr>
              <a:t>p</a:t>
            </a:r>
            <a:r>
              <a:rPr sz="1400" i="1" dirty="0">
                <a:latin typeface="Arial"/>
                <a:cs typeface="Arial"/>
              </a:rPr>
              <a:t>ri</a:t>
            </a:r>
            <a:r>
              <a:rPr sz="1400" i="1" spc="-15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400" i="1" spc="5" dirty="0">
                <a:latin typeface="Arial"/>
                <a:cs typeface="Arial"/>
              </a:rPr>
              <a:t>l</a:t>
            </a:r>
            <a:r>
              <a:rPr sz="1400" i="1" spc="-15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(</a:t>
            </a:r>
            <a:r>
              <a:rPr sz="1400" i="1" spc="-10" dirty="0">
                <a:latin typeface="Arial"/>
                <a:cs typeface="Arial"/>
              </a:rPr>
              <a:t>"</a:t>
            </a:r>
            <a:r>
              <a:rPr sz="1400" i="1" dirty="0">
                <a:latin typeface="Arial"/>
                <a:cs typeface="Arial"/>
              </a:rPr>
              <a:t>Par</a:t>
            </a:r>
            <a:r>
              <a:rPr sz="1400" i="1" spc="-15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n</a:t>
            </a:r>
            <a:r>
              <a:rPr sz="1400" i="1" spc="-10" dirty="0">
                <a:latin typeface="Arial"/>
                <a:cs typeface="Arial"/>
              </a:rPr>
              <a:t>t:</a:t>
            </a:r>
            <a:r>
              <a:rPr sz="1400" i="1" dirty="0">
                <a:latin typeface="Arial"/>
                <a:cs typeface="Arial"/>
              </a:rPr>
              <a:t>ge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N</a:t>
            </a:r>
            <a:r>
              <a:rPr sz="1400" i="1" spc="-1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m</a:t>
            </a:r>
            <a:r>
              <a:rPr sz="1400" i="1" spc="-20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"</a:t>
            </a:r>
            <a:r>
              <a:rPr sz="1400" i="1" spc="5" dirty="0">
                <a:latin typeface="Arial"/>
                <a:cs typeface="Arial"/>
              </a:rPr>
              <a:t>)</a:t>
            </a:r>
            <a:r>
              <a:rPr sz="1400" i="1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1400" i="1" dirty="0">
                <a:latin typeface="Arial"/>
                <a:cs typeface="Arial"/>
              </a:rPr>
              <a:t>return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new</a:t>
            </a:r>
            <a:r>
              <a:rPr sz="1400" i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Person</a:t>
            </a:r>
            <a:r>
              <a:rPr sz="1400" i="1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400" i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i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8344" y="3886200"/>
            <a:ext cx="4429125" cy="1347470"/>
          </a:xfrm>
          <a:custGeom>
            <a:avLst/>
            <a:gdLst/>
            <a:ahLst/>
            <a:cxnLst/>
            <a:rect l="l" t="t" r="r" b="b"/>
            <a:pathLst>
              <a:path w="4429125" h="1347470">
                <a:moveTo>
                  <a:pt x="4572" y="0"/>
                </a:moveTo>
                <a:lnTo>
                  <a:pt x="0" y="0"/>
                </a:lnTo>
                <a:lnTo>
                  <a:pt x="0" y="1341120"/>
                </a:lnTo>
                <a:lnTo>
                  <a:pt x="1523" y="1345692"/>
                </a:lnTo>
                <a:lnTo>
                  <a:pt x="4571" y="1347216"/>
                </a:lnTo>
                <a:lnTo>
                  <a:pt x="4424171" y="1347216"/>
                </a:lnTo>
                <a:lnTo>
                  <a:pt x="4427219" y="1345692"/>
                </a:lnTo>
                <a:lnTo>
                  <a:pt x="4428743" y="1341120"/>
                </a:lnTo>
                <a:lnTo>
                  <a:pt x="4572" y="1341120"/>
                </a:lnTo>
                <a:lnTo>
                  <a:pt x="4572" y="0"/>
                </a:lnTo>
                <a:close/>
              </a:path>
              <a:path w="4429125" h="1347470">
                <a:moveTo>
                  <a:pt x="4428743" y="0"/>
                </a:moveTo>
                <a:lnTo>
                  <a:pt x="4424172" y="0"/>
                </a:lnTo>
                <a:lnTo>
                  <a:pt x="4424172" y="1341120"/>
                </a:lnTo>
                <a:lnTo>
                  <a:pt x="4428743" y="1341120"/>
                </a:lnTo>
                <a:lnTo>
                  <a:pt x="4428743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2915" y="3886200"/>
            <a:ext cx="4419599" cy="1341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8344" y="3886200"/>
            <a:ext cx="4429125" cy="1347470"/>
          </a:xfrm>
          <a:custGeom>
            <a:avLst/>
            <a:gdLst/>
            <a:ahLst/>
            <a:cxnLst/>
            <a:rect l="l" t="t" r="r" b="b"/>
            <a:pathLst>
              <a:path w="4429125" h="1347470">
                <a:moveTo>
                  <a:pt x="9143" y="0"/>
                </a:moveTo>
                <a:lnTo>
                  <a:pt x="0" y="0"/>
                </a:lnTo>
                <a:lnTo>
                  <a:pt x="0" y="1341120"/>
                </a:lnTo>
                <a:lnTo>
                  <a:pt x="1523" y="1345692"/>
                </a:lnTo>
                <a:lnTo>
                  <a:pt x="4571" y="1347216"/>
                </a:lnTo>
                <a:lnTo>
                  <a:pt x="4424171" y="1347216"/>
                </a:lnTo>
                <a:lnTo>
                  <a:pt x="4427219" y="1345692"/>
                </a:lnTo>
                <a:lnTo>
                  <a:pt x="4428743" y="1341120"/>
                </a:lnTo>
                <a:lnTo>
                  <a:pt x="9143" y="1341120"/>
                </a:lnTo>
                <a:lnTo>
                  <a:pt x="4571" y="1336548"/>
                </a:lnTo>
                <a:lnTo>
                  <a:pt x="9143" y="1336548"/>
                </a:lnTo>
                <a:lnTo>
                  <a:pt x="9143" y="0"/>
                </a:lnTo>
                <a:close/>
              </a:path>
              <a:path w="4429125" h="1347470">
                <a:moveTo>
                  <a:pt x="9143" y="1336548"/>
                </a:moveTo>
                <a:lnTo>
                  <a:pt x="4571" y="1336548"/>
                </a:lnTo>
                <a:lnTo>
                  <a:pt x="9143" y="1341120"/>
                </a:lnTo>
                <a:lnTo>
                  <a:pt x="9143" y="1336548"/>
                </a:lnTo>
                <a:close/>
              </a:path>
              <a:path w="4429125" h="1347470">
                <a:moveTo>
                  <a:pt x="4419599" y="1336548"/>
                </a:moveTo>
                <a:lnTo>
                  <a:pt x="9143" y="1336548"/>
                </a:lnTo>
                <a:lnTo>
                  <a:pt x="9143" y="1341120"/>
                </a:lnTo>
                <a:lnTo>
                  <a:pt x="4419599" y="1341120"/>
                </a:lnTo>
                <a:lnTo>
                  <a:pt x="4419599" y="1336548"/>
                </a:lnTo>
                <a:close/>
              </a:path>
              <a:path w="4429125" h="1347470">
                <a:moveTo>
                  <a:pt x="4428743" y="0"/>
                </a:moveTo>
                <a:lnTo>
                  <a:pt x="4419599" y="0"/>
                </a:lnTo>
                <a:lnTo>
                  <a:pt x="4419599" y="1341120"/>
                </a:lnTo>
                <a:lnTo>
                  <a:pt x="4424171" y="1336548"/>
                </a:lnTo>
                <a:lnTo>
                  <a:pt x="4428743" y="1336548"/>
                </a:lnTo>
                <a:lnTo>
                  <a:pt x="4428743" y="0"/>
                </a:lnTo>
                <a:close/>
              </a:path>
              <a:path w="4429125" h="1347470">
                <a:moveTo>
                  <a:pt x="4428743" y="1336548"/>
                </a:moveTo>
                <a:lnTo>
                  <a:pt x="4424171" y="1336548"/>
                </a:lnTo>
                <a:lnTo>
                  <a:pt x="4419599" y="1341120"/>
                </a:lnTo>
                <a:lnTo>
                  <a:pt x="4428743" y="1341120"/>
                </a:lnTo>
                <a:lnTo>
                  <a:pt x="4428743" y="133654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23107" y="3729173"/>
            <a:ext cx="4231640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450340" indent="-457834">
              <a:lnSpc>
                <a:spcPct val="100600"/>
              </a:lnSpc>
            </a:pPr>
            <a:r>
              <a:rPr sz="1600" i="1" spc="-10" dirty="0">
                <a:latin typeface="Calibri"/>
                <a:cs typeface="Calibri"/>
              </a:rPr>
              <a:t>p</a:t>
            </a:r>
            <a:r>
              <a:rPr sz="1600" i="1" spc="-20" dirty="0">
                <a:latin typeface="Calibri"/>
                <a:cs typeface="Calibri"/>
              </a:rPr>
              <a:t>u</a:t>
            </a:r>
            <a:r>
              <a:rPr sz="1600" i="1" spc="-10" dirty="0">
                <a:latin typeface="Calibri"/>
                <a:cs typeface="Calibri"/>
              </a:rPr>
              <a:t>bl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0" dirty="0">
                <a:latin typeface="Calibri"/>
                <a:cs typeface="Calibri"/>
              </a:rPr>
              <a:t>c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-20" dirty="0">
                <a:latin typeface="Calibri"/>
                <a:cs typeface="Calibri"/>
              </a:rPr>
              <a:t>c</a:t>
            </a:r>
            <a:r>
              <a:rPr sz="1600" i="1" dirty="0">
                <a:latin typeface="Calibri"/>
                <a:cs typeface="Calibri"/>
              </a:rPr>
              <a:t>l</a:t>
            </a:r>
            <a:r>
              <a:rPr sz="1600" i="1" spc="-10" dirty="0">
                <a:latin typeface="Calibri"/>
                <a:cs typeface="Calibri"/>
              </a:rPr>
              <a:t>ass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</a:t>
            </a:r>
            <a:r>
              <a:rPr sz="1600" i="1" spc="-20" dirty="0">
                <a:latin typeface="Calibri"/>
                <a:cs typeface="Calibri"/>
              </a:rPr>
              <a:t>h</a:t>
            </a:r>
            <a:r>
              <a:rPr sz="1600" i="1" dirty="0">
                <a:latin typeface="Calibri"/>
                <a:cs typeface="Calibri"/>
              </a:rPr>
              <a:t>il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45" dirty="0">
                <a:latin typeface="Calibri"/>
                <a:cs typeface="Calibri"/>
              </a:rPr>
              <a:t>e</a:t>
            </a:r>
            <a:r>
              <a:rPr sz="1600" i="1" spc="-10" dirty="0">
                <a:latin typeface="Calibri"/>
                <a:cs typeface="Calibri"/>
              </a:rPr>
              <a:t>xtends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-35" dirty="0">
                <a:latin typeface="Calibri"/>
                <a:cs typeface="Calibri"/>
              </a:rPr>
              <a:t>P</a:t>
            </a:r>
            <a:r>
              <a:rPr sz="1600" i="1" spc="-10" dirty="0">
                <a:latin typeface="Calibri"/>
                <a:cs typeface="Calibri"/>
              </a:rPr>
              <a:t>are</a:t>
            </a:r>
            <a:r>
              <a:rPr sz="1600" i="1" spc="-25" dirty="0">
                <a:latin typeface="Calibri"/>
                <a:cs typeface="Calibri"/>
              </a:rPr>
              <a:t>n</a:t>
            </a:r>
            <a:r>
              <a:rPr sz="1600" i="1" spc="-10" dirty="0">
                <a:latin typeface="Calibri"/>
                <a:cs typeface="Calibri"/>
              </a:rPr>
              <a:t>t{ p</a:t>
            </a:r>
            <a:r>
              <a:rPr sz="1600" i="1" spc="-20" dirty="0">
                <a:latin typeface="Calibri"/>
                <a:cs typeface="Calibri"/>
              </a:rPr>
              <a:t>u</a:t>
            </a:r>
            <a:r>
              <a:rPr sz="1600" i="1" spc="-10" dirty="0">
                <a:latin typeface="Calibri"/>
                <a:cs typeface="Calibri"/>
              </a:rPr>
              <a:t>bl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0" dirty="0">
                <a:latin typeface="Calibri"/>
                <a:cs typeface="Calibri"/>
              </a:rPr>
              <a:t>c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Student</a:t>
            </a:r>
            <a:r>
              <a:rPr sz="1400" i="1" spc="-6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g</a:t>
            </a:r>
            <a:r>
              <a:rPr sz="1600" i="1" spc="-25" dirty="0">
                <a:latin typeface="Calibri"/>
                <a:cs typeface="Calibri"/>
              </a:rPr>
              <a:t>e</a:t>
            </a:r>
            <a:r>
              <a:rPr sz="1600" i="1" spc="-10" dirty="0">
                <a:latin typeface="Calibri"/>
                <a:cs typeface="Calibri"/>
              </a:rPr>
              <a:t>t</a:t>
            </a:r>
            <a:r>
              <a:rPr sz="1600" i="1" spc="-40" dirty="0">
                <a:latin typeface="Calibri"/>
                <a:cs typeface="Calibri"/>
              </a:rPr>
              <a:t>P</a:t>
            </a:r>
            <a:r>
              <a:rPr sz="1600" i="1" spc="-10" dirty="0">
                <a:latin typeface="Calibri"/>
                <a:cs typeface="Calibri"/>
              </a:rPr>
              <a:t>e</a:t>
            </a:r>
            <a:r>
              <a:rPr sz="1600" i="1" spc="-5" dirty="0">
                <a:latin typeface="Calibri"/>
                <a:cs typeface="Calibri"/>
              </a:rPr>
              <a:t>r</a:t>
            </a:r>
            <a:r>
              <a:rPr sz="1600" i="1" spc="-10" dirty="0">
                <a:latin typeface="Calibri"/>
                <a:cs typeface="Calibri"/>
              </a:rPr>
              <a:t>so</a:t>
            </a:r>
            <a:r>
              <a:rPr sz="1600" i="1" spc="-15" dirty="0">
                <a:latin typeface="Calibri"/>
                <a:cs typeface="Calibri"/>
              </a:rPr>
              <a:t>n</a:t>
            </a:r>
            <a:r>
              <a:rPr sz="1600" i="1" spc="-5" dirty="0">
                <a:latin typeface="Calibri"/>
                <a:cs typeface="Calibri"/>
              </a:rPr>
              <a:t>(</a:t>
            </a:r>
            <a:r>
              <a:rPr sz="1600" i="1" spc="-15" dirty="0">
                <a:latin typeface="Calibri"/>
                <a:cs typeface="Calibri"/>
              </a:rPr>
              <a:t>)</a:t>
            </a:r>
            <a:r>
              <a:rPr sz="1600" i="1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469900" marR="5080" indent="457200">
              <a:lnSpc>
                <a:spcPct val="100000"/>
              </a:lnSpc>
            </a:pPr>
            <a:r>
              <a:rPr sz="1600" i="1" spc="-40" dirty="0">
                <a:latin typeface="Calibri"/>
                <a:cs typeface="Calibri"/>
              </a:rPr>
              <a:t>S</a:t>
            </a:r>
            <a:r>
              <a:rPr sz="1600" i="1" spc="-10" dirty="0">
                <a:latin typeface="Calibri"/>
                <a:cs typeface="Calibri"/>
              </a:rPr>
              <a:t>y</a:t>
            </a:r>
            <a:r>
              <a:rPr sz="1600" i="1" spc="-25" dirty="0">
                <a:latin typeface="Calibri"/>
                <a:cs typeface="Calibri"/>
              </a:rPr>
              <a:t>s</a:t>
            </a:r>
            <a:r>
              <a:rPr sz="1600" i="1" spc="-20" dirty="0">
                <a:latin typeface="Calibri"/>
                <a:cs typeface="Calibri"/>
              </a:rPr>
              <a:t>t</a:t>
            </a:r>
            <a:r>
              <a:rPr sz="1600" i="1" spc="-15" dirty="0">
                <a:latin typeface="Calibri"/>
                <a:cs typeface="Calibri"/>
              </a:rPr>
              <a:t>em</a:t>
            </a:r>
            <a:r>
              <a:rPr sz="1600" i="1" dirty="0">
                <a:latin typeface="Calibri"/>
                <a:cs typeface="Calibri"/>
              </a:rPr>
              <a:t>.</a:t>
            </a:r>
            <a:r>
              <a:rPr sz="1600" i="1" spc="-10" dirty="0">
                <a:latin typeface="Calibri"/>
                <a:cs typeface="Calibri"/>
              </a:rPr>
              <a:t>o</a:t>
            </a:r>
            <a:r>
              <a:rPr sz="1600" i="1" spc="-20" dirty="0">
                <a:latin typeface="Calibri"/>
                <a:cs typeface="Calibri"/>
              </a:rPr>
              <a:t>u</a:t>
            </a:r>
            <a:r>
              <a:rPr sz="1600" i="1" spc="-10" dirty="0">
                <a:latin typeface="Calibri"/>
                <a:cs typeface="Calibri"/>
              </a:rPr>
              <a:t>t</a:t>
            </a:r>
            <a:r>
              <a:rPr sz="1600" i="1" spc="0" dirty="0">
                <a:latin typeface="Calibri"/>
                <a:cs typeface="Calibri"/>
              </a:rPr>
              <a:t>.</a:t>
            </a:r>
            <a:r>
              <a:rPr sz="1600" i="1" spc="-10" dirty="0">
                <a:latin typeface="Calibri"/>
                <a:cs typeface="Calibri"/>
              </a:rPr>
              <a:t>pr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30" dirty="0">
                <a:latin typeface="Calibri"/>
                <a:cs typeface="Calibri"/>
              </a:rPr>
              <a:t>n</a:t>
            </a:r>
            <a:r>
              <a:rPr sz="1600" i="1" spc="-10" dirty="0">
                <a:latin typeface="Calibri"/>
                <a:cs typeface="Calibri"/>
              </a:rPr>
              <a:t>t</a:t>
            </a:r>
            <a:r>
              <a:rPr sz="1600" i="1" spc="0" dirty="0">
                <a:latin typeface="Calibri"/>
                <a:cs typeface="Calibri"/>
              </a:rPr>
              <a:t>l</a:t>
            </a:r>
            <a:r>
              <a:rPr sz="1600" i="1" spc="-15" dirty="0">
                <a:latin typeface="Calibri"/>
                <a:cs typeface="Calibri"/>
              </a:rPr>
              <a:t>n</a:t>
            </a:r>
            <a:r>
              <a:rPr sz="1600" i="1" spc="-5" dirty="0">
                <a:latin typeface="Calibri"/>
                <a:cs typeface="Calibri"/>
              </a:rPr>
              <a:t>(</a:t>
            </a:r>
            <a:r>
              <a:rPr sz="1600" i="1" spc="-20" dirty="0">
                <a:latin typeface="Calibri"/>
                <a:cs typeface="Calibri"/>
              </a:rPr>
              <a:t>"</a:t>
            </a:r>
            <a:r>
              <a:rPr sz="1600" i="1" spc="-10" dirty="0">
                <a:latin typeface="Calibri"/>
                <a:cs typeface="Calibri"/>
              </a:rPr>
              <a:t>Stude</a:t>
            </a:r>
            <a:r>
              <a:rPr sz="1600" i="1" spc="-30" dirty="0">
                <a:latin typeface="Calibri"/>
                <a:cs typeface="Calibri"/>
              </a:rPr>
              <a:t>n</a:t>
            </a:r>
            <a:r>
              <a:rPr sz="1600" i="1" spc="-10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:</a:t>
            </a:r>
            <a:r>
              <a:rPr sz="1600" i="1" spc="-10" dirty="0">
                <a:latin typeface="Calibri"/>
                <a:cs typeface="Calibri"/>
              </a:rPr>
              <a:t>g</a:t>
            </a:r>
            <a:r>
              <a:rPr sz="1600" i="1" spc="-25" dirty="0">
                <a:latin typeface="Calibri"/>
                <a:cs typeface="Calibri"/>
              </a:rPr>
              <a:t>e</a:t>
            </a:r>
            <a:r>
              <a:rPr sz="1600" i="1" spc="-10" dirty="0">
                <a:latin typeface="Calibri"/>
                <a:cs typeface="Calibri"/>
              </a:rPr>
              <a:t>tNa</a:t>
            </a:r>
            <a:r>
              <a:rPr sz="1600" i="1" spc="-25" dirty="0">
                <a:latin typeface="Calibri"/>
                <a:cs typeface="Calibri"/>
              </a:rPr>
              <a:t>m</a:t>
            </a:r>
            <a:r>
              <a:rPr sz="1600" i="1" spc="-5" dirty="0">
                <a:latin typeface="Calibri"/>
                <a:cs typeface="Calibri"/>
              </a:rPr>
              <a:t>e</a:t>
            </a:r>
            <a:r>
              <a:rPr sz="1600" i="1" spc="-10" dirty="0">
                <a:latin typeface="Calibri"/>
                <a:cs typeface="Calibri"/>
              </a:rPr>
              <a:t>"</a:t>
            </a:r>
            <a:r>
              <a:rPr sz="1600" i="1" spc="-15" dirty="0">
                <a:latin typeface="Calibri"/>
                <a:cs typeface="Calibri"/>
              </a:rPr>
              <a:t>)</a:t>
            </a:r>
            <a:r>
              <a:rPr sz="1600" i="1" spc="-5" dirty="0">
                <a:latin typeface="Calibri"/>
                <a:cs typeface="Calibri"/>
              </a:rPr>
              <a:t>;</a:t>
            </a:r>
            <a:r>
              <a:rPr sz="1600" i="1" spc="-10" dirty="0">
                <a:latin typeface="Calibri"/>
                <a:cs typeface="Calibri"/>
              </a:rPr>
              <a:t> return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new</a:t>
            </a:r>
            <a:r>
              <a:rPr sz="1400" i="1" spc="-4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3800"/>
                </a:solidFill>
                <a:latin typeface="Arial"/>
                <a:cs typeface="Arial"/>
              </a:rPr>
              <a:t>Studen</a:t>
            </a:r>
            <a:r>
              <a:rPr sz="1400" i="1" spc="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600" i="1"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i="1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i="1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5027" y="5405628"/>
            <a:ext cx="8773795" cy="1333500"/>
          </a:xfrm>
          <a:custGeom>
            <a:avLst/>
            <a:gdLst/>
            <a:ahLst/>
            <a:cxnLst/>
            <a:rect l="l" t="t" r="r" b="b"/>
            <a:pathLst>
              <a:path w="8773795" h="133350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8767571" y="1333499"/>
                </a:lnTo>
                <a:lnTo>
                  <a:pt x="8772143" y="1331975"/>
                </a:lnTo>
                <a:lnTo>
                  <a:pt x="8773667" y="1328927"/>
                </a:lnTo>
                <a:lnTo>
                  <a:pt x="4572" y="1328927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333500">
                <a:moveTo>
                  <a:pt x="8767572" y="4571"/>
                </a:moveTo>
                <a:lnTo>
                  <a:pt x="8767572" y="1328927"/>
                </a:lnTo>
                <a:lnTo>
                  <a:pt x="8773667" y="1328927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" y="5410200"/>
            <a:ext cx="8762999" cy="1324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027" y="5405628"/>
            <a:ext cx="8773795" cy="1333500"/>
          </a:xfrm>
          <a:custGeom>
            <a:avLst/>
            <a:gdLst/>
            <a:ahLst/>
            <a:cxnLst/>
            <a:rect l="l" t="t" r="r" b="b"/>
            <a:pathLst>
              <a:path w="8773795" h="133350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8767571" y="1333499"/>
                </a:lnTo>
                <a:lnTo>
                  <a:pt x="8772143" y="1331975"/>
                </a:lnTo>
                <a:lnTo>
                  <a:pt x="8773667" y="1328927"/>
                </a:lnTo>
                <a:lnTo>
                  <a:pt x="10667" y="1328927"/>
                </a:lnTo>
                <a:lnTo>
                  <a:pt x="4571" y="1324355"/>
                </a:lnTo>
                <a:lnTo>
                  <a:pt x="10667" y="13243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333500">
                <a:moveTo>
                  <a:pt x="10667" y="1324355"/>
                </a:moveTo>
                <a:lnTo>
                  <a:pt x="4571" y="1324355"/>
                </a:lnTo>
                <a:lnTo>
                  <a:pt x="10667" y="1328927"/>
                </a:lnTo>
                <a:lnTo>
                  <a:pt x="10667" y="1324355"/>
                </a:lnTo>
                <a:close/>
              </a:path>
              <a:path w="8773795" h="1333500">
                <a:moveTo>
                  <a:pt x="8762999" y="1324355"/>
                </a:moveTo>
                <a:lnTo>
                  <a:pt x="10667" y="1324355"/>
                </a:lnTo>
                <a:lnTo>
                  <a:pt x="10667" y="1328927"/>
                </a:lnTo>
                <a:lnTo>
                  <a:pt x="8762999" y="1328927"/>
                </a:lnTo>
                <a:lnTo>
                  <a:pt x="8762999" y="1324355"/>
                </a:lnTo>
                <a:close/>
              </a:path>
              <a:path w="8773795" h="1333500">
                <a:moveTo>
                  <a:pt x="8762999" y="4571"/>
                </a:moveTo>
                <a:lnTo>
                  <a:pt x="8762999" y="1328927"/>
                </a:lnTo>
                <a:lnTo>
                  <a:pt x="8767571" y="1324355"/>
                </a:lnTo>
                <a:lnTo>
                  <a:pt x="8773667" y="1324355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1333500">
                <a:moveTo>
                  <a:pt x="8773667" y="1324355"/>
                </a:moveTo>
                <a:lnTo>
                  <a:pt x="8767571" y="1324355"/>
                </a:lnTo>
                <a:lnTo>
                  <a:pt x="8762999" y="1328927"/>
                </a:lnTo>
                <a:lnTo>
                  <a:pt x="8773667" y="1328927"/>
                </a:lnTo>
                <a:lnTo>
                  <a:pt x="8773667" y="1324355"/>
                </a:lnTo>
                <a:close/>
              </a:path>
              <a:path w="8773795" h="13335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1333500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1333500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9829" y="5478528"/>
            <a:ext cx="847344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Chil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.getPerso</a:t>
            </a:r>
            <a:r>
              <a:rPr sz="1600" b="1" i="1" spc="-15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()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Pa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-10" dirty="0">
                <a:latin typeface="Arial"/>
                <a:cs typeface="Arial"/>
              </a:rPr>
              <a:t>en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.getPerso</a:t>
            </a:r>
            <a:r>
              <a:rPr sz="1600" b="1" i="1" spc="-15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()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return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pe. 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Stu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ent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ub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Pe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-10" dirty="0">
                <a:latin typeface="Arial"/>
                <a:cs typeface="Arial"/>
              </a:rPr>
              <a:t>so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6985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overridd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returns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Stu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ent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ub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 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Pe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-10" dirty="0">
                <a:latin typeface="Arial"/>
                <a:cs typeface="Arial"/>
              </a:rPr>
              <a:t>son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eturn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parent getPer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method).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Object</a:t>
            </a:r>
            <a:r>
              <a:rPr sz="4400" spc="-10" dirty="0"/>
              <a:t>i</a:t>
            </a:r>
            <a:r>
              <a:rPr sz="4400" spc="-35" dirty="0"/>
              <a:t>v</a:t>
            </a:r>
            <a:r>
              <a:rPr sz="44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15700"/>
            <a:ext cx="6557009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o:</a:t>
            </a:r>
            <a:endParaRPr sz="26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pla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Imple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ss.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supe</a:t>
            </a:r>
            <a:r>
              <a:rPr sz="2400" spc="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” 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ride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thod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Imple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polymorphism</a:t>
            </a:r>
            <a:endParaRPr sz="2400">
              <a:latin typeface="Calibri"/>
              <a:cs typeface="Calibri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Des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fi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hiding.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spc="-35" dirty="0"/>
              <a:t>R</a:t>
            </a:r>
            <a:r>
              <a:rPr sz="4400" dirty="0"/>
              <a:t>un</a:t>
            </a:r>
            <a:r>
              <a:rPr sz="4400" spc="-25" dirty="0"/>
              <a:t> </a:t>
            </a:r>
            <a:r>
              <a:rPr sz="4400" spc="5" dirty="0"/>
              <a:t>T</a:t>
            </a:r>
            <a:r>
              <a:rPr sz="4400" dirty="0"/>
              <a:t>ime</a:t>
            </a:r>
            <a:r>
              <a:rPr sz="4400" spc="-15" dirty="0"/>
              <a:t> </a:t>
            </a:r>
            <a:r>
              <a:rPr sz="4400" spc="-75" dirty="0"/>
              <a:t>P</a:t>
            </a:r>
            <a:r>
              <a:rPr sz="4400" dirty="0"/>
              <a:t>olymor</a:t>
            </a:r>
            <a:r>
              <a:rPr sz="4400" spc="-10" dirty="0"/>
              <a:t>p</a:t>
            </a:r>
            <a:r>
              <a:rPr sz="4400" dirty="0"/>
              <a:t>hism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28" y="2135377"/>
            <a:ext cx="8552815" cy="263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morph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Po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mor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fere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thi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gs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run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 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morph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 marR="64769">
              <a:lnSpc>
                <a:spcPct val="100200"/>
              </a:lnSpc>
              <a:spcBef>
                <a:spcPts val="1195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Method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-4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rid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ng</a:t>
            </a:r>
            <a:r>
              <a:rPr sz="1800" b="1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mor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sm.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re,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ocation</a:t>
            </a:r>
            <a:r>
              <a:rPr sz="1800" b="1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runt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me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 at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trig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135" y="4940982"/>
            <a:ext cx="429006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031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mple,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Pers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 p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Pers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n(); Pers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 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 Stu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t();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p.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etN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()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ill</a:t>
            </a:r>
            <a:r>
              <a:rPr sz="1800" spc="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“Par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 g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tNam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”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s.g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tNam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()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 “Stud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nt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tNam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86627" y="4948428"/>
            <a:ext cx="3287395" cy="1087120"/>
          </a:xfrm>
          <a:custGeom>
            <a:avLst/>
            <a:gdLst/>
            <a:ahLst/>
            <a:cxnLst/>
            <a:rect l="l" t="t" r="r" b="b"/>
            <a:pathLst>
              <a:path w="3287395" h="1087120">
                <a:moveTo>
                  <a:pt x="3281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3285743" y="1086611"/>
                </a:lnTo>
                <a:lnTo>
                  <a:pt x="3287267" y="1082039"/>
                </a:lnTo>
                <a:lnTo>
                  <a:pt x="4572" y="1082039"/>
                </a:lnTo>
                <a:lnTo>
                  <a:pt x="4572" y="4571"/>
                </a:lnTo>
                <a:lnTo>
                  <a:pt x="3287267" y="4571"/>
                </a:lnTo>
                <a:lnTo>
                  <a:pt x="3285743" y="1523"/>
                </a:lnTo>
                <a:lnTo>
                  <a:pt x="3281171" y="0"/>
                </a:lnTo>
                <a:close/>
              </a:path>
              <a:path w="3287395" h="1087120">
                <a:moveTo>
                  <a:pt x="3281172" y="4571"/>
                </a:moveTo>
                <a:lnTo>
                  <a:pt x="3281172" y="1082039"/>
                </a:lnTo>
                <a:lnTo>
                  <a:pt x="3287267" y="1082039"/>
                </a:lnTo>
                <a:lnTo>
                  <a:pt x="3287267" y="4571"/>
                </a:lnTo>
                <a:lnTo>
                  <a:pt x="3281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0" y="4953000"/>
            <a:ext cx="3276599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627" y="4948428"/>
            <a:ext cx="3287395" cy="1087120"/>
          </a:xfrm>
          <a:custGeom>
            <a:avLst/>
            <a:gdLst/>
            <a:ahLst/>
            <a:cxnLst/>
            <a:rect l="l" t="t" r="r" b="b"/>
            <a:pathLst>
              <a:path w="3287395" h="1087120">
                <a:moveTo>
                  <a:pt x="3281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3285743" y="1086611"/>
                </a:lnTo>
                <a:lnTo>
                  <a:pt x="328726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287267" y="4571"/>
                </a:lnTo>
                <a:lnTo>
                  <a:pt x="3285743" y="1523"/>
                </a:lnTo>
                <a:lnTo>
                  <a:pt x="3281171" y="0"/>
                </a:lnTo>
                <a:close/>
              </a:path>
              <a:path w="3287395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3287395" h="1087120">
                <a:moveTo>
                  <a:pt x="3276599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3276599" y="1082039"/>
                </a:lnTo>
                <a:lnTo>
                  <a:pt x="3276599" y="1077467"/>
                </a:lnTo>
                <a:close/>
              </a:path>
              <a:path w="3287395" h="1087120">
                <a:moveTo>
                  <a:pt x="3276599" y="4571"/>
                </a:moveTo>
                <a:lnTo>
                  <a:pt x="3276599" y="1082039"/>
                </a:lnTo>
                <a:lnTo>
                  <a:pt x="3281171" y="1077467"/>
                </a:lnTo>
                <a:lnTo>
                  <a:pt x="3287267" y="1077467"/>
                </a:lnTo>
                <a:lnTo>
                  <a:pt x="3287267" y="10667"/>
                </a:lnTo>
                <a:lnTo>
                  <a:pt x="3281171" y="10667"/>
                </a:lnTo>
                <a:lnTo>
                  <a:pt x="3276599" y="4571"/>
                </a:lnTo>
                <a:close/>
              </a:path>
              <a:path w="3287395" h="1087120">
                <a:moveTo>
                  <a:pt x="3287267" y="1077467"/>
                </a:moveTo>
                <a:lnTo>
                  <a:pt x="3281171" y="1077467"/>
                </a:lnTo>
                <a:lnTo>
                  <a:pt x="3276599" y="1082039"/>
                </a:lnTo>
                <a:lnTo>
                  <a:pt x="3287267" y="1082039"/>
                </a:lnTo>
                <a:lnTo>
                  <a:pt x="3287267" y="1077467"/>
                </a:lnTo>
                <a:close/>
              </a:path>
              <a:path w="3287395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287395" h="1087120">
                <a:moveTo>
                  <a:pt x="3276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276599" y="10667"/>
                </a:lnTo>
                <a:lnTo>
                  <a:pt x="3276599" y="4571"/>
                </a:lnTo>
                <a:close/>
              </a:path>
              <a:path w="3287395" h="1087120">
                <a:moveTo>
                  <a:pt x="3287267" y="4571"/>
                </a:moveTo>
                <a:lnTo>
                  <a:pt x="3276599" y="4571"/>
                </a:lnTo>
                <a:lnTo>
                  <a:pt x="3281171" y="10667"/>
                </a:lnTo>
                <a:lnTo>
                  <a:pt x="3287267" y="10667"/>
                </a:lnTo>
                <a:lnTo>
                  <a:pt x="3287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1455" y="5021468"/>
            <a:ext cx="304038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ok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appropriate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A3800"/>
                </a:solidFill>
                <a:latin typeface="Arial"/>
                <a:cs typeface="Arial"/>
              </a:rPr>
              <a:t>get</a:t>
            </a:r>
            <a:r>
              <a:rPr sz="1600" b="1" spc="-2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EA3800"/>
                </a:solidFill>
                <a:latin typeface="Arial"/>
                <a:cs typeface="Arial"/>
              </a:rPr>
              <a:t>ame</a:t>
            </a:r>
            <a:r>
              <a:rPr sz="1600" b="1" spc="-10" dirty="0">
                <a:solidFill>
                  <a:srgbClr val="EA3800"/>
                </a:solidFill>
                <a:latin typeface="Arial"/>
                <a:cs typeface="Arial"/>
              </a:rPr>
              <a:t>()</a:t>
            </a:r>
            <a:r>
              <a:rPr sz="1600" b="1" spc="4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20402"/>
            <a:ext cx="100888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spc="-20" dirty="0"/>
              <a:t>Lend</a:t>
            </a:r>
            <a:r>
              <a:rPr sz="4400" spc="5" dirty="0"/>
              <a:t> </a:t>
            </a:r>
            <a:r>
              <a:rPr sz="4400" spc="-20" dirty="0"/>
              <a:t>a</a:t>
            </a:r>
            <a:r>
              <a:rPr sz="4400" spc="10" dirty="0"/>
              <a:t> </a:t>
            </a:r>
            <a:r>
              <a:rPr sz="4400" spc="-20" dirty="0"/>
              <a:t>h</a:t>
            </a:r>
            <a:r>
              <a:rPr sz="4400" spc="-30" dirty="0"/>
              <a:t>a</a:t>
            </a:r>
            <a:r>
              <a:rPr sz="4400" spc="-20" dirty="0"/>
              <a:t>nd</a:t>
            </a:r>
            <a:r>
              <a:rPr sz="4400" spc="25" dirty="0"/>
              <a:t> </a:t>
            </a:r>
            <a:r>
              <a:rPr sz="4400" spc="-15" dirty="0"/>
              <a:t>-</a:t>
            </a:r>
            <a:r>
              <a:rPr sz="4400" spc="10" dirty="0"/>
              <a:t> </a:t>
            </a:r>
            <a:r>
              <a:rPr sz="4400" spc="-45" dirty="0"/>
              <a:t>R</a:t>
            </a:r>
            <a:r>
              <a:rPr sz="4400" spc="-20" dirty="0"/>
              <a:t>un</a:t>
            </a:r>
            <a:r>
              <a:rPr sz="4400" spc="10" dirty="0"/>
              <a:t> </a:t>
            </a:r>
            <a:r>
              <a:rPr sz="4400" spc="-20" dirty="0"/>
              <a:t>T</a:t>
            </a:r>
            <a:r>
              <a:rPr sz="4400" spc="-5" dirty="0"/>
              <a:t>i</a:t>
            </a:r>
            <a:r>
              <a:rPr sz="4400" spc="-25" dirty="0"/>
              <a:t>me</a:t>
            </a:r>
            <a:r>
              <a:rPr sz="4400" spc="-10" dirty="0"/>
              <a:t> </a:t>
            </a:r>
            <a:r>
              <a:rPr sz="4400" spc="-90" dirty="0"/>
              <a:t>P</a:t>
            </a:r>
            <a:r>
              <a:rPr sz="4400" spc="-20" dirty="0"/>
              <a:t>olymo</a:t>
            </a:r>
            <a:r>
              <a:rPr sz="4400" spc="-30" dirty="0"/>
              <a:t>r</a:t>
            </a:r>
            <a:r>
              <a:rPr sz="4400" spc="-10" dirty="0"/>
              <a:t>p</a:t>
            </a:r>
            <a:r>
              <a:rPr sz="4400" spc="-15" dirty="0"/>
              <a:t>hi</a:t>
            </a:r>
            <a:r>
              <a:rPr sz="4400" spc="-25" dirty="0"/>
              <a:t>s</a:t>
            </a:r>
            <a:r>
              <a:rPr sz="4400" spc="-30" dirty="0"/>
              <a:t>m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Let</a:t>
            </a:r>
            <a:r>
              <a:rPr sz="2400" spc="-25" dirty="0"/>
              <a:t> </a:t>
            </a:r>
            <a:r>
              <a:rPr sz="2400" dirty="0"/>
              <a:t>us</a:t>
            </a:r>
            <a:r>
              <a:rPr sz="2400" spc="-15" dirty="0"/>
              <a:t> </a:t>
            </a:r>
            <a:r>
              <a:rPr sz="2400" dirty="0"/>
              <a:t>all</a:t>
            </a:r>
            <a:r>
              <a:rPr sz="2400" spc="-10" dirty="0"/>
              <a:t> </a:t>
            </a:r>
            <a:r>
              <a:rPr sz="2400" dirty="0"/>
              <a:t>u</a:t>
            </a:r>
            <a:r>
              <a:rPr sz="2400" spc="-10" dirty="0"/>
              <a:t>n</a:t>
            </a:r>
            <a:r>
              <a:rPr sz="2400" dirty="0"/>
              <a:t>ders</a:t>
            </a:r>
            <a:r>
              <a:rPr sz="2400" spc="5" dirty="0"/>
              <a:t>t</a:t>
            </a:r>
            <a:r>
              <a:rPr sz="2400" dirty="0"/>
              <a:t>and</a:t>
            </a:r>
            <a:r>
              <a:rPr sz="2400" spc="-30" dirty="0"/>
              <a:t> </a:t>
            </a:r>
            <a:r>
              <a:rPr sz="2400" dirty="0"/>
              <a:t>run</a:t>
            </a:r>
            <a:r>
              <a:rPr sz="2400" spc="-20" dirty="0"/>
              <a:t> </a:t>
            </a:r>
            <a:r>
              <a:rPr sz="2400" dirty="0"/>
              <a:t>ti</a:t>
            </a:r>
            <a:r>
              <a:rPr sz="2400" spc="-10" dirty="0"/>
              <a:t>m</a:t>
            </a:r>
            <a:r>
              <a:rPr sz="2400" dirty="0"/>
              <a:t>e</a:t>
            </a:r>
            <a:r>
              <a:rPr sz="2400" spc="-15" dirty="0"/>
              <a:t> </a:t>
            </a:r>
            <a:r>
              <a:rPr sz="2400" dirty="0"/>
              <a:t>po</a:t>
            </a:r>
            <a:r>
              <a:rPr sz="2400" spc="-10" dirty="0"/>
              <a:t>l</a:t>
            </a:r>
            <a:r>
              <a:rPr sz="2400" spc="-35" dirty="0"/>
              <a:t>y</a:t>
            </a:r>
            <a:r>
              <a:rPr sz="2400" dirty="0"/>
              <a:t>morp</a:t>
            </a:r>
            <a:r>
              <a:rPr sz="2400" spc="-10" dirty="0"/>
              <a:t>h</a:t>
            </a:r>
            <a:r>
              <a:rPr sz="2400" dirty="0"/>
              <a:t>ism</a:t>
            </a:r>
            <a:r>
              <a:rPr sz="2400" spc="-10" dirty="0"/>
              <a:t> </a:t>
            </a:r>
            <a:r>
              <a:rPr sz="2400" spc="55" dirty="0"/>
              <a:t>w</a:t>
            </a:r>
            <a:r>
              <a:rPr sz="2400" dirty="0"/>
              <a:t>i</a:t>
            </a:r>
            <a:r>
              <a:rPr sz="2400" spc="-15" dirty="0"/>
              <a:t>t</a:t>
            </a:r>
            <a:r>
              <a:rPr sz="2400" dirty="0"/>
              <a:t>h</a:t>
            </a:r>
            <a:r>
              <a:rPr sz="2400" spc="-55" dirty="0"/>
              <a:t> </a:t>
            </a:r>
            <a:r>
              <a:rPr sz="2400" dirty="0"/>
              <a:t>an</a:t>
            </a:r>
            <a:r>
              <a:rPr sz="2400" spc="-15" dirty="0"/>
              <a:t> </a:t>
            </a:r>
            <a:r>
              <a:rPr sz="2400" dirty="0"/>
              <a:t>example</a:t>
            </a:r>
            <a:r>
              <a:rPr sz="2400" spc="-20" dirty="0"/>
              <a:t> </a:t>
            </a:r>
            <a:r>
              <a:rPr sz="2400" dirty="0"/>
              <a:t>!!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27380" algn="l"/>
              </a:tabLst>
            </a:pPr>
            <a:r>
              <a:rPr sz="2400" b="0" dirty="0">
                <a:latin typeface="Arial"/>
                <a:cs typeface="Arial"/>
              </a:rPr>
              <a:t>Let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us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</a:t>
            </a:r>
            <a:r>
              <a:rPr sz="2400" b="0" spc="1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eate</a:t>
            </a:r>
            <a:r>
              <a:rPr sz="2400" b="0" spc="-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 par</a:t>
            </a:r>
            <a:r>
              <a:rPr sz="2400" b="0" spc="5" dirty="0">
                <a:latin typeface="Arial"/>
                <a:cs typeface="Arial"/>
              </a:rPr>
              <a:t>e</a:t>
            </a:r>
            <a:r>
              <a:rPr sz="2400" b="0" dirty="0">
                <a:latin typeface="Arial"/>
                <a:cs typeface="Arial"/>
              </a:rPr>
              <a:t>nt</a:t>
            </a:r>
            <a:r>
              <a:rPr sz="2400" b="0" spc="-4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cl</a:t>
            </a:r>
            <a:r>
              <a:rPr sz="2400" b="0" spc="5" dirty="0">
                <a:latin typeface="Arial"/>
                <a:cs typeface="Arial"/>
              </a:rPr>
              <a:t>a</a:t>
            </a:r>
            <a:r>
              <a:rPr sz="2400" b="0" dirty="0">
                <a:latin typeface="Arial"/>
                <a:cs typeface="Arial"/>
              </a:rPr>
              <a:t>s</a:t>
            </a:r>
            <a:r>
              <a:rPr sz="2400" b="0" spc="10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,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Animal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and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three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ub</a:t>
            </a:r>
            <a:r>
              <a:rPr sz="2400" b="0" spc="5" dirty="0">
                <a:latin typeface="Arial"/>
                <a:cs typeface="Arial"/>
              </a:rPr>
              <a:t>c</a:t>
            </a:r>
            <a:r>
              <a:rPr sz="2400" b="0" dirty="0">
                <a:latin typeface="Arial"/>
                <a:cs typeface="Arial"/>
              </a:rPr>
              <a:t>la</a:t>
            </a:r>
            <a:r>
              <a:rPr sz="2400" b="0" spc="5" dirty="0">
                <a:latin typeface="Arial"/>
                <a:cs typeface="Arial"/>
              </a:rPr>
              <a:t>ss</a:t>
            </a:r>
            <a:r>
              <a:rPr sz="2400" b="0" dirty="0">
                <a:latin typeface="Arial"/>
                <a:cs typeface="Arial"/>
              </a:rPr>
              <a:t>e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,</a:t>
            </a:r>
            <a:r>
              <a:rPr sz="2400" b="0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Dog</a:t>
            </a:r>
            <a:r>
              <a:rPr sz="2400" b="0" dirty="0">
                <a:latin typeface="Arial"/>
                <a:cs typeface="Arial"/>
              </a:rPr>
              <a:t>,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Cow</a:t>
            </a:r>
          </a:p>
          <a:p>
            <a:pPr marL="469265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and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Snake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w</a:t>
            </a:r>
            <a:r>
              <a:rPr sz="2400" b="0" spc="5" dirty="0">
                <a:latin typeface="Arial"/>
                <a:cs typeface="Arial"/>
              </a:rPr>
              <a:t>h</a:t>
            </a:r>
            <a:r>
              <a:rPr sz="2400" b="0" dirty="0">
                <a:latin typeface="Arial"/>
                <a:cs typeface="Arial"/>
              </a:rPr>
              <a:t>ich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ex</a:t>
            </a:r>
            <a:r>
              <a:rPr sz="2400" b="0" spc="-10" dirty="0">
                <a:latin typeface="Arial"/>
                <a:cs typeface="Arial"/>
              </a:rPr>
              <a:t>t</a:t>
            </a:r>
            <a:r>
              <a:rPr sz="2400" b="0" dirty="0">
                <a:latin typeface="Arial"/>
                <a:cs typeface="Arial"/>
              </a:rPr>
              <a:t>ends</a:t>
            </a:r>
            <a:r>
              <a:rPr sz="2400" b="0" spc="-1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Animal</a:t>
            </a:r>
          </a:p>
          <a:p>
            <a:pPr marL="469265" marR="74739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13410" algn="l"/>
              </a:tabLst>
            </a:pPr>
            <a:r>
              <a:rPr sz="2400" b="0" dirty="0">
                <a:latin typeface="Arial"/>
                <a:cs typeface="Arial"/>
              </a:rPr>
              <a:t>All the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cl</a:t>
            </a:r>
            <a:r>
              <a:rPr sz="2400" b="0" spc="5" dirty="0">
                <a:latin typeface="Arial"/>
                <a:cs typeface="Arial"/>
              </a:rPr>
              <a:t>a</a:t>
            </a:r>
            <a:r>
              <a:rPr sz="2400" b="0" dirty="0">
                <a:latin typeface="Arial"/>
                <a:cs typeface="Arial"/>
              </a:rPr>
              <a:t>s</a:t>
            </a:r>
            <a:r>
              <a:rPr sz="2400" b="0" spc="10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es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s</a:t>
            </a:r>
            <a:r>
              <a:rPr sz="2400" b="0" spc="5" dirty="0">
                <a:latin typeface="Arial"/>
                <a:cs typeface="Arial"/>
              </a:rPr>
              <a:t>h</a:t>
            </a:r>
            <a:r>
              <a:rPr sz="2400" b="0" dirty="0">
                <a:latin typeface="Arial"/>
                <a:cs typeface="Arial"/>
              </a:rPr>
              <a:t>ould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have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method,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whoAmI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w</a:t>
            </a:r>
            <a:r>
              <a:rPr sz="2400" b="0" spc="5" dirty="0">
                <a:latin typeface="Arial"/>
                <a:cs typeface="Arial"/>
              </a:rPr>
              <a:t>h</a:t>
            </a:r>
            <a:r>
              <a:rPr sz="2400" b="0" dirty="0">
                <a:latin typeface="Arial"/>
                <a:cs typeface="Arial"/>
              </a:rPr>
              <a:t>ich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p</a:t>
            </a:r>
            <a:r>
              <a:rPr sz="2400" b="0" spc="5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ints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the app</a:t>
            </a:r>
            <a:r>
              <a:rPr sz="2400" b="0" spc="1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op</a:t>
            </a:r>
            <a:r>
              <a:rPr sz="2400" b="0" spc="5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iate</a:t>
            </a:r>
            <a:r>
              <a:rPr sz="2400" b="0" spc="-5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cl</a:t>
            </a:r>
            <a:r>
              <a:rPr sz="2400" b="0" spc="5" dirty="0">
                <a:latin typeface="Arial"/>
                <a:cs typeface="Arial"/>
              </a:rPr>
              <a:t>a</a:t>
            </a:r>
            <a:r>
              <a:rPr sz="2400" b="0" dirty="0">
                <a:latin typeface="Arial"/>
                <a:cs typeface="Arial"/>
              </a:rPr>
              <a:t>ss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name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as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spc="5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00B050"/>
                </a:solidFill>
              </a:rPr>
              <a:t>I</a:t>
            </a:r>
            <a:r>
              <a:rPr sz="2400" spc="-25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am</a:t>
            </a:r>
            <a:r>
              <a:rPr sz="2400" spc="-20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a Dog</a:t>
            </a:r>
            <a:r>
              <a:rPr sz="2400" b="0" dirty="0">
                <a:latin typeface="Arial"/>
                <a:cs typeface="Arial"/>
              </a:rPr>
              <a:t>”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(</a:t>
            </a:r>
            <a:r>
              <a:rPr sz="2400" b="0" spc="5" dirty="0">
                <a:latin typeface="Arial"/>
                <a:cs typeface="Arial"/>
              </a:rPr>
              <a:t>o</a:t>
            </a:r>
            <a:r>
              <a:rPr sz="2400" b="0" dirty="0">
                <a:latin typeface="Arial"/>
                <a:cs typeface="Arial"/>
              </a:rPr>
              <a:t>r)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00B050"/>
                </a:solidFill>
              </a:rPr>
              <a:t>I</a:t>
            </a:r>
            <a:r>
              <a:rPr sz="2400" spc="-25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am</a:t>
            </a:r>
            <a:r>
              <a:rPr sz="2400" spc="-20" dirty="0">
                <a:solidFill>
                  <a:srgbClr val="00B050"/>
                </a:solidFill>
              </a:rPr>
              <a:t> </a:t>
            </a:r>
            <a:r>
              <a:rPr sz="2400" dirty="0">
                <a:solidFill>
                  <a:srgbClr val="00B050"/>
                </a:solidFill>
              </a:rPr>
              <a:t>a C</a:t>
            </a:r>
            <a:r>
              <a:rPr sz="2400" spc="-15" dirty="0">
                <a:solidFill>
                  <a:srgbClr val="00B050"/>
                </a:solidFill>
              </a:rPr>
              <a:t>o</a:t>
            </a:r>
            <a:r>
              <a:rPr sz="2400" spc="45" dirty="0">
                <a:solidFill>
                  <a:srgbClr val="00B050"/>
                </a:solidFill>
              </a:rPr>
              <a:t>w</a:t>
            </a:r>
            <a:r>
              <a:rPr sz="2400" b="0" dirty="0">
                <a:latin typeface="Arial"/>
                <a:cs typeface="Arial"/>
              </a:rPr>
              <a:t>”</a:t>
            </a:r>
            <a:r>
              <a:rPr sz="2400" b="0" spc="-6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etc.</a:t>
            </a:r>
          </a:p>
          <a:p>
            <a:pPr marL="469265" marR="8826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613410" algn="l"/>
              </a:tabLst>
            </a:pPr>
            <a:r>
              <a:rPr sz="2400" b="0" dirty="0">
                <a:latin typeface="Arial"/>
                <a:cs typeface="Arial"/>
              </a:rPr>
              <a:t>A</a:t>
            </a:r>
            <a:r>
              <a:rPr sz="2400" b="0" spc="-114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new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spc="5" dirty="0">
                <a:latin typeface="Arial"/>
                <a:cs typeface="Arial"/>
              </a:rPr>
              <a:t>c</a:t>
            </a:r>
            <a:r>
              <a:rPr sz="2400" b="0" dirty="0">
                <a:latin typeface="Arial"/>
                <a:cs typeface="Arial"/>
              </a:rPr>
              <a:t>la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s,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Run</a:t>
            </a:r>
            <a:r>
              <a:rPr sz="2400" i="1" spc="-35" dirty="0">
                <a:latin typeface="Arial"/>
                <a:cs typeface="Arial"/>
              </a:rPr>
              <a:t>T</a:t>
            </a:r>
            <a:r>
              <a:rPr sz="2400" i="1" dirty="0">
                <a:latin typeface="Arial"/>
                <a:cs typeface="Arial"/>
              </a:rPr>
              <a:t>i</a:t>
            </a:r>
            <a:r>
              <a:rPr sz="2400" i="1" spc="-15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ePo</a:t>
            </a:r>
            <a:r>
              <a:rPr sz="2400" i="1" spc="-10" dirty="0">
                <a:latin typeface="Arial"/>
                <a:cs typeface="Arial"/>
              </a:rPr>
              <a:t>l</a:t>
            </a:r>
            <a:r>
              <a:rPr sz="2400" i="1" dirty="0">
                <a:latin typeface="Arial"/>
                <a:cs typeface="Arial"/>
              </a:rPr>
              <a:t>ymorph</a:t>
            </a:r>
            <a:r>
              <a:rPr sz="2400" i="1" spc="-10" dirty="0">
                <a:latin typeface="Arial"/>
                <a:cs typeface="Arial"/>
              </a:rPr>
              <a:t>i</a:t>
            </a:r>
            <a:r>
              <a:rPr sz="2400" i="1" dirty="0">
                <a:latin typeface="Arial"/>
                <a:cs typeface="Arial"/>
              </a:rPr>
              <a:t>smDemo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is c</a:t>
            </a:r>
            <a:r>
              <a:rPr sz="2400" b="0" spc="1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eated</a:t>
            </a:r>
            <a:r>
              <a:rPr sz="2400" b="0" spc="-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with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 main method</a:t>
            </a:r>
            <a:r>
              <a:rPr sz="2400" b="0" spc="-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w</a:t>
            </a:r>
            <a:r>
              <a:rPr sz="2400" b="0" spc="5" dirty="0">
                <a:latin typeface="Arial"/>
                <a:cs typeface="Arial"/>
              </a:rPr>
              <a:t>h</a:t>
            </a:r>
            <a:r>
              <a:rPr sz="2400" b="0" dirty="0">
                <a:latin typeface="Arial"/>
                <a:cs typeface="Arial"/>
              </a:rPr>
              <a:t>ich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</a:t>
            </a:r>
            <a:r>
              <a:rPr sz="2400" b="0" spc="1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eates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an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in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tance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of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all </a:t>
            </a:r>
            <a:r>
              <a:rPr sz="2400" b="0" spc="-15" dirty="0">
                <a:latin typeface="Arial"/>
                <a:cs typeface="Arial"/>
              </a:rPr>
              <a:t>t</a:t>
            </a:r>
            <a:r>
              <a:rPr sz="2400" b="0" dirty="0">
                <a:latin typeface="Arial"/>
                <a:cs typeface="Arial"/>
              </a:rPr>
              <a:t>he cla</a:t>
            </a:r>
            <a:r>
              <a:rPr sz="2400" b="0" spc="10" dirty="0">
                <a:latin typeface="Arial"/>
                <a:cs typeface="Arial"/>
              </a:rPr>
              <a:t>s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es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b="0" spc="5" dirty="0">
                <a:latin typeface="Arial"/>
                <a:cs typeface="Arial"/>
              </a:rPr>
              <a:t>c</a:t>
            </a:r>
            <a:r>
              <a:rPr sz="2400" b="0" dirty="0">
                <a:latin typeface="Arial"/>
                <a:cs typeface="Arial"/>
              </a:rPr>
              <a:t>r</a:t>
            </a:r>
            <a:r>
              <a:rPr sz="2400" b="0" spc="5" dirty="0">
                <a:latin typeface="Arial"/>
                <a:cs typeface="Arial"/>
              </a:rPr>
              <a:t>e</a:t>
            </a:r>
            <a:r>
              <a:rPr sz="2400" b="0" dirty="0">
                <a:latin typeface="Arial"/>
                <a:cs typeface="Arial"/>
              </a:rPr>
              <a:t>ated</a:t>
            </a:r>
            <a:r>
              <a:rPr sz="2400" b="0" spc="-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above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and c</a:t>
            </a:r>
            <a:r>
              <a:rPr sz="2400" b="0" spc="5" dirty="0">
                <a:latin typeface="Arial"/>
                <a:cs typeface="Arial"/>
              </a:rPr>
              <a:t>a</a:t>
            </a:r>
            <a:r>
              <a:rPr sz="2400" b="0" dirty="0">
                <a:latin typeface="Arial"/>
                <a:cs typeface="Arial"/>
              </a:rPr>
              <a:t>lls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the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whoAmI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method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for</a:t>
            </a:r>
            <a:r>
              <a:rPr sz="2400" b="0" spc="-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ea</a:t>
            </a:r>
            <a:r>
              <a:rPr sz="2400" b="0" spc="5" dirty="0">
                <a:latin typeface="Arial"/>
                <a:cs typeface="Arial"/>
              </a:rPr>
              <a:t>c</a:t>
            </a:r>
            <a:r>
              <a:rPr sz="2400" b="0" dirty="0">
                <a:latin typeface="Arial"/>
                <a:cs typeface="Arial"/>
              </a:rPr>
              <a:t>h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in</a:t>
            </a:r>
            <a:r>
              <a:rPr sz="2400" b="0" spc="5" dirty="0">
                <a:latin typeface="Arial"/>
                <a:cs typeface="Arial"/>
              </a:rPr>
              <a:t>s</a:t>
            </a:r>
            <a:r>
              <a:rPr sz="2400" b="0" dirty="0">
                <a:latin typeface="Arial"/>
                <a:cs typeface="Arial"/>
              </a:rPr>
              <a:t>tanc</a:t>
            </a:r>
            <a:r>
              <a:rPr sz="2400" b="0" spc="5" dirty="0">
                <a:latin typeface="Arial"/>
                <a:cs typeface="Arial"/>
              </a:rPr>
              <a:t>e</a:t>
            </a:r>
            <a:r>
              <a:rPr sz="2400" b="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59858"/>
            <a:ext cx="76962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+mj-lt"/>
                <a:cs typeface="Verdana"/>
              </a:rPr>
              <a:t>L</a:t>
            </a:r>
            <a:r>
              <a:rPr sz="4400" spc="-10" dirty="0">
                <a:latin typeface="+mj-lt"/>
                <a:cs typeface="Verdana"/>
              </a:rPr>
              <a:t>e</a:t>
            </a:r>
            <a:r>
              <a:rPr sz="4400" dirty="0">
                <a:latin typeface="+mj-lt"/>
                <a:cs typeface="Verdana"/>
              </a:rPr>
              <a:t>nd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a hand</a:t>
            </a:r>
            <a:r>
              <a:rPr sz="4400" spc="-2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–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S</a:t>
            </a:r>
            <a:r>
              <a:rPr sz="4400" spc="-10" dirty="0">
                <a:latin typeface="+mj-lt"/>
                <a:cs typeface="Verdana"/>
              </a:rPr>
              <a:t>ol</a:t>
            </a:r>
            <a:r>
              <a:rPr sz="4400" dirty="0">
                <a:latin typeface="+mj-lt"/>
                <a:cs typeface="Verdana"/>
              </a:rPr>
              <a:t>uti</a:t>
            </a:r>
            <a:r>
              <a:rPr sz="4400" spc="-10" dirty="0">
                <a:latin typeface="+mj-lt"/>
                <a:cs typeface="Verdana"/>
              </a:rPr>
              <a:t>o</a:t>
            </a:r>
            <a:r>
              <a:rPr sz="4400" dirty="0">
                <a:latin typeface="+mj-lt"/>
                <a:cs typeface="Verdana"/>
              </a:rPr>
              <a:t>n </a:t>
            </a:r>
            <a:r>
              <a:rPr sz="4400" spc="-35" dirty="0">
                <a:latin typeface="+mj-lt"/>
                <a:cs typeface="Verdana"/>
              </a:rPr>
              <a:t>R</a:t>
            </a:r>
            <a:r>
              <a:rPr sz="4400" dirty="0">
                <a:latin typeface="+mj-lt"/>
                <a:cs typeface="Verdana"/>
              </a:rPr>
              <a:t>un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T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me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spc="-4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o</a:t>
            </a:r>
            <a:r>
              <a:rPr sz="4400" spc="-15" dirty="0">
                <a:latin typeface="+mj-lt"/>
                <a:cs typeface="Verdana"/>
              </a:rPr>
              <a:t>l</a:t>
            </a:r>
            <a:r>
              <a:rPr sz="4400" dirty="0">
                <a:latin typeface="+mj-lt"/>
                <a:cs typeface="Verdana"/>
              </a:rPr>
              <a:t>ym</a:t>
            </a:r>
            <a:r>
              <a:rPr sz="4400" spc="-10" dirty="0">
                <a:latin typeface="+mj-lt"/>
                <a:cs typeface="Verdana"/>
              </a:rPr>
              <a:t>o</a:t>
            </a:r>
            <a:r>
              <a:rPr sz="4400" dirty="0">
                <a:latin typeface="+mj-lt"/>
                <a:cs typeface="Verdana"/>
              </a:rPr>
              <a:t>rph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sm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060448"/>
            <a:ext cx="4020312" cy="182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0724" y="2280081"/>
            <a:ext cx="1739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Conso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549651"/>
            <a:ext cx="2362200" cy="955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0427" y="2586228"/>
            <a:ext cx="2525395" cy="932815"/>
          </a:xfrm>
          <a:custGeom>
            <a:avLst/>
            <a:gdLst/>
            <a:ahLst/>
            <a:cxnLst/>
            <a:rect l="l" t="t" r="r" b="b"/>
            <a:pathLst>
              <a:path w="2525395" h="932814">
                <a:moveTo>
                  <a:pt x="2519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2523743" y="932687"/>
                </a:lnTo>
                <a:lnTo>
                  <a:pt x="25252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525267" y="4571"/>
                </a:lnTo>
                <a:lnTo>
                  <a:pt x="2523743" y="1523"/>
                </a:lnTo>
                <a:lnTo>
                  <a:pt x="2519171" y="0"/>
                </a:lnTo>
                <a:close/>
              </a:path>
              <a:path w="2525395" h="932814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2525395" h="932814">
                <a:moveTo>
                  <a:pt x="25145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2514599" y="928115"/>
                </a:lnTo>
                <a:lnTo>
                  <a:pt x="2514599" y="923543"/>
                </a:lnTo>
                <a:close/>
              </a:path>
              <a:path w="2525395" h="932814">
                <a:moveTo>
                  <a:pt x="2514599" y="4571"/>
                </a:moveTo>
                <a:lnTo>
                  <a:pt x="2514599" y="928115"/>
                </a:lnTo>
                <a:lnTo>
                  <a:pt x="2519171" y="923543"/>
                </a:lnTo>
                <a:lnTo>
                  <a:pt x="2525267" y="923543"/>
                </a:lnTo>
                <a:lnTo>
                  <a:pt x="2525267" y="10667"/>
                </a:lnTo>
                <a:lnTo>
                  <a:pt x="2519171" y="10667"/>
                </a:lnTo>
                <a:lnTo>
                  <a:pt x="2514599" y="4571"/>
                </a:lnTo>
                <a:close/>
              </a:path>
              <a:path w="2525395" h="932814">
                <a:moveTo>
                  <a:pt x="2525267" y="923543"/>
                </a:moveTo>
                <a:lnTo>
                  <a:pt x="2519171" y="923543"/>
                </a:lnTo>
                <a:lnTo>
                  <a:pt x="2514599" y="928115"/>
                </a:lnTo>
                <a:lnTo>
                  <a:pt x="2525267" y="928115"/>
                </a:lnTo>
                <a:lnTo>
                  <a:pt x="2525267" y="923543"/>
                </a:lnTo>
                <a:close/>
              </a:path>
              <a:path w="2525395" h="9328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525395" h="932814">
                <a:moveTo>
                  <a:pt x="2514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514599" y="10667"/>
                </a:lnTo>
                <a:lnTo>
                  <a:pt x="2514599" y="4571"/>
                </a:lnTo>
                <a:close/>
              </a:path>
              <a:path w="2525395" h="932814">
                <a:moveTo>
                  <a:pt x="2525267" y="4571"/>
                </a:moveTo>
                <a:lnTo>
                  <a:pt x="2514599" y="4571"/>
                </a:lnTo>
                <a:lnTo>
                  <a:pt x="2519171" y="10667"/>
                </a:lnTo>
                <a:lnTo>
                  <a:pt x="2525267" y="10667"/>
                </a:lnTo>
                <a:lnTo>
                  <a:pt x="2525267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3886200"/>
            <a:ext cx="4020312" cy="3022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4364" y="5544311"/>
            <a:ext cx="292735" cy="1257300"/>
          </a:xfrm>
          <a:custGeom>
            <a:avLst/>
            <a:gdLst/>
            <a:ahLst/>
            <a:cxnLst/>
            <a:rect l="l" t="t" r="r" b="b"/>
            <a:pathLst>
              <a:path w="292735" h="1257300">
                <a:moveTo>
                  <a:pt x="117347" y="1207007"/>
                </a:moveTo>
                <a:lnTo>
                  <a:pt x="73151" y="1216151"/>
                </a:lnTo>
                <a:lnTo>
                  <a:pt x="62483" y="1216151"/>
                </a:lnTo>
                <a:lnTo>
                  <a:pt x="51815" y="1217675"/>
                </a:lnTo>
                <a:lnTo>
                  <a:pt x="39623" y="1217675"/>
                </a:lnTo>
                <a:lnTo>
                  <a:pt x="25907" y="1219199"/>
                </a:lnTo>
                <a:lnTo>
                  <a:pt x="0" y="1219199"/>
                </a:lnTo>
                <a:lnTo>
                  <a:pt x="0" y="1257299"/>
                </a:lnTo>
                <a:lnTo>
                  <a:pt x="27431" y="1257299"/>
                </a:lnTo>
                <a:lnTo>
                  <a:pt x="41147" y="1255775"/>
                </a:lnTo>
                <a:lnTo>
                  <a:pt x="54863" y="1255775"/>
                </a:lnTo>
                <a:lnTo>
                  <a:pt x="79247" y="1252727"/>
                </a:lnTo>
                <a:lnTo>
                  <a:pt x="89915" y="1251203"/>
                </a:lnTo>
                <a:lnTo>
                  <a:pt x="99059" y="1249679"/>
                </a:lnTo>
                <a:lnTo>
                  <a:pt x="109727" y="1248155"/>
                </a:lnTo>
                <a:lnTo>
                  <a:pt x="118871" y="1246631"/>
                </a:lnTo>
                <a:lnTo>
                  <a:pt x="126491" y="1243583"/>
                </a:lnTo>
                <a:lnTo>
                  <a:pt x="134111" y="1242059"/>
                </a:lnTo>
                <a:lnTo>
                  <a:pt x="138683" y="1239011"/>
                </a:lnTo>
                <a:lnTo>
                  <a:pt x="140207" y="1239011"/>
                </a:lnTo>
                <a:lnTo>
                  <a:pt x="140207" y="1237487"/>
                </a:lnTo>
                <a:lnTo>
                  <a:pt x="144779" y="1235963"/>
                </a:lnTo>
                <a:lnTo>
                  <a:pt x="144779" y="1234439"/>
                </a:lnTo>
                <a:lnTo>
                  <a:pt x="146303" y="1234439"/>
                </a:lnTo>
                <a:lnTo>
                  <a:pt x="147827" y="1232915"/>
                </a:lnTo>
                <a:lnTo>
                  <a:pt x="149351" y="1229867"/>
                </a:lnTo>
                <a:lnTo>
                  <a:pt x="152399" y="1228343"/>
                </a:lnTo>
                <a:lnTo>
                  <a:pt x="152399" y="1225295"/>
                </a:lnTo>
                <a:lnTo>
                  <a:pt x="153923" y="1223771"/>
                </a:lnTo>
                <a:lnTo>
                  <a:pt x="153923" y="1220723"/>
                </a:lnTo>
                <a:lnTo>
                  <a:pt x="155447" y="1219199"/>
                </a:lnTo>
                <a:lnTo>
                  <a:pt x="155447" y="1213103"/>
                </a:lnTo>
                <a:lnTo>
                  <a:pt x="117347" y="1213103"/>
                </a:lnTo>
                <a:lnTo>
                  <a:pt x="117347" y="1207007"/>
                </a:lnTo>
                <a:close/>
              </a:path>
              <a:path w="292735" h="1257300">
                <a:moveTo>
                  <a:pt x="121919" y="1205483"/>
                </a:moveTo>
                <a:lnTo>
                  <a:pt x="118871" y="1207007"/>
                </a:lnTo>
                <a:lnTo>
                  <a:pt x="117347" y="1207007"/>
                </a:lnTo>
                <a:lnTo>
                  <a:pt x="117347" y="1213103"/>
                </a:lnTo>
                <a:lnTo>
                  <a:pt x="121005" y="1207007"/>
                </a:lnTo>
                <a:lnTo>
                  <a:pt x="118871" y="1207007"/>
                </a:lnTo>
                <a:lnTo>
                  <a:pt x="120395" y="1205991"/>
                </a:lnTo>
                <a:lnTo>
                  <a:pt x="121615" y="1205991"/>
                </a:lnTo>
                <a:lnTo>
                  <a:pt x="121919" y="1205483"/>
                </a:lnTo>
                <a:close/>
              </a:path>
              <a:path w="292735" h="1257300">
                <a:moveTo>
                  <a:pt x="155447" y="1203959"/>
                </a:moveTo>
                <a:lnTo>
                  <a:pt x="123443" y="1203959"/>
                </a:lnTo>
                <a:lnTo>
                  <a:pt x="121919" y="1205483"/>
                </a:lnTo>
                <a:lnTo>
                  <a:pt x="117347" y="1213103"/>
                </a:lnTo>
                <a:lnTo>
                  <a:pt x="155447" y="1213103"/>
                </a:lnTo>
                <a:lnTo>
                  <a:pt x="155447" y="1203959"/>
                </a:lnTo>
                <a:close/>
              </a:path>
              <a:path w="292735" h="1257300">
                <a:moveTo>
                  <a:pt x="132587" y="629411"/>
                </a:moveTo>
                <a:lnTo>
                  <a:pt x="128015" y="630935"/>
                </a:lnTo>
                <a:lnTo>
                  <a:pt x="128015" y="632459"/>
                </a:lnTo>
                <a:lnTo>
                  <a:pt x="126491" y="632459"/>
                </a:lnTo>
                <a:lnTo>
                  <a:pt x="120395" y="638555"/>
                </a:lnTo>
                <a:lnTo>
                  <a:pt x="118871" y="641603"/>
                </a:lnTo>
                <a:lnTo>
                  <a:pt x="118871" y="644651"/>
                </a:lnTo>
                <a:lnTo>
                  <a:pt x="117347" y="646175"/>
                </a:lnTo>
                <a:lnTo>
                  <a:pt x="117347" y="1207007"/>
                </a:lnTo>
                <a:lnTo>
                  <a:pt x="120395" y="1205991"/>
                </a:lnTo>
                <a:lnTo>
                  <a:pt x="123443" y="1203959"/>
                </a:lnTo>
                <a:lnTo>
                  <a:pt x="155447" y="1203959"/>
                </a:lnTo>
                <a:lnTo>
                  <a:pt x="155447" y="661415"/>
                </a:lnTo>
                <a:lnTo>
                  <a:pt x="150875" y="661415"/>
                </a:lnTo>
                <a:lnTo>
                  <a:pt x="152399" y="659891"/>
                </a:lnTo>
                <a:lnTo>
                  <a:pt x="155447" y="653795"/>
                </a:lnTo>
                <a:lnTo>
                  <a:pt x="179831" y="653795"/>
                </a:lnTo>
                <a:lnTo>
                  <a:pt x="198119" y="650747"/>
                </a:lnTo>
                <a:lnTo>
                  <a:pt x="208787" y="650747"/>
                </a:lnTo>
                <a:lnTo>
                  <a:pt x="220979" y="649223"/>
                </a:lnTo>
                <a:lnTo>
                  <a:pt x="233171" y="649223"/>
                </a:lnTo>
                <a:lnTo>
                  <a:pt x="245363" y="647699"/>
                </a:lnTo>
                <a:lnTo>
                  <a:pt x="231647" y="646175"/>
                </a:lnTo>
                <a:lnTo>
                  <a:pt x="217931" y="646175"/>
                </a:lnTo>
                <a:lnTo>
                  <a:pt x="193547" y="643127"/>
                </a:lnTo>
                <a:lnTo>
                  <a:pt x="172211" y="640079"/>
                </a:lnTo>
                <a:lnTo>
                  <a:pt x="153923" y="637031"/>
                </a:lnTo>
                <a:lnTo>
                  <a:pt x="146303" y="633983"/>
                </a:lnTo>
                <a:lnTo>
                  <a:pt x="138683" y="632459"/>
                </a:lnTo>
                <a:lnTo>
                  <a:pt x="132587" y="629411"/>
                </a:lnTo>
                <a:close/>
              </a:path>
              <a:path w="292735" h="1257300">
                <a:moveTo>
                  <a:pt x="121919" y="1205483"/>
                </a:moveTo>
                <a:lnTo>
                  <a:pt x="120395" y="1205991"/>
                </a:lnTo>
                <a:lnTo>
                  <a:pt x="118871" y="1207007"/>
                </a:lnTo>
                <a:lnTo>
                  <a:pt x="121919" y="1205483"/>
                </a:lnTo>
                <a:close/>
              </a:path>
              <a:path w="292735" h="1257300">
                <a:moveTo>
                  <a:pt x="155447" y="653795"/>
                </a:moveTo>
                <a:lnTo>
                  <a:pt x="152399" y="659891"/>
                </a:lnTo>
                <a:lnTo>
                  <a:pt x="150875" y="661415"/>
                </a:lnTo>
                <a:lnTo>
                  <a:pt x="155447" y="659129"/>
                </a:lnTo>
                <a:lnTo>
                  <a:pt x="155447" y="653795"/>
                </a:lnTo>
                <a:close/>
              </a:path>
              <a:path w="292735" h="1257300">
                <a:moveTo>
                  <a:pt x="155447" y="659129"/>
                </a:moveTo>
                <a:lnTo>
                  <a:pt x="150875" y="661415"/>
                </a:lnTo>
                <a:lnTo>
                  <a:pt x="155447" y="661415"/>
                </a:lnTo>
                <a:lnTo>
                  <a:pt x="155447" y="659129"/>
                </a:lnTo>
                <a:close/>
              </a:path>
              <a:path w="292735" h="1257300">
                <a:moveTo>
                  <a:pt x="179831" y="653795"/>
                </a:moveTo>
                <a:lnTo>
                  <a:pt x="155447" y="653795"/>
                </a:lnTo>
                <a:lnTo>
                  <a:pt x="155447" y="659129"/>
                </a:lnTo>
                <a:lnTo>
                  <a:pt x="156971" y="658367"/>
                </a:lnTo>
                <a:lnTo>
                  <a:pt x="164591" y="656843"/>
                </a:lnTo>
                <a:lnTo>
                  <a:pt x="170687" y="655319"/>
                </a:lnTo>
                <a:lnTo>
                  <a:pt x="179831" y="653795"/>
                </a:lnTo>
                <a:close/>
              </a:path>
              <a:path w="292735" h="1257300">
                <a:moveTo>
                  <a:pt x="272795" y="609599"/>
                </a:moveTo>
                <a:lnTo>
                  <a:pt x="245363" y="609599"/>
                </a:lnTo>
                <a:lnTo>
                  <a:pt x="231647" y="611123"/>
                </a:lnTo>
                <a:lnTo>
                  <a:pt x="219455" y="611123"/>
                </a:lnTo>
                <a:lnTo>
                  <a:pt x="205739" y="612647"/>
                </a:lnTo>
                <a:lnTo>
                  <a:pt x="184403" y="615695"/>
                </a:lnTo>
                <a:lnTo>
                  <a:pt x="173735" y="615695"/>
                </a:lnTo>
                <a:lnTo>
                  <a:pt x="164591" y="618743"/>
                </a:lnTo>
                <a:lnTo>
                  <a:pt x="155447" y="620267"/>
                </a:lnTo>
                <a:lnTo>
                  <a:pt x="147827" y="621791"/>
                </a:lnTo>
                <a:lnTo>
                  <a:pt x="140207" y="624839"/>
                </a:lnTo>
                <a:lnTo>
                  <a:pt x="134111" y="627887"/>
                </a:lnTo>
                <a:lnTo>
                  <a:pt x="132587" y="627887"/>
                </a:lnTo>
                <a:lnTo>
                  <a:pt x="132587" y="629411"/>
                </a:lnTo>
                <a:lnTo>
                  <a:pt x="138683" y="632459"/>
                </a:lnTo>
                <a:lnTo>
                  <a:pt x="146303" y="633983"/>
                </a:lnTo>
                <a:lnTo>
                  <a:pt x="153923" y="637031"/>
                </a:lnTo>
                <a:lnTo>
                  <a:pt x="172211" y="640079"/>
                </a:lnTo>
                <a:lnTo>
                  <a:pt x="193547" y="643127"/>
                </a:lnTo>
                <a:lnTo>
                  <a:pt x="217931" y="646175"/>
                </a:lnTo>
                <a:lnTo>
                  <a:pt x="231647" y="646175"/>
                </a:lnTo>
                <a:lnTo>
                  <a:pt x="245363" y="647699"/>
                </a:lnTo>
                <a:lnTo>
                  <a:pt x="272795" y="647302"/>
                </a:lnTo>
                <a:lnTo>
                  <a:pt x="272795" y="609599"/>
                </a:lnTo>
                <a:close/>
              </a:path>
              <a:path w="292735" h="1257300">
                <a:moveTo>
                  <a:pt x="272795" y="647302"/>
                </a:moveTo>
                <a:lnTo>
                  <a:pt x="245363" y="647699"/>
                </a:lnTo>
                <a:lnTo>
                  <a:pt x="272795" y="647699"/>
                </a:lnTo>
                <a:lnTo>
                  <a:pt x="272795" y="647302"/>
                </a:lnTo>
                <a:close/>
              </a:path>
              <a:path w="292735" h="1257300">
                <a:moveTo>
                  <a:pt x="272795" y="609599"/>
                </a:moveTo>
                <a:lnTo>
                  <a:pt x="272795" y="647302"/>
                </a:lnTo>
                <a:lnTo>
                  <a:pt x="276888" y="647243"/>
                </a:lnTo>
                <a:lnTo>
                  <a:pt x="288036" y="640020"/>
                </a:lnTo>
                <a:lnTo>
                  <a:pt x="292517" y="626300"/>
                </a:lnTo>
                <a:lnTo>
                  <a:pt x="286060" y="614730"/>
                </a:lnTo>
                <a:lnTo>
                  <a:pt x="272795" y="609599"/>
                </a:lnTo>
                <a:close/>
              </a:path>
              <a:path w="292735" h="1257300">
                <a:moveTo>
                  <a:pt x="117347" y="49783"/>
                </a:moveTo>
                <a:lnTo>
                  <a:pt x="117347" y="611123"/>
                </a:lnTo>
                <a:lnTo>
                  <a:pt x="118871" y="614171"/>
                </a:lnTo>
                <a:lnTo>
                  <a:pt x="118871" y="615695"/>
                </a:lnTo>
                <a:lnTo>
                  <a:pt x="120395" y="618743"/>
                </a:lnTo>
                <a:lnTo>
                  <a:pt x="123443" y="620267"/>
                </a:lnTo>
                <a:lnTo>
                  <a:pt x="124967" y="623315"/>
                </a:lnTo>
                <a:lnTo>
                  <a:pt x="126491" y="624839"/>
                </a:lnTo>
                <a:lnTo>
                  <a:pt x="128015" y="624839"/>
                </a:lnTo>
                <a:lnTo>
                  <a:pt x="132587" y="629411"/>
                </a:lnTo>
                <a:lnTo>
                  <a:pt x="132587" y="627887"/>
                </a:lnTo>
                <a:lnTo>
                  <a:pt x="134111" y="627887"/>
                </a:lnTo>
                <a:lnTo>
                  <a:pt x="140207" y="624839"/>
                </a:lnTo>
                <a:lnTo>
                  <a:pt x="147827" y="621791"/>
                </a:lnTo>
                <a:lnTo>
                  <a:pt x="155447" y="620267"/>
                </a:lnTo>
                <a:lnTo>
                  <a:pt x="164591" y="618743"/>
                </a:lnTo>
                <a:lnTo>
                  <a:pt x="173735" y="615695"/>
                </a:lnTo>
                <a:lnTo>
                  <a:pt x="184403" y="615695"/>
                </a:lnTo>
                <a:lnTo>
                  <a:pt x="205739" y="612647"/>
                </a:lnTo>
                <a:lnTo>
                  <a:pt x="219455" y="611123"/>
                </a:lnTo>
                <a:lnTo>
                  <a:pt x="231647" y="611123"/>
                </a:lnTo>
                <a:lnTo>
                  <a:pt x="245363" y="609599"/>
                </a:lnTo>
                <a:lnTo>
                  <a:pt x="246887" y="609599"/>
                </a:lnTo>
                <a:lnTo>
                  <a:pt x="233171" y="608075"/>
                </a:lnTo>
                <a:lnTo>
                  <a:pt x="220979" y="608075"/>
                </a:lnTo>
                <a:lnTo>
                  <a:pt x="210311" y="606551"/>
                </a:lnTo>
                <a:lnTo>
                  <a:pt x="155447" y="606551"/>
                </a:lnTo>
                <a:lnTo>
                  <a:pt x="154141" y="601326"/>
                </a:lnTo>
                <a:lnTo>
                  <a:pt x="150875" y="595883"/>
                </a:lnTo>
                <a:lnTo>
                  <a:pt x="149351" y="594359"/>
                </a:lnTo>
                <a:lnTo>
                  <a:pt x="155447" y="594359"/>
                </a:lnTo>
                <a:lnTo>
                  <a:pt x="155447" y="53339"/>
                </a:lnTo>
                <a:lnTo>
                  <a:pt x="123443" y="53339"/>
                </a:lnTo>
                <a:lnTo>
                  <a:pt x="118871" y="50291"/>
                </a:lnTo>
                <a:lnTo>
                  <a:pt x="117347" y="49783"/>
                </a:lnTo>
                <a:close/>
              </a:path>
              <a:path w="292735" h="1257300">
                <a:moveTo>
                  <a:pt x="154141" y="601326"/>
                </a:moveTo>
                <a:lnTo>
                  <a:pt x="155447" y="606551"/>
                </a:lnTo>
                <a:lnTo>
                  <a:pt x="155447" y="603503"/>
                </a:lnTo>
                <a:lnTo>
                  <a:pt x="154141" y="601326"/>
                </a:lnTo>
                <a:close/>
              </a:path>
              <a:path w="292735" h="1257300">
                <a:moveTo>
                  <a:pt x="155447" y="597407"/>
                </a:moveTo>
                <a:lnTo>
                  <a:pt x="155447" y="606551"/>
                </a:lnTo>
                <a:lnTo>
                  <a:pt x="199643" y="606551"/>
                </a:lnTo>
                <a:lnTo>
                  <a:pt x="188975" y="605027"/>
                </a:lnTo>
                <a:lnTo>
                  <a:pt x="179831" y="603503"/>
                </a:lnTo>
                <a:lnTo>
                  <a:pt x="164591" y="600455"/>
                </a:lnTo>
                <a:lnTo>
                  <a:pt x="158495" y="598931"/>
                </a:lnTo>
                <a:lnTo>
                  <a:pt x="155447" y="597407"/>
                </a:lnTo>
                <a:close/>
              </a:path>
              <a:path w="292735" h="1257300">
                <a:moveTo>
                  <a:pt x="153923" y="600455"/>
                </a:moveTo>
                <a:lnTo>
                  <a:pt x="154141" y="601326"/>
                </a:lnTo>
                <a:lnTo>
                  <a:pt x="155447" y="603503"/>
                </a:lnTo>
                <a:lnTo>
                  <a:pt x="153923" y="600455"/>
                </a:lnTo>
                <a:close/>
              </a:path>
              <a:path w="292735" h="1257300">
                <a:moveTo>
                  <a:pt x="155447" y="600455"/>
                </a:moveTo>
                <a:lnTo>
                  <a:pt x="153923" y="600455"/>
                </a:lnTo>
                <a:lnTo>
                  <a:pt x="155447" y="603503"/>
                </a:lnTo>
                <a:lnTo>
                  <a:pt x="155447" y="600455"/>
                </a:lnTo>
                <a:close/>
              </a:path>
              <a:path w="292735" h="1257300">
                <a:moveTo>
                  <a:pt x="149351" y="594359"/>
                </a:moveTo>
                <a:lnTo>
                  <a:pt x="150875" y="595883"/>
                </a:lnTo>
                <a:lnTo>
                  <a:pt x="154141" y="601326"/>
                </a:lnTo>
                <a:lnTo>
                  <a:pt x="153923" y="600455"/>
                </a:lnTo>
                <a:lnTo>
                  <a:pt x="155447" y="600455"/>
                </a:lnTo>
                <a:lnTo>
                  <a:pt x="155447" y="597407"/>
                </a:lnTo>
                <a:lnTo>
                  <a:pt x="149351" y="594359"/>
                </a:lnTo>
                <a:close/>
              </a:path>
              <a:path w="292735" h="1257300">
                <a:moveTo>
                  <a:pt x="155447" y="594359"/>
                </a:moveTo>
                <a:lnTo>
                  <a:pt x="149351" y="594359"/>
                </a:lnTo>
                <a:lnTo>
                  <a:pt x="155447" y="597407"/>
                </a:lnTo>
                <a:lnTo>
                  <a:pt x="155447" y="594359"/>
                </a:lnTo>
                <a:close/>
              </a:path>
              <a:path w="292735" h="1257300">
                <a:moveTo>
                  <a:pt x="117347" y="44195"/>
                </a:moveTo>
                <a:lnTo>
                  <a:pt x="117347" y="49783"/>
                </a:lnTo>
                <a:lnTo>
                  <a:pt x="118871" y="50291"/>
                </a:lnTo>
                <a:lnTo>
                  <a:pt x="123443" y="53339"/>
                </a:lnTo>
                <a:lnTo>
                  <a:pt x="120395" y="50291"/>
                </a:lnTo>
                <a:lnTo>
                  <a:pt x="117347" y="44195"/>
                </a:lnTo>
                <a:close/>
              </a:path>
              <a:path w="292735" h="1257300">
                <a:moveTo>
                  <a:pt x="27431" y="0"/>
                </a:moveTo>
                <a:lnTo>
                  <a:pt x="0" y="0"/>
                </a:lnTo>
                <a:lnTo>
                  <a:pt x="0" y="38099"/>
                </a:lnTo>
                <a:lnTo>
                  <a:pt x="27431" y="38099"/>
                </a:lnTo>
                <a:lnTo>
                  <a:pt x="39623" y="39623"/>
                </a:lnTo>
                <a:lnTo>
                  <a:pt x="51815" y="39623"/>
                </a:lnTo>
                <a:lnTo>
                  <a:pt x="64007" y="41147"/>
                </a:lnTo>
                <a:lnTo>
                  <a:pt x="117347" y="41147"/>
                </a:lnTo>
                <a:lnTo>
                  <a:pt x="117347" y="44195"/>
                </a:lnTo>
                <a:lnTo>
                  <a:pt x="120395" y="50291"/>
                </a:lnTo>
                <a:lnTo>
                  <a:pt x="123443" y="53339"/>
                </a:lnTo>
                <a:lnTo>
                  <a:pt x="155447" y="53339"/>
                </a:lnTo>
                <a:lnTo>
                  <a:pt x="155447" y="36575"/>
                </a:lnTo>
                <a:lnTo>
                  <a:pt x="153923" y="35051"/>
                </a:lnTo>
                <a:lnTo>
                  <a:pt x="153923" y="32003"/>
                </a:lnTo>
                <a:lnTo>
                  <a:pt x="150875" y="28955"/>
                </a:lnTo>
                <a:lnTo>
                  <a:pt x="149351" y="25907"/>
                </a:lnTo>
                <a:lnTo>
                  <a:pt x="146303" y="22859"/>
                </a:lnTo>
                <a:lnTo>
                  <a:pt x="144779" y="22859"/>
                </a:lnTo>
                <a:lnTo>
                  <a:pt x="144779" y="21335"/>
                </a:lnTo>
                <a:lnTo>
                  <a:pt x="141731" y="19811"/>
                </a:lnTo>
                <a:lnTo>
                  <a:pt x="140207" y="18287"/>
                </a:lnTo>
                <a:lnTo>
                  <a:pt x="138683" y="18287"/>
                </a:lnTo>
                <a:lnTo>
                  <a:pt x="132587" y="15239"/>
                </a:lnTo>
                <a:lnTo>
                  <a:pt x="124967" y="12191"/>
                </a:lnTo>
                <a:lnTo>
                  <a:pt x="117347" y="10667"/>
                </a:lnTo>
                <a:lnTo>
                  <a:pt x="108203" y="9143"/>
                </a:lnTo>
                <a:lnTo>
                  <a:pt x="99059" y="6095"/>
                </a:lnTo>
                <a:lnTo>
                  <a:pt x="88391" y="6095"/>
                </a:lnTo>
                <a:lnTo>
                  <a:pt x="67055" y="3047"/>
                </a:lnTo>
                <a:lnTo>
                  <a:pt x="53339" y="1523"/>
                </a:lnTo>
                <a:lnTo>
                  <a:pt x="41147" y="1523"/>
                </a:lnTo>
                <a:lnTo>
                  <a:pt x="27431" y="0"/>
                </a:lnTo>
                <a:close/>
              </a:path>
              <a:path w="292735" h="1257300">
                <a:moveTo>
                  <a:pt x="117347" y="41147"/>
                </a:moveTo>
                <a:lnTo>
                  <a:pt x="74675" y="41147"/>
                </a:lnTo>
                <a:lnTo>
                  <a:pt x="102107" y="45719"/>
                </a:lnTo>
                <a:lnTo>
                  <a:pt x="114299" y="48767"/>
                </a:lnTo>
                <a:lnTo>
                  <a:pt x="117347" y="49783"/>
                </a:lnTo>
                <a:lnTo>
                  <a:pt x="117347" y="411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6032" y="5558028"/>
            <a:ext cx="3865245" cy="1179830"/>
          </a:xfrm>
          <a:custGeom>
            <a:avLst/>
            <a:gdLst/>
            <a:ahLst/>
            <a:cxnLst/>
            <a:rect l="l" t="t" r="r" b="b"/>
            <a:pathLst>
              <a:path w="3865245" h="1179829">
                <a:moveTo>
                  <a:pt x="38587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75003"/>
                </a:lnTo>
                <a:lnTo>
                  <a:pt x="1523" y="1178051"/>
                </a:lnTo>
                <a:lnTo>
                  <a:pt x="4571" y="1179575"/>
                </a:lnTo>
                <a:lnTo>
                  <a:pt x="3858767" y="1179575"/>
                </a:lnTo>
                <a:lnTo>
                  <a:pt x="3863339" y="1178051"/>
                </a:lnTo>
                <a:lnTo>
                  <a:pt x="3864863" y="1175003"/>
                </a:lnTo>
                <a:lnTo>
                  <a:pt x="4572" y="1175003"/>
                </a:lnTo>
                <a:lnTo>
                  <a:pt x="4572" y="4571"/>
                </a:lnTo>
                <a:lnTo>
                  <a:pt x="3864863" y="4571"/>
                </a:lnTo>
                <a:lnTo>
                  <a:pt x="3863339" y="1523"/>
                </a:lnTo>
                <a:lnTo>
                  <a:pt x="3858767" y="0"/>
                </a:lnTo>
                <a:close/>
              </a:path>
              <a:path w="3865245" h="1179829">
                <a:moveTo>
                  <a:pt x="3858768" y="4571"/>
                </a:moveTo>
                <a:lnTo>
                  <a:pt x="3858768" y="1175003"/>
                </a:lnTo>
                <a:lnTo>
                  <a:pt x="3864863" y="1175003"/>
                </a:lnTo>
                <a:lnTo>
                  <a:pt x="3864863" y="4571"/>
                </a:lnTo>
                <a:lnTo>
                  <a:pt x="385876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603" y="5562600"/>
            <a:ext cx="3854195" cy="1170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6032" y="5558028"/>
            <a:ext cx="3865245" cy="1179830"/>
          </a:xfrm>
          <a:custGeom>
            <a:avLst/>
            <a:gdLst/>
            <a:ahLst/>
            <a:cxnLst/>
            <a:rect l="l" t="t" r="r" b="b"/>
            <a:pathLst>
              <a:path w="3865245" h="1179829">
                <a:moveTo>
                  <a:pt x="38587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75003"/>
                </a:lnTo>
                <a:lnTo>
                  <a:pt x="1523" y="1178051"/>
                </a:lnTo>
                <a:lnTo>
                  <a:pt x="4571" y="1179575"/>
                </a:lnTo>
                <a:lnTo>
                  <a:pt x="3858767" y="1179575"/>
                </a:lnTo>
                <a:lnTo>
                  <a:pt x="3863339" y="1178051"/>
                </a:lnTo>
                <a:lnTo>
                  <a:pt x="3864863" y="1175003"/>
                </a:lnTo>
                <a:lnTo>
                  <a:pt x="9143" y="1175003"/>
                </a:lnTo>
                <a:lnTo>
                  <a:pt x="4571" y="1170431"/>
                </a:lnTo>
                <a:lnTo>
                  <a:pt x="9143" y="117043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3864863" y="4571"/>
                </a:lnTo>
                <a:lnTo>
                  <a:pt x="3863339" y="1523"/>
                </a:lnTo>
                <a:lnTo>
                  <a:pt x="3858767" y="0"/>
                </a:lnTo>
                <a:close/>
              </a:path>
              <a:path w="3865245" h="1179829">
                <a:moveTo>
                  <a:pt x="9143" y="1170431"/>
                </a:moveTo>
                <a:lnTo>
                  <a:pt x="4571" y="1170431"/>
                </a:lnTo>
                <a:lnTo>
                  <a:pt x="9143" y="1175003"/>
                </a:lnTo>
                <a:lnTo>
                  <a:pt x="9143" y="1170431"/>
                </a:lnTo>
                <a:close/>
              </a:path>
              <a:path w="3865245" h="1179829">
                <a:moveTo>
                  <a:pt x="3854195" y="1170431"/>
                </a:moveTo>
                <a:lnTo>
                  <a:pt x="9143" y="1170431"/>
                </a:lnTo>
                <a:lnTo>
                  <a:pt x="9143" y="1175003"/>
                </a:lnTo>
                <a:lnTo>
                  <a:pt x="3854195" y="1175003"/>
                </a:lnTo>
                <a:lnTo>
                  <a:pt x="3854195" y="1170431"/>
                </a:lnTo>
                <a:close/>
              </a:path>
              <a:path w="3865245" h="1179829">
                <a:moveTo>
                  <a:pt x="3854195" y="4571"/>
                </a:moveTo>
                <a:lnTo>
                  <a:pt x="3854195" y="1175003"/>
                </a:lnTo>
                <a:lnTo>
                  <a:pt x="3858767" y="1170431"/>
                </a:lnTo>
                <a:lnTo>
                  <a:pt x="3864863" y="1170431"/>
                </a:lnTo>
                <a:lnTo>
                  <a:pt x="3864863" y="10667"/>
                </a:lnTo>
                <a:lnTo>
                  <a:pt x="3858767" y="10667"/>
                </a:lnTo>
                <a:lnTo>
                  <a:pt x="3854195" y="4571"/>
                </a:lnTo>
                <a:close/>
              </a:path>
              <a:path w="3865245" h="1179829">
                <a:moveTo>
                  <a:pt x="3864863" y="1170431"/>
                </a:moveTo>
                <a:lnTo>
                  <a:pt x="3858767" y="1170431"/>
                </a:lnTo>
                <a:lnTo>
                  <a:pt x="3854195" y="1175003"/>
                </a:lnTo>
                <a:lnTo>
                  <a:pt x="3864863" y="1175003"/>
                </a:lnTo>
                <a:lnTo>
                  <a:pt x="3864863" y="1170431"/>
                </a:lnTo>
                <a:close/>
              </a:path>
              <a:path w="3865245" h="117982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3865245" h="1179829">
                <a:moveTo>
                  <a:pt x="3854195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3854195" y="10667"/>
                </a:lnTo>
                <a:lnTo>
                  <a:pt x="3854195" y="4571"/>
                </a:lnTo>
                <a:close/>
              </a:path>
              <a:path w="3865245" h="1179829">
                <a:moveTo>
                  <a:pt x="3864863" y="4571"/>
                </a:moveTo>
                <a:lnTo>
                  <a:pt x="3854195" y="4571"/>
                </a:lnTo>
                <a:lnTo>
                  <a:pt x="3858767" y="10667"/>
                </a:lnTo>
                <a:lnTo>
                  <a:pt x="3864863" y="10667"/>
                </a:lnTo>
                <a:lnTo>
                  <a:pt x="3864863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0795" y="5629450"/>
            <a:ext cx="3665854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 a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 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ariables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f1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 t</a:t>
            </a:r>
            <a:r>
              <a:rPr sz="1400" dirty="0">
                <a:latin typeface="Calibri"/>
                <a:cs typeface="Calibri"/>
              </a:rPr>
              <a:t>o in</a:t>
            </a:r>
            <a:r>
              <a:rPr sz="1400" spc="-15" dirty="0">
                <a:latin typeface="Calibri"/>
                <a:cs typeface="Calibri"/>
              </a:rPr>
              <a:t>st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 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st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Animal.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out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40" dirty="0">
                <a:latin typeface="Calibri"/>
                <a:cs typeface="Calibri"/>
              </a:rPr>
              <a:t>t</a:t>
            </a:r>
            <a:r>
              <a:rPr sz="1400" spc="-9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esult,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c</a:t>
            </a:r>
            <a:r>
              <a:rPr sz="1400" dirty="0">
                <a:latin typeface="Calibri"/>
                <a:cs typeface="Calibri"/>
              </a:rPr>
              <a:t>an see th</a:t>
            </a:r>
            <a:r>
              <a:rPr sz="1400" spc="-2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  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m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od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based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act</a:t>
            </a:r>
            <a:r>
              <a:rPr sz="1400" spc="-15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type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spc="-15" dirty="0"/>
              <a:t>Hiding </a:t>
            </a:r>
            <a:r>
              <a:rPr sz="4400" spc="-20" dirty="0"/>
              <a:t>Met</a:t>
            </a:r>
            <a:r>
              <a:rPr sz="4400" spc="-30" dirty="0"/>
              <a:t>h</a:t>
            </a:r>
            <a:r>
              <a:rPr sz="4400" spc="-20" dirty="0"/>
              <a:t>o</a:t>
            </a:r>
            <a:r>
              <a:rPr sz="4400" spc="-30" dirty="0"/>
              <a:t>d</a:t>
            </a:r>
            <a:r>
              <a:rPr sz="4400" spc="-15" dirty="0"/>
              <a:t>s</a:t>
            </a:r>
            <a:endParaRPr sz="4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5867400"/>
            <a:ext cx="57149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5862828"/>
            <a:ext cx="5725795" cy="925194"/>
          </a:xfrm>
          <a:custGeom>
            <a:avLst/>
            <a:gdLst/>
            <a:ahLst/>
            <a:cxnLst/>
            <a:rect l="l" t="t" r="r" b="b"/>
            <a:pathLst>
              <a:path w="5725795" h="925195">
                <a:moveTo>
                  <a:pt x="5567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5568695" y="925067"/>
                </a:lnTo>
                <a:lnTo>
                  <a:pt x="5583935" y="923543"/>
                </a:lnTo>
                <a:lnTo>
                  <a:pt x="5606796" y="918971"/>
                </a:lnTo>
                <a:lnTo>
                  <a:pt x="55885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5604255" y="4571"/>
                </a:lnTo>
                <a:lnTo>
                  <a:pt x="5599175" y="3047"/>
                </a:lnTo>
                <a:lnTo>
                  <a:pt x="5567171" y="0"/>
                </a:lnTo>
                <a:close/>
              </a:path>
              <a:path w="5725795" h="925195">
                <a:moveTo>
                  <a:pt x="5604255" y="4571"/>
                </a:moveTo>
                <a:lnTo>
                  <a:pt x="5567172" y="4571"/>
                </a:lnTo>
                <a:lnTo>
                  <a:pt x="5588508" y="6095"/>
                </a:lnTo>
                <a:lnTo>
                  <a:pt x="5597652" y="7619"/>
                </a:lnTo>
                <a:lnTo>
                  <a:pt x="5615940" y="12191"/>
                </a:lnTo>
                <a:lnTo>
                  <a:pt x="5618988" y="13715"/>
                </a:lnTo>
                <a:lnTo>
                  <a:pt x="5628132" y="16763"/>
                </a:lnTo>
                <a:lnTo>
                  <a:pt x="5643372" y="24383"/>
                </a:lnTo>
                <a:lnTo>
                  <a:pt x="5644896" y="25907"/>
                </a:lnTo>
                <a:lnTo>
                  <a:pt x="5650992" y="28955"/>
                </a:lnTo>
                <a:lnTo>
                  <a:pt x="5652516" y="30479"/>
                </a:lnTo>
                <a:lnTo>
                  <a:pt x="5655564" y="32003"/>
                </a:lnTo>
                <a:lnTo>
                  <a:pt x="5658612" y="35051"/>
                </a:lnTo>
                <a:lnTo>
                  <a:pt x="5661660" y="36575"/>
                </a:lnTo>
                <a:lnTo>
                  <a:pt x="5667756" y="42671"/>
                </a:lnTo>
                <a:lnTo>
                  <a:pt x="5670804" y="44195"/>
                </a:lnTo>
                <a:lnTo>
                  <a:pt x="5681472" y="54863"/>
                </a:lnTo>
                <a:lnTo>
                  <a:pt x="5681472" y="57911"/>
                </a:lnTo>
                <a:lnTo>
                  <a:pt x="5682996" y="57911"/>
                </a:lnTo>
                <a:lnTo>
                  <a:pt x="5689092" y="64007"/>
                </a:lnTo>
                <a:lnTo>
                  <a:pt x="5689092" y="67055"/>
                </a:lnTo>
                <a:lnTo>
                  <a:pt x="5690616" y="67055"/>
                </a:lnTo>
                <a:lnTo>
                  <a:pt x="5693664" y="70103"/>
                </a:lnTo>
                <a:lnTo>
                  <a:pt x="5693664" y="73151"/>
                </a:lnTo>
                <a:lnTo>
                  <a:pt x="5695188" y="73151"/>
                </a:lnTo>
                <a:lnTo>
                  <a:pt x="5696712" y="74675"/>
                </a:lnTo>
                <a:lnTo>
                  <a:pt x="5696712" y="77723"/>
                </a:lnTo>
                <a:lnTo>
                  <a:pt x="5698236" y="77723"/>
                </a:lnTo>
                <a:lnTo>
                  <a:pt x="5698236" y="80771"/>
                </a:lnTo>
                <a:lnTo>
                  <a:pt x="5699760" y="80771"/>
                </a:lnTo>
                <a:lnTo>
                  <a:pt x="5701284" y="82295"/>
                </a:lnTo>
                <a:lnTo>
                  <a:pt x="5701284" y="85343"/>
                </a:lnTo>
                <a:lnTo>
                  <a:pt x="5702808" y="85343"/>
                </a:lnTo>
                <a:lnTo>
                  <a:pt x="5702808" y="88391"/>
                </a:lnTo>
                <a:lnTo>
                  <a:pt x="5704332" y="88391"/>
                </a:lnTo>
                <a:lnTo>
                  <a:pt x="5704332" y="91439"/>
                </a:lnTo>
                <a:lnTo>
                  <a:pt x="5705856" y="91439"/>
                </a:lnTo>
                <a:lnTo>
                  <a:pt x="5705856" y="94487"/>
                </a:lnTo>
                <a:lnTo>
                  <a:pt x="5707380" y="94487"/>
                </a:lnTo>
                <a:lnTo>
                  <a:pt x="5707380" y="97535"/>
                </a:lnTo>
                <a:lnTo>
                  <a:pt x="5708904" y="97535"/>
                </a:lnTo>
                <a:lnTo>
                  <a:pt x="5708904" y="102107"/>
                </a:lnTo>
                <a:lnTo>
                  <a:pt x="5710428" y="102107"/>
                </a:lnTo>
                <a:lnTo>
                  <a:pt x="5710428" y="106679"/>
                </a:lnTo>
                <a:lnTo>
                  <a:pt x="5711952" y="106679"/>
                </a:lnTo>
                <a:lnTo>
                  <a:pt x="5711952" y="109727"/>
                </a:lnTo>
                <a:lnTo>
                  <a:pt x="5713476" y="109727"/>
                </a:lnTo>
                <a:lnTo>
                  <a:pt x="5713476" y="115823"/>
                </a:lnTo>
                <a:lnTo>
                  <a:pt x="5715000" y="115823"/>
                </a:lnTo>
                <a:lnTo>
                  <a:pt x="5715000" y="121919"/>
                </a:lnTo>
                <a:lnTo>
                  <a:pt x="5716524" y="121919"/>
                </a:lnTo>
                <a:lnTo>
                  <a:pt x="5716524" y="126491"/>
                </a:lnTo>
                <a:lnTo>
                  <a:pt x="5718048" y="126491"/>
                </a:lnTo>
                <a:lnTo>
                  <a:pt x="5718048" y="137159"/>
                </a:lnTo>
                <a:lnTo>
                  <a:pt x="5719572" y="137159"/>
                </a:lnTo>
                <a:lnTo>
                  <a:pt x="5718048" y="787907"/>
                </a:lnTo>
                <a:lnTo>
                  <a:pt x="5716524" y="798575"/>
                </a:lnTo>
                <a:lnTo>
                  <a:pt x="5715000" y="804671"/>
                </a:lnTo>
                <a:lnTo>
                  <a:pt x="5713476" y="809243"/>
                </a:lnTo>
                <a:lnTo>
                  <a:pt x="5711952" y="815339"/>
                </a:lnTo>
                <a:lnTo>
                  <a:pt x="5710428" y="818387"/>
                </a:lnTo>
                <a:lnTo>
                  <a:pt x="5707380" y="827531"/>
                </a:lnTo>
                <a:lnTo>
                  <a:pt x="5699760" y="842771"/>
                </a:lnTo>
                <a:lnTo>
                  <a:pt x="5698236" y="844295"/>
                </a:lnTo>
                <a:lnTo>
                  <a:pt x="5695188" y="850391"/>
                </a:lnTo>
                <a:lnTo>
                  <a:pt x="5693664" y="851915"/>
                </a:lnTo>
                <a:lnTo>
                  <a:pt x="5692140" y="854963"/>
                </a:lnTo>
                <a:lnTo>
                  <a:pt x="5689092" y="858011"/>
                </a:lnTo>
                <a:lnTo>
                  <a:pt x="5687568" y="861059"/>
                </a:lnTo>
                <a:lnTo>
                  <a:pt x="5682996" y="865631"/>
                </a:lnTo>
                <a:lnTo>
                  <a:pt x="5681472" y="868679"/>
                </a:lnTo>
                <a:lnTo>
                  <a:pt x="5669280" y="880871"/>
                </a:lnTo>
                <a:lnTo>
                  <a:pt x="5666232" y="882395"/>
                </a:lnTo>
                <a:lnTo>
                  <a:pt x="5661660" y="886967"/>
                </a:lnTo>
                <a:lnTo>
                  <a:pt x="5658612" y="888491"/>
                </a:lnTo>
                <a:lnTo>
                  <a:pt x="5655564" y="891539"/>
                </a:lnTo>
                <a:lnTo>
                  <a:pt x="5652516" y="893063"/>
                </a:lnTo>
                <a:lnTo>
                  <a:pt x="5650992" y="894587"/>
                </a:lnTo>
                <a:lnTo>
                  <a:pt x="5644896" y="897635"/>
                </a:lnTo>
                <a:lnTo>
                  <a:pt x="5643372" y="899159"/>
                </a:lnTo>
                <a:lnTo>
                  <a:pt x="5628132" y="906779"/>
                </a:lnTo>
                <a:lnTo>
                  <a:pt x="5618988" y="909827"/>
                </a:lnTo>
                <a:lnTo>
                  <a:pt x="5615940" y="911351"/>
                </a:lnTo>
                <a:lnTo>
                  <a:pt x="5609844" y="912875"/>
                </a:lnTo>
                <a:lnTo>
                  <a:pt x="5605272" y="914399"/>
                </a:lnTo>
                <a:lnTo>
                  <a:pt x="5599176" y="915923"/>
                </a:lnTo>
                <a:lnTo>
                  <a:pt x="5588508" y="917447"/>
                </a:lnTo>
                <a:lnTo>
                  <a:pt x="5588508" y="918971"/>
                </a:lnTo>
                <a:lnTo>
                  <a:pt x="5606796" y="918971"/>
                </a:lnTo>
                <a:lnTo>
                  <a:pt x="5614416" y="917447"/>
                </a:lnTo>
                <a:lnTo>
                  <a:pt x="5655563" y="897635"/>
                </a:lnTo>
                <a:lnTo>
                  <a:pt x="5689091" y="867155"/>
                </a:lnTo>
                <a:lnTo>
                  <a:pt x="5713475" y="827531"/>
                </a:lnTo>
                <a:lnTo>
                  <a:pt x="5724143" y="783335"/>
                </a:lnTo>
                <a:lnTo>
                  <a:pt x="5725667" y="766571"/>
                </a:lnTo>
                <a:lnTo>
                  <a:pt x="5725667" y="156971"/>
                </a:lnTo>
                <a:lnTo>
                  <a:pt x="5718047" y="111251"/>
                </a:lnTo>
                <a:lnTo>
                  <a:pt x="5698235" y="70103"/>
                </a:lnTo>
                <a:lnTo>
                  <a:pt x="5667755" y="36575"/>
                </a:lnTo>
                <a:lnTo>
                  <a:pt x="5628131" y="12191"/>
                </a:lnTo>
                <a:lnTo>
                  <a:pt x="5614415" y="7619"/>
                </a:lnTo>
                <a:lnTo>
                  <a:pt x="560425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5867400"/>
            <a:ext cx="5714999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6627" y="5862828"/>
            <a:ext cx="5725795" cy="925194"/>
          </a:xfrm>
          <a:custGeom>
            <a:avLst/>
            <a:gdLst/>
            <a:ahLst/>
            <a:cxnLst/>
            <a:rect l="l" t="t" r="r" b="b"/>
            <a:pathLst>
              <a:path w="5725795" h="925195">
                <a:moveTo>
                  <a:pt x="55671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5568695" y="925067"/>
                </a:lnTo>
                <a:lnTo>
                  <a:pt x="5583935" y="923543"/>
                </a:lnTo>
                <a:lnTo>
                  <a:pt x="5614415" y="917447"/>
                </a:lnTo>
                <a:lnTo>
                  <a:pt x="56220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5623559" y="10667"/>
                </a:lnTo>
                <a:lnTo>
                  <a:pt x="5614415" y="7619"/>
                </a:lnTo>
                <a:lnTo>
                  <a:pt x="5599175" y="3047"/>
                </a:lnTo>
                <a:lnTo>
                  <a:pt x="5567171" y="0"/>
                </a:lnTo>
                <a:close/>
              </a:path>
              <a:path w="5725795" h="925195">
                <a:moveTo>
                  <a:pt x="5623559" y="10667"/>
                </a:moveTo>
                <a:lnTo>
                  <a:pt x="5583935" y="10667"/>
                </a:lnTo>
                <a:lnTo>
                  <a:pt x="5611367" y="16763"/>
                </a:lnTo>
                <a:lnTo>
                  <a:pt x="5625083" y="21335"/>
                </a:lnTo>
                <a:lnTo>
                  <a:pt x="5672327" y="53339"/>
                </a:lnTo>
                <a:lnTo>
                  <a:pt x="5698235" y="86867"/>
                </a:lnTo>
                <a:lnTo>
                  <a:pt x="5711951" y="128015"/>
                </a:lnTo>
                <a:lnTo>
                  <a:pt x="5714999" y="143255"/>
                </a:lnTo>
                <a:lnTo>
                  <a:pt x="5714999" y="783335"/>
                </a:lnTo>
                <a:lnTo>
                  <a:pt x="5704331" y="824483"/>
                </a:lnTo>
                <a:lnTo>
                  <a:pt x="5672327" y="871727"/>
                </a:lnTo>
                <a:lnTo>
                  <a:pt x="5638799" y="897635"/>
                </a:lnTo>
                <a:lnTo>
                  <a:pt x="5597651" y="911351"/>
                </a:lnTo>
                <a:lnTo>
                  <a:pt x="5582411" y="914399"/>
                </a:lnTo>
                <a:lnTo>
                  <a:pt x="5622035" y="914399"/>
                </a:lnTo>
                <a:lnTo>
                  <a:pt x="5667755" y="888491"/>
                </a:lnTo>
                <a:lnTo>
                  <a:pt x="5698235" y="854963"/>
                </a:lnTo>
                <a:lnTo>
                  <a:pt x="5718047" y="813815"/>
                </a:lnTo>
                <a:lnTo>
                  <a:pt x="5725667" y="766571"/>
                </a:lnTo>
                <a:lnTo>
                  <a:pt x="5725667" y="156971"/>
                </a:lnTo>
                <a:lnTo>
                  <a:pt x="5718047" y="111251"/>
                </a:lnTo>
                <a:lnTo>
                  <a:pt x="5698235" y="70103"/>
                </a:lnTo>
                <a:lnTo>
                  <a:pt x="5667755" y="36575"/>
                </a:lnTo>
                <a:lnTo>
                  <a:pt x="5628131" y="12191"/>
                </a:lnTo>
                <a:lnTo>
                  <a:pt x="5623559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100" y="2131173"/>
            <a:ext cx="8601710" cy="449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Hiding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su</a:t>
            </a:r>
            <a:r>
              <a:rPr sz="2000" spc="5" dirty="0">
                <a:latin typeface="Arial"/>
                <a:cs typeface="Arial"/>
              </a:rPr>
              <a:t>bc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method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sup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sub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s.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Hidi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hap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Hiding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ds:</a:t>
            </a:r>
            <a:endParaRPr sz="2000" dirty="0">
              <a:latin typeface="Arial"/>
              <a:cs typeface="Arial"/>
            </a:endParaRPr>
          </a:p>
          <a:p>
            <a:pPr marL="469265" marR="584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Within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su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eld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ield 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 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ferent.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797050" marR="2046605" indent="-19558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Hiding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fi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lds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is not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35" dirty="0">
                <a:latin typeface="Calibri"/>
                <a:cs typeface="Calibri"/>
              </a:rPr>
              <a:t>r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b="1" spc="-25" dirty="0">
                <a:latin typeface="Calibri"/>
                <a:cs typeface="Calibri"/>
              </a:rPr>
              <a:t>c</a:t>
            </a:r>
            <a:r>
              <a:rPr sz="1900" b="1" spc="-15" dirty="0">
                <a:latin typeface="Calibri"/>
                <a:cs typeface="Calibri"/>
              </a:rPr>
              <a:t>o</a:t>
            </a:r>
            <a:r>
              <a:rPr sz="1900" b="1" spc="-10" dirty="0">
                <a:latin typeface="Calibri"/>
                <a:cs typeface="Calibri"/>
              </a:rPr>
              <a:t>mme</a:t>
            </a:r>
            <a:r>
              <a:rPr sz="1900" b="1" spc="-15" dirty="0">
                <a:latin typeface="Calibri"/>
                <a:cs typeface="Calibri"/>
              </a:rPr>
              <a:t>nd</a:t>
            </a:r>
            <a:r>
              <a:rPr sz="1900" b="1" dirty="0">
                <a:latin typeface="Calibri"/>
                <a:cs typeface="Calibri"/>
              </a:rPr>
              <a:t>e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4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</a:t>
            </a:r>
            <a:r>
              <a:rPr sz="1900" b="1" spc="-35" dirty="0">
                <a:latin typeface="Calibri"/>
                <a:cs typeface="Calibri"/>
              </a:rPr>
              <a:t>r</a:t>
            </a:r>
            <a:r>
              <a:rPr sz="1900" b="1" spc="-10" dirty="0">
                <a:latin typeface="Calibri"/>
                <a:cs typeface="Calibri"/>
              </a:rPr>
              <a:t>og</a:t>
            </a:r>
            <a:r>
              <a:rPr sz="1900" b="1" spc="-50" dirty="0">
                <a:latin typeface="Calibri"/>
                <a:cs typeface="Calibri"/>
              </a:rPr>
              <a:t>r</a:t>
            </a:r>
            <a:r>
              <a:rPr sz="1900" b="1" spc="-15" dirty="0">
                <a:latin typeface="Calibri"/>
                <a:cs typeface="Calibri"/>
              </a:rPr>
              <a:t>am</a:t>
            </a:r>
            <a:r>
              <a:rPr sz="1900" b="1" spc="-10" dirty="0">
                <a:latin typeface="Calibri"/>
                <a:cs typeface="Calibri"/>
              </a:rPr>
              <a:t>ming p</a:t>
            </a:r>
            <a:r>
              <a:rPr sz="1900" b="1" spc="-50" dirty="0">
                <a:latin typeface="Calibri"/>
                <a:cs typeface="Calibri"/>
              </a:rPr>
              <a:t>r</a:t>
            </a:r>
            <a:r>
              <a:rPr sz="1900" b="1" spc="-10" dirty="0">
                <a:latin typeface="Calibri"/>
                <a:cs typeface="Calibri"/>
              </a:rPr>
              <a:t>actice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as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</a:t>
            </a:r>
            <a:r>
              <a:rPr sz="1900" b="1" spc="-10" dirty="0">
                <a:latin typeface="Calibri"/>
                <a:cs typeface="Calibri"/>
              </a:rPr>
              <a:t>t </a:t>
            </a:r>
            <a:r>
              <a:rPr sz="1900" b="1" spc="-15" dirty="0">
                <a:latin typeface="Calibri"/>
                <a:cs typeface="Calibri"/>
              </a:rPr>
              <a:t>m</a:t>
            </a:r>
            <a:r>
              <a:rPr sz="1900" b="1" spc="-10" dirty="0">
                <a:latin typeface="Calibri"/>
                <a:cs typeface="Calibri"/>
              </a:rPr>
              <a:t>a</a:t>
            </a:r>
            <a:r>
              <a:rPr sz="1900" b="1" spc="-60" dirty="0">
                <a:latin typeface="Calibri"/>
                <a:cs typeface="Calibri"/>
              </a:rPr>
              <a:t>k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s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ode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diff</a:t>
            </a:r>
            <a:r>
              <a:rPr sz="1900" b="1" dirty="0">
                <a:latin typeface="Calibri"/>
                <a:cs typeface="Calibri"/>
              </a:rPr>
              <a:t>i</a:t>
            </a:r>
            <a:r>
              <a:rPr sz="1900" b="1" spc="-10" dirty="0">
                <a:latin typeface="Calibri"/>
                <a:cs typeface="Calibri"/>
              </a:rPr>
              <a:t>cult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5" dirty="0">
                <a:latin typeface="Calibri"/>
                <a:cs typeface="Calibri"/>
              </a:rPr>
              <a:t>o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35" dirty="0">
                <a:latin typeface="Calibri"/>
                <a:cs typeface="Calibri"/>
              </a:rPr>
              <a:t>r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ad.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640520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spc="-20" dirty="0"/>
              <a:t>Lend</a:t>
            </a:r>
            <a:r>
              <a:rPr sz="4400" spc="5" dirty="0"/>
              <a:t> </a:t>
            </a:r>
            <a:r>
              <a:rPr sz="4400" spc="-20" dirty="0"/>
              <a:t>a</a:t>
            </a:r>
            <a:r>
              <a:rPr sz="4400" spc="10" dirty="0"/>
              <a:t> </a:t>
            </a:r>
            <a:r>
              <a:rPr sz="4400" spc="-20" dirty="0"/>
              <a:t>Ha</a:t>
            </a:r>
            <a:r>
              <a:rPr sz="4400" spc="-30" dirty="0"/>
              <a:t>n</a:t>
            </a:r>
            <a:r>
              <a:rPr sz="4400" spc="-20" dirty="0"/>
              <a:t>d</a:t>
            </a:r>
            <a:r>
              <a:rPr sz="4400" spc="15" dirty="0"/>
              <a:t> </a:t>
            </a:r>
            <a:r>
              <a:rPr sz="4400" spc="-20" dirty="0"/>
              <a:t>–</a:t>
            </a:r>
            <a:r>
              <a:rPr sz="4400" spc="5" dirty="0"/>
              <a:t> </a:t>
            </a:r>
            <a:r>
              <a:rPr sz="4400" spc="-20" dirty="0"/>
              <a:t>Met</a:t>
            </a:r>
            <a:r>
              <a:rPr sz="4400" spc="-30" dirty="0"/>
              <a:t>h</a:t>
            </a:r>
            <a:r>
              <a:rPr sz="4400" spc="-20" dirty="0"/>
              <a:t>od</a:t>
            </a:r>
            <a:r>
              <a:rPr sz="4400" spc="15" dirty="0"/>
              <a:t> </a:t>
            </a:r>
            <a:r>
              <a:rPr sz="4400" spc="-25" dirty="0"/>
              <a:t>O</a:t>
            </a:r>
            <a:r>
              <a:rPr sz="4400" spc="-50" dirty="0"/>
              <a:t>v</a:t>
            </a:r>
            <a:r>
              <a:rPr sz="4400" spc="-15" dirty="0"/>
              <a:t>er</a:t>
            </a:r>
            <a:r>
              <a:rPr sz="4400" spc="-30" dirty="0"/>
              <a:t>r</a:t>
            </a:r>
            <a:r>
              <a:rPr sz="4400" spc="-15" dirty="0"/>
              <a:t>iding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127605"/>
            <a:ext cx="8355965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b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469900" marR="57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8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yFixe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sit()</a:t>
            </a:r>
            <a:r>
              <a:rPr sz="1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ss, Ba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kAcco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nt.j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rates 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nk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200"/>
              </a:lnSpc>
              <a:spcBef>
                <a:spcPts val="1195"/>
              </a:spcBef>
              <a:buFont typeface="Arial"/>
              <a:buChar char="•"/>
              <a:tabLst>
                <a:tab pos="6756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heritan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ede</a:t>
            </a:r>
            <a:r>
              <a:rPr sz="1800" b="1" i="1" spc="-10" dirty="0">
                <a:latin typeface="Arial"/>
                <a:cs typeface="Arial"/>
              </a:rPr>
              <a:t>m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.</a:t>
            </a:r>
            <a:r>
              <a:rPr sz="1800" b="1" i="1" dirty="0">
                <a:latin typeface="Arial"/>
                <a:cs typeface="Arial"/>
              </a:rPr>
              <a:t>ja</a:t>
            </a:r>
            <a:r>
              <a:rPr sz="1800" b="1" i="1" spc="-10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IAcco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itiz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Ba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kAcco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nt.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notice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 the 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marR="49784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stance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(</a:t>
            </a: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nkA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cou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t.</a:t>
            </a:r>
            <a:r>
              <a:rPr sz="1800" b="1" i="1" spc="5" dirty="0">
                <a:latin typeface="Arial"/>
                <a:cs typeface="Arial"/>
              </a:rPr>
              <a:t>j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)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edD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nkA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cou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t.</a:t>
            </a:r>
            <a:r>
              <a:rPr sz="1800" b="1" i="1" spc="5" dirty="0">
                <a:latin typeface="Arial"/>
                <a:cs typeface="Arial"/>
              </a:rPr>
              <a:t>j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Time</a:t>
            </a:r>
            <a:r>
              <a:rPr sz="4400" spc="-20" dirty="0"/>
              <a:t> </a:t>
            </a:r>
            <a:r>
              <a:rPr sz="4400" spc="-385" dirty="0"/>
              <a:t>T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80" dirty="0"/>
              <a:t>R</a:t>
            </a:r>
            <a:r>
              <a:rPr sz="4400" dirty="0"/>
              <a:t>ef</a:t>
            </a:r>
            <a:r>
              <a:rPr sz="4400" spc="-10" dirty="0"/>
              <a:t>l</a:t>
            </a:r>
            <a:r>
              <a:rPr sz="44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3570124"/>
            <a:ext cx="8039100" cy="296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reflect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topics before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Inheritance?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to create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to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ccess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fie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super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overrid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run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ymo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ph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sm?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</a:t>
            </a:r>
          </a:p>
          <a:p>
            <a:r>
              <a:rPr lang="en-US" sz="2400" dirty="0" smtClean="0"/>
              <a:t>Inheritance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2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61416"/>
            <a:ext cx="838200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951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Inherit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00" y="2131173"/>
            <a:ext cx="25082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inher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nce?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057400"/>
            <a:ext cx="123596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5288" y="3212592"/>
            <a:ext cx="542543" cy="673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2720339"/>
            <a:ext cx="278892" cy="101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0" y="3607308"/>
            <a:ext cx="1013460" cy="278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027" y="656844"/>
            <a:ext cx="8392795" cy="1026160"/>
          </a:xfrm>
          <a:custGeom>
            <a:avLst/>
            <a:gdLst/>
            <a:ahLst/>
            <a:cxnLst/>
            <a:rect l="l" t="t" r="r" b="b"/>
            <a:pathLst>
              <a:path w="8392795" h="1026160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8386571" y="1025651"/>
                </a:lnTo>
                <a:lnTo>
                  <a:pt x="8391143" y="1024127"/>
                </a:lnTo>
                <a:lnTo>
                  <a:pt x="8392667" y="1019555"/>
                </a:lnTo>
                <a:lnTo>
                  <a:pt x="4572" y="1019555"/>
                </a:lnTo>
                <a:lnTo>
                  <a:pt x="4572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026160">
                <a:moveTo>
                  <a:pt x="8386572" y="4571"/>
                </a:moveTo>
                <a:lnTo>
                  <a:pt x="8386572" y="1019555"/>
                </a:lnTo>
                <a:lnTo>
                  <a:pt x="8392667" y="1019555"/>
                </a:lnTo>
                <a:lnTo>
                  <a:pt x="8392667" y="4571"/>
                </a:lnTo>
                <a:lnTo>
                  <a:pt x="8386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661416"/>
            <a:ext cx="8381999" cy="1014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27" y="656844"/>
            <a:ext cx="8392795" cy="1026160"/>
          </a:xfrm>
          <a:custGeom>
            <a:avLst/>
            <a:gdLst/>
            <a:ahLst/>
            <a:cxnLst/>
            <a:rect l="l" t="t" r="r" b="b"/>
            <a:pathLst>
              <a:path w="8392795" h="1026160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8386571" y="1025651"/>
                </a:lnTo>
                <a:lnTo>
                  <a:pt x="8391143" y="1024127"/>
                </a:lnTo>
                <a:lnTo>
                  <a:pt x="8392667" y="1019555"/>
                </a:lnTo>
                <a:lnTo>
                  <a:pt x="10667" y="1019555"/>
                </a:lnTo>
                <a:lnTo>
                  <a:pt x="4571" y="1014983"/>
                </a:lnTo>
                <a:lnTo>
                  <a:pt x="10667" y="1014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026160">
                <a:moveTo>
                  <a:pt x="10667" y="1014983"/>
                </a:moveTo>
                <a:lnTo>
                  <a:pt x="4571" y="1014983"/>
                </a:lnTo>
                <a:lnTo>
                  <a:pt x="10667" y="1019555"/>
                </a:lnTo>
                <a:lnTo>
                  <a:pt x="10667" y="1014983"/>
                </a:lnTo>
                <a:close/>
              </a:path>
              <a:path w="8392795" h="1026160">
                <a:moveTo>
                  <a:pt x="8381999" y="1014983"/>
                </a:moveTo>
                <a:lnTo>
                  <a:pt x="10667" y="1014983"/>
                </a:lnTo>
                <a:lnTo>
                  <a:pt x="10667" y="1019555"/>
                </a:lnTo>
                <a:lnTo>
                  <a:pt x="8381999" y="1019555"/>
                </a:lnTo>
                <a:lnTo>
                  <a:pt x="8381999" y="1014983"/>
                </a:lnTo>
                <a:close/>
              </a:path>
              <a:path w="8392795" h="1026160">
                <a:moveTo>
                  <a:pt x="8381999" y="4571"/>
                </a:moveTo>
                <a:lnTo>
                  <a:pt x="8381999" y="1019555"/>
                </a:lnTo>
                <a:lnTo>
                  <a:pt x="8386571" y="1014983"/>
                </a:lnTo>
                <a:lnTo>
                  <a:pt x="8392667" y="1014983"/>
                </a:lnTo>
                <a:lnTo>
                  <a:pt x="8392667" y="9143"/>
                </a:lnTo>
                <a:lnTo>
                  <a:pt x="8386571" y="9143"/>
                </a:lnTo>
                <a:lnTo>
                  <a:pt x="8381999" y="4571"/>
                </a:lnTo>
                <a:close/>
              </a:path>
              <a:path w="8392795" h="1026160">
                <a:moveTo>
                  <a:pt x="8392667" y="1014983"/>
                </a:moveTo>
                <a:lnTo>
                  <a:pt x="8386571" y="1014983"/>
                </a:lnTo>
                <a:lnTo>
                  <a:pt x="8381999" y="1019555"/>
                </a:lnTo>
                <a:lnTo>
                  <a:pt x="8392667" y="1019555"/>
                </a:lnTo>
                <a:lnTo>
                  <a:pt x="8392667" y="1014983"/>
                </a:lnTo>
                <a:close/>
              </a:path>
              <a:path w="8392795" h="10261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392795" h="1026160">
                <a:moveTo>
                  <a:pt x="8381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381999" y="9143"/>
                </a:lnTo>
                <a:lnTo>
                  <a:pt x="8381999" y="4571"/>
                </a:lnTo>
                <a:close/>
              </a:path>
              <a:path w="8392795" h="1026160">
                <a:moveTo>
                  <a:pt x="8392667" y="4571"/>
                </a:moveTo>
                <a:lnTo>
                  <a:pt x="8381999" y="4571"/>
                </a:lnTo>
                <a:lnTo>
                  <a:pt x="8386571" y="9143"/>
                </a:lnTo>
                <a:lnTo>
                  <a:pt x="8392667" y="9143"/>
                </a:lnTo>
                <a:lnTo>
                  <a:pt x="8392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0745" y="741382"/>
            <a:ext cx="815340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ts look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ones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 t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decade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ones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all fr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ends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one)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ecei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om them .</a:t>
            </a:r>
            <a:endParaRPr sz="2000">
              <a:latin typeface="Calibri"/>
              <a:cs typeface="Calibri"/>
            </a:endParaRPr>
          </a:p>
          <a:p>
            <a:pPr marL="70485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 di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4657" y="2346747"/>
            <a:ext cx="25761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sic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talk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0748" y="3184971"/>
            <a:ext cx="112141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indent="-4762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Smart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5291" y="2593848"/>
            <a:ext cx="1550035" cy="684530"/>
          </a:xfrm>
          <a:custGeom>
            <a:avLst/>
            <a:gdLst/>
            <a:ahLst/>
            <a:cxnLst/>
            <a:rect l="l" t="t" r="r" b="b"/>
            <a:pathLst>
              <a:path w="1550035" h="684529">
                <a:moveTo>
                  <a:pt x="9143" y="630187"/>
                </a:moveTo>
                <a:lnTo>
                  <a:pt x="0" y="635507"/>
                </a:lnTo>
                <a:lnTo>
                  <a:pt x="83819" y="682751"/>
                </a:lnTo>
                <a:lnTo>
                  <a:pt x="86867" y="684275"/>
                </a:lnTo>
                <a:lnTo>
                  <a:pt x="89915" y="681227"/>
                </a:lnTo>
                <a:lnTo>
                  <a:pt x="89915" y="678179"/>
                </a:lnTo>
                <a:lnTo>
                  <a:pt x="88391" y="675131"/>
                </a:lnTo>
                <a:lnTo>
                  <a:pt x="27957" y="640079"/>
                </a:lnTo>
                <a:lnTo>
                  <a:pt x="9143" y="640079"/>
                </a:lnTo>
                <a:lnTo>
                  <a:pt x="9143" y="630187"/>
                </a:lnTo>
                <a:close/>
              </a:path>
              <a:path w="1550035" h="684529">
                <a:moveTo>
                  <a:pt x="86867" y="585215"/>
                </a:moveTo>
                <a:lnTo>
                  <a:pt x="83819" y="586739"/>
                </a:lnTo>
                <a:lnTo>
                  <a:pt x="9143" y="630187"/>
                </a:lnTo>
                <a:lnTo>
                  <a:pt x="9143" y="640079"/>
                </a:lnTo>
                <a:lnTo>
                  <a:pt x="27957" y="640079"/>
                </a:lnTo>
                <a:lnTo>
                  <a:pt x="25329" y="638555"/>
                </a:lnTo>
                <a:lnTo>
                  <a:pt x="12191" y="638555"/>
                </a:lnTo>
                <a:lnTo>
                  <a:pt x="12191" y="630935"/>
                </a:lnTo>
                <a:lnTo>
                  <a:pt x="25329" y="630935"/>
                </a:lnTo>
                <a:lnTo>
                  <a:pt x="88391" y="594359"/>
                </a:lnTo>
                <a:lnTo>
                  <a:pt x="89915" y="591311"/>
                </a:lnTo>
                <a:lnTo>
                  <a:pt x="89915" y="588263"/>
                </a:lnTo>
                <a:lnTo>
                  <a:pt x="86867" y="585215"/>
                </a:lnTo>
                <a:close/>
              </a:path>
              <a:path w="1550035" h="684529">
                <a:moveTo>
                  <a:pt x="771143" y="629411"/>
                </a:moveTo>
                <a:lnTo>
                  <a:pt x="27957" y="629411"/>
                </a:lnTo>
                <a:lnTo>
                  <a:pt x="18760" y="634745"/>
                </a:lnTo>
                <a:lnTo>
                  <a:pt x="27957" y="640079"/>
                </a:lnTo>
                <a:lnTo>
                  <a:pt x="775715" y="640079"/>
                </a:lnTo>
                <a:lnTo>
                  <a:pt x="778763" y="638555"/>
                </a:lnTo>
                <a:lnTo>
                  <a:pt x="780287" y="635507"/>
                </a:lnTo>
                <a:lnTo>
                  <a:pt x="771143" y="635507"/>
                </a:lnTo>
                <a:lnTo>
                  <a:pt x="771143" y="629411"/>
                </a:lnTo>
                <a:close/>
              </a:path>
              <a:path w="1550035" h="684529">
                <a:moveTo>
                  <a:pt x="12191" y="630935"/>
                </a:moveTo>
                <a:lnTo>
                  <a:pt x="12191" y="638555"/>
                </a:lnTo>
                <a:lnTo>
                  <a:pt x="18760" y="634745"/>
                </a:lnTo>
                <a:lnTo>
                  <a:pt x="12191" y="630935"/>
                </a:lnTo>
                <a:close/>
              </a:path>
              <a:path w="1550035" h="684529">
                <a:moveTo>
                  <a:pt x="18760" y="634745"/>
                </a:moveTo>
                <a:lnTo>
                  <a:pt x="12191" y="638555"/>
                </a:lnTo>
                <a:lnTo>
                  <a:pt x="25329" y="638555"/>
                </a:lnTo>
                <a:lnTo>
                  <a:pt x="18760" y="634745"/>
                </a:lnTo>
                <a:close/>
              </a:path>
              <a:path w="1550035" h="684529">
                <a:moveTo>
                  <a:pt x="1549907" y="0"/>
                </a:moveTo>
                <a:lnTo>
                  <a:pt x="772667" y="0"/>
                </a:lnTo>
                <a:lnTo>
                  <a:pt x="771143" y="4571"/>
                </a:lnTo>
                <a:lnTo>
                  <a:pt x="771143" y="635507"/>
                </a:lnTo>
                <a:lnTo>
                  <a:pt x="775715" y="629411"/>
                </a:lnTo>
                <a:lnTo>
                  <a:pt x="780287" y="629411"/>
                </a:lnTo>
                <a:lnTo>
                  <a:pt x="780287" y="9143"/>
                </a:lnTo>
                <a:lnTo>
                  <a:pt x="775715" y="9143"/>
                </a:lnTo>
                <a:lnTo>
                  <a:pt x="780287" y="4571"/>
                </a:lnTo>
                <a:lnTo>
                  <a:pt x="1549907" y="4571"/>
                </a:lnTo>
                <a:lnTo>
                  <a:pt x="1549907" y="0"/>
                </a:lnTo>
                <a:close/>
              </a:path>
              <a:path w="1550035" h="684529">
                <a:moveTo>
                  <a:pt x="780287" y="629411"/>
                </a:moveTo>
                <a:lnTo>
                  <a:pt x="775715" y="629411"/>
                </a:lnTo>
                <a:lnTo>
                  <a:pt x="771143" y="635507"/>
                </a:lnTo>
                <a:lnTo>
                  <a:pt x="780287" y="635507"/>
                </a:lnTo>
                <a:lnTo>
                  <a:pt x="780287" y="629411"/>
                </a:lnTo>
                <a:close/>
              </a:path>
              <a:path w="1550035" h="684529">
                <a:moveTo>
                  <a:pt x="25329" y="630935"/>
                </a:moveTo>
                <a:lnTo>
                  <a:pt x="12191" y="630935"/>
                </a:lnTo>
                <a:lnTo>
                  <a:pt x="18760" y="634745"/>
                </a:lnTo>
                <a:lnTo>
                  <a:pt x="25329" y="630935"/>
                </a:lnTo>
                <a:close/>
              </a:path>
              <a:path w="1550035" h="684529">
                <a:moveTo>
                  <a:pt x="10477" y="629411"/>
                </a:moveTo>
                <a:lnTo>
                  <a:pt x="9143" y="629411"/>
                </a:lnTo>
                <a:lnTo>
                  <a:pt x="9143" y="630187"/>
                </a:lnTo>
                <a:lnTo>
                  <a:pt x="10477" y="629411"/>
                </a:lnTo>
                <a:close/>
              </a:path>
              <a:path w="1550035" h="684529">
                <a:moveTo>
                  <a:pt x="780287" y="4571"/>
                </a:moveTo>
                <a:lnTo>
                  <a:pt x="775715" y="9143"/>
                </a:lnTo>
                <a:lnTo>
                  <a:pt x="780287" y="9143"/>
                </a:lnTo>
                <a:lnTo>
                  <a:pt x="780287" y="4571"/>
                </a:lnTo>
                <a:close/>
              </a:path>
              <a:path w="1550035" h="684529">
                <a:moveTo>
                  <a:pt x="1549907" y="4571"/>
                </a:moveTo>
                <a:lnTo>
                  <a:pt x="780287" y="4571"/>
                </a:lnTo>
                <a:lnTo>
                  <a:pt x="780287" y="9143"/>
                </a:lnTo>
                <a:lnTo>
                  <a:pt x="1549907" y="9143"/>
                </a:lnTo>
                <a:lnTo>
                  <a:pt x="154990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6700" y="3137916"/>
            <a:ext cx="99060" cy="469900"/>
          </a:xfrm>
          <a:custGeom>
            <a:avLst/>
            <a:gdLst/>
            <a:ahLst/>
            <a:cxnLst/>
            <a:rect l="l" t="t" r="r" b="b"/>
            <a:pathLst>
              <a:path w="99060" h="469900">
                <a:moveTo>
                  <a:pt x="44195" y="441434"/>
                </a:moveTo>
                <a:lnTo>
                  <a:pt x="44195" y="459104"/>
                </a:lnTo>
                <a:lnTo>
                  <a:pt x="50291" y="469391"/>
                </a:lnTo>
                <a:lnTo>
                  <a:pt x="55541" y="460247"/>
                </a:lnTo>
                <a:lnTo>
                  <a:pt x="54863" y="460247"/>
                </a:lnTo>
                <a:lnTo>
                  <a:pt x="54863" y="457199"/>
                </a:lnTo>
                <a:lnTo>
                  <a:pt x="45719" y="457199"/>
                </a:lnTo>
                <a:lnTo>
                  <a:pt x="49529" y="450631"/>
                </a:lnTo>
                <a:lnTo>
                  <a:pt x="44195" y="441434"/>
                </a:lnTo>
                <a:close/>
              </a:path>
              <a:path w="99060" h="469900">
                <a:moveTo>
                  <a:pt x="44195" y="459104"/>
                </a:moveTo>
                <a:lnTo>
                  <a:pt x="44195" y="460247"/>
                </a:lnTo>
                <a:lnTo>
                  <a:pt x="44873" y="460247"/>
                </a:lnTo>
                <a:lnTo>
                  <a:pt x="44195" y="459104"/>
                </a:lnTo>
                <a:close/>
              </a:path>
              <a:path w="99060" h="469900">
                <a:moveTo>
                  <a:pt x="96011" y="379475"/>
                </a:moveTo>
                <a:lnTo>
                  <a:pt x="92963" y="379475"/>
                </a:lnTo>
                <a:lnTo>
                  <a:pt x="89915" y="380999"/>
                </a:lnTo>
                <a:lnTo>
                  <a:pt x="54863" y="441434"/>
                </a:lnTo>
                <a:lnTo>
                  <a:pt x="54863" y="460247"/>
                </a:lnTo>
                <a:lnTo>
                  <a:pt x="55541" y="460247"/>
                </a:lnTo>
                <a:lnTo>
                  <a:pt x="97535" y="387095"/>
                </a:lnTo>
                <a:lnTo>
                  <a:pt x="99059" y="382523"/>
                </a:lnTo>
                <a:lnTo>
                  <a:pt x="96011" y="379475"/>
                </a:lnTo>
                <a:close/>
              </a:path>
              <a:path w="99060" h="469900">
                <a:moveTo>
                  <a:pt x="6095" y="379475"/>
                </a:moveTo>
                <a:lnTo>
                  <a:pt x="3047" y="379475"/>
                </a:lnTo>
                <a:lnTo>
                  <a:pt x="0" y="382523"/>
                </a:lnTo>
                <a:lnTo>
                  <a:pt x="1523" y="387095"/>
                </a:lnTo>
                <a:lnTo>
                  <a:pt x="44195" y="459104"/>
                </a:lnTo>
                <a:lnTo>
                  <a:pt x="44195" y="441434"/>
                </a:lnTo>
                <a:lnTo>
                  <a:pt x="9143" y="380999"/>
                </a:lnTo>
                <a:lnTo>
                  <a:pt x="6095" y="379475"/>
                </a:lnTo>
                <a:close/>
              </a:path>
              <a:path w="99060" h="469900">
                <a:moveTo>
                  <a:pt x="49529" y="450631"/>
                </a:moveTo>
                <a:lnTo>
                  <a:pt x="45719" y="457199"/>
                </a:lnTo>
                <a:lnTo>
                  <a:pt x="53339" y="457199"/>
                </a:lnTo>
                <a:lnTo>
                  <a:pt x="49529" y="450631"/>
                </a:lnTo>
                <a:close/>
              </a:path>
              <a:path w="99060" h="469900">
                <a:moveTo>
                  <a:pt x="54863" y="441434"/>
                </a:moveTo>
                <a:lnTo>
                  <a:pt x="49529" y="450631"/>
                </a:lnTo>
                <a:lnTo>
                  <a:pt x="53339" y="457199"/>
                </a:lnTo>
                <a:lnTo>
                  <a:pt x="54863" y="457199"/>
                </a:lnTo>
                <a:lnTo>
                  <a:pt x="54863" y="441434"/>
                </a:lnTo>
                <a:close/>
              </a:path>
              <a:path w="99060" h="469900">
                <a:moveTo>
                  <a:pt x="44195" y="238251"/>
                </a:moveTo>
                <a:lnTo>
                  <a:pt x="44195" y="441434"/>
                </a:lnTo>
                <a:lnTo>
                  <a:pt x="49529" y="450631"/>
                </a:lnTo>
                <a:lnTo>
                  <a:pt x="54863" y="441434"/>
                </a:lnTo>
                <a:lnTo>
                  <a:pt x="54863" y="239267"/>
                </a:lnTo>
                <a:lnTo>
                  <a:pt x="47243" y="239267"/>
                </a:lnTo>
                <a:lnTo>
                  <a:pt x="44195" y="238251"/>
                </a:lnTo>
                <a:close/>
              </a:path>
              <a:path w="99060" h="469900">
                <a:moveTo>
                  <a:pt x="44195" y="234695"/>
                </a:moveTo>
                <a:lnTo>
                  <a:pt x="44195" y="238251"/>
                </a:lnTo>
                <a:lnTo>
                  <a:pt x="47243" y="239267"/>
                </a:lnTo>
                <a:lnTo>
                  <a:pt x="50291" y="239267"/>
                </a:lnTo>
                <a:lnTo>
                  <a:pt x="44195" y="234695"/>
                </a:lnTo>
                <a:close/>
              </a:path>
              <a:path w="99060" h="469900">
                <a:moveTo>
                  <a:pt x="51815" y="230885"/>
                </a:moveTo>
                <a:lnTo>
                  <a:pt x="51815" y="234695"/>
                </a:lnTo>
                <a:lnTo>
                  <a:pt x="44195" y="234695"/>
                </a:lnTo>
                <a:lnTo>
                  <a:pt x="50291" y="239267"/>
                </a:lnTo>
                <a:lnTo>
                  <a:pt x="54863" y="239267"/>
                </a:lnTo>
                <a:lnTo>
                  <a:pt x="54863" y="234695"/>
                </a:lnTo>
                <a:lnTo>
                  <a:pt x="53339" y="231647"/>
                </a:lnTo>
                <a:lnTo>
                  <a:pt x="51815" y="230885"/>
                </a:lnTo>
                <a:close/>
              </a:path>
              <a:path w="99060" h="469900">
                <a:moveTo>
                  <a:pt x="51815" y="0"/>
                </a:moveTo>
                <a:lnTo>
                  <a:pt x="41147" y="0"/>
                </a:lnTo>
                <a:lnTo>
                  <a:pt x="41147" y="234695"/>
                </a:lnTo>
                <a:lnTo>
                  <a:pt x="42671" y="237743"/>
                </a:lnTo>
                <a:lnTo>
                  <a:pt x="44195" y="238251"/>
                </a:lnTo>
                <a:lnTo>
                  <a:pt x="44195" y="234695"/>
                </a:lnTo>
                <a:lnTo>
                  <a:pt x="51815" y="234695"/>
                </a:lnTo>
                <a:lnTo>
                  <a:pt x="47243" y="230123"/>
                </a:lnTo>
                <a:lnTo>
                  <a:pt x="51815" y="230123"/>
                </a:lnTo>
                <a:lnTo>
                  <a:pt x="51815" y="0"/>
                </a:lnTo>
                <a:close/>
              </a:path>
              <a:path w="99060" h="469900">
                <a:moveTo>
                  <a:pt x="50291" y="230123"/>
                </a:moveTo>
                <a:lnTo>
                  <a:pt x="47243" y="230123"/>
                </a:lnTo>
                <a:lnTo>
                  <a:pt x="51815" y="234695"/>
                </a:lnTo>
                <a:lnTo>
                  <a:pt x="51815" y="230885"/>
                </a:lnTo>
                <a:lnTo>
                  <a:pt x="50291" y="230123"/>
                </a:lnTo>
                <a:close/>
              </a:path>
              <a:path w="99060" h="469900">
                <a:moveTo>
                  <a:pt x="51815" y="230123"/>
                </a:moveTo>
                <a:lnTo>
                  <a:pt x="50291" y="230123"/>
                </a:lnTo>
                <a:lnTo>
                  <a:pt x="51815" y="230885"/>
                </a:lnTo>
                <a:lnTo>
                  <a:pt x="51815" y="2301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1163" y="2593848"/>
            <a:ext cx="1198245" cy="1134110"/>
          </a:xfrm>
          <a:custGeom>
            <a:avLst/>
            <a:gdLst/>
            <a:ahLst/>
            <a:cxnLst/>
            <a:rect l="l" t="t" r="r" b="b"/>
            <a:pathLst>
              <a:path w="1198245" h="1134110">
                <a:moveTo>
                  <a:pt x="1179446" y="1085165"/>
                </a:moveTo>
                <a:lnTo>
                  <a:pt x="1110995" y="1126235"/>
                </a:lnTo>
                <a:lnTo>
                  <a:pt x="1107947" y="1127759"/>
                </a:lnTo>
                <a:lnTo>
                  <a:pt x="1109471" y="1132331"/>
                </a:lnTo>
                <a:lnTo>
                  <a:pt x="1110995" y="1133855"/>
                </a:lnTo>
                <a:lnTo>
                  <a:pt x="1115567" y="1133855"/>
                </a:lnTo>
                <a:lnTo>
                  <a:pt x="1190148" y="1089659"/>
                </a:lnTo>
                <a:lnTo>
                  <a:pt x="1187195" y="1089659"/>
                </a:lnTo>
                <a:lnTo>
                  <a:pt x="1179446" y="1085165"/>
                </a:lnTo>
                <a:close/>
              </a:path>
              <a:path w="1198245" h="1134110">
                <a:moveTo>
                  <a:pt x="594359" y="4571"/>
                </a:moveTo>
                <a:lnTo>
                  <a:pt x="594359" y="1085087"/>
                </a:lnTo>
                <a:lnTo>
                  <a:pt x="595883" y="1088135"/>
                </a:lnTo>
                <a:lnTo>
                  <a:pt x="598931" y="1089659"/>
                </a:lnTo>
                <a:lnTo>
                  <a:pt x="1171955" y="1089659"/>
                </a:lnTo>
                <a:lnTo>
                  <a:pt x="1179446" y="1085165"/>
                </a:lnTo>
                <a:lnTo>
                  <a:pt x="1179313" y="1085087"/>
                </a:lnTo>
                <a:lnTo>
                  <a:pt x="603503" y="1085087"/>
                </a:lnTo>
                <a:lnTo>
                  <a:pt x="598931" y="1080515"/>
                </a:lnTo>
                <a:lnTo>
                  <a:pt x="603503" y="1080515"/>
                </a:lnTo>
                <a:lnTo>
                  <a:pt x="603503" y="9143"/>
                </a:lnTo>
                <a:lnTo>
                  <a:pt x="598931" y="9143"/>
                </a:lnTo>
                <a:lnTo>
                  <a:pt x="594359" y="4571"/>
                </a:lnTo>
                <a:close/>
              </a:path>
              <a:path w="1198245" h="1134110">
                <a:moveTo>
                  <a:pt x="1187195" y="1080515"/>
                </a:moveTo>
                <a:lnTo>
                  <a:pt x="1179446" y="1085165"/>
                </a:lnTo>
                <a:lnTo>
                  <a:pt x="1187195" y="1089659"/>
                </a:lnTo>
                <a:lnTo>
                  <a:pt x="1187195" y="1080515"/>
                </a:lnTo>
                <a:close/>
              </a:path>
              <a:path w="1198245" h="1134110">
                <a:moveTo>
                  <a:pt x="1188719" y="1080515"/>
                </a:moveTo>
                <a:lnTo>
                  <a:pt x="1187195" y="1080515"/>
                </a:lnTo>
                <a:lnTo>
                  <a:pt x="1187195" y="1089659"/>
                </a:lnTo>
                <a:lnTo>
                  <a:pt x="1188719" y="1089659"/>
                </a:lnTo>
                <a:lnTo>
                  <a:pt x="1188719" y="1080515"/>
                </a:lnTo>
                <a:close/>
              </a:path>
              <a:path w="1198245" h="1134110">
                <a:moveTo>
                  <a:pt x="1190148" y="1080515"/>
                </a:moveTo>
                <a:lnTo>
                  <a:pt x="1188719" y="1080515"/>
                </a:lnTo>
                <a:lnTo>
                  <a:pt x="1188719" y="1089659"/>
                </a:lnTo>
                <a:lnTo>
                  <a:pt x="1190148" y="1089659"/>
                </a:lnTo>
                <a:lnTo>
                  <a:pt x="1197863" y="1085087"/>
                </a:lnTo>
                <a:lnTo>
                  <a:pt x="1190148" y="1080515"/>
                </a:lnTo>
                <a:close/>
              </a:path>
              <a:path w="1198245" h="1134110">
                <a:moveTo>
                  <a:pt x="1115567" y="1036319"/>
                </a:moveTo>
                <a:lnTo>
                  <a:pt x="1110995" y="1036319"/>
                </a:lnTo>
                <a:lnTo>
                  <a:pt x="1109471" y="1037843"/>
                </a:lnTo>
                <a:lnTo>
                  <a:pt x="1107947" y="1042415"/>
                </a:lnTo>
                <a:lnTo>
                  <a:pt x="1110995" y="1045463"/>
                </a:lnTo>
                <a:lnTo>
                  <a:pt x="1179446" y="1085165"/>
                </a:lnTo>
                <a:lnTo>
                  <a:pt x="1187195" y="1080515"/>
                </a:lnTo>
                <a:lnTo>
                  <a:pt x="1190148" y="1080515"/>
                </a:lnTo>
                <a:lnTo>
                  <a:pt x="1115567" y="1036319"/>
                </a:lnTo>
                <a:close/>
              </a:path>
              <a:path w="1198245" h="1134110">
                <a:moveTo>
                  <a:pt x="603503" y="1080515"/>
                </a:moveTo>
                <a:lnTo>
                  <a:pt x="598931" y="1080515"/>
                </a:lnTo>
                <a:lnTo>
                  <a:pt x="603503" y="1085087"/>
                </a:lnTo>
                <a:lnTo>
                  <a:pt x="603503" y="1080515"/>
                </a:lnTo>
                <a:close/>
              </a:path>
              <a:path w="1198245" h="1134110">
                <a:moveTo>
                  <a:pt x="1171430" y="1080515"/>
                </a:moveTo>
                <a:lnTo>
                  <a:pt x="603503" y="1080515"/>
                </a:lnTo>
                <a:lnTo>
                  <a:pt x="603503" y="1085087"/>
                </a:lnTo>
                <a:lnTo>
                  <a:pt x="1179313" y="1085087"/>
                </a:lnTo>
                <a:lnTo>
                  <a:pt x="1171430" y="1080515"/>
                </a:lnTo>
                <a:close/>
              </a:path>
              <a:path w="1198245" h="1134110">
                <a:moveTo>
                  <a:pt x="601979" y="0"/>
                </a:moveTo>
                <a:lnTo>
                  <a:pt x="0" y="0"/>
                </a:lnTo>
                <a:lnTo>
                  <a:pt x="0" y="9143"/>
                </a:lnTo>
                <a:lnTo>
                  <a:pt x="594359" y="9143"/>
                </a:lnTo>
                <a:lnTo>
                  <a:pt x="594359" y="4571"/>
                </a:lnTo>
                <a:lnTo>
                  <a:pt x="603503" y="4571"/>
                </a:lnTo>
                <a:lnTo>
                  <a:pt x="601979" y="0"/>
                </a:lnTo>
                <a:close/>
              </a:path>
              <a:path w="1198245" h="1134110">
                <a:moveTo>
                  <a:pt x="603503" y="4571"/>
                </a:moveTo>
                <a:lnTo>
                  <a:pt x="594359" y="4571"/>
                </a:lnTo>
                <a:lnTo>
                  <a:pt x="598931" y="9143"/>
                </a:lnTo>
                <a:lnTo>
                  <a:pt x="603503" y="9143"/>
                </a:lnTo>
                <a:lnTo>
                  <a:pt x="603503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8623" y="4186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400" y="4186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01128" y="4186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6328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2904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5095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1192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63383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2528" y="4184903"/>
            <a:ext cx="103631" cy="6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87768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9959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1295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6535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2631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3968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6159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1400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2735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8935" y="4189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6328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5095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1192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3383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8623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7768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9959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1295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2631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54823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63968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1128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07223" y="41925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96328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05471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42047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192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63383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8623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87768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99959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21295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42631" y="4191000"/>
            <a:ext cx="188975" cy="6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12735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34071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4552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70647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2840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88935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1128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10271" y="41955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96328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42047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51192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3383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78623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87768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99959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21295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42631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54823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76159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91400" y="4194047"/>
            <a:ext cx="54864" cy="6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12735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70647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88935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01128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10271" y="41986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96328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1192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63383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78623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87768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99959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21295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36535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42631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54823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63968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76159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91400" y="4197096"/>
            <a:ext cx="76200" cy="6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12735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52359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64552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70647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82840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88935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01128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10271" y="42016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78623" y="4204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99376" y="4187952"/>
            <a:ext cx="338327" cy="18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1128" y="4204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13319" y="4203191"/>
            <a:ext cx="24383" cy="3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19500" y="3886200"/>
            <a:ext cx="1013460" cy="6095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62227" y="5682996"/>
            <a:ext cx="8087995" cy="1333500"/>
          </a:xfrm>
          <a:custGeom>
            <a:avLst/>
            <a:gdLst/>
            <a:ahLst/>
            <a:cxnLst/>
            <a:rect l="l" t="t" r="r" b="b"/>
            <a:pathLst>
              <a:path w="8087995" h="133350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1975"/>
                </a:lnTo>
                <a:lnTo>
                  <a:pt x="4571" y="1333499"/>
                </a:lnTo>
                <a:lnTo>
                  <a:pt x="8081771" y="1333499"/>
                </a:lnTo>
                <a:lnTo>
                  <a:pt x="8086343" y="1331975"/>
                </a:lnTo>
                <a:lnTo>
                  <a:pt x="8087867" y="1327403"/>
                </a:lnTo>
                <a:lnTo>
                  <a:pt x="4572" y="1327403"/>
                </a:lnTo>
                <a:lnTo>
                  <a:pt x="4572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1333500">
                <a:moveTo>
                  <a:pt x="8081772" y="4571"/>
                </a:moveTo>
                <a:lnTo>
                  <a:pt x="8081772" y="1327403"/>
                </a:lnTo>
                <a:lnTo>
                  <a:pt x="8087867" y="1327403"/>
                </a:lnTo>
                <a:lnTo>
                  <a:pt x="8087867" y="4571"/>
                </a:lnTo>
                <a:lnTo>
                  <a:pt x="80817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66800" y="5687567"/>
            <a:ext cx="8077199" cy="13228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62227" y="5682996"/>
            <a:ext cx="8087995" cy="1333500"/>
          </a:xfrm>
          <a:custGeom>
            <a:avLst/>
            <a:gdLst/>
            <a:ahLst/>
            <a:cxnLst/>
            <a:rect l="l" t="t" r="r" b="b"/>
            <a:pathLst>
              <a:path w="8087995" h="133350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1975"/>
                </a:lnTo>
                <a:lnTo>
                  <a:pt x="4571" y="1333499"/>
                </a:lnTo>
                <a:lnTo>
                  <a:pt x="8081771" y="1333499"/>
                </a:lnTo>
                <a:lnTo>
                  <a:pt x="8086343" y="1331975"/>
                </a:lnTo>
                <a:lnTo>
                  <a:pt x="8087867" y="1327403"/>
                </a:lnTo>
                <a:lnTo>
                  <a:pt x="10667" y="1327403"/>
                </a:lnTo>
                <a:lnTo>
                  <a:pt x="4571" y="1322831"/>
                </a:lnTo>
                <a:lnTo>
                  <a:pt x="10667" y="13228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1333500">
                <a:moveTo>
                  <a:pt x="10667" y="1322831"/>
                </a:moveTo>
                <a:lnTo>
                  <a:pt x="4571" y="1322831"/>
                </a:lnTo>
                <a:lnTo>
                  <a:pt x="10667" y="1327403"/>
                </a:lnTo>
                <a:lnTo>
                  <a:pt x="10667" y="1322831"/>
                </a:lnTo>
                <a:close/>
              </a:path>
              <a:path w="8087995" h="1333500">
                <a:moveTo>
                  <a:pt x="8077199" y="1322831"/>
                </a:moveTo>
                <a:lnTo>
                  <a:pt x="10667" y="1322831"/>
                </a:lnTo>
                <a:lnTo>
                  <a:pt x="10667" y="1327403"/>
                </a:lnTo>
                <a:lnTo>
                  <a:pt x="8077199" y="1327403"/>
                </a:lnTo>
                <a:lnTo>
                  <a:pt x="8077199" y="1322831"/>
                </a:lnTo>
                <a:close/>
              </a:path>
              <a:path w="8087995" h="1333500">
                <a:moveTo>
                  <a:pt x="8077199" y="4571"/>
                </a:moveTo>
                <a:lnTo>
                  <a:pt x="8077199" y="1327403"/>
                </a:lnTo>
                <a:lnTo>
                  <a:pt x="8081771" y="1322831"/>
                </a:lnTo>
                <a:lnTo>
                  <a:pt x="8087867" y="1322831"/>
                </a:lnTo>
                <a:lnTo>
                  <a:pt x="8087867" y="9143"/>
                </a:lnTo>
                <a:lnTo>
                  <a:pt x="8081771" y="9143"/>
                </a:lnTo>
                <a:lnTo>
                  <a:pt x="8077199" y="4571"/>
                </a:lnTo>
                <a:close/>
              </a:path>
              <a:path w="8087995" h="1333500">
                <a:moveTo>
                  <a:pt x="8087867" y="1322831"/>
                </a:moveTo>
                <a:lnTo>
                  <a:pt x="8081771" y="1322831"/>
                </a:lnTo>
                <a:lnTo>
                  <a:pt x="8077199" y="1327403"/>
                </a:lnTo>
                <a:lnTo>
                  <a:pt x="8087867" y="1327403"/>
                </a:lnTo>
                <a:lnTo>
                  <a:pt x="8087867" y="1322831"/>
                </a:lnTo>
                <a:close/>
              </a:path>
              <a:path w="8087995" h="13335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087995" h="1333500">
                <a:moveTo>
                  <a:pt x="8077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077199" y="9143"/>
                </a:lnTo>
                <a:lnTo>
                  <a:pt x="8077199" y="4571"/>
                </a:lnTo>
                <a:close/>
              </a:path>
              <a:path w="8087995" h="1333500">
                <a:moveTo>
                  <a:pt x="8087867" y="4571"/>
                </a:moveTo>
                <a:lnTo>
                  <a:pt x="8077199" y="4571"/>
                </a:lnTo>
                <a:lnTo>
                  <a:pt x="8081771" y="9143"/>
                </a:lnTo>
                <a:lnTo>
                  <a:pt x="8087867" y="9143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147086" y="5047219"/>
            <a:ext cx="7831455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809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,</a:t>
            </a:r>
            <a:endParaRPr sz="1400" dirty="0">
              <a:latin typeface="Arial"/>
              <a:cs typeface="Arial"/>
            </a:endParaRPr>
          </a:p>
          <a:p>
            <a:pPr marL="2624455" indent="-173990">
              <a:lnSpc>
                <a:spcPct val="100000"/>
              </a:lnSpc>
              <a:buFont typeface="Arial"/>
              <a:buChar char="•"/>
              <a:tabLst>
                <a:tab pos="2625090" algn="l"/>
              </a:tabLst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alk</a:t>
            </a:r>
            <a:endParaRPr sz="1400" dirty="0">
              <a:latin typeface="Arial"/>
              <a:cs typeface="Arial"/>
            </a:endParaRPr>
          </a:p>
          <a:p>
            <a:pPr marL="2624455" indent="-173990">
              <a:lnSpc>
                <a:spcPct val="100000"/>
              </a:lnSpc>
              <a:buFont typeface="Arial"/>
              <a:buChar char="•"/>
              <a:tabLst>
                <a:tab pos="2625090" algn="l"/>
              </a:tabLst>
            </a:pP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INHE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ctionality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</a:t>
            </a:r>
            <a:r>
              <a:rPr sz="2000" b="1" i="1" dirty="0">
                <a:latin typeface="Calibri"/>
                <a:cs typeface="Calibri"/>
              </a:rPr>
              <a:t>alki</a:t>
            </a:r>
            <a:r>
              <a:rPr sz="2000" b="1" i="1" spc="-10" dirty="0">
                <a:latin typeface="Calibri"/>
                <a:cs typeface="Calibri"/>
              </a:rPr>
              <a:t>n</a:t>
            </a:r>
            <a:r>
              <a:rPr sz="2000" b="1" i="1" dirty="0">
                <a:latin typeface="Calibri"/>
                <a:cs typeface="Calibri"/>
              </a:rPr>
              <a:t>g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om the 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 basic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so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 ad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-on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7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)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wn.</a:t>
            </a:r>
          </a:p>
          <a:p>
            <a:pPr marR="36322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Inhe</a:t>
            </a:r>
            <a:r>
              <a:rPr sz="2000" b="1" i="1" spc="5" dirty="0">
                <a:latin typeface="Calibri"/>
                <a:cs typeface="Calibri"/>
              </a:rPr>
              <a:t>r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-25" dirty="0">
                <a:latin typeface="Calibri"/>
                <a:cs typeface="Calibri"/>
              </a:rPr>
              <a:t>t</a:t>
            </a:r>
            <a:r>
              <a:rPr sz="2000" b="1" i="1" dirty="0">
                <a:latin typeface="Calibri"/>
                <a:cs typeface="Calibri"/>
              </a:rPr>
              <a:t>an</a:t>
            </a:r>
            <a:r>
              <a:rPr sz="2000" b="1" i="1" spc="-15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116" name="object 116"/>
          <p:cNvSpPr txBox="1"/>
          <p:nvPr/>
        </p:nvSpPr>
        <p:spPr>
          <a:xfrm>
            <a:off x="1147021" y="4024612"/>
            <a:ext cx="137477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rdless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 Pe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21920" indent="-109220">
              <a:lnSpc>
                <a:spcPct val="100000"/>
              </a:lnSpc>
              <a:buFont typeface="Arial"/>
              <a:buChar char="•"/>
              <a:tabLst>
                <a:tab pos="122555" algn="l"/>
              </a:tabLst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alk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85391" y="4620522"/>
            <a:ext cx="1176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90746" y="3826521"/>
            <a:ext cx="187007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alk</a:t>
            </a:r>
            <a:endParaRPr sz="14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1400" b="1" dirty="0">
                <a:latin typeface="Arial"/>
                <a:cs typeface="Arial"/>
              </a:rPr>
              <a:t>Bro</a:t>
            </a:r>
            <a:r>
              <a:rPr sz="1400" b="1" spc="30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eb</a:t>
            </a:r>
            <a:endParaRPr sz="14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ake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ot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s/</a:t>
            </a:r>
            <a:r>
              <a:rPr sz="1400" b="1" spc="-20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ide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Inherit</a:t>
            </a:r>
            <a:r>
              <a:rPr sz="4400" spc="-10" dirty="0"/>
              <a:t>a</a:t>
            </a:r>
            <a:r>
              <a:rPr sz="4400" dirty="0"/>
              <a:t>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What</a:t>
            </a:r>
            <a:r>
              <a:rPr sz="2400" spc="-30" dirty="0"/>
              <a:t> </a:t>
            </a:r>
            <a:r>
              <a:rPr sz="2400" dirty="0"/>
              <a:t>is</a:t>
            </a:r>
            <a:r>
              <a:rPr sz="2400" spc="-20" dirty="0"/>
              <a:t> </a:t>
            </a:r>
            <a:r>
              <a:rPr sz="2400" dirty="0"/>
              <a:t>inher</a:t>
            </a:r>
            <a:r>
              <a:rPr sz="2400" spc="-10" dirty="0"/>
              <a:t>i</a:t>
            </a:r>
            <a:r>
              <a:rPr sz="2400" dirty="0"/>
              <a:t>t</a:t>
            </a:r>
            <a:r>
              <a:rPr sz="2400" spc="5" dirty="0"/>
              <a:t>a</a:t>
            </a:r>
            <a:r>
              <a:rPr sz="2400" dirty="0"/>
              <a:t>nce?</a:t>
            </a: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cs typeface="Arial"/>
              </a:rPr>
              <a:t>Inheritan</a:t>
            </a:r>
            <a:r>
              <a:rPr sz="2400" b="0" spc="5" dirty="0">
                <a:cs typeface="Arial"/>
              </a:rPr>
              <a:t>c</a:t>
            </a:r>
            <a:r>
              <a:rPr sz="2400" b="0" dirty="0">
                <a:cs typeface="Arial"/>
              </a:rPr>
              <a:t>e</a:t>
            </a:r>
            <a:r>
              <a:rPr sz="2400" b="0" spc="-55" dirty="0">
                <a:cs typeface="Arial"/>
              </a:rPr>
              <a:t> </a:t>
            </a:r>
            <a:r>
              <a:rPr sz="2400" b="0" dirty="0">
                <a:cs typeface="Arial"/>
              </a:rPr>
              <a:t>is</a:t>
            </a:r>
            <a:r>
              <a:rPr sz="2400" b="0" spc="-15" dirty="0">
                <a:cs typeface="Arial"/>
              </a:rPr>
              <a:t> </a:t>
            </a:r>
            <a:r>
              <a:rPr sz="2400" b="0" dirty="0">
                <a:cs typeface="Arial"/>
              </a:rPr>
              <a:t>the</a:t>
            </a:r>
            <a:r>
              <a:rPr sz="2400" b="0" spc="-10" dirty="0">
                <a:cs typeface="Arial"/>
              </a:rPr>
              <a:t> </a:t>
            </a:r>
            <a:r>
              <a:rPr sz="2400" b="0" spc="5" dirty="0">
                <a:cs typeface="Arial"/>
              </a:rPr>
              <a:t>c</a:t>
            </a:r>
            <a:r>
              <a:rPr sz="2400" b="0" dirty="0">
                <a:cs typeface="Arial"/>
              </a:rPr>
              <a:t>on</a:t>
            </a:r>
            <a:r>
              <a:rPr sz="2400" b="0" spc="5" dirty="0">
                <a:cs typeface="Arial"/>
              </a:rPr>
              <a:t>c</a:t>
            </a:r>
            <a:r>
              <a:rPr sz="2400" b="0" dirty="0">
                <a:cs typeface="Arial"/>
              </a:rPr>
              <a:t>ept</a:t>
            </a:r>
            <a:r>
              <a:rPr sz="2400" b="0" spc="-45" dirty="0">
                <a:cs typeface="Arial"/>
              </a:rPr>
              <a:t> </a:t>
            </a:r>
            <a:r>
              <a:rPr sz="2400" b="0" dirty="0">
                <a:cs typeface="Arial"/>
              </a:rPr>
              <a:t>of</a:t>
            </a:r>
            <a:r>
              <a:rPr sz="2400" b="0" spc="-20" dirty="0">
                <a:cs typeface="Arial"/>
              </a:rPr>
              <a:t> </a:t>
            </a:r>
            <a:r>
              <a:rPr sz="2400" b="0" dirty="0">
                <a:cs typeface="Arial"/>
              </a:rPr>
              <a:t>a</a:t>
            </a:r>
            <a:r>
              <a:rPr sz="2400" b="0" spc="-5" dirty="0">
                <a:cs typeface="Arial"/>
              </a:rPr>
              <a:t> </a:t>
            </a:r>
            <a:r>
              <a:rPr sz="2400" dirty="0"/>
              <a:t>chi</a:t>
            </a:r>
            <a:r>
              <a:rPr sz="2400" spc="-10" dirty="0"/>
              <a:t>l</a:t>
            </a:r>
            <a:r>
              <a:rPr sz="2400" dirty="0"/>
              <a:t>d</a:t>
            </a:r>
            <a:r>
              <a:rPr sz="2400" spc="-20" dirty="0"/>
              <a:t> </a:t>
            </a:r>
            <a:r>
              <a:rPr sz="2400" b="0" dirty="0">
                <a:cs typeface="Arial"/>
              </a:rPr>
              <a:t>cl</a:t>
            </a:r>
            <a:r>
              <a:rPr sz="2400" b="0" spc="5" dirty="0">
                <a:cs typeface="Arial"/>
              </a:rPr>
              <a:t>as</a:t>
            </a:r>
            <a:r>
              <a:rPr sz="2400" b="0" dirty="0">
                <a:cs typeface="Arial"/>
              </a:rPr>
              <a:t>s</a:t>
            </a:r>
            <a:r>
              <a:rPr sz="2400" b="0" spc="-25" dirty="0">
                <a:cs typeface="Arial"/>
              </a:rPr>
              <a:t> </a:t>
            </a:r>
            <a:r>
              <a:rPr sz="2400" b="0" dirty="0">
                <a:cs typeface="Arial"/>
              </a:rPr>
              <a:t>(</a:t>
            </a:r>
            <a:r>
              <a:rPr sz="2400" i="1" dirty="0">
                <a:cs typeface="Arial"/>
              </a:rPr>
              <a:t>sub</a:t>
            </a:r>
            <a:r>
              <a:rPr sz="2400" i="1" spc="-20" dirty="0">
                <a:cs typeface="Arial"/>
              </a:rPr>
              <a:t> </a:t>
            </a:r>
            <a:r>
              <a:rPr sz="2400" i="1" dirty="0">
                <a:cs typeface="Arial"/>
              </a:rPr>
              <a:t>class</a:t>
            </a:r>
            <a:r>
              <a:rPr sz="2400" b="0" dirty="0">
                <a:cs typeface="Arial"/>
              </a:rPr>
              <a:t>)</a:t>
            </a:r>
            <a:r>
              <a:rPr sz="2400" b="0" spc="-25" dirty="0">
                <a:cs typeface="Arial"/>
              </a:rPr>
              <a:t> </a:t>
            </a:r>
            <a:r>
              <a:rPr sz="2400" b="0" dirty="0">
                <a:cs typeface="Arial"/>
              </a:rPr>
              <a:t>automatically </a:t>
            </a:r>
            <a:r>
              <a:rPr sz="2400" dirty="0"/>
              <a:t>inher</a:t>
            </a:r>
            <a:r>
              <a:rPr sz="2400" spc="-10" dirty="0"/>
              <a:t>i</a:t>
            </a:r>
            <a:r>
              <a:rPr sz="2400" dirty="0"/>
              <a:t>ting</a:t>
            </a:r>
            <a:r>
              <a:rPr sz="2400" spc="-45" dirty="0"/>
              <a:t> </a:t>
            </a:r>
            <a:r>
              <a:rPr sz="2400" b="0" dirty="0">
                <a:cs typeface="Arial"/>
              </a:rPr>
              <a:t>the</a:t>
            </a:r>
            <a:r>
              <a:rPr sz="2400" b="0" spc="-20" dirty="0">
                <a:cs typeface="Arial"/>
              </a:rPr>
              <a:t> </a:t>
            </a:r>
            <a:r>
              <a:rPr sz="2400" b="0" dirty="0">
                <a:cs typeface="Arial"/>
              </a:rPr>
              <a:t>variables</a:t>
            </a:r>
            <a:r>
              <a:rPr sz="2400" b="0" spc="-10" dirty="0">
                <a:cs typeface="Arial"/>
              </a:rPr>
              <a:t> </a:t>
            </a:r>
            <a:r>
              <a:rPr sz="2400" b="0" dirty="0">
                <a:cs typeface="Arial"/>
              </a:rPr>
              <a:t>and</a:t>
            </a:r>
            <a:r>
              <a:rPr sz="2400" b="0" spc="-15" dirty="0">
                <a:cs typeface="Arial"/>
              </a:rPr>
              <a:t> </a:t>
            </a:r>
            <a:r>
              <a:rPr sz="2400" b="0" dirty="0">
                <a:cs typeface="Arial"/>
              </a:rPr>
              <a:t>methods</a:t>
            </a:r>
            <a:r>
              <a:rPr sz="2400" b="0" spc="-35" dirty="0">
                <a:cs typeface="Arial"/>
              </a:rPr>
              <a:t> </a:t>
            </a:r>
            <a:r>
              <a:rPr sz="2400" b="0" dirty="0">
                <a:cs typeface="Arial"/>
              </a:rPr>
              <a:t>defined</a:t>
            </a:r>
            <a:r>
              <a:rPr sz="2400" b="0" spc="-15" dirty="0">
                <a:cs typeface="Arial"/>
              </a:rPr>
              <a:t> </a:t>
            </a:r>
            <a:r>
              <a:rPr sz="2400" b="0" dirty="0">
                <a:cs typeface="Arial"/>
              </a:rPr>
              <a:t>in a</a:t>
            </a:r>
            <a:r>
              <a:rPr sz="2400" b="0" spc="-20" dirty="0">
                <a:cs typeface="Arial"/>
              </a:rPr>
              <a:t> </a:t>
            </a:r>
            <a:r>
              <a:rPr sz="2400" dirty="0"/>
              <a:t>parent</a:t>
            </a:r>
            <a:r>
              <a:rPr sz="2400" spc="-10" dirty="0"/>
              <a:t> </a:t>
            </a:r>
            <a:r>
              <a:rPr sz="2400" b="0" spc="5" dirty="0">
                <a:cs typeface="Arial"/>
              </a:rPr>
              <a:t>c</a:t>
            </a:r>
            <a:r>
              <a:rPr sz="2400" b="0" dirty="0">
                <a:cs typeface="Arial"/>
              </a:rPr>
              <a:t>la</a:t>
            </a:r>
            <a:r>
              <a:rPr sz="2400" b="0" spc="5" dirty="0">
                <a:cs typeface="Arial"/>
              </a:rPr>
              <a:t>s</a:t>
            </a:r>
            <a:r>
              <a:rPr sz="2400" b="0" dirty="0">
                <a:cs typeface="Arial"/>
              </a:rPr>
              <a:t>s</a:t>
            </a:r>
            <a:r>
              <a:rPr sz="2400" b="0" spc="-25" dirty="0">
                <a:cs typeface="Arial"/>
              </a:rPr>
              <a:t> </a:t>
            </a:r>
            <a:r>
              <a:rPr sz="2400" b="0" dirty="0">
                <a:cs typeface="Arial"/>
              </a:rPr>
              <a:t>(</a:t>
            </a:r>
            <a:r>
              <a:rPr sz="2400" i="1" dirty="0">
                <a:cs typeface="Arial"/>
              </a:rPr>
              <a:t>super class</a:t>
            </a:r>
            <a:r>
              <a:rPr sz="2400" b="0" dirty="0">
                <a:cs typeface="Arial"/>
              </a:rPr>
              <a:t>).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cs typeface="Arial"/>
              </a:rPr>
              <a:t>It</a:t>
            </a:r>
            <a:r>
              <a:rPr sz="2400" b="0" spc="-40" dirty="0">
                <a:cs typeface="Arial"/>
              </a:rPr>
              <a:t> </a:t>
            </a:r>
            <a:r>
              <a:rPr sz="2400" b="0" dirty="0">
                <a:cs typeface="Arial"/>
              </a:rPr>
              <a:t>is one</a:t>
            </a:r>
            <a:r>
              <a:rPr sz="2400" b="0" spc="-15" dirty="0">
                <a:cs typeface="Arial"/>
              </a:rPr>
              <a:t> </a:t>
            </a:r>
            <a:r>
              <a:rPr sz="2400" b="0" dirty="0">
                <a:cs typeface="Arial"/>
              </a:rPr>
              <a:t>of</a:t>
            </a:r>
            <a:r>
              <a:rPr sz="2400" b="0" spc="-20" dirty="0">
                <a:cs typeface="Arial"/>
              </a:rPr>
              <a:t> </a:t>
            </a:r>
            <a:r>
              <a:rPr sz="2400" b="0" dirty="0">
                <a:cs typeface="Arial"/>
              </a:rPr>
              <a:t>the</a:t>
            </a:r>
            <a:r>
              <a:rPr sz="2400" b="0" spc="-10" dirty="0">
                <a:cs typeface="Arial"/>
              </a:rPr>
              <a:t> </a:t>
            </a:r>
            <a:r>
              <a:rPr sz="2400" b="0" dirty="0">
                <a:cs typeface="Arial"/>
              </a:rPr>
              <a:t>p</a:t>
            </a:r>
            <a:r>
              <a:rPr sz="2400" b="0" spc="5" dirty="0">
                <a:cs typeface="Arial"/>
              </a:rPr>
              <a:t>r</a:t>
            </a:r>
            <a:r>
              <a:rPr sz="2400" b="0" dirty="0">
                <a:cs typeface="Arial"/>
              </a:rPr>
              <a:t>imary</a:t>
            </a:r>
            <a:r>
              <a:rPr sz="2400" b="0" spc="-30" dirty="0">
                <a:cs typeface="Arial"/>
              </a:rPr>
              <a:t> </a:t>
            </a:r>
            <a:r>
              <a:rPr sz="2400" b="0" dirty="0">
                <a:cs typeface="Arial"/>
              </a:rPr>
              <a:t>fea</a:t>
            </a:r>
            <a:r>
              <a:rPr sz="2400" b="0" spc="-10" dirty="0">
                <a:cs typeface="Arial"/>
              </a:rPr>
              <a:t>t</a:t>
            </a:r>
            <a:r>
              <a:rPr sz="2400" b="0" dirty="0">
                <a:cs typeface="Arial"/>
              </a:rPr>
              <a:t>u</a:t>
            </a:r>
            <a:r>
              <a:rPr sz="2400" b="0" spc="5" dirty="0">
                <a:cs typeface="Arial"/>
              </a:rPr>
              <a:t>r</a:t>
            </a:r>
            <a:r>
              <a:rPr sz="2400" b="0" dirty="0">
                <a:cs typeface="Arial"/>
              </a:rPr>
              <a:t>es</a:t>
            </a:r>
            <a:r>
              <a:rPr sz="2400" b="0" spc="-35" dirty="0">
                <a:cs typeface="Arial"/>
              </a:rPr>
              <a:t> </a:t>
            </a:r>
            <a:r>
              <a:rPr sz="2400" b="0" dirty="0">
                <a:cs typeface="Arial"/>
              </a:rPr>
              <a:t>of</a:t>
            </a:r>
            <a:r>
              <a:rPr sz="2400" b="0" spc="-20" dirty="0">
                <a:cs typeface="Arial"/>
              </a:rPr>
              <a:t> </a:t>
            </a:r>
            <a:r>
              <a:rPr sz="2400" dirty="0"/>
              <a:t>O</a:t>
            </a:r>
            <a:r>
              <a:rPr sz="2400" b="0" dirty="0">
                <a:cs typeface="Arial"/>
              </a:rPr>
              <a:t>bje</a:t>
            </a:r>
            <a:r>
              <a:rPr sz="2400" b="0" spc="5" dirty="0">
                <a:cs typeface="Arial"/>
              </a:rPr>
              <a:t>c</a:t>
            </a:r>
            <a:r>
              <a:rPr sz="2400" b="0" dirty="0">
                <a:cs typeface="Arial"/>
              </a:rPr>
              <a:t>t</a:t>
            </a:r>
            <a:r>
              <a:rPr sz="2400" b="0" spc="-35" dirty="0">
                <a:cs typeface="Arial"/>
              </a:rPr>
              <a:t> </a:t>
            </a:r>
            <a:r>
              <a:rPr sz="2400" dirty="0"/>
              <a:t>O</a:t>
            </a:r>
            <a:r>
              <a:rPr sz="2400" b="0" dirty="0">
                <a:cs typeface="Arial"/>
              </a:rPr>
              <a:t>rie</a:t>
            </a:r>
            <a:r>
              <a:rPr sz="2400" b="0" spc="5" dirty="0">
                <a:cs typeface="Arial"/>
              </a:rPr>
              <a:t>n</a:t>
            </a:r>
            <a:r>
              <a:rPr sz="2400" b="0" dirty="0">
                <a:cs typeface="Arial"/>
              </a:rPr>
              <a:t>ted</a:t>
            </a:r>
            <a:r>
              <a:rPr sz="2400" b="0" spc="-45" dirty="0">
                <a:cs typeface="Arial"/>
              </a:rPr>
              <a:t> </a:t>
            </a:r>
            <a:r>
              <a:rPr sz="2400" spc="-10" dirty="0"/>
              <a:t>P</a:t>
            </a:r>
            <a:r>
              <a:rPr sz="2400" b="0" dirty="0">
                <a:cs typeface="Arial"/>
              </a:rPr>
              <a:t>r</a:t>
            </a:r>
            <a:r>
              <a:rPr sz="2400" b="0" spc="5" dirty="0">
                <a:cs typeface="Arial"/>
              </a:rPr>
              <a:t>o</a:t>
            </a:r>
            <a:r>
              <a:rPr sz="2400" b="0" dirty="0">
                <a:cs typeface="Arial"/>
              </a:rPr>
              <a:t>g</a:t>
            </a:r>
            <a:r>
              <a:rPr sz="2400" b="0" spc="5" dirty="0">
                <a:cs typeface="Arial"/>
              </a:rPr>
              <a:t>r</a:t>
            </a:r>
            <a:r>
              <a:rPr sz="2400" b="0" dirty="0">
                <a:cs typeface="Arial"/>
              </a:rPr>
              <a:t>amming</a:t>
            </a: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 txBox="1"/>
          <p:nvPr/>
        </p:nvSpPr>
        <p:spPr>
          <a:xfrm>
            <a:off x="9184571" y="698467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4267200"/>
            <a:ext cx="2895600" cy="2287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0744" y="3962400"/>
            <a:ext cx="3877055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6171" y="3957828"/>
            <a:ext cx="3888104" cy="1077595"/>
          </a:xfrm>
          <a:custGeom>
            <a:avLst/>
            <a:gdLst/>
            <a:ahLst/>
            <a:cxnLst/>
            <a:rect l="l" t="t" r="r" b="b"/>
            <a:pathLst>
              <a:path w="3888104" h="1077595">
                <a:moveTo>
                  <a:pt x="676655" y="898132"/>
                </a:moveTo>
                <a:lnTo>
                  <a:pt x="676655" y="1071371"/>
                </a:lnTo>
                <a:lnTo>
                  <a:pt x="678179" y="1075943"/>
                </a:lnTo>
                <a:lnTo>
                  <a:pt x="681227" y="1077467"/>
                </a:lnTo>
                <a:lnTo>
                  <a:pt x="3881627" y="1077467"/>
                </a:lnTo>
                <a:lnTo>
                  <a:pt x="3886199" y="1075943"/>
                </a:lnTo>
                <a:lnTo>
                  <a:pt x="3887723" y="1071371"/>
                </a:lnTo>
                <a:lnTo>
                  <a:pt x="681228" y="1071371"/>
                </a:lnTo>
                <a:lnTo>
                  <a:pt x="681227" y="899159"/>
                </a:lnTo>
                <a:lnTo>
                  <a:pt x="676655" y="898132"/>
                </a:lnTo>
                <a:close/>
              </a:path>
              <a:path w="3888104" h="1077595">
                <a:moveTo>
                  <a:pt x="3881628" y="4571"/>
                </a:moveTo>
                <a:lnTo>
                  <a:pt x="3881628" y="1071371"/>
                </a:lnTo>
                <a:lnTo>
                  <a:pt x="3887723" y="1071371"/>
                </a:lnTo>
                <a:lnTo>
                  <a:pt x="3887723" y="4571"/>
                </a:lnTo>
                <a:lnTo>
                  <a:pt x="3881628" y="4571"/>
                </a:lnTo>
                <a:close/>
              </a:path>
              <a:path w="3888104" h="1077595">
                <a:moveTo>
                  <a:pt x="676655" y="894587"/>
                </a:moveTo>
                <a:lnTo>
                  <a:pt x="676655" y="898132"/>
                </a:lnTo>
                <a:lnTo>
                  <a:pt x="681227" y="899159"/>
                </a:lnTo>
                <a:lnTo>
                  <a:pt x="676655" y="894587"/>
                </a:lnTo>
                <a:close/>
              </a:path>
              <a:path w="3888104" h="1077595">
                <a:moveTo>
                  <a:pt x="681228" y="894587"/>
                </a:moveTo>
                <a:lnTo>
                  <a:pt x="676655" y="894587"/>
                </a:lnTo>
                <a:lnTo>
                  <a:pt x="681227" y="899159"/>
                </a:lnTo>
                <a:lnTo>
                  <a:pt x="681228" y="894587"/>
                </a:lnTo>
                <a:close/>
              </a:path>
              <a:path w="3888104" h="1077595">
                <a:moveTo>
                  <a:pt x="676655" y="624086"/>
                </a:moveTo>
                <a:lnTo>
                  <a:pt x="3047" y="737615"/>
                </a:lnTo>
                <a:lnTo>
                  <a:pt x="0" y="739139"/>
                </a:lnTo>
                <a:lnTo>
                  <a:pt x="0" y="742187"/>
                </a:lnTo>
                <a:lnTo>
                  <a:pt x="3047" y="746759"/>
                </a:lnTo>
                <a:lnTo>
                  <a:pt x="676655" y="898132"/>
                </a:lnTo>
                <a:lnTo>
                  <a:pt x="676655" y="894587"/>
                </a:lnTo>
                <a:lnTo>
                  <a:pt x="681228" y="894587"/>
                </a:lnTo>
                <a:lnTo>
                  <a:pt x="679704" y="893063"/>
                </a:lnTo>
                <a:lnTo>
                  <a:pt x="673608" y="891539"/>
                </a:lnTo>
                <a:lnTo>
                  <a:pt x="665988" y="890015"/>
                </a:lnTo>
                <a:lnTo>
                  <a:pt x="659892" y="888491"/>
                </a:lnTo>
                <a:lnTo>
                  <a:pt x="652272" y="886967"/>
                </a:lnTo>
                <a:lnTo>
                  <a:pt x="646176" y="885443"/>
                </a:lnTo>
                <a:lnTo>
                  <a:pt x="638556" y="883919"/>
                </a:lnTo>
                <a:lnTo>
                  <a:pt x="626364" y="880871"/>
                </a:lnTo>
                <a:lnTo>
                  <a:pt x="618744" y="879347"/>
                </a:lnTo>
                <a:lnTo>
                  <a:pt x="612648" y="877823"/>
                </a:lnTo>
                <a:lnTo>
                  <a:pt x="605028" y="876299"/>
                </a:lnTo>
                <a:lnTo>
                  <a:pt x="598932" y="874775"/>
                </a:lnTo>
                <a:lnTo>
                  <a:pt x="591312" y="873251"/>
                </a:lnTo>
                <a:lnTo>
                  <a:pt x="585216" y="871727"/>
                </a:lnTo>
                <a:lnTo>
                  <a:pt x="577596" y="870203"/>
                </a:lnTo>
                <a:lnTo>
                  <a:pt x="565404" y="867155"/>
                </a:lnTo>
                <a:lnTo>
                  <a:pt x="557784" y="865631"/>
                </a:lnTo>
                <a:lnTo>
                  <a:pt x="551688" y="864107"/>
                </a:lnTo>
                <a:lnTo>
                  <a:pt x="544068" y="862583"/>
                </a:lnTo>
                <a:lnTo>
                  <a:pt x="537972" y="861059"/>
                </a:lnTo>
                <a:lnTo>
                  <a:pt x="530352" y="859535"/>
                </a:lnTo>
                <a:lnTo>
                  <a:pt x="524256" y="858011"/>
                </a:lnTo>
                <a:lnTo>
                  <a:pt x="516636" y="856487"/>
                </a:lnTo>
                <a:lnTo>
                  <a:pt x="504444" y="853439"/>
                </a:lnTo>
                <a:lnTo>
                  <a:pt x="496824" y="851915"/>
                </a:lnTo>
                <a:lnTo>
                  <a:pt x="490728" y="850391"/>
                </a:lnTo>
                <a:lnTo>
                  <a:pt x="483108" y="848867"/>
                </a:lnTo>
                <a:lnTo>
                  <a:pt x="477012" y="847343"/>
                </a:lnTo>
                <a:lnTo>
                  <a:pt x="469392" y="845819"/>
                </a:lnTo>
                <a:lnTo>
                  <a:pt x="463296" y="844295"/>
                </a:lnTo>
                <a:lnTo>
                  <a:pt x="455676" y="842771"/>
                </a:lnTo>
                <a:lnTo>
                  <a:pt x="443484" y="839723"/>
                </a:lnTo>
                <a:lnTo>
                  <a:pt x="435864" y="838199"/>
                </a:lnTo>
                <a:lnTo>
                  <a:pt x="429768" y="836675"/>
                </a:lnTo>
                <a:lnTo>
                  <a:pt x="422148" y="835151"/>
                </a:lnTo>
                <a:lnTo>
                  <a:pt x="416052" y="833627"/>
                </a:lnTo>
                <a:lnTo>
                  <a:pt x="408432" y="832103"/>
                </a:lnTo>
                <a:lnTo>
                  <a:pt x="402336" y="830579"/>
                </a:lnTo>
                <a:lnTo>
                  <a:pt x="394716" y="829055"/>
                </a:lnTo>
                <a:lnTo>
                  <a:pt x="382524" y="826007"/>
                </a:lnTo>
                <a:lnTo>
                  <a:pt x="374904" y="824483"/>
                </a:lnTo>
                <a:lnTo>
                  <a:pt x="368808" y="822959"/>
                </a:lnTo>
                <a:lnTo>
                  <a:pt x="361188" y="821435"/>
                </a:lnTo>
                <a:lnTo>
                  <a:pt x="355092" y="819911"/>
                </a:lnTo>
                <a:lnTo>
                  <a:pt x="347472" y="818387"/>
                </a:lnTo>
                <a:lnTo>
                  <a:pt x="341376" y="816863"/>
                </a:lnTo>
                <a:lnTo>
                  <a:pt x="333756" y="815339"/>
                </a:lnTo>
                <a:lnTo>
                  <a:pt x="321564" y="812291"/>
                </a:lnTo>
                <a:lnTo>
                  <a:pt x="313944" y="810767"/>
                </a:lnTo>
                <a:lnTo>
                  <a:pt x="307848" y="809243"/>
                </a:lnTo>
                <a:lnTo>
                  <a:pt x="300228" y="807719"/>
                </a:lnTo>
                <a:lnTo>
                  <a:pt x="294132" y="806195"/>
                </a:lnTo>
                <a:lnTo>
                  <a:pt x="286512" y="804671"/>
                </a:lnTo>
                <a:lnTo>
                  <a:pt x="280416" y="803147"/>
                </a:lnTo>
                <a:lnTo>
                  <a:pt x="272796" y="801623"/>
                </a:lnTo>
                <a:lnTo>
                  <a:pt x="260604" y="798575"/>
                </a:lnTo>
                <a:lnTo>
                  <a:pt x="252984" y="797051"/>
                </a:lnTo>
                <a:lnTo>
                  <a:pt x="246888" y="795527"/>
                </a:lnTo>
                <a:lnTo>
                  <a:pt x="239268" y="794003"/>
                </a:lnTo>
                <a:lnTo>
                  <a:pt x="233172" y="792479"/>
                </a:lnTo>
                <a:lnTo>
                  <a:pt x="225552" y="790955"/>
                </a:lnTo>
                <a:lnTo>
                  <a:pt x="219456" y="789431"/>
                </a:lnTo>
                <a:lnTo>
                  <a:pt x="211836" y="787907"/>
                </a:lnTo>
                <a:lnTo>
                  <a:pt x="199644" y="784859"/>
                </a:lnTo>
                <a:lnTo>
                  <a:pt x="192024" y="783335"/>
                </a:lnTo>
                <a:lnTo>
                  <a:pt x="185928" y="781811"/>
                </a:lnTo>
                <a:lnTo>
                  <a:pt x="178308" y="780287"/>
                </a:lnTo>
                <a:lnTo>
                  <a:pt x="172212" y="778763"/>
                </a:lnTo>
                <a:lnTo>
                  <a:pt x="164592" y="777239"/>
                </a:lnTo>
                <a:lnTo>
                  <a:pt x="158496" y="775715"/>
                </a:lnTo>
                <a:lnTo>
                  <a:pt x="150876" y="774191"/>
                </a:lnTo>
                <a:lnTo>
                  <a:pt x="138684" y="771143"/>
                </a:lnTo>
                <a:lnTo>
                  <a:pt x="131064" y="769619"/>
                </a:lnTo>
                <a:lnTo>
                  <a:pt x="124968" y="768095"/>
                </a:lnTo>
                <a:lnTo>
                  <a:pt x="117348" y="766571"/>
                </a:lnTo>
                <a:lnTo>
                  <a:pt x="111252" y="765047"/>
                </a:lnTo>
                <a:lnTo>
                  <a:pt x="103632" y="763523"/>
                </a:lnTo>
                <a:lnTo>
                  <a:pt x="97536" y="761999"/>
                </a:lnTo>
                <a:lnTo>
                  <a:pt x="89916" y="760475"/>
                </a:lnTo>
                <a:lnTo>
                  <a:pt x="77724" y="757427"/>
                </a:lnTo>
                <a:lnTo>
                  <a:pt x="70104" y="755903"/>
                </a:lnTo>
                <a:lnTo>
                  <a:pt x="64008" y="754379"/>
                </a:lnTo>
                <a:lnTo>
                  <a:pt x="56388" y="752855"/>
                </a:lnTo>
                <a:lnTo>
                  <a:pt x="50292" y="751331"/>
                </a:lnTo>
                <a:lnTo>
                  <a:pt x="42672" y="749807"/>
                </a:lnTo>
                <a:lnTo>
                  <a:pt x="36576" y="748283"/>
                </a:lnTo>
                <a:lnTo>
                  <a:pt x="28957" y="746759"/>
                </a:lnTo>
                <a:lnTo>
                  <a:pt x="4571" y="746759"/>
                </a:lnTo>
                <a:lnTo>
                  <a:pt x="4571" y="737615"/>
                </a:lnTo>
                <a:lnTo>
                  <a:pt x="24383" y="737615"/>
                </a:lnTo>
                <a:lnTo>
                  <a:pt x="115824" y="722375"/>
                </a:lnTo>
                <a:lnTo>
                  <a:pt x="123444" y="720851"/>
                </a:lnTo>
                <a:lnTo>
                  <a:pt x="251460" y="699515"/>
                </a:lnTo>
                <a:lnTo>
                  <a:pt x="259080" y="697991"/>
                </a:lnTo>
                <a:lnTo>
                  <a:pt x="387096" y="676655"/>
                </a:lnTo>
                <a:lnTo>
                  <a:pt x="394716" y="675131"/>
                </a:lnTo>
                <a:lnTo>
                  <a:pt x="522732" y="653795"/>
                </a:lnTo>
                <a:lnTo>
                  <a:pt x="530352" y="652271"/>
                </a:lnTo>
                <a:lnTo>
                  <a:pt x="658368" y="630935"/>
                </a:lnTo>
                <a:lnTo>
                  <a:pt x="665988" y="629411"/>
                </a:lnTo>
                <a:lnTo>
                  <a:pt x="675132" y="627887"/>
                </a:lnTo>
                <a:lnTo>
                  <a:pt x="676655" y="627887"/>
                </a:lnTo>
                <a:lnTo>
                  <a:pt x="676655" y="624086"/>
                </a:lnTo>
                <a:close/>
              </a:path>
              <a:path w="3888104" h="1077595">
                <a:moveTo>
                  <a:pt x="19137" y="744305"/>
                </a:moveTo>
                <a:lnTo>
                  <a:pt x="4571" y="746759"/>
                </a:lnTo>
                <a:lnTo>
                  <a:pt x="28957" y="746759"/>
                </a:lnTo>
                <a:lnTo>
                  <a:pt x="19137" y="744305"/>
                </a:lnTo>
                <a:close/>
              </a:path>
              <a:path w="3888104" h="1077595">
                <a:moveTo>
                  <a:pt x="24383" y="737615"/>
                </a:moveTo>
                <a:lnTo>
                  <a:pt x="4571" y="737615"/>
                </a:lnTo>
                <a:lnTo>
                  <a:pt x="13008" y="739511"/>
                </a:lnTo>
                <a:lnTo>
                  <a:pt x="24383" y="737615"/>
                </a:lnTo>
                <a:close/>
              </a:path>
              <a:path w="3888104" h="1077595">
                <a:moveTo>
                  <a:pt x="681228" y="623315"/>
                </a:moveTo>
                <a:lnTo>
                  <a:pt x="676656" y="627887"/>
                </a:lnTo>
                <a:lnTo>
                  <a:pt x="681228" y="627887"/>
                </a:lnTo>
                <a:lnTo>
                  <a:pt x="681228" y="623315"/>
                </a:lnTo>
                <a:close/>
              </a:path>
              <a:path w="3888104" h="1077595">
                <a:moveTo>
                  <a:pt x="3881627" y="0"/>
                </a:moveTo>
                <a:lnTo>
                  <a:pt x="681227" y="0"/>
                </a:lnTo>
                <a:lnTo>
                  <a:pt x="678179" y="1523"/>
                </a:lnTo>
                <a:lnTo>
                  <a:pt x="676656" y="4571"/>
                </a:lnTo>
                <a:lnTo>
                  <a:pt x="676655" y="624086"/>
                </a:lnTo>
                <a:lnTo>
                  <a:pt x="681227" y="623315"/>
                </a:lnTo>
                <a:lnTo>
                  <a:pt x="681228" y="4571"/>
                </a:lnTo>
                <a:lnTo>
                  <a:pt x="3887723" y="4571"/>
                </a:lnTo>
                <a:lnTo>
                  <a:pt x="3886199" y="1523"/>
                </a:lnTo>
                <a:lnTo>
                  <a:pt x="388162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744" y="3962400"/>
            <a:ext cx="3877055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6171" y="3957828"/>
            <a:ext cx="3888104" cy="1077595"/>
          </a:xfrm>
          <a:custGeom>
            <a:avLst/>
            <a:gdLst/>
            <a:ahLst/>
            <a:cxnLst/>
            <a:rect l="l" t="t" r="r" b="b"/>
            <a:pathLst>
              <a:path w="3888104" h="1077595">
                <a:moveTo>
                  <a:pt x="676655" y="898132"/>
                </a:moveTo>
                <a:lnTo>
                  <a:pt x="676655" y="1071371"/>
                </a:lnTo>
                <a:lnTo>
                  <a:pt x="678179" y="1075943"/>
                </a:lnTo>
                <a:lnTo>
                  <a:pt x="681227" y="1077467"/>
                </a:lnTo>
                <a:lnTo>
                  <a:pt x="3881627" y="1077467"/>
                </a:lnTo>
                <a:lnTo>
                  <a:pt x="3886199" y="1075943"/>
                </a:lnTo>
                <a:lnTo>
                  <a:pt x="3887723" y="1071371"/>
                </a:lnTo>
                <a:lnTo>
                  <a:pt x="687323" y="1071371"/>
                </a:lnTo>
                <a:lnTo>
                  <a:pt x="681227" y="1066799"/>
                </a:lnTo>
                <a:lnTo>
                  <a:pt x="687323" y="1066799"/>
                </a:lnTo>
                <a:lnTo>
                  <a:pt x="687323" y="899159"/>
                </a:lnTo>
                <a:lnTo>
                  <a:pt x="681227" y="899159"/>
                </a:lnTo>
                <a:lnTo>
                  <a:pt x="676655" y="898132"/>
                </a:lnTo>
                <a:close/>
              </a:path>
              <a:path w="3888104" h="1077595">
                <a:moveTo>
                  <a:pt x="687323" y="1066799"/>
                </a:moveTo>
                <a:lnTo>
                  <a:pt x="681227" y="1066799"/>
                </a:lnTo>
                <a:lnTo>
                  <a:pt x="687323" y="1071371"/>
                </a:lnTo>
                <a:lnTo>
                  <a:pt x="687323" y="1066799"/>
                </a:lnTo>
                <a:close/>
              </a:path>
              <a:path w="3888104" h="1077595">
                <a:moveTo>
                  <a:pt x="3877055" y="1066799"/>
                </a:moveTo>
                <a:lnTo>
                  <a:pt x="687323" y="1066799"/>
                </a:lnTo>
                <a:lnTo>
                  <a:pt x="687323" y="1071371"/>
                </a:lnTo>
                <a:lnTo>
                  <a:pt x="3877055" y="1071371"/>
                </a:lnTo>
                <a:lnTo>
                  <a:pt x="3877055" y="1066799"/>
                </a:lnTo>
                <a:close/>
              </a:path>
              <a:path w="3888104" h="1077595">
                <a:moveTo>
                  <a:pt x="3877055" y="4571"/>
                </a:moveTo>
                <a:lnTo>
                  <a:pt x="3877055" y="1071371"/>
                </a:lnTo>
                <a:lnTo>
                  <a:pt x="3881627" y="1066799"/>
                </a:lnTo>
                <a:lnTo>
                  <a:pt x="3887723" y="1066799"/>
                </a:lnTo>
                <a:lnTo>
                  <a:pt x="3887723" y="10667"/>
                </a:lnTo>
                <a:lnTo>
                  <a:pt x="3881627" y="10667"/>
                </a:lnTo>
                <a:lnTo>
                  <a:pt x="3877055" y="4571"/>
                </a:lnTo>
                <a:close/>
              </a:path>
              <a:path w="3888104" h="1077595">
                <a:moveTo>
                  <a:pt x="3887723" y="1066799"/>
                </a:moveTo>
                <a:lnTo>
                  <a:pt x="3881627" y="1066799"/>
                </a:lnTo>
                <a:lnTo>
                  <a:pt x="3877055" y="1071371"/>
                </a:lnTo>
                <a:lnTo>
                  <a:pt x="3887723" y="1071371"/>
                </a:lnTo>
                <a:lnTo>
                  <a:pt x="3887723" y="1066799"/>
                </a:lnTo>
                <a:close/>
              </a:path>
              <a:path w="3888104" h="1077595">
                <a:moveTo>
                  <a:pt x="676655" y="894587"/>
                </a:moveTo>
                <a:lnTo>
                  <a:pt x="676655" y="898132"/>
                </a:lnTo>
                <a:lnTo>
                  <a:pt x="681227" y="899159"/>
                </a:lnTo>
                <a:lnTo>
                  <a:pt x="676655" y="894587"/>
                </a:lnTo>
                <a:close/>
              </a:path>
              <a:path w="3888104" h="1077595">
                <a:moveTo>
                  <a:pt x="687323" y="894587"/>
                </a:moveTo>
                <a:lnTo>
                  <a:pt x="676655" y="894587"/>
                </a:lnTo>
                <a:lnTo>
                  <a:pt x="681227" y="899159"/>
                </a:lnTo>
                <a:lnTo>
                  <a:pt x="687323" y="899159"/>
                </a:lnTo>
                <a:lnTo>
                  <a:pt x="687323" y="894587"/>
                </a:lnTo>
                <a:close/>
              </a:path>
              <a:path w="3888104" h="1077595">
                <a:moveTo>
                  <a:pt x="676655" y="624086"/>
                </a:moveTo>
                <a:lnTo>
                  <a:pt x="3047" y="737615"/>
                </a:lnTo>
                <a:lnTo>
                  <a:pt x="0" y="739139"/>
                </a:lnTo>
                <a:lnTo>
                  <a:pt x="0" y="742187"/>
                </a:lnTo>
                <a:lnTo>
                  <a:pt x="3047" y="746759"/>
                </a:lnTo>
                <a:lnTo>
                  <a:pt x="676655" y="898132"/>
                </a:lnTo>
                <a:lnTo>
                  <a:pt x="676655" y="894587"/>
                </a:lnTo>
                <a:lnTo>
                  <a:pt x="687323" y="894587"/>
                </a:lnTo>
                <a:lnTo>
                  <a:pt x="682751" y="890015"/>
                </a:lnTo>
                <a:lnTo>
                  <a:pt x="45262" y="746759"/>
                </a:lnTo>
                <a:lnTo>
                  <a:pt x="4571" y="746759"/>
                </a:lnTo>
                <a:lnTo>
                  <a:pt x="4571" y="737615"/>
                </a:lnTo>
                <a:lnTo>
                  <a:pt x="58826" y="737615"/>
                </a:lnTo>
                <a:lnTo>
                  <a:pt x="682751" y="632459"/>
                </a:lnTo>
                <a:lnTo>
                  <a:pt x="687323" y="627887"/>
                </a:lnTo>
                <a:lnTo>
                  <a:pt x="676655" y="627887"/>
                </a:lnTo>
                <a:lnTo>
                  <a:pt x="676655" y="624086"/>
                </a:lnTo>
                <a:close/>
              </a:path>
              <a:path w="3888104" h="1077595">
                <a:moveTo>
                  <a:pt x="4571" y="737615"/>
                </a:moveTo>
                <a:lnTo>
                  <a:pt x="4571" y="746759"/>
                </a:lnTo>
                <a:lnTo>
                  <a:pt x="27823" y="742841"/>
                </a:lnTo>
                <a:lnTo>
                  <a:pt x="4571" y="737615"/>
                </a:lnTo>
                <a:close/>
              </a:path>
              <a:path w="3888104" h="1077595">
                <a:moveTo>
                  <a:pt x="27823" y="742841"/>
                </a:moveTo>
                <a:lnTo>
                  <a:pt x="4571" y="746759"/>
                </a:lnTo>
                <a:lnTo>
                  <a:pt x="45262" y="746759"/>
                </a:lnTo>
                <a:lnTo>
                  <a:pt x="27823" y="742841"/>
                </a:lnTo>
                <a:close/>
              </a:path>
              <a:path w="3888104" h="1077595">
                <a:moveTo>
                  <a:pt x="58826" y="737615"/>
                </a:moveTo>
                <a:lnTo>
                  <a:pt x="4571" y="737615"/>
                </a:lnTo>
                <a:lnTo>
                  <a:pt x="27823" y="742841"/>
                </a:lnTo>
                <a:lnTo>
                  <a:pt x="58826" y="737615"/>
                </a:lnTo>
                <a:close/>
              </a:path>
              <a:path w="3888104" h="1077595">
                <a:moveTo>
                  <a:pt x="681227" y="623315"/>
                </a:moveTo>
                <a:lnTo>
                  <a:pt x="676655" y="624086"/>
                </a:lnTo>
                <a:lnTo>
                  <a:pt x="676655" y="627887"/>
                </a:lnTo>
                <a:lnTo>
                  <a:pt x="681227" y="623315"/>
                </a:lnTo>
                <a:close/>
              </a:path>
              <a:path w="3888104" h="1077595">
                <a:moveTo>
                  <a:pt x="687323" y="623315"/>
                </a:moveTo>
                <a:lnTo>
                  <a:pt x="681227" y="623315"/>
                </a:lnTo>
                <a:lnTo>
                  <a:pt x="676655" y="627887"/>
                </a:lnTo>
                <a:lnTo>
                  <a:pt x="687323" y="627887"/>
                </a:lnTo>
                <a:lnTo>
                  <a:pt x="687323" y="623315"/>
                </a:lnTo>
                <a:close/>
              </a:path>
              <a:path w="3888104" h="1077595">
                <a:moveTo>
                  <a:pt x="3881627" y="0"/>
                </a:moveTo>
                <a:lnTo>
                  <a:pt x="681227" y="0"/>
                </a:lnTo>
                <a:lnTo>
                  <a:pt x="678179" y="1523"/>
                </a:lnTo>
                <a:lnTo>
                  <a:pt x="676655" y="4571"/>
                </a:lnTo>
                <a:lnTo>
                  <a:pt x="676655" y="624086"/>
                </a:lnTo>
                <a:lnTo>
                  <a:pt x="681227" y="623315"/>
                </a:lnTo>
                <a:lnTo>
                  <a:pt x="687323" y="623315"/>
                </a:lnTo>
                <a:lnTo>
                  <a:pt x="687323" y="10667"/>
                </a:lnTo>
                <a:lnTo>
                  <a:pt x="681227" y="10667"/>
                </a:lnTo>
                <a:lnTo>
                  <a:pt x="687323" y="4571"/>
                </a:lnTo>
                <a:lnTo>
                  <a:pt x="3887723" y="4571"/>
                </a:lnTo>
                <a:lnTo>
                  <a:pt x="3886199" y="1523"/>
                </a:lnTo>
                <a:lnTo>
                  <a:pt x="3881627" y="0"/>
                </a:lnTo>
                <a:close/>
              </a:path>
              <a:path w="3888104" h="1077595">
                <a:moveTo>
                  <a:pt x="687323" y="4571"/>
                </a:moveTo>
                <a:lnTo>
                  <a:pt x="681227" y="10667"/>
                </a:lnTo>
                <a:lnTo>
                  <a:pt x="687323" y="10667"/>
                </a:lnTo>
                <a:lnTo>
                  <a:pt x="687323" y="4571"/>
                </a:lnTo>
                <a:close/>
              </a:path>
              <a:path w="3888104" h="1077595">
                <a:moveTo>
                  <a:pt x="3877055" y="4571"/>
                </a:moveTo>
                <a:lnTo>
                  <a:pt x="687323" y="4571"/>
                </a:lnTo>
                <a:lnTo>
                  <a:pt x="687323" y="10667"/>
                </a:lnTo>
                <a:lnTo>
                  <a:pt x="3877055" y="10667"/>
                </a:lnTo>
                <a:lnTo>
                  <a:pt x="3877055" y="4571"/>
                </a:lnTo>
                <a:close/>
              </a:path>
              <a:path w="3888104" h="1077595">
                <a:moveTo>
                  <a:pt x="3887723" y="4571"/>
                </a:moveTo>
                <a:lnTo>
                  <a:pt x="3877055" y="4571"/>
                </a:lnTo>
                <a:lnTo>
                  <a:pt x="3881627" y="10667"/>
                </a:lnTo>
                <a:lnTo>
                  <a:pt x="3887723" y="10667"/>
                </a:lnTo>
                <a:lnTo>
                  <a:pt x="388772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1450" y="4157240"/>
            <a:ext cx="301434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cle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ho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 th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omm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namely ap</a:t>
            </a:r>
            <a:r>
              <a:rPr sz="1600" spc="-5" dirty="0">
                <a:latin typeface="Calibri"/>
                <a:cs typeface="Calibri"/>
              </a:rPr>
              <a:t>pl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peda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5915" y="5486400"/>
            <a:ext cx="3034283" cy="609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344" y="5481828"/>
            <a:ext cx="3045460" cy="620395"/>
          </a:xfrm>
          <a:custGeom>
            <a:avLst/>
            <a:gdLst/>
            <a:ahLst/>
            <a:cxnLst/>
            <a:rect l="l" t="t" r="r" b="b"/>
            <a:pathLst>
              <a:path w="3045459" h="620395">
                <a:moveTo>
                  <a:pt x="595883" y="518066"/>
                </a:moveTo>
                <a:lnTo>
                  <a:pt x="595883" y="614171"/>
                </a:lnTo>
                <a:lnTo>
                  <a:pt x="597407" y="618743"/>
                </a:lnTo>
                <a:lnTo>
                  <a:pt x="600455" y="620267"/>
                </a:lnTo>
                <a:lnTo>
                  <a:pt x="3038855" y="620267"/>
                </a:lnTo>
                <a:lnTo>
                  <a:pt x="3043427" y="618743"/>
                </a:lnTo>
                <a:lnTo>
                  <a:pt x="3044951" y="614171"/>
                </a:lnTo>
                <a:lnTo>
                  <a:pt x="600456" y="614171"/>
                </a:lnTo>
                <a:lnTo>
                  <a:pt x="600455" y="518159"/>
                </a:lnTo>
                <a:lnTo>
                  <a:pt x="595883" y="518066"/>
                </a:lnTo>
                <a:close/>
              </a:path>
              <a:path w="3045459" h="620395">
                <a:moveTo>
                  <a:pt x="3038856" y="4571"/>
                </a:moveTo>
                <a:lnTo>
                  <a:pt x="3038856" y="614171"/>
                </a:lnTo>
                <a:lnTo>
                  <a:pt x="3044951" y="614171"/>
                </a:lnTo>
                <a:lnTo>
                  <a:pt x="3044951" y="4571"/>
                </a:lnTo>
                <a:lnTo>
                  <a:pt x="3038856" y="4571"/>
                </a:lnTo>
                <a:close/>
              </a:path>
              <a:path w="3045459" h="620395">
                <a:moveTo>
                  <a:pt x="595883" y="513587"/>
                </a:moveTo>
                <a:lnTo>
                  <a:pt x="595883" y="518066"/>
                </a:lnTo>
                <a:lnTo>
                  <a:pt x="600455" y="518159"/>
                </a:lnTo>
                <a:lnTo>
                  <a:pt x="595883" y="513587"/>
                </a:lnTo>
                <a:close/>
              </a:path>
              <a:path w="3045459" h="620395">
                <a:moveTo>
                  <a:pt x="600456" y="513587"/>
                </a:moveTo>
                <a:lnTo>
                  <a:pt x="595883" y="513587"/>
                </a:lnTo>
                <a:lnTo>
                  <a:pt x="600455" y="518159"/>
                </a:lnTo>
                <a:lnTo>
                  <a:pt x="600456" y="513587"/>
                </a:lnTo>
                <a:close/>
              </a:path>
              <a:path w="3045459" h="620395">
                <a:moveTo>
                  <a:pt x="24757" y="501576"/>
                </a:moveTo>
                <a:lnTo>
                  <a:pt x="6095" y="505967"/>
                </a:lnTo>
                <a:lnTo>
                  <a:pt x="4571" y="505967"/>
                </a:lnTo>
                <a:lnTo>
                  <a:pt x="595883" y="518066"/>
                </a:lnTo>
                <a:lnTo>
                  <a:pt x="595883" y="513587"/>
                </a:lnTo>
                <a:lnTo>
                  <a:pt x="600456" y="513587"/>
                </a:lnTo>
                <a:lnTo>
                  <a:pt x="576072" y="512063"/>
                </a:lnTo>
                <a:lnTo>
                  <a:pt x="24757" y="501576"/>
                </a:lnTo>
                <a:close/>
              </a:path>
              <a:path w="3045459" h="620395">
                <a:moveTo>
                  <a:pt x="595883" y="357691"/>
                </a:moveTo>
                <a:lnTo>
                  <a:pt x="4571" y="496823"/>
                </a:lnTo>
                <a:lnTo>
                  <a:pt x="1523" y="499871"/>
                </a:lnTo>
                <a:lnTo>
                  <a:pt x="0" y="502919"/>
                </a:lnTo>
                <a:lnTo>
                  <a:pt x="1523" y="505967"/>
                </a:lnTo>
                <a:lnTo>
                  <a:pt x="6095" y="505967"/>
                </a:lnTo>
                <a:lnTo>
                  <a:pt x="6095" y="496823"/>
                </a:lnTo>
                <a:lnTo>
                  <a:pt x="24384" y="496823"/>
                </a:lnTo>
                <a:lnTo>
                  <a:pt x="42672" y="492251"/>
                </a:lnTo>
                <a:lnTo>
                  <a:pt x="50292" y="490727"/>
                </a:lnTo>
                <a:lnTo>
                  <a:pt x="74676" y="484631"/>
                </a:lnTo>
                <a:lnTo>
                  <a:pt x="82296" y="483107"/>
                </a:lnTo>
                <a:lnTo>
                  <a:pt x="100584" y="478535"/>
                </a:lnTo>
                <a:lnTo>
                  <a:pt x="108204" y="477011"/>
                </a:lnTo>
                <a:lnTo>
                  <a:pt x="132588" y="470915"/>
                </a:lnTo>
                <a:lnTo>
                  <a:pt x="140208" y="469391"/>
                </a:lnTo>
                <a:lnTo>
                  <a:pt x="158496" y="464819"/>
                </a:lnTo>
                <a:lnTo>
                  <a:pt x="166116" y="463295"/>
                </a:lnTo>
                <a:lnTo>
                  <a:pt x="190500" y="457199"/>
                </a:lnTo>
                <a:lnTo>
                  <a:pt x="198120" y="455675"/>
                </a:lnTo>
                <a:lnTo>
                  <a:pt x="216408" y="451103"/>
                </a:lnTo>
                <a:lnTo>
                  <a:pt x="224028" y="449579"/>
                </a:lnTo>
                <a:lnTo>
                  <a:pt x="248412" y="443483"/>
                </a:lnTo>
                <a:lnTo>
                  <a:pt x="256032" y="441959"/>
                </a:lnTo>
                <a:lnTo>
                  <a:pt x="274320" y="437387"/>
                </a:lnTo>
                <a:lnTo>
                  <a:pt x="281940" y="435863"/>
                </a:lnTo>
                <a:lnTo>
                  <a:pt x="300228" y="431291"/>
                </a:lnTo>
                <a:lnTo>
                  <a:pt x="307848" y="429767"/>
                </a:lnTo>
                <a:lnTo>
                  <a:pt x="332232" y="423671"/>
                </a:lnTo>
                <a:lnTo>
                  <a:pt x="339852" y="422147"/>
                </a:lnTo>
                <a:lnTo>
                  <a:pt x="358140" y="417575"/>
                </a:lnTo>
                <a:lnTo>
                  <a:pt x="365760" y="416051"/>
                </a:lnTo>
                <a:lnTo>
                  <a:pt x="390144" y="409955"/>
                </a:lnTo>
                <a:lnTo>
                  <a:pt x="397764" y="408431"/>
                </a:lnTo>
                <a:lnTo>
                  <a:pt x="416052" y="403859"/>
                </a:lnTo>
                <a:lnTo>
                  <a:pt x="423672" y="402335"/>
                </a:lnTo>
                <a:lnTo>
                  <a:pt x="448056" y="396239"/>
                </a:lnTo>
                <a:lnTo>
                  <a:pt x="455676" y="394715"/>
                </a:lnTo>
                <a:lnTo>
                  <a:pt x="473964" y="390143"/>
                </a:lnTo>
                <a:lnTo>
                  <a:pt x="481584" y="388619"/>
                </a:lnTo>
                <a:lnTo>
                  <a:pt x="505968" y="382523"/>
                </a:lnTo>
                <a:lnTo>
                  <a:pt x="513588" y="380999"/>
                </a:lnTo>
                <a:lnTo>
                  <a:pt x="531876" y="376427"/>
                </a:lnTo>
                <a:lnTo>
                  <a:pt x="539496" y="374903"/>
                </a:lnTo>
                <a:lnTo>
                  <a:pt x="563880" y="368807"/>
                </a:lnTo>
                <a:lnTo>
                  <a:pt x="571500" y="367283"/>
                </a:lnTo>
                <a:lnTo>
                  <a:pt x="589788" y="362711"/>
                </a:lnTo>
                <a:lnTo>
                  <a:pt x="597407" y="361187"/>
                </a:lnTo>
                <a:lnTo>
                  <a:pt x="595883" y="361187"/>
                </a:lnTo>
                <a:lnTo>
                  <a:pt x="595883" y="357691"/>
                </a:lnTo>
                <a:close/>
              </a:path>
              <a:path w="3045459" h="620395">
                <a:moveTo>
                  <a:pt x="6095" y="496823"/>
                </a:moveTo>
                <a:lnTo>
                  <a:pt x="6095" y="505967"/>
                </a:lnTo>
                <a:lnTo>
                  <a:pt x="24757" y="501576"/>
                </a:lnTo>
                <a:lnTo>
                  <a:pt x="15240" y="501395"/>
                </a:lnTo>
                <a:lnTo>
                  <a:pt x="10668" y="499871"/>
                </a:lnTo>
                <a:lnTo>
                  <a:pt x="16764" y="498347"/>
                </a:lnTo>
                <a:lnTo>
                  <a:pt x="22686" y="497163"/>
                </a:lnTo>
                <a:lnTo>
                  <a:pt x="6095" y="496823"/>
                </a:lnTo>
                <a:close/>
              </a:path>
              <a:path w="3045459" h="620395">
                <a:moveTo>
                  <a:pt x="24383" y="496823"/>
                </a:moveTo>
                <a:lnTo>
                  <a:pt x="6095" y="496823"/>
                </a:lnTo>
                <a:lnTo>
                  <a:pt x="22686" y="497163"/>
                </a:lnTo>
                <a:lnTo>
                  <a:pt x="24383" y="496823"/>
                </a:lnTo>
                <a:close/>
              </a:path>
              <a:path w="3045459" h="620395">
                <a:moveTo>
                  <a:pt x="600455" y="356615"/>
                </a:moveTo>
                <a:lnTo>
                  <a:pt x="595883" y="357691"/>
                </a:lnTo>
                <a:lnTo>
                  <a:pt x="595883" y="361187"/>
                </a:lnTo>
                <a:lnTo>
                  <a:pt x="600455" y="356615"/>
                </a:lnTo>
                <a:close/>
              </a:path>
              <a:path w="3045459" h="620395">
                <a:moveTo>
                  <a:pt x="600456" y="356615"/>
                </a:moveTo>
                <a:lnTo>
                  <a:pt x="595883" y="361187"/>
                </a:lnTo>
                <a:lnTo>
                  <a:pt x="597408" y="361187"/>
                </a:lnTo>
                <a:lnTo>
                  <a:pt x="600456" y="361187"/>
                </a:lnTo>
                <a:lnTo>
                  <a:pt x="600456" y="356615"/>
                </a:lnTo>
                <a:close/>
              </a:path>
              <a:path w="3045459" h="620395">
                <a:moveTo>
                  <a:pt x="3038855" y="0"/>
                </a:moveTo>
                <a:lnTo>
                  <a:pt x="600455" y="0"/>
                </a:lnTo>
                <a:lnTo>
                  <a:pt x="597407" y="1523"/>
                </a:lnTo>
                <a:lnTo>
                  <a:pt x="595884" y="4571"/>
                </a:lnTo>
                <a:lnTo>
                  <a:pt x="595883" y="357691"/>
                </a:lnTo>
                <a:lnTo>
                  <a:pt x="600455" y="356615"/>
                </a:lnTo>
                <a:lnTo>
                  <a:pt x="600456" y="4571"/>
                </a:lnTo>
                <a:lnTo>
                  <a:pt x="3044951" y="4571"/>
                </a:lnTo>
                <a:lnTo>
                  <a:pt x="3043427" y="1523"/>
                </a:lnTo>
                <a:lnTo>
                  <a:pt x="3038855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85915" y="5486400"/>
            <a:ext cx="3034283" cy="609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344" y="5481828"/>
            <a:ext cx="3045460" cy="620395"/>
          </a:xfrm>
          <a:custGeom>
            <a:avLst/>
            <a:gdLst/>
            <a:ahLst/>
            <a:cxnLst/>
            <a:rect l="l" t="t" r="r" b="b"/>
            <a:pathLst>
              <a:path w="3045459" h="620395">
                <a:moveTo>
                  <a:pt x="595883" y="518066"/>
                </a:moveTo>
                <a:lnTo>
                  <a:pt x="595883" y="614171"/>
                </a:lnTo>
                <a:lnTo>
                  <a:pt x="597407" y="618743"/>
                </a:lnTo>
                <a:lnTo>
                  <a:pt x="600455" y="620267"/>
                </a:lnTo>
                <a:lnTo>
                  <a:pt x="3038855" y="620267"/>
                </a:lnTo>
                <a:lnTo>
                  <a:pt x="3043427" y="618743"/>
                </a:lnTo>
                <a:lnTo>
                  <a:pt x="3044951" y="614171"/>
                </a:lnTo>
                <a:lnTo>
                  <a:pt x="606551" y="614171"/>
                </a:lnTo>
                <a:lnTo>
                  <a:pt x="600455" y="609599"/>
                </a:lnTo>
                <a:lnTo>
                  <a:pt x="606551" y="609599"/>
                </a:lnTo>
                <a:lnTo>
                  <a:pt x="606551" y="518159"/>
                </a:lnTo>
                <a:lnTo>
                  <a:pt x="600455" y="518159"/>
                </a:lnTo>
                <a:lnTo>
                  <a:pt x="595883" y="518066"/>
                </a:lnTo>
                <a:close/>
              </a:path>
              <a:path w="3045459" h="620395">
                <a:moveTo>
                  <a:pt x="606551" y="609599"/>
                </a:moveTo>
                <a:lnTo>
                  <a:pt x="600455" y="609599"/>
                </a:lnTo>
                <a:lnTo>
                  <a:pt x="606551" y="614171"/>
                </a:lnTo>
                <a:lnTo>
                  <a:pt x="606551" y="609599"/>
                </a:lnTo>
                <a:close/>
              </a:path>
              <a:path w="3045459" h="620395">
                <a:moveTo>
                  <a:pt x="3034283" y="609599"/>
                </a:moveTo>
                <a:lnTo>
                  <a:pt x="606551" y="609599"/>
                </a:lnTo>
                <a:lnTo>
                  <a:pt x="606551" y="614171"/>
                </a:lnTo>
                <a:lnTo>
                  <a:pt x="3034283" y="614171"/>
                </a:lnTo>
                <a:lnTo>
                  <a:pt x="3034283" y="609599"/>
                </a:lnTo>
                <a:close/>
              </a:path>
              <a:path w="3045459" h="620395">
                <a:moveTo>
                  <a:pt x="3034283" y="4571"/>
                </a:moveTo>
                <a:lnTo>
                  <a:pt x="3034283" y="614171"/>
                </a:lnTo>
                <a:lnTo>
                  <a:pt x="3038855" y="609599"/>
                </a:lnTo>
                <a:lnTo>
                  <a:pt x="3044951" y="609599"/>
                </a:lnTo>
                <a:lnTo>
                  <a:pt x="3044951" y="10667"/>
                </a:lnTo>
                <a:lnTo>
                  <a:pt x="3038855" y="10667"/>
                </a:lnTo>
                <a:lnTo>
                  <a:pt x="3034283" y="4571"/>
                </a:lnTo>
                <a:close/>
              </a:path>
              <a:path w="3045459" h="620395">
                <a:moveTo>
                  <a:pt x="3044951" y="609599"/>
                </a:moveTo>
                <a:lnTo>
                  <a:pt x="3038855" y="609599"/>
                </a:lnTo>
                <a:lnTo>
                  <a:pt x="3034283" y="614171"/>
                </a:lnTo>
                <a:lnTo>
                  <a:pt x="3044951" y="614171"/>
                </a:lnTo>
                <a:lnTo>
                  <a:pt x="3044951" y="609599"/>
                </a:lnTo>
                <a:close/>
              </a:path>
              <a:path w="3045459" h="620395">
                <a:moveTo>
                  <a:pt x="595883" y="513587"/>
                </a:moveTo>
                <a:lnTo>
                  <a:pt x="595883" y="518066"/>
                </a:lnTo>
                <a:lnTo>
                  <a:pt x="600455" y="518159"/>
                </a:lnTo>
                <a:lnTo>
                  <a:pt x="595883" y="513587"/>
                </a:lnTo>
                <a:close/>
              </a:path>
              <a:path w="3045459" h="620395">
                <a:moveTo>
                  <a:pt x="606551" y="513587"/>
                </a:moveTo>
                <a:lnTo>
                  <a:pt x="595883" y="513587"/>
                </a:lnTo>
                <a:lnTo>
                  <a:pt x="600455" y="518159"/>
                </a:lnTo>
                <a:lnTo>
                  <a:pt x="606551" y="518159"/>
                </a:lnTo>
                <a:lnTo>
                  <a:pt x="606551" y="513587"/>
                </a:lnTo>
                <a:close/>
              </a:path>
              <a:path w="3045459" h="620395">
                <a:moveTo>
                  <a:pt x="41849" y="497555"/>
                </a:moveTo>
                <a:lnTo>
                  <a:pt x="6095" y="505967"/>
                </a:lnTo>
                <a:lnTo>
                  <a:pt x="4571" y="505967"/>
                </a:lnTo>
                <a:lnTo>
                  <a:pt x="595883" y="518066"/>
                </a:lnTo>
                <a:lnTo>
                  <a:pt x="595883" y="513587"/>
                </a:lnTo>
                <a:lnTo>
                  <a:pt x="606551" y="513587"/>
                </a:lnTo>
                <a:lnTo>
                  <a:pt x="605027" y="510539"/>
                </a:lnTo>
                <a:lnTo>
                  <a:pt x="601979" y="509015"/>
                </a:lnTo>
                <a:lnTo>
                  <a:pt x="41849" y="497555"/>
                </a:lnTo>
                <a:close/>
              </a:path>
              <a:path w="3045459" h="620395">
                <a:moveTo>
                  <a:pt x="595883" y="357691"/>
                </a:moveTo>
                <a:lnTo>
                  <a:pt x="4571" y="496823"/>
                </a:lnTo>
                <a:lnTo>
                  <a:pt x="1523" y="499871"/>
                </a:lnTo>
                <a:lnTo>
                  <a:pt x="0" y="502919"/>
                </a:lnTo>
                <a:lnTo>
                  <a:pt x="1523" y="505967"/>
                </a:lnTo>
                <a:lnTo>
                  <a:pt x="6095" y="505967"/>
                </a:lnTo>
                <a:lnTo>
                  <a:pt x="6095" y="496823"/>
                </a:lnTo>
                <a:lnTo>
                  <a:pt x="44957" y="496823"/>
                </a:lnTo>
                <a:lnTo>
                  <a:pt x="601979" y="365759"/>
                </a:lnTo>
                <a:lnTo>
                  <a:pt x="606551" y="361187"/>
                </a:lnTo>
                <a:lnTo>
                  <a:pt x="595883" y="361187"/>
                </a:lnTo>
                <a:lnTo>
                  <a:pt x="595883" y="357691"/>
                </a:lnTo>
                <a:close/>
              </a:path>
              <a:path w="3045459" h="620395">
                <a:moveTo>
                  <a:pt x="6095" y="496823"/>
                </a:moveTo>
                <a:lnTo>
                  <a:pt x="6095" y="505967"/>
                </a:lnTo>
                <a:lnTo>
                  <a:pt x="41849" y="497555"/>
                </a:lnTo>
                <a:lnTo>
                  <a:pt x="6095" y="496823"/>
                </a:lnTo>
                <a:close/>
              </a:path>
              <a:path w="3045459" h="620395">
                <a:moveTo>
                  <a:pt x="44957" y="496823"/>
                </a:moveTo>
                <a:lnTo>
                  <a:pt x="6095" y="496823"/>
                </a:lnTo>
                <a:lnTo>
                  <a:pt x="41849" y="497555"/>
                </a:lnTo>
                <a:lnTo>
                  <a:pt x="44957" y="496823"/>
                </a:lnTo>
                <a:close/>
              </a:path>
              <a:path w="3045459" h="620395">
                <a:moveTo>
                  <a:pt x="600455" y="356615"/>
                </a:moveTo>
                <a:lnTo>
                  <a:pt x="595883" y="357691"/>
                </a:lnTo>
                <a:lnTo>
                  <a:pt x="595883" y="361187"/>
                </a:lnTo>
                <a:lnTo>
                  <a:pt x="600455" y="356615"/>
                </a:lnTo>
                <a:close/>
              </a:path>
              <a:path w="3045459" h="620395">
                <a:moveTo>
                  <a:pt x="606551" y="356615"/>
                </a:moveTo>
                <a:lnTo>
                  <a:pt x="600455" y="356615"/>
                </a:lnTo>
                <a:lnTo>
                  <a:pt x="595883" y="361187"/>
                </a:lnTo>
                <a:lnTo>
                  <a:pt x="606551" y="361187"/>
                </a:lnTo>
                <a:lnTo>
                  <a:pt x="606551" y="356615"/>
                </a:lnTo>
                <a:close/>
              </a:path>
              <a:path w="3045459" h="620395">
                <a:moveTo>
                  <a:pt x="3038855" y="0"/>
                </a:moveTo>
                <a:lnTo>
                  <a:pt x="600455" y="0"/>
                </a:lnTo>
                <a:lnTo>
                  <a:pt x="597407" y="1523"/>
                </a:lnTo>
                <a:lnTo>
                  <a:pt x="595883" y="4571"/>
                </a:lnTo>
                <a:lnTo>
                  <a:pt x="595883" y="357691"/>
                </a:lnTo>
                <a:lnTo>
                  <a:pt x="600455" y="356615"/>
                </a:lnTo>
                <a:lnTo>
                  <a:pt x="606551" y="356615"/>
                </a:lnTo>
                <a:lnTo>
                  <a:pt x="606551" y="10667"/>
                </a:lnTo>
                <a:lnTo>
                  <a:pt x="600455" y="10667"/>
                </a:lnTo>
                <a:lnTo>
                  <a:pt x="606551" y="4571"/>
                </a:lnTo>
                <a:lnTo>
                  <a:pt x="3044951" y="4571"/>
                </a:lnTo>
                <a:lnTo>
                  <a:pt x="3043427" y="1523"/>
                </a:lnTo>
                <a:lnTo>
                  <a:pt x="3038855" y="0"/>
                </a:lnTo>
                <a:close/>
              </a:path>
              <a:path w="3045459" h="620395">
                <a:moveTo>
                  <a:pt x="606551" y="4571"/>
                </a:moveTo>
                <a:lnTo>
                  <a:pt x="600455" y="10667"/>
                </a:lnTo>
                <a:lnTo>
                  <a:pt x="606551" y="10667"/>
                </a:lnTo>
                <a:lnTo>
                  <a:pt x="606551" y="4571"/>
                </a:lnTo>
                <a:close/>
              </a:path>
              <a:path w="3045459" h="620395">
                <a:moveTo>
                  <a:pt x="3034283" y="4571"/>
                </a:moveTo>
                <a:lnTo>
                  <a:pt x="606551" y="4571"/>
                </a:lnTo>
                <a:lnTo>
                  <a:pt x="606551" y="10667"/>
                </a:lnTo>
                <a:lnTo>
                  <a:pt x="3034283" y="10667"/>
                </a:lnTo>
                <a:lnTo>
                  <a:pt x="3034283" y="4571"/>
                </a:lnTo>
                <a:close/>
              </a:path>
              <a:path w="3045459" h="620395">
                <a:moveTo>
                  <a:pt x="3044951" y="4571"/>
                </a:moveTo>
                <a:lnTo>
                  <a:pt x="3034283" y="4571"/>
                </a:lnTo>
                <a:lnTo>
                  <a:pt x="3038855" y="10667"/>
                </a:lnTo>
                <a:lnTo>
                  <a:pt x="3044951" y="10667"/>
                </a:lnTo>
                <a:lnTo>
                  <a:pt x="3044951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2005" y="5574676"/>
            <a:ext cx="21964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&amp;</a:t>
            </a:r>
            <a:r>
              <a:rPr sz="1600" spc="-10" dirty="0">
                <a:latin typeface="Calibri"/>
                <a:cs typeface="Calibri"/>
              </a:rPr>
              <a:t> 2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hand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eba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2400" y="6641592"/>
            <a:ext cx="2819399" cy="569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7827" y="6637019"/>
            <a:ext cx="2830195" cy="579120"/>
          </a:xfrm>
          <a:custGeom>
            <a:avLst/>
            <a:gdLst/>
            <a:ahLst/>
            <a:cxnLst/>
            <a:rect l="l" t="t" r="r" b="b"/>
            <a:pathLst>
              <a:path w="2830195" h="579120">
                <a:moveTo>
                  <a:pt x="475487" y="111251"/>
                </a:moveTo>
                <a:lnTo>
                  <a:pt x="4571" y="111251"/>
                </a:lnTo>
                <a:lnTo>
                  <a:pt x="1523" y="112775"/>
                </a:lnTo>
                <a:lnTo>
                  <a:pt x="0" y="117347"/>
                </a:lnTo>
                <a:lnTo>
                  <a:pt x="0" y="574547"/>
                </a:lnTo>
                <a:lnTo>
                  <a:pt x="1523" y="577595"/>
                </a:lnTo>
                <a:lnTo>
                  <a:pt x="4571" y="579119"/>
                </a:lnTo>
                <a:lnTo>
                  <a:pt x="2823971" y="579119"/>
                </a:lnTo>
                <a:lnTo>
                  <a:pt x="2828543" y="577595"/>
                </a:lnTo>
                <a:lnTo>
                  <a:pt x="2830067" y="574547"/>
                </a:lnTo>
                <a:lnTo>
                  <a:pt x="4572" y="574547"/>
                </a:lnTo>
                <a:lnTo>
                  <a:pt x="4572" y="117347"/>
                </a:lnTo>
                <a:lnTo>
                  <a:pt x="475488" y="115823"/>
                </a:lnTo>
                <a:lnTo>
                  <a:pt x="480060" y="114299"/>
                </a:lnTo>
                <a:lnTo>
                  <a:pt x="483108" y="112775"/>
                </a:lnTo>
                <a:lnTo>
                  <a:pt x="473963" y="112775"/>
                </a:lnTo>
                <a:lnTo>
                  <a:pt x="475487" y="111251"/>
                </a:lnTo>
                <a:close/>
              </a:path>
              <a:path w="2830195" h="579120">
                <a:moveTo>
                  <a:pt x="799461" y="4571"/>
                </a:moveTo>
                <a:lnTo>
                  <a:pt x="786384" y="4571"/>
                </a:lnTo>
                <a:lnTo>
                  <a:pt x="790956" y="6095"/>
                </a:lnTo>
                <a:lnTo>
                  <a:pt x="797052" y="7619"/>
                </a:lnTo>
                <a:lnTo>
                  <a:pt x="801624" y="9143"/>
                </a:lnTo>
                <a:lnTo>
                  <a:pt x="813816" y="12191"/>
                </a:lnTo>
                <a:lnTo>
                  <a:pt x="818388" y="13715"/>
                </a:lnTo>
                <a:lnTo>
                  <a:pt x="824484" y="15239"/>
                </a:lnTo>
                <a:lnTo>
                  <a:pt x="829056" y="16763"/>
                </a:lnTo>
                <a:lnTo>
                  <a:pt x="835152" y="18287"/>
                </a:lnTo>
                <a:lnTo>
                  <a:pt x="839724" y="19811"/>
                </a:lnTo>
                <a:lnTo>
                  <a:pt x="845820" y="21335"/>
                </a:lnTo>
                <a:lnTo>
                  <a:pt x="850392" y="22859"/>
                </a:lnTo>
                <a:lnTo>
                  <a:pt x="856488" y="24383"/>
                </a:lnTo>
                <a:lnTo>
                  <a:pt x="861060" y="25907"/>
                </a:lnTo>
                <a:lnTo>
                  <a:pt x="867156" y="27431"/>
                </a:lnTo>
                <a:lnTo>
                  <a:pt x="871728" y="28955"/>
                </a:lnTo>
                <a:lnTo>
                  <a:pt x="883920" y="32003"/>
                </a:lnTo>
                <a:lnTo>
                  <a:pt x="888492" y="33527"/>
                </a:lnTo>
                <a:lnTo>
                  <a:pt x="894588" y="35051"/>
                </a:lnTo>
                <a:lnTo>
                  <a:pt x="899160" y="36575"/>
                </a:lnTo>
                <a:lnTo>
                  <a:pt x="905256" y="38099"/>
                </a:lnTo>
                <a:lnTo>
                  <a:pt x="909828" y="39623"/>
                </a:lnTo>
                <a:lnTo>
                  <a:pt x="915924" y="41147"/>
                </a:lnTo>
                <a:lnTo>
                  <a:pt x="920496" y="42671"/>
                </a:lnTo>
                <a:lnTo>
                  <a:pt x="926592" y="44195"/>
                </a:lnTo>
                <a:lnTo>
                  <a:pt x="931164" y="45719"/>
                </a:lnTo>
                <a:lnTo>
                  <a:pt x="937260" y="47243"/>
                </a:lnTo>
                <a:lnTo>
                  <a:pt x="941832" y="48767"/>
                </a:lnTo>
                <a:lnTo>
                  <a:pt x="954024" y="51815"/>
                </a:lnTo>
                <a:lnTo>
                  <a:pt x="958596" y="53339"/>
                </a:lnTo>
                <a:lnTo>
                  <a:pt x="964692" y="54863"/>
                </a:lnTo>
                <a:lnTo>
                  <a:pt x="969264" y="56387"/>
                </a:lnTo>
                <a:lnTo>
                  <a:pt x="975360" y="57911"/>
                </a:lnTo>
                <a:lnTo>
                  <a:pt x="979932" y="59435"/>
                </a:lnTo>
                <a:lnTo>
                  <a:pt x="986028" y="60959"/>
                </a:lnTo>
                <a:lnTo>
                  <a:pt x="990600" y="62483"/>
                </a:lnTo>
                <a:lnTo>
                  <a:pt x="996696" y="64007"/>
                </a:lnTo>
                <a:lnTo>
                  <a:pt x="1001268" y="65531"/>
                </a:lnTo>
                <a:lnTo>
                  <a:pt x="1007364" y="67055"/>
                </a:lnTo>
                <a:lnTo>
                  <a:pt x="1011936" y="68579"/>
                </a:lnTo>
                <a:lnTo>
                  <a:pt x="1024128" y="71627"/>
                </a:lnTo>
                <a:lnTo>
                  <a:pt x="1028700" y="73151"/>
                </a:lnTo>
                <a:lnTo>
                  <a:pt x="1034796" y="74675"/>
                </a:lnTo>
                <a:lnTo>
                  <a:pt x="1039368" y="76199"/>
                </a:lnTo>
                <a:lnTo>
                  <a:pt x="1045464" y="77723"/>
                </a:lnTo>
                <a:lnTo>
                  <a:pt x="1050036" y="79247"/>
                </a:lnTo>
                <a:lnTo>
                  <a:pt x="1056132" y="80771"/>
                </a:lnTo>
                <a:lnTo>
                  <a:pt x="1060704" y="82295"/>
                </a:lnTo>
                <a:lnTo>
                  <a:pt x="1066800" y="83819"/>
                </a:lnTo>
                <a:lnTo>
                  <a:pt x="1071372" y="85343"/>
                </a:lnTo>
                <a:lnTo>
                  <a:pt x="1077468" y="86867"/>
                </a:lnTo>
                <a:lnTo>
                  <a:pt x="1082040" y="88391"/>
                </a:lnTo>
                <a:lnTo>
                  <a:pt x="1088136" y="89915"/>
                </a:lnTo>
                <a:lnTo>
                  <a:pt x="1092708" y="91439"/>
                </a:lnTo>
                <a:lnTo>
                  <a:pt x="1104900" y="94487"/>
                </a:lnTo>
                <a:lnTo>
                  <a:pt x="1109472" y="96011"/>
                </a:lnTo>
                <a:lnTo>
                  <a:pt x="1115568" y="97535"/>
                </a:lnTo>
                <a:lnTo>
                  <a:pt x="1120140" y="99059"/>
                </a:lnTo>
                <a:lnTo>
                  <a:pt x="1126236" y="100583"/>
                </a:lnTo>
                <a:lnTo>
                  <a:pt x="1130808" y="102107"/>
                </a:lnTo>
                <a:lnTo>
                  <a:pt x="1136904" y="103631"/>
                </a:lnTo>
                <a:lnTo>
                  <a:pt x="1141476" y="105155"/>
                </a:lnTo>
                <a:lnTo>
                  <a:pt x="1147572" y="106679"/>
                </a:lnTo>
                <a:lnTo>
                  <a:pt x="1152144" y="108203"/>
                </a:lnTo>
                <a:lnTo>
                  <a:pt x="1158240" y="109727"/>
                </a:lnTo>
                <a:lnTo>
                  <a:pt x="1162812" y="111251"/>
                </a:lnTo>
                <a:lnTo>
                  <a:pt x="1175004" y="114299"/>
                </a:lnTo>
                <a:lnTo>
                  <a:pt x="1179576" y="115823"/>
                </a:lnTo>
                <a:lnTo>
                  <a:pt x="2823972" y="117347"/>
                </a:lnTo>
                <a:lnTo>
                  <a:pt x="2823972" y="574547"/>
                </a:lnTo>
                <a:lnTo>
                  <a:pt x="2830067" y="574547"/>
                </a:lnTo>
                <a:lnTo>
                  <a:pt x="2830067" y="117347"/>
                </a:lnTo>
                <a:lnTo>
                  <a:pt x="2828543" y="112775"/>
                </a:lnTo>
                <a:lnTo>
                  <a:pt x="1181099" y="112775"/>
                </a:lnTo>
                <a:lnTo>
                  <a:pt x="799461" y="4571"/>
                </a:lnTo>
                <a:close/>
              </a:path>
              <a:path w="2830195" h="579120">
                <a:moveTo>
                  <a:pt x="783335" y="0"/>
                </a:moveTo>
                <a:lnTo>
                  <a:pt x="780287" y="0"/>
                </a:lnTo>
                <a:lnTo>
                  <a:pt x="473963" y="112775"/>
                </a:lnTo>
                <a:lnTo>
                  <a:pt x="483108" y="112775"/>
                </a:lnTo>
                <a:lnTo>
                  <a:pt x="496824" y="108203"/>
                </a:lnTo>
                <a:lnTo>
                  <a:pt x="499872" y="106679"/>
                </a:lnTo>
                <a:lnTo>
                  <a:pt x="513588" y="102107"/>
                </a:lnTo>
                <a:lnTo>
                  <a:pt x="516636" y="100583"/>
                </a:lnTo>
                <a:lnTo>
                  <a:pt x="530352" y="96011"/>
                </a:lnTo>
                <a:lnTo>
                  <a:pt x="533400" y="94487"/>
                </a:lnTo>
                <a:lnTo>
                  <a:pt x="542544" y="91439"/>
                </a:lnTo>
                <a:lnTo>
                  <a:pt x="545592" y="89915"/>
                </a:lnTo>
                <a:lnTo>
                  <a:pt x="559308" y="85343"/>
                </a:lnTo>
                <a:lnTo>
                  <a:pt x="562356" y="83819"/>
                </a:lnTo>
                <a:lnTo>
                  <a:pt x="576072" y="79247"/>
                </a:lnTo>
                <a:lnTo>
                  <a:pt x="579120" y="77723"/>
                </a:lnTo>
                <a:lnTo>
                  <a:pt x="592836" y="73151"/>
                </a:lnTo>
                <a:lnTo>
                  <a:pt x="595884" y="71627"/>
                </a:lnTo>
                <a:lnTo>
                  <a:pt x="605028" y="68579"/>
                </a:lnTo>
                <a:lnTo>
                  <a:pt x="608076" y="67055"/>
                </a:lnTo>
                <a:lnTo>
                  <a:pt x="621792" y="62483"/>
                </a:lnTo>
                <a:lnTo>
                  <a:pt x="624840" y="60959"/>
                </a:lnTo>
                <a:lnTo>
                  <a:pt x="638556" y="56387"/>
                </a:lnTo>
                <a:lnTo>
                  <a:pt x="641604" y="54863"/>
                </a:lnTo>
                <a:lnTo>
                  <a:pt x="655320" y="50291"/>
                </a:lnTo>
                <a:lnTo>
                  <a:pt x="658368" y="48767"/>
                </a:lnTo>
                <a:lnTo>
                  <a:pt x="667512" y="45719"/>
                </a:lnTo>
                <a:lnTo>
                  <a:pt x="670560" y="44195"/>
                </a:lnTo>
                <a:lnTo>
                  <a:pt x="684276" y="39623"/>
                </a:lnTo>
                <a:lnTo>
                  <a:pt x="687324" y="38099"/>
                </a:lnTo>
                <a:lnTo>
                  <a:pt x="701040" y="33527"/>
                </a:lnTo>
                <a:lnTo>
                  <a:pt x="704088" y="32003"/>
                </a:lnTo>
                <a:lnTo>
                  <a:pt x="717804" y="27431"/>
                </a:lnTo>
                <a:lnTo>
                  <a:pt x="720852" y="25907"/>
                </a:lnTo>
                <a:lnTo>
                  <a:pt x="729996" y="22859"/>
                </a:lnTo>
                <a:lnTo>
                  <a:pt x="733044" y="21335"/>
                </a:lnTo>
                <a:lnTo>
                  <a:pt x="746760" y="16763"/>
                </a:lnTo>
                <a:lnTo>
                  <a:pt x="749808" y="15239"/>
                </a:lnTo>
                <a:lnTo>
                  <a:pt x="763524" y="10667"/>
                </a:lnTo>
                <a:lnTo>
                  <a:pt x="766572" y="9143"/>
                </a:lnTo>
                <a:lnTo>
                  <a:pt x="780288" y="4571"/>
                </a:lnTo>
                <a:lnTo>
                  <a:pt x="799461" y="4571"/>
                </a:lnTo>
                <a:lnTo>
                  <a:pt x="783335" y="0"/>
                </a:lnTo>
                <a:close/>
              </a:path>
              <a:path w="2830195" h="579120">
                <a:moveTo>
                  <a:pt x="2823971" y="111251"/>
                </a:moveTo>
                <a:lnTo>
                  <a:pt x="1179575" y="111251"/>
                </a:lnTo>
                <a:lnTo>
                  <a:pt x="1181099" y="112775"/>
                </a:lnTo>
                <a:lnTo>
                  <a:pt x="2828543" y="112775"/>
                </a:lnTo>
                <a:lnTo>
                  <a:pt x="2823971" y="11125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2400" y="6641592"/>
            <a:ext cx="2819399" cy="569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7827" y="6637019"/>
            <a:ext cx="2830195" cy="579120"/>
          </a:xfrm>
          <a:custGeom>
            <a:avLst/>
            <a:gdLst/>
            <a:ahLst/>
            <a:cxnLst/>
            <a:rect l="l" t="t" r="r" b="b"/>
            <a:pathLst>
              <a:path w="2830195" h="579120">
                <a:moveTo>
                  <a:pt x="475487" y="111251"/>
                </a:moveTo>
                <a:lnTo>
                  <a:pt x="4571" y="111251"/>
                </a:lnTo>
                <a:lnTo>
                  <a:pt x="1523" y="112775"/>
                </a:lnTo>
                <a:lnTo>
                  <a:pt x="0" y="117347"/>
                </a:lnTo>
                <a:lnTo>
                  <a:pt x="0" y="574547"/>
                </a:lnTo>
                <a:lnTo>
                  <a:pt x="1523" y="577595"/>
                </a:lnTo>
                <a:lnTo>
                  <a:pt x="4571" y="579119"/>
                </a:lnTo>
                <a:lnTo>
                  <a:pt x="2823971" y="579119"/>
                </a:lnTo>
                <a:lnTo>
                  <a:pt x="2828543" y="577595"/>
                </a:lnTo>
                <a:lnTo>
                  <a:pt x="2830067" y="574547"/>
                </a:lnTo>
                <a:lnTo>
                  <a:pt x="10667" y="574547"/>
                </a:lnTo>
                <a:lnTo>
                  <a:pt x="4571" y="568451"/>
                </a:lnTo>
                <a:lnTo>
                  <a:pt x="10667" y="568451"/>
                </a:lnTo>
                <a:lnTo>
                  <a:pt x="10667" y="121919"/>
                </a:lnTo>
                <a:lnTo>
                  <a:pt x="4571" y="121919"/>
                </a:lnTo>
                <a:lnTo>
                  <a:pt x="10667" y="117347"/>
                </a:lnTo>
                <a:lnTo>
                  <a:pt x="485446" y="117347"/>
                </a:lnTo>
                <a:lnTo>
                  <a:pt x="498097" y="112775"/>
                </a:lnTo>
                <a:lnTo>
                  <a:pt x="473963" y="112775"/>
                </a:lnTo>
                <a:lnTo>
                  <a:pt x="475487" y="111251"/>
                </a:lnTo>
                <a:close/>
              </a:path>
              <a:path w="2830195" h="579120">
                <a:moveTo>
                  <a:pt x="10667" y="568451"/>
                </a:moveTo>
                <a:lnTo>
                  <a:pt x="4571" y="568451"/>
                </a:lnTo>
                <a:lnTo>
                  <a:pt x="10667" y="574547"/>
                </a:lnTo>
                <a:lnTo>
                  <a:pt x="10667" y="568451"/>
                </a:lnTo>
                <a:close/>
              </a:path>
              <a:path w="2830195" h="579120">
                <a:moveTo>
                  <a:pt x="2819399" y="568451"/>
                </a:moveTo>
                <a:lnTo>
                  <a:pt x="10667" y="568451"/>
                </a:lnTo>
                <a:lnTo>
                  <a:pt x="10667" y="574547"/>
                </a:lnTo>
                <a:lnTo>
                  <a:pt x="2819399" y="574547"/>
                </a:lnTo>
                <a:lnTo>
                  <a:pt x="2819399" y="568451"/>
                </a:lnTo>
                <a:close/>
              </a:path>
              <a:path w="2830195" h="579120">
                <a:moveTo>
                  <a:pt x="2819399" y="117347"/>
                </a:moveTo>
                <a:lnTo>
                  <a:pt x="2819399" y="574547"/>
                </a:lnTo>
                <a:lnTo>
                  <a:pt x="2823971" y="568451"/>
                </a:lnTo>
                <a:lnTo>
                  <a:pt x="2830067" y="568451"/>
                </a:lnTo>
                <a:lnTo>
                  <a:pt x="2830067" y="121919"/>
                </a:lnTo>
                <a:lnTo>
                  <a:pt x="2823971" y="121919"/>
                </a:lnTo>
                <a:lnTo>
                  <a:pt x="2819399" y="117347"/>
                </a:lnTo>
                <a:close/>
              </a:path>
              <a:path w="2830195" h="579120">
                <a:moveTo>
                  <a:pt x="2830067" y="568451"/>
                </a:moveTo>
                <a:lnTo>
                  <a:pt x="2823971" y="568451"/>
                </a:lnTo>
                <a:lnTo>
                  <a:pt x="2819399" y="574547"/>
                </a:lnTo>
                <a:lnTo>
                  <a:pt x="2830067" y="574547"/>
                </a:lnTo>
                <a:lnTo>
                  <a:pt x="2830067" y="568451"/>
                </a:lnTo>
                <a:close/>
              </a:path>
              <a:path w="2830195" h="579120">
                <a:moveTo>
                  <a:pt x="10667" y="117347"/>
                </a:moveTo>
                <a:lnTo>
                  <a:pt x="4571" y="121919"/>
                </a:lnTo>
                <a:lnTo>
                  <a:pt x="10667" y="121919"/>
                </a:lnTo>
                <a:lnTo>
                  <a:pt x="10667" y="117347"/>
                </a:lnTo>
                <a:close/>
              </a:path>
              <a:path w="2830195" h="579120">
                <a:moveTo>
                  <a:pt x="485446" y="117347"/>
                </a:moveTo>
                <a:lnTo>
                  <a:pt x="10667" y="117347"/>
                </a:lnTo>
                <a:lnTo>
                  <a:pt x="10667" y="121919"/>
                </a:lnTo>
                <a:lnTo>
                  <a:pt x="475487" y="121919"/>
                </a:lnTo>
                <a:lnTo>
                  <a:pt x="477011" y="120395"/>
                </a:lnTo>
                <a:lnTo>
                  <a:pt x="485446" y="117347"/>
                </a:lnTo>
                <a:close/>
              </a:path>
              <a:path w="2830195" h="579120">
                <a:moveTo>
                  <a:pt x="815587" y="9143"/>
                </a:moveTo>
                <a:lnTo>
                  <a:pt x="784859" y="9143"/>
                </a:lnTo>
                <a:lnTo>
                  <a:pt x="783517" y="9629"/>
                </a:lnTo>
                <a:lnTo>
                  <a:pt x="1178051" y="121919"/>
                </a:lnTo>
                <a:lnTo>
                  <a:pt x="2819399" y="121919"/>
                </a:lnTo>
                <a:lnTo>
                  <a:pt x="2819399" y="117347"/>
                </a:lnTo>
                <a:lnTo>
                  <a:pt x="2830067" y="117347"/>
                </a:lnTo>
                <a:lnTo>
                  <a:pt x="2828543" y="112775"/>
                </a:lnTo>
                <a:lnTo>
                  <a:pt x="1181099" y="112775"/>
                </a:lnTo>
                <a:lnTo>
                  <a:pt x="815587" y="9143"/>
                </a:lnTo>
                <a:close/>
              </a:path>
              <a:path w="2830195" h="579120">
                <a:moveTo>
                  <a:pt x="2830067" y="117347"/>
                </a:moveTo>
                <a:lnTo>
                  <a:pt x="2819399" y="117347"/>
                </a:lnTo>
                <a:lnTo>
                  <a:pt x="2823971" y="121919"/>
                </a:lnTo>
                <a:lnTo>
                  <a:pt x="2830067" y="121919"/>
                </a:lnTo>
                <a:lnTo>
                  <a:pt x="2830067" y="117347"/>
                </a:lnTo>
                <a:close/>
              </a:path>
              <a:path w="2830195" h="579120">
                <a:moveTo>
                  <a:pt x="783335" y="0"/>
                </a:moveTo>
                <a:lnTo>
                  <a:pt x="780287" y="0"/>
                </a:lnTo>
                <a:lnTo>
                  <a:pt x="473963" y="112775"/>
                </a:lnTo>
                <a:lnTo>
                  <a:pt x="498097" y="112775"/>
                </a:lnTo>
                <a:lnTo>
                  <a:pt x="783517" y="9629"/>
                </a:lnTo>
                <a:lnTo>
                  <a:pt x="781811" y="9143"/>
                </a:lnTo>
                <a:lnTo>
                  <a:pt x="815587" y="9143"/>
                </a:lnTo>
                <a:lnTo>
                  <a:pt x="783335" y="0"/>
                </a:lnTo>
                <a:close/>
              </a:path>
              <a:path w="2830195" h="579120">
                <a:moveTo>
                  <a:pt x="2823971" y="111251"/>
                </a:moveTo>
                <a:lnTo>
                  <a:pt x="1179575" y="111251"/>
                </a:lnTo>
                <a:lnTo>
                  <a:pt x="1181099" y="112775"/>
                </a:lnTo>
                <a:lnTo>
                  <a:pt x="2828543" y="112775"/>
                </a:lnTo>
                <a:lnTo>
                  <a:pt x="2823971" y="111251"/>
                </a:lnTo>
                <a:close/>
              </a:path>
              <a:path w="2830195" h="579120">
                <a:moveTo>
                  <a:pt x="784859" y="9143"/>
                </a:moveTo>
                <a:lnTo>
                  <a:pt x="781811" y="9143"/>
                </a:lnTo>
                <a:lnTo>
                  <a:pt x="783517" y="9629"/>
                </a:lnTo>
                <a:lnTo>
                  <a:pt x="784859" y="914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42756" y="6886912"/>
            <a:ext cx="26295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oad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shock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so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be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200" y="5562600"/>
            <a:ext cx="2331719" cy="914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27" y="5558028"/>
            <a:ext cx="2341245" cy="925194"/>
          </a:xfrm>
          <a:custGeom>
            <a:avLst/>
            <a:gdLst/>
            <a:ahLst/>
            <a:cxnLst/>
            <a:rect l="l" t="t" r="r" b="b"/>
            <a:pathLst>
              <a:path w="2341245" h="925195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2061971" y="925067"/>
                </a:lnTo>
                <a:lnTo>
                  <a:pt x="2066543" y="923543"/>
                </a:lnTo>
                <a:lnTo>
                  <a:pt x="206806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341245" h="925195">
                <a:moveTo>
                  <a:pt x="2328771" y="726922"/>
                </a:moveTo>
                <a:lnTo>
                  <a:pt x="2307335" y="729995"/>
                </a:lnTo>
                <a:lnTo>
                  <a:pt x="2298191" y="731519"/>
                </a:lnTo>
                <a:lnTo>
                  <a:pt x="2276856" y="734567"/>
                </a:lnTo>
                <a:lnTo>
                  <a:pt x="2267712" y="736091"/>
                </a:lnTo>
                <a:lnTo>
                  <a:pt x="2235708" y="740663"/>
                </a:lnTo>
                <a:lnTo>
                  <a:pt x="2226564" y="742187"/>
                </a:lnTo>
                <a:lnTo>
                  <a:pt x="2205228" y="745235"/>
                </a:lnTo>
                <a:lnTo>
                  <a:pt x="2196084" y="746759"/>
                </a:lnTo>
                <a:lnTo>
                  <a:pt x="2174748" y="749807"/>
                </a:lnTo>
                <a:lnTo>
                  <a:pt x="2165604" y="751331"/>
                </a:lnTo>
                <a:lnTo>
                  <a:pt x="2133600" y="755903"/>
                </a:lnTo>
                <a:lnTo>
                  <a:pt x="2124456" y="757427"/>
                </a:lnTo>
                <a:lnTo>
                  <a:pt x="2103120" y="760475"/>
                </a:lnTo>
                <a:lnTo>
                  <a:pt x="2093976" y="761999"/>
                </a:lnTo>
                <a:lnTo>
                  <a:pt x="2061972" y="766571"/>
                </a:lnTo>
                <a:lnTo>
                  <a:pt x="2061972" y="918971"/>
                </a:lnTo>
                <a:lnTo>
                  <a:pt x="2068067" y="918971"/>
                </a:lnTo>
                <a:lnTo>
                  <a:pt x="2068067" y="772667"/>
                </a:lnTo>
                <a:lnTo>
                  <a:pt x="2063495" y="772667"/>
                </a:lnTo>
                <a:lnTo>
                  <a:pt x="2068067" y="766571"/>
                </a:lnTo>
                <a:lnTo>
                  <a:pt x="2103910" y="766571"/>
                </a:lnTo>
                <a:lnTo>
                  <a:pt x="2336292" y="731519"/>
                </a:lnTo>
                <a:lnTo>
                  <a:pt x="2337815" y="729995"/>
                </a:lnTo>
                <a:lnTo>
                  <a:pt x="2333243" y="729995"/>
                </a:lnTo>
                <a:lnTo>
                  <a:pt x="2328771" y="726922"/>
                </a:lnTo>
                <a:close/>
              </a:path>
              <a:path w="2341245" h="925195">
                <a:moveTo>
                  <a:pt x="2068067" y="766571"/>
                </a:moveTo>
                <a:lnTo>
                  <a:pt x="2063495" y="772667"/>
                </a:lnTo>
                <a:lnTo>
                  <a:pt x="2068067" y="771978"/>
                </a:lnTo>
                <a:lnTo>
                  <a:pt x="2068067" y="766571"/>
                </a:lnTo>
                <a:close/>
              </a:path>
              <a:path w="2341245" h="925195">
                <a:moveTo>
                  <a:pt x="2068067" y="771978"/>
                </a:moveTo>
                <a:lnTo>
                  <a:pt x="2063495" y="772667"/>
                </a:lnTo>
                <a:lnTo>
                  <a:pt x="2068067" y="772667"/>
                </a:lnTo>
                <a:lnTo>
                  <a:pt x="2068067" y="771978"/>
                </a:lnTo>
                <a:close/>
              </a:path>
              <a:path w="2341245" h="925195">
                <a:moveTo>
                  <a:pt x="2103910" y="766571"/>
                </a:moveTo>
                <a:lnTo>
                  <a:pt x="2068067" y="766571"/>
                </a:lnTo>
                <a:lnTo>
                  <a:pt x="2068067" y="771978"/>
                </a:lnTo>
                <a:lnTo>
                  <a:pt x="2103910" y="766571"/>
                </a:lnTo>
                <a:close/>
              </a:path>
              <a:path w="2341245" h="925195">
                <a:moveTo>
                  <a:pt x="2334126" y="725584"/>
                </a:moveTo>
                <a:lnTo>
                  <a:pt x="2328771" y="726922"/>
                </a:lnTo>
                <a:lnTo>
                  <a:pt x="2333243" y="729995"/>
                </a:lnTo>
                <a:lnTo>
                  <a:pt x="2334126" y="725584"/>
                </a:lnTo>
                <a:close/>
              </a:path>
              <a:path w="2341245" h="925195">
                <a:moveTo>
                  <a:pt x="2339339" y="722375"/>
                </a:moveTo>
                <a:lnTo>
                  <a:pt x="2334767" y="722375"/>
                </a:lnTo>
                <a:lnTo>
                  <a:pt x="2334259" y="724915"/>
                </a:lnTo>
                <a:lnTo>
                  <a:pt x="2334768" y="725423"/>
                </a:lnTo>
                <a:lnTo>
                  <a:pt x="2334126" y="725584"/>
                </a:lnTo>
                <a:lnTo>
                  <a:pt x="2333243" y="729995"/>
                </a:lnTo>
                <a:lnTo>
                  <a:pt x="2337816" y="729995"/>
                </a:lnTo>
                <a:lnTo>
                  <a:pt x="2340863" y="726947"/>
                </a:lnTo>
                <a:lnTo>
                  <a:pt x="2339339" y="722375"/>
                </a:lnTo>
                <a:close/>
              </a:path>
              <a:path w="2341245" h="925195">
                <a:moveTo>
                  <a:pt x="2334767" y="722375"/>
                </a:moveTo>
                <a:lnTo>
                  <a:pt x="2331225" y="722890"/>
                </a:lnTo>
                <a:lnTo>
                  <a:pt x="2333244" y="723899"/>
                </a:lnTo>
                <a:lnTo>
                  <a:pt x="2334259" y="724915"/>
                </a:lnTo>
                <a:lnTo>
                  <a:pt x="2334767" y="722375"/>
                </a:lnTo>
                <a:close/>
              </a:path>
              <a:path w="2341245" h="925195">
                <a:moveTo>
                  <a:pt x="2061972" y="4571"/>
                </a:moveTo>
                <a:lnTo>
                  <a:pt x="2061972" y="539495"/>
                </a:lnTo>
                <a:lnTo>
                  <a:pt x="2065020" y="539495"/>
                </a:lnTo>
                <a:lnTo>
                  <a:pt x="2066544" y="541019"/>
                </a:lnTo>
                <a:lnTo>
                  <a:pt x="2069592" y="542543"/>
                </a:lnTo>
                <a:lnTo>
                  <a:pt x="2071116" y="544067"/>
                </a:lnTo>
                <a:lnTo>
                  <a:pt x="2074164" y="545591"/>
                </a:lnTo>
                <a:lnTo>
                  <a:pt x="2075688" y="547115"/>
                </a:lnTo>
                <a:lnTo>
                  <a:pt x="2078736" y="548639"/>
                </a:lnTo>
                <a:lnTo>
                  <a:pt x="2080260" y="550163"/>
                </a:lnTo>
                <a:lnTo>
                  <a:pt x="2083308" y="551687"/>
                </a:lnTo>
                <a:lnTo>
                  <a:pt x="2086356" y="554735"/>
                </a:lnTo>
                <a:lnTo>
                  <a:pt x="2089404" y="556259"/>
                </a:lnTo>
                <a:lnTo>
                  <a:pt x="2090928" y="557783"/>
                </a:lnTo>
                <a:lnTo>
                  <a:pt x="2093976" y="559307"/>
                </a:lnTo>
                <a:lnTo>
                  <a:pt x="2095500" y="560831"/>
                </a:lnTo>
                <a:lnTo>
                  <a:pt x="2098548" y="562355"/>
                </a:lnTo>
                <a:lnTo>
                  <a:pt x="2100072" y="563879"/>
                </a:lnTo>
                <a:lnTo>
                  <a:pt x="2103120" y="565403"/>
                </a:lnTo>
                <a:lnTo>
                  <a:pt x="2104644" y="566927"/>
                </a:lnTo>
                <a:lnTo>
                  <a:pt x="2107692" y="568451"/>
                </a:lnTo>
                <a:lnTo>
                  <a:pt x="2110740" y="571499"/>
                </a:lnTo>
                <a:lnTo>
                  <a:pt x="2113788" y="573023"/>
                </a:lnTo>
                <a:lnTo>
                  <a:pt x="2115312" y="574547"/>
                </a:lnTo>
                <a:lnTo>
                  <a:pt x="2118360" y="576071"/>
                </a:lnTo>
                <a:lnTo>
                  <a:pt x="2119884" y="577595"/>
                </a:lnTo>
                <a:lnTo>
                  <a:pt x="2122932" y="579119"/>
                </a:lnTo>
                <a:lnTo>
                  <a:pt x="2124456" y="580643"/>
                </a:lnTo>
                <a:lnTo>
                  <a:pt x="2127504" y="582167"/>
                </a:lnTo>
                <a:lnTo>
                  <a:pt x="2129028" y="583691"/>
                </a:lnTo>
                <a:lnTo>
                  <a:pt x="2132076" y="585215"/>
                </a:lnTo>
                <a:lnTo>
                  <a:pt x="2135124" y="588263"/>
                </a:lnTo>
                <a:lnTo>
                  <a:pt x="2138172" y="589787"/>
                </a:lnTo>
                <a:lnTo>
                  <a:pt x="2139696" y="591311"/>
                </a:lnTo>
                <a:lnTo>
                  <a:pt x="2142744" y="592835"/>
                </a:lnTo>
                <a:lnTo>
                  <a:pt x="2144268" y="594359"/>
                </a:lnTo>
                <a:lnTo>
                  <a:pt x="2147316" y="595883"/>
                </a:lnTo>
                <a:lnTo>
                  <a:pt x="2148840" y="597407"/>
                </a:lnTo>
                <a:lnTo>
                  <a:pt x="2151888" y="598931"/>
                </a:lnTo>
                <a:lnTo>
                  <a:pt x="2153412" y="600455"/>
                </a:lnTo>
                <a:lnTo>
                  <a:pt x="2156460" y="601979"/>
                </a:lnTo>
                <a:lnTo>
                  <a:pt x="2159508" y="605027"/>
                </a:lnTo>
                <a:lnTo>
                  <a:pt x="2162556" y="606551"/>
                </a:lnTo>
                <a:lnTo>
                  <a:pt x="2164080" y="608075"/>
                </a:lnTo>
                <a:lnTo>
                  <a:pt x="2167128" y="609599"/>
                </a:lnTo>
                <a:lnTo>
                  <a:pt x="2168652" y="611123"/>
                </a:lnTo>
                <a:lnTo>
                  <a:pt x="2171700" y="612647"/>
                </a:lnTo>
                <a:lnTo>
                  <a:pt x="2173224" y="614171"/>
                </a:lnTo>
                <a:lnTo>
                  <a:pt x="2176272" y="615695"/>
                </a:lnTo>
                <a:lnTo>
                  <a:pt x="2177796" y="617219"/>
                </a:lnTo>
                <a:lnTo>
                  <a:pt x="2180844" y="618743"/>
                </a:lnTo>
                <a:lnTo>
                  <a:pt x="2183892" y="621791"/>
                </a:lnTo>
                <a:lnTo>
                  <a:pt x="2186940" y="623315"/>
                </a:lnTo>
                <a:lnTo>
                  <a:pt x="2188464" y="624839"/>
                </a:lnTo>
                <a:lnTo>
                  <a:pt x="2191512" y="626363"/>
                </a:lnTo>
                <a:lnTo>
                  <a:pt x="2193036" y="627887"/>
                </a:lnTo>
                <a:lnTo>
                  <a:pt x="2196084" y="629411"/>
                </a:lnTo>
                <a:lnTo>
                  <a:pt x="2197608" y="630935"/>
                </a:lnTo>
                <a:lnTo>
                  <a:pt x="2200656" y="632459"/>
                </a:lnTo>
                <a:lnTo>
                  <a:pt x="2202180" y="633983"/>
                </a:lnTo>
                <a:lnTo>
                  <a:pt x="2205228" y="635507"/>
                </a:lnTo>
                <a:lnTo>
                  <a:pt x="2208276" y="638555"/>
                </a:lnTo>
                <a:lnTo>
                  <a:pt x="2211324" y="640079"/>
                </a:lnTo>
                <a:lnTo>
                  <a:pt x="2212848" y="641603"/>
                </a:lnTo>
                <a:lnTo>
                  <a:pt x="2215896" y="643127"/>
                </a:lnTo>
                <a:lnTo>
                  <a:pt x="2217420" y="644651"/>
                </a:lnTo>
                <a:lnTo>
                  <a:pt x="2220468" y="646175"/>
                </a:lnTo>
                <a:lnTo>
                  <a:pt x="2221992" y="647699"/>
                </a:lnTo>
                <a:lnTo>
                  <a:pt x="2225040" y="649223"/>
                </a:lnTo>
                <a:lnTo>
                  <a:pt x="2226564" y="650747"/>
                </a:lnTo>
                <a:lnTo>
                  <a:pt x="2229612" y="652271"/>
                </a:lnTo>
                <a:lnTo>
                  <a:pt x="2232660" y="655319"/>
                </a:lnTo>
                <a:lnTo>
                  <a:pt x="2235708" y="656843"/>
                </a:lnTo>
                <a:lnTo>
                  <a:pt x="2237232" y="658367"/>
                </a:lnTo>
                <a:lnTo>
                  <a:pt x="2240280" y="659891"/>
                </a:lnTo>
                <a:lnTo>
                  <a:pt x="2241804" y="661415"/>
                </a:lnTo>
                <a:lnTo>
                  <a:pt x="2244852" y="662939"/>
                </a:lnTo>
                <a:lnTo>
                  <a:pt x="2246376" y="664463"/>
                </a:lnTo>
                <a:lnTo>
                  <a:pt x="2249424" y="665987"/>
                </a:lnTo>
                <a:lnTo>
                  <a:pt x="2250948" y="667511"/>
                </a:lnTo>
                <a:lnTo>
                  <a:pt x="2253996" y="669035"/>
                </a:lnTo>
                <a:lnTo>
                  <a:pt x="2257044" y="672083"/>
                </a:lnTo>
                <a:lnTo>
                  <a:pt x="2260092" y="673607"/>
                </a:lnTo>
                <a:lnTo>
                  <a:pt x="2261616" y="675131"/>
                </a:lnTo>
                <a:lnTo>
                  <a:pt x="2264664" y="676655"/>
                </a:lnTo>
                <a:lnTo>
                  <a:pt x="2266188" y="678179"/>
                </a:lnTo>
                <a:lnTo>
                  <a:pt x="2269236" y="679703"/>
                </a:lnTo>
                <a:lnTo>
                  <a:pt x="2270760" y="681227"/>
                </a:lnTo>
                <a:lnTo>
                  <a:pt x="2273808" y="682751"/>
                </a:lnTo>
                <a:lnTo>
                  <a:pt x="2275332" y="684275"/>
                </a:lnTo>
                <a:lnTo>
                  <a:pt x="2278380" y="685799"/>
                </a:lnTo>
                <a:lnTo>
                  <a:pt x="2281428" y="688847"/>
                </a:lnTo>
                <a:lnTo>
                  <a:pt x="2284476" y="690371"/>
                </a:lnTo>
                <a:lnTo>
                  <a:pt x="2286000" y="691895"/>
                </a:lnTo>
                <a:lnTo>
                  <a:pt x="2289048" y="693419"/>
                </a:lnTo>
                <a:lnTo>
                  <a:pt x="2290572" y="694943"/>
                </a:lnTo>
                <a:lnTo>
                  <a:pt x="2293620" y="696467"/>
                </a:lnTo>
                <a:lnTo>
                  <a:pt x="2295144" y="697991"/>
                </a:lnTo>
                <a:lnTo>
                  <a:pt x="2298192" y="699515"/>
                </a:lnTo>
                <a:lnTo>
                  <a:pt x="2299716" y="701039"/>
                </a:lnTo>
                <a:lnTo>
                  <a:pt x="2302764" y="702563"/>
                </a:lnTo>
                <a:lnTo>
                  <a:pt x="2305812" y="705611"/>
                </a:lnTo>
                <a:lnTo>
                  <a:pt x="2308860" y="707135"/>
                </a:lnTo>
                <a:lnTo>
                  <a:pt x="2310384" y="708659"/>
                </a:lnTo>
                <a:lnTo>
                  <a:pt x="2313432" y="710183"/>
                </a:lnTo>
                <a:lnTo>
                  <a:pt x="2314956" y="711707"/>
                </a:lnTo>
                <a:lnTo>
                  <a:pt x="2318004" y="713231"/>
                </a:lnTo>
                <a:lnTo>
                  <a:pt x="2319528" y="714755"/>
                </a:lnTo>
                <a:lnTo>
                  <a:pt x="2322576" y="716279"/>
                </a:lnTo>
                <a:lnTo>
                  <a:pt x="2324100" y="717803"/>
                </a:lnTo>
                <a:lnTo>
                  <a:pt x="2327148" y="719327"/>
                </a:lnTo>
                <a:lnTo>
                  <a:pt x="2330196" y="722375"/>
                </a:lnTo>
                <a:lnTo>
                  <a:pt x="2331225" y="722890"/>
                </a:lnTo>
                <a:lnTo>
                  <a:pt x="2334767" y="722375"/>
                </a:lnTo>
                <a:lnTo>
                  <a:pt x="2339339" y="722375"/>
                </a:lnTo>
                <a:lnTo>
                  <a:pt x="2069480" y="537971"/>
                </a:lnTo>
                <a:lnTo>
                  <a:pt x="2068067" y="537971"/>
                </a:lnTo>
                <a:lnTo>
                  <a:pt x="2065019" y="534923"/>
                </a:lnTo>
                <a:lnTo>
                  <a:pt x="2068067" y="534923"/>
                </a:lnTo>
                <a:lnTo>
                  <a:pt x="2068067" y="4571"/>
                </a:lnTo>
                <a:lnTo>
                  <a:pt x="2061972" y="4571"/>
                </a:lnTo>
                <a:close/>
              </a:path>
              <a:path w="2341245" h="925195">
                <a:moveTo>
                  <a:pt x="2065019" y="534923"/>
                </a:moveTo>
                <a:lnTo>
                  <a:pt x="2068067" y="537971"/>
                </a:lnTo>
                <a:lnTo>
                  <a:pt x="2068067" y="537006"/>
                </a:lnTo>
                <a:lnTo>
                  <a:pt x="2065019" y="534923"/>
                </a:lnTo>
                <a:close/>
              </a:path>
              <a:path w="2341245" h="925195">
                <a:moveTo>
                  <a:pt x="2068067" y="537006"/>
                </a:moveTo>
                <a:lnTo>
                  <a:pt x="2068067" y="537971"/>
                </a:lnTo>
                <a:lnTo>
                  <a:pt x="2069480" y="537971"/>
                </a:lnTo>
                <a:lnTo>
                  <a:pt x="2068067" y="537006"/>
                </a:lnTo>
                <a:close/>
              </a:path>
              <a:path w="2341245" h="925195">
                <a:moveTo>
                  <a:pt x="2068067" y="534923"/>
                </a:moveTo>
                <a:lnTo>
                  <a:pt x="2065019" y="534923"/>
                </a:lnTo>
                <a:lnTo>
                  <a:pt x="2068067" y="537006"/>
                </a:lnTo>
                <a:lnTo>
                  <a:pt x="2068067" y="53492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5562600"/>
            <a:ext cx="2331719" cy="914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627" y="5558028"/>
            <a:ext cx="2341245" cy="925194"/>
          </a:xfrm>
          <a:custGeom>
            <a:avLst/>
            <a:gdLst/>
            <a:ahLst/>
            <a:cxnLst/>
            <a:rect l="l" t="t" r="r" b="b"/>
            <a:pathLst>
              <a:path w="2341245" h="925195">
                <a:moveTo>
                  <a:pt x="206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2061971" y="925067"/>
                </a:lnTo>
                <a:lnTo>
                  <a:pt x="2066543" y="923543"/>
                </a:lnTo>
                <a:lnTo>
                  <a:pt x="206806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341245" h="92519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2341245" h="925195">
                <a:moveTo>
                  <a:pt x="20573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2057399" y="918971"/>
                </a:lnTo>
                <a:lnTo>
                  <a:pt x="2057399" y="914399"/>
                </a:lnTo>
                <a:close/>
              </a:path>
              <a:path w="2341245" h="925195">
                <a:moveTo>
                  <a:pt x="2324355" y="723888"/>
                </a:moveTo>
                <a:lnTo>
                  <a:pt x="2061971" y="761999"/>
                </a:lnTo>
                <a:lnTo>
                  <a:pt x="2057399" y="766571"/>
                </a:lnTo>
                <a:lnTo>
                  <a:pt x="2057399" y="918971"/>
                </a:lnTo>
                <a:lnTo>
                  <a:pt x="2061971" y="914399"/>
                </a:lnTo>
                <a:lnTo>
                  <a:pt x="2068067" y="914399"/>
                </a:lnTo>
                <a:lnTo>
                  <a:pt x="2068067" y="772667"/>
                </a:lnTo>
                <a:lnTo>
                  <a:pt x="2063495" y="772667"/>
                </a:lnTo>
                <a:lnTo>
                  <a:pt x="2068067" y="766571"/>
                </a:lnTo>
                <a:lnTo>
                  <a:pt x="2103910" y="766571"/>
                </a:lnTo>
                <a:lnTo>
                  <a:pt x="2336291" y="731519"/>
                </a:lnTo>
                <a:lnTo>
                  <a:pt x="2337815" y="729995"/>
                </a:lnTo>
                <a:lnTo>
                  <a:pt x="2333243" y="729995"/>
                </a:lnTo>
                <a:lnTo>
                  <a:pt x="2324355" y="723888"/>
                </a:lnTo>
                <a:close/>
              </a:path>
              <a:path w="2341245" h="925195">
                <a:moveTo>
                  <a:pt x="2068067" y="914399"/>
                </a:moveTo>
                <a:lnTo>
                  <a:pt x="2061971" y="914399"/>
                </a:lnTo>
                <a:lnTo>
                  <a:pt x="2057399" y="918971"/>
                </a:lnTo>
                <a:lnTo>
                  <a:pt x="2068067" y="918971"/>
                </a:lnTo>
                <a:lnTo>
                  <a:pt x="2068067" y="914399"/>
                </a:lnTo>
                <a:close/>
              </a:path>
              <a:path w="2341245" h="925195">
                <a:moveTo>
                  <a:pt x="2068067" y="766571"/>
                </a:moveTo>
                <a:lnTo>
                  <a:pt x="2063495" y="772667"/>
                </a:lnTo>
                <a:lnTo>
                  <a:pt x="2068067" y="771978"/>
                </a:lnTo>
                <a:lnTo>
                  <a:pt x="2068067" y="766571"/>
                </a:lnTo>
                <a:close/>
              </a:path>
              <a:path w="2341245" h="925195">
                <a:moveTo>
                  <a:pt x="2068067" y="771978"/>
                </a:moveTo>
                <a:lnTo>
                  <a:pt x="2063495" y="772667"/>
                </a:lnTo>
                <a:lnTo>
                  <a:pt x="2068067" y="772667"/>
                </a:lnTo>
                <a:lnTo>
                  <a:pt x="2068067" y="771978"/>
                </a:lnTo>
                <a:close/>
              </a:path>
              <a:path w="2341245" h="925195">
                <a:moveTo>
                  <a:pt x="2103910" y="766571"/>
                </a:moveTo>
                <a:lnTo>
                  <a:pt x="2068067" y="766571"/>
                </a:lnTo>
                <a:lnTo>
                  <a:pt x="2068067" y="771978"/>
                </a:lnTo>
                <a:lnTo>
                  <a:pt x="2103910" y="766571"/>
                </a:lnTo>
                <a:close/>
              </a:path>
              <a:path w="2341245" h="925195">
                <a:moveTo>
                  <a:pt x="2334767" y="722375"/>
                </a:moveTo>
                <a:lnTo>
                  <a:pt x="2324355" y="723888"/>
                </a:lnTo>
                <a:lnTo>
                  <a:pt x="2333243" y="729995"/>
                </a:lnTo>
                <a:lnTo>
                  <a:pt x="2334767" y="722375"/>
                </a:lnTo>
                <a:close/>
              </a:path>
              <a:path w="2341245" h="925195">
                <a:moveTo>
                  <a:pt x="2339339" y="722375"/>
                </a:moveTo>
                <a:lnTo>
                  <a:pt x="2334767" y="722375"/>
                </a:lnTo>
                <a:lnTo>
                  <a:pt x="2333243" y="729995"/>
                </a:lnTo>
                <a:lnTo>
                  <a:pt x="2337815" y="729995"/>
                </a:lnTo>
                <a:lnTo>
                  <a:pt x="2340863" y="726947"/>
                </a:lnTo>
                <a:lnTo>
                  <a:pt x="2339339" y="722375"/>
                </a:lnTo>
                <a:close/>
              </a:path>
              <a:path w="2341245" h="925195">
                <a:moveTo>
                  <a:pt x="2057399" y="4571"/>
                </a:moveTo>
                <a:lnTo>
                  <a:pt x="2057399" y="537971"/>
                </a:lnTo>
                <a:lnTo>
                  <a:pt x="2060447" y="542543"/>
                </a:lnTo>
                <a:lnTo>
                  <a:pt x="2324355" y="723888"/>
                </a:lnTo>
                <a:lnTo>
                  <a:pt x="2334767" y="722375"/>
                </a:lnTo>
                <a:lnTo>
                  <a:pt x="2339339" y="722375"/>
                </a:lnTo>
                <a:lnTo>
                  <a:pt x="2069480" y="537971"/>
                </a:lnTo>
                <a:lnTo>
                  <a:pt x="2068067" y="537971"/>
                </a:lnTo>
                <a:lnTo>
                  <a:pt x="2065019" y="534923"/>
                </a:lnTo>
                <a:lnTo>
                  <a:pt x="2068067" y="534923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341245" h="925195">
                <a:moveTo>
                  <a:pt x="2065019" y="534923"/>
                </a:moveTo>
                <a:lnTo>
                  <a:pt x="2068067" y="537971"/>
                </a:lnTo>
                <a:lnTo>
                  <a:pt x="2068067" y="537006"/>
                </a:lnTo>
                <a:lnTo>
                  <a:pt x="2065019" y="534923"/>
                </a:lnTo>
                <a:close/>
              </a:path>
              <a:path w="2341245" h="925195">
                <a:moveTo>
                  <a:pt x="2068067" y="537006"/>
                </a:moveTo>
                <a:lnTo>
                  <a:pt x="2068067" y="537971"/>
                </a:lnTo>
                <a:lnTo>
                  <a:pt x="2069480" y="537971"/>
                </a:lnTo>
                <a:lnTo>
                  <a:pt x="2068067" y="537006"/>
                </a:lnTo>
                <a:close/>
              </a:path>
              <a:path w="2341245" h="925195">
                <a:moveTo>
                  <a:pt x="2068067" y="534923"/>
                </a:moveTo>
                <a:lnTo>
                  <a:pt x="2065019" y="534923"/>
                </a:lnTo>
                <a:lnTo>
                  <a:pt x="2068067" y="537006"/>
                </a:lnTo>
                <a:lnTo>
                  <a:pt x="2068067" y="534923"/>
                </a:lnTo>
                <a:close/>
              </a:path>
              <a:path w="2341245" h="925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41245" h="925195">
                <a:moveTo>
                  <a:pt x="205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341245" h="925195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8464" y="5559474"/>
            <a:ext cx="165163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Moun</a:t>
            </a:r>
            <a:r>
              <a:rPr sz="1600" spc="-3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 ad</a:t>
            </a:r>
            <a:r>
              <a:rPr sz="1600" spc="-5" dirty="0">
                <a:latin typeface="Calibri"/>
                <a:cs typeface="Calibri"/>
              </a:rPr>
              <a:t>di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onal cha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hi</a:t>
            </a:r>
            <a:r>
              <a:rPr sz="1600" spc="-10" dirty="0">
                <a:latin typeface="Calibri"/>
                <a:cs typeface="Calibri"/>
              </a:rPr>
              <a:t>ck ty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6993" y="4186607"/>
            <a:ext cx="2727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ther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e,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Be</a:t>
            </a:r>
            <a:r>
              <a:rPr sz="4400" spc="5" dirty="0"/>
              <a:t>n</a:t>
            </a:r>
            <a:r>
              <a:rPr sz="4400" dirty="0"/>
              <a:t>ef</a:t>
            </a:r>
            <a:r>
              <a:rPr sz="4400" spc="-10" dirty="0"/>
              <a:t>i</a:t>
            </a:r>
            <a:r>
              <a:rPr sz="4400" dirty="0"/>
              <a:t>ts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dirty="0"/>
              <a:t>Inheritance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051481"/>
            <a:ext cx="8251190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nefits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heritan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usabil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Once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tomatic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its 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08347" y="5516879"/>
            <a:ext cx="76200" cy="373380"/>
          </a:xfrm>
          <a:custGeom>
            <a:avLst/>
            <a:gdLst/>
            <a:ahLst/>
            <a:cxnLst/>
            <a:rect l="l" t="t" r="r" b="b"/>
            <a:pathLst>
              <a:path w="76200" h="373379">
                <a:moveTo>
                  <a:pt x="25907" y="297179"/>
                </a:moveTo>
                <a:lnTo>
                  <a:pt x="0" y="297179"/>
                </a:lnTo>
                <a:lnTo>
                  <a:pt x="38099" y="373379"/>
                </a:lnTo>
                <a:lnTo>
                  <a:pt x="69341" y="310895"/>
                </a:lnTo>
                <a:lnTo>
                  <a:pt x="25907" y="310895"/>
                </a:lnTo>
                <a:lnTo>
                  <a:pt x="25907" y="297179"/>
                </a:lnTo>
                <a:close/>
              </a:path>
              <a:path w="76200" h="373379">
                <a:moveTo>
                  <a:pt x="51815" y="0"/>
                </a:moveTo>
                <a:lnTo>
                  <a:pt x="25907" y="0"/>
                </a:lnTo>
                <a:lnTo>
                  <a:pt x="25907" y="310895"/>
                </a:lnTo>
                <a:lnTo>
                  <a:pt x="51815" y="310895"/>
                </a:lnTo>
                <a:lnTo>
                  <a:pt x="51815" y="0"/>
                </a:lnTo>
                <a:close/>
              </a:path>
              <a:path w="76200" h="373379">
                <a:moveTo>
                  <a:pt x="76199" y="297179"/>
                </a:moveTo>
                <a:lnTo>
                  <a:pt x="51815" y="297179"/>
                </a:lnTo>
                <a:lnTo>
                  <a:pt x="51815" y="310895"/>
                </a:lnTo>
                <a:lnTo>
                  <a:pt x="69341" y="310895"/>
                </a:lnTo>
                <a:lnTo>
                  <a:pt x="76199" y="297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523" y="4264152"/>
            <a:ext cx="2595880" cy="1257300"/>
          </a:xfrm>
          <a:custGeom>
            <a:avLst/>
            <a:gdLst/>
            <a:ahLst/>
            <a:cxnLst/>
            <a:rect l="l" t="t" r="r" b="b"/>
            <a:pathLst>
              <a:path w="2595879" h="1257300">
                <a:moveTo>
                  <a:pt x="25907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52727"/>
                </a:lnTo>
                <a:lnTo>
                  <a:pt x="1523" y="1255775"/>
                </a:lnTo>
                <a:lnTo>
                  <a:pt x="4571" y="1257299"/>
                </a:lnTo>
                <a:lnTo>
                  <a:pt x="2590799" y="1257299"/>
                </a:lnTo>
                <a:lnTo>
                  <a:pt x="2593847" y="1255775"/>
                </a:lnTo>
                <a:lnTo>
                  <a:pt x="2595371" y="1252727"/>
                </a:lnTo>
                <a:lnTo>
                  <a:pt x="4572" y="1252727"/>
                </a:lnTo>
                <a:lnTo>
                  <a:pt x="4572" y="4571"/>
                </a:lnTo>
                <a:lnTo>
                  <a:pt x="2595371" y="4571"/>
                </a:lnTo>
                <a:lnTo>
                  <a:pt x="2593847" y="1523"/>
                </a:lnTo>
                <a:lnTo>
                  <a:pt x="2590799" y="0"/>
                </a:lnTo>
                <a:close/>
              </a:path>
              <a:path w="2595879" h="1257300">
                <a:moveTo>
                  <a:pt x="2590800" y="4571"/>
                </a:moveTo>
                <a:lnTo>
                  <a:pt x="2590800" y="1252727"/>
                </a:lnTo>
                <a:lnTo>
                  <a:pt x="2595371" y="1252727"/>
                </a:lnTo>
                <a:lnTo>
                  <a:pt x="2595371" y="4571"/>
                </a:lnTo>
                <a:lnTo>
                  <a:pt x="2590800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4095" y="4268723"/>
            <a:ext cx="2586227" cy="1248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9523" y="4264152"/>
            <a:ext cx="2595880" cy="1257300"/>
          </a:xfrm>
          <a:custGeom>
            <a:avLst/>
            <a:gdLst/>
            <a:ahLst/>
            <a:cxnLst/>
            <a:rect l="l" t="t" r="r" b="b"/>
            <a:pathLst>
              <a:path w="2595879" h="1257300">
                <a:moveTo>
                  <a:pt x="25907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52727"/>
                </a:lnTo>
                <a:lnTo>
                  <a:pt x="1523" y="1255775"/>
                </a:lnTo>
                <a:lnTo>
                  <a:pt x="4571" y="1257299"/>
                </a:lnTo>
                <a:lnTo>
                  <a:pt x="2590799" y="1257299"/>
                </a:lnTo>
                <a:lnTo>
                  <a:pt x="2593847" y="1255775"/>
                </a:lnTo>
                <a:lnTo>
                  <a:pt x="2595371" y="1252727"/>
                </a:lnTo>
                <a:lnTo>
                  <a:pt x="9143" y="1252727"/>
                </a:lnTo>
                <a:lnTo>
                  <a:pt x="4571" y="1248155"/>
                </a:lnTo>
                <a:lnTo>
                  <a:pt x="9143" y="124815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595371" y="4571"/>
                </a:lnTo>
                <a:lnTo>
                  <a:pt x="2593847" y="1523"/>
                </a:lnTo>
                <a:lnTo>
                  <a:pt x="2590799" y="0"/>
                </a:lnTo>
                <a:close/>
              </a:path>
              <a:path w="2595879" h="1257300">
                <a:moveTo>
                  <a:pt x="9143" y="1248155"/>
                </a:moveTo>
                <a:lnTo>
                  <a:pt x="4571" y="1248155"/>
                </a:lnTo>
                <a:lnTo>
                  <a:pt x="9143" y="1252727"/>
                </a:lnTo>
                <a:lnTo>
                  <a:pt x="9143" y="1248155"/>
                </a:lnTo>
                <a:close/>
              </a:path>
              <a:path w="2595879" h="1257300">
                <a:moveTo>
                  <a:pt x="2586227" y="1248155"/>
                </a:moveTo>
                <a:lnTo>
                  <a:pt x="9143" y="1248155"/>
                </a:lnTo>
                <a:lnTo>
                  <a:pt x="9143" y="1252727"/>
                </a:lnTo>
                <a:lnTo>
                  <a:pt x="2586227" y="1252727"/>
                </a:lnTo>
                <a:lnTo>
                  <a:pt x="2586227" y="1248155"/>
                </a:lnTo>
                <a:close/>
              </a:path>
              <a:path w="2595879" h="1257300">
                <a:moveTo>
                  <a:pt x="2586227" y="4571"/>
                </a:moveTo>
                <a:lnTo>
                  <a:pt x="2586227" y="1252727"/>
                </a:lnTo>
                <a:lnTo>
                  <a:pt x="2590799" y="1248155"/>
                </a:lnTo>
                <a:lnTo>
                  <a:pt x="2595371" y="1248155"/>
                </a:lnTo>
                <a:lnTo>
                  <a:pt x="2595371" y="9143"/>
                </a:lnTo>
                <a:lnTo>
                  <a:pt x="2590799" y="9143"/>
                </a:lnTo>
                <a:lnTo>
                  <a:pt x="2586227" y="4571"/>
                </a:lnTo>
                <a:close/>
              </a:path>
              <a:path w="2595879" h="1257300">
                <a:moveTo>
                  <a:pt x="2595371" y="1248155"/>
                </a:moveTo>
                <a:lnTo>
                  <a:pt x="2590799" y="1248155"/>
                </a:lnTo>
                <a:lnTo>
                  <a:pt x="2586227" y="1252727"/>
                </a:lnTo>
                <a:lnTo>
                  <a:pt x="2595371" y="1252727"/>
                </a:lnTo>
                <a:lnTo>
                  <a:pt x="2595371" y="1248155"/>
                </a:lnTo>
                <a:close/>
              </a:path>
              <a:path w="2595879" h="12573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595879" h="1257300">
                <a:moveTo>
                  <a:pt x="258622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586227" y="9143"/>
                </a:lnTo>
                <a:lnTo>
                  <a:pt x="2586227" y="4571"/>
                </a:lnTo>
                <a:close/>
              </a:path>
              <a:path w="2595879" h="1257300">
                <a:moveTo>
                  <a:pt x="2595371" y="4571"/>
                </a:moveTo>
                <a:lnTo>
                  <a:pt x="2586227" y="4571"/>
                </a:lnTo>
                <a:lnTo>
                  <a:pt x="2590799" y="9143"/>
                </a:lnTo>
                <a:lnTo>
                  <a:pt x="2595371" y="9143"/>
                </a:lnTo>
                <a:lnTo>
                  <a:pt x="2595371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73630" y="4406897"/>
            <a:ext cx="1946910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Basic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alcul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443865" marR="434340" indent="-635" algn="ctr">
              <a:lnSpc>
                <a:spcPct val="126899"/>
              </a:lnSpc>
              <a:spcBef>
                <a:spcPts val="400"/>
              </a:spcBef>
            </a:pP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spc="-5" dirty="0">
                <a:latin typeface="Calibri"/>
                <a:cs typeface="Calibri"/>
              </a:rPr>
              <a:t>di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on() su</a:t>
            </a:r>
            <a:r>
              <a:rPr sz="1600" spc="-20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act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6367" y="5891021"/>
            <a:ext cx="1450975" cy="0"/>
          </a:xfrm>
          <a:custGeom>
            <a:avLst/>
            <a:gdLst/>
            <a:ahLst/>
            <a:cxnLst/>
            <a:rect l="l" t="t" r="r" b="b"/>
            <a:pathLst>
              <a:path w="1450975">
                <a:moveTo>
                  <a:pt x="1450767" y="0"/>
                </a:moveTo>
                <a:lnTo>
                  <a:pt x="2901695" y="0"/>
                </a:lnTo>
              </a:path>
            </a:pathLst>
          </a:custGeom>
          <a:ln w="3175">
            <a:solidFill>
              <a:srgbClr val="F4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1027" y="5885688"/>
            <a:ext cx="2912745" cy="901065"/>
          </a:xfrm>
          <a:custGeom>
            <a:avLst/>
            <a:gdLst/>
            <a:ahLst/>
            <a:cxnLst/>
            <a:rect l="l" t="t" r="r" b="b"/>
            <a:pathLst>
              <a:path w="2912745" h="901065">
                <a:moveTo>
                  <a:pt x="29062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896111"/>
                </a:lnTo>
                <a:lnTo>
                  <a:pt x="1523" y="899159"/>
                </a:lnTo>
                <a:lnTo>
                  <a:pt x="4571" y="900683"/>
                </a:lnTo>
                <a:lnTo>
                  <a:pt x="2906267" y="900683"/>
                </a:lnTo>
                <a:lnTo>
                  <a:pt x="2910839" y="899159"/>
                </a:lnTo>
                <a:lnTo>
                  <a:pt x="2912363" y="896111"/>
                </a:lnTo>
                <a:lnTo>
                  <a:pt x="4572" y="896111"/>
                </a:lnTo>
                <a:lnTo>
                  <a:pt x="4572" y="6095"/>
                </a:lnTo>
                <a:lnTo>
                  <a:pt x="2912363" y="6095"/>
                </a:lnTo>
                <a:lnTo>
                  <a:pt x="2910839" y="1523"/>
                </a:lnTo>
                <a:lnTo>
                  <a:pt x="2906267" y="0"/>
                </a:lnTo>
                <a:close/>
              </a:path>
              <a:path w="2912745" h="901065">
                <a:moveTo>
                  <a:pt x="2906268" y="6095"/>
                </a:moveTo>
                <a:lnTo>
                  <a:pt x="2906268" y="896111"/>
                </a:lnTo>
                <a:lnTo>
                  <a:pt x="2912363" y="896111"/>
                </a:lnTo>
                <a:lnTo>
                  <a:pt x="2912363" y="6095"/>
                </a:lnTo>
                <a:lnTo>
                  <a:pt x="2906268" y="609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5890260"/>
            <a:ext cx="2901695" cy="891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1027" y="5885688"/>
            <a:ext cx="2912745" cy="901065"/>
          </a:xfrm>
          <a:custGeom>
            <a:avLst/>
            <a:gdLst/>
            <a:ahLst/>
            <a:cxnLst/>
            <a:rect l="l" t="t" r="r" b="b"/>
            <a:pathLst>
              <a:path w="2912745" h="901065">
                <a:moveTo>
                  <a:pt x="29062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896111"/>
                </a:lnTo>
                <a:lnTo>
                  <a:pt x="1523" y="899159"/>
                </a:lnTo>
                <a:lnTo>
                  <a:pt x="4571" y="900683"/>
                </a:lnTo>
                <a:lnTo>
                  <a:pt x="2906267" y="900683"/>
                </a:lnTo>
                <a:lnTo>
                  <a:pt x="2910839" y="899159"/>
                </a:lnTo>
                <a:lnTo>
                  <a:pt x="2912363" y="896111"/>
                </a:lnTo>
                <a:lnTo>
                  <a:pt x="10667" y="896111"/>
                </a:lnTo>
                <a:lnTo>
                  <a:pt x="4571" y="891539"/>
                </a:lnTo>
                <a:lnTo>
                  <a:pt x="10667" y="8915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2912363" y="6095"/>
                </a:lnTo>
                <a:lnTo>
                  <a:pt x="2910839" y="1523"/>
                </a:lnTo>
                <a:lnTo>
                  <a:pt x="2906267" y="0"/>
                </a:lnTo>
                <a:close/>
              </a:path>
              <a:path w="2912745" h="901065">
                <a:moveTo>
                  <a:pt x="10667" y="891539"/>
                </a:moveTo>
                <a:lnTo>
                  <a:pt x="4571" y="891539"/>
                </a:lnTo>
                <a:lnTo>
                  <a:pt x="10667" y="896111"/>
                </a:lnTo>
                <a:lnTo>
                  <a:pt x="10667" y="891539"/>
                </a:lnTo>
                <a:close/>
              </a:path>
              <a:path w="2912745" h="901065">
                <a:moveTo>
                  <a:pt x="2901695" y="891539"/>
                </a:moveTo>
                <a:lnTo>
                  <a:pt x="10667" y="891539"/>
                </a:lnTo>
                <a:lnTo>
                  <a:pt x="10667" y="896111"/>
                </a:lnTo>
                <a:lnTo>
                  <a:pt x="2901695" y="896111"/>
                </a:lnTo>
                <a:lnTo>
                  <a:pt x="2901695" y="891539"/>
                </a:lnTo>
                <a:close/>
              </a:path>
              <a:path w="2912745" h="901065">
                <a:moveTo>
                  <a:pt x="2901695" y="6095"/>
                </a:moveTo>
                <a:lnTo>
                  <a:pt x="2901695" y="896111"/>
                </a:lnTo>
                <a:lnTo>
                  <a:pt x="2906267" y="891539"/>
                </a:lnTo>
                <a:lnTo>
                  <a:pt x="2912363" y="891539"/>
                </a:lnTo>
                <a:lnTo>
                  <a:pt x="2912363" y="10667"/>
                </a:lnTo>
                <a:lnTo>
                  <a:pt x="2906267" y="10667"/>
                </a:lnTo>
                <a:lnTo>
                  <a:pt x="2901695" y="6095"/>
                </a:lnTo>
                <a:close/>
              </a:path>
              <a:path w="2912745" h="901065">
                <a:moveTo>
                  <a:pt x="2912363" y="891539"/>
                </a:moveTo>
                <a:lnTo>
                  <a:pt x="2906267" y="891539"/>
                </a:lnTo>
                <a:lnTo>
                  <a:pt x="2901695" y="896111"/>
                </a:lnTo>
                <a:lnTo>
                  <a:pt x="2912363" y="896111"/>
                </a:lnTo>
                <a:lnTo>
                  <a:pt x="2912363" y="891539"/>
                </a:lnTo>
                <a:close/>
              </a:path>
              <a:path w="2912745" h="901065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2912745" h="901065">
                <a:moveTo>
                  <a:pt x="2901695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2901695" y="10667"/>
                </a:lnTo>
                <a:lnTo>
                  <a:pt x="2901695" y="6095"/>
                </a:lnTo>
                <a:close/>
              </a:path>
              <a:path w="2912745" h="901065">
                <a:moveTo>
                  <a:pt x="2912363" y="6095"/>
                </a:moveTo>
                <a:lnTo>
                  <a:pt x="2901695" y="6095"/>
                </a:lnTo>
                <a:lnTo>
                  <a:pt x="2906267" y="10667"/>
                </a:lnTo>
                <a:lnTo>
                  <a:pt x="2912363" y="10667"/>
                </a:lnTo>
                <a:lnTo>
                  <a:pt x="2912363" y="609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06242" y="5920230"/>
            <a:ext cx="168338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ie</a:t>
            </a:r>
            <a:r>
              <a:rPr sz="2400" b="1" spc="-3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ficCalc</a:t>
            </a:r>
            <a:endParaRPr sz="2400">
              <a:latin typeface="Calibri"/>
              <a:cs typeface="Calibri"/>
            </a:endParaRPr>
          </a:p>
          <a:p>
            <a:pPr marL="40005" marR="5080" indent="-27940">
              <a:lnSpc>
                <a:spcPts val="1760"/>
              </a:lnSpc>
              <a:spcBef>
                <a:spcPts val="680"/>
              </a:spcBef>
            </a:pP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cula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eSine</a:t>
            </a:r>
            <a:r>
              <a:rPr sz="1600" spc="-10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() 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cula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eCos</a:t>
            </a:r>
            <a:r>
              <a:rPr sz="1600" spc="-10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ue()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1427" y="5149596"/>
            <a:ext cx="3211195" cy="1333500"/>
          </a:xfrm>
          <a:custGeom>
            <a:avLst/>
            <a:gdLst/>
            <a:ahLst/>
            <a:cxnLst/>
            <a:rect l="l" t="t" r="r" b="b"/>
            <a:pathLst>
              <a:path w="3211195" h="1333500">
                <a:moveTo>
                  <a:pt x="320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1975"/>
                </a:lnTo>
                <a:lnTo>
                  <a:pt x="4571" y="1333499"/>
                </a:lnTo>
                <a:lnTo>
                  <a:pt x="3204971" y="1333499"/>
                </a:lnTo>
                <a:lnTo>
                  <a:pt x="3209543" y="1331975"/>
                </a:lnTo>
                <a:lnTo>
                  <a:pt x="3211067" y="1327403"/>
                </a:lnTo>
                <a:lnTo>
                  <a:pt x="4572" y="1327403"/>
                </a:lnTo>
                <a:lnTo>
                  <a:pt x="4572" y="4571"/>
                </a:lnTo>
                <a:lnTo>
                  <a:pt x="3211067" y="4571"/>
                </a:lnTo>
                <a:lnTo>
                  <a:pt x="3209543" y="1523"/>
                </a:lnTo>
                <a:lnTo>
                  <a:pt x="3204971" y="0"/>
                </a:lnTo>
                <a:close/>
              </a:path>
              <a:path w="3211195" h="1333500">
                <a:moveTo>
                  <a:pt x="3204972" y="4571"/>
                </a:moveTo>
                <a:lnTo>
                  <a:pt x="3204972" y="1327403"/>
                </a:lnTo>
                <a:lnTo>
                  <a:pt x="3211067" y="1327403"/>
                </a:lnTo>
                <a:lnTo>
                  <a:pt x="3211067" y="4571"/>
                </a:lnTo>
                <a:lnTo>
                  <a:pt x="3204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5154167"/>
            <a:ext cx="3200399" cy="1322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1427" y="5149596"/>
            <a:ext cx="3211195" cy="1333500"/>
          </a:xfrm>
          <a:custGeom>
            <a:avLst/>
            <a:gdLst/>
            <a:ahLst/>
            <a:cxnLst/>
            <a:rect l="l" t="t" r="r" b="b"/>
            <a:pathLst>
              <a:path w="3211195" h="1333500">
                <a:moveTo>
                  <a:pt x="320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1975"/>
                </a:lnTo>
                <a:lnTo>
                  <a:pt x="4571" y="1333499"/>
                </a:lnTo>
                <a:lnTo>
                  <a:pt x="3204971" y="1333499"/>
                </a:lnTo>
                <a:lnTo>
                  <a:pt x="3209543" y="1331975"/>
                </a:lnTo>
                <a:lnTo>
                  <a:pt x="3211067" y="1327403"/>
                </a:lnTo>
                <a:lnTo>
                  <a:pt x="10667" y="1327403"/>
                </a:lnTo>
                <a:lnTo>
                  <a:pt x="4571" y="1322831"/>
                </a:lnTo>
                <a:lnTo>
                  <a:pt x="10667" y="13228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211067" y="4571"/>
                </a:lnTo>
                <a:lnTo>
                  <a:pt x="3209543" y="1523"/>
                </a:lnTo>
                <a:lnTo>
                  <a:pt x="3204971" y="0"/>
                </a:lnTo>
                <a:close/>
              </a:path>
              <a:path w="3211195" h="1333500">
                <a:moveTo>
                  <a:pt x="10667" y="1322831"/>
                </a:moveTo>
                <a:lnTo>
                  <a:pt x="4571" y="1322831"/>
                </a:lnTo>
                <a:lnTo>
                  <a:pt x="10667" y="1327403"/>
                </a:lnTo>
                <a:lnTo>
                  <a:pt x="10667" y="1322831"/>
                </a:lnTo>
                <a:close/>
              </a:path>
              <a:path w="3211195" h="1333500">
                <a:moveTo>
                  <a:pt x="3200399" y="1322831"/>
                </a:moveTo>
                <a:lnTo>
                  <a:pt x="10667" y="1322831"/>
                </a:lnTo>
                <a:lnTo>
                  <a:pt x="10667" y="1327403"/>
                </a:lnTo>
                <a:lnTo>
                  <a:pt x="3200399" y="1327403"/>
                </a:lnTo>
                <a:lnTo>
                  <a:pt x="3200399" y="1322831"/>
                </a:lnTo>
                <a:close/>
              </a:path>
              <a:path w="3211195" h="1333500">
                <a:moveTo>
                  <a:pt x="3200399" y="4571"/>
                </a:moveTo>
                <a:lnTo>
                  <a:pt x="3200399" y="1327403"/>
                </a:lnTo>
                <a:lnTo>
                  <a:pt x="3204971" y="1322831"/>
                </a:lnTo>
                <a:lnTo>
                  <a:pt x="3211067" y="1322831"/>
                </a:lnTo>
                <a:lnTo>
                  <a:pt x="3211067" y="9143"/>
                </a:lnTo>
                <a:lnTo>
                  <a:pt x="3204971" y="9143"/>
                </a:lnTo>
                <a:lnTo>
                  <a:pt x="3200399" y="4571"/>
                </a:lnTo>
                <a:close/>
              </a:path>
              <a:path w="3211195" h="1333500">
                <a:moveTo>
                  <a:pt x="3211067" y="1322831"/>
                </a:moveTo>
                <a:lnTo>
                  <a:pt x="3204971" y="1322831"/>
                </a:lnTo>
                <a:lnTo>
                  <a:pt x="3200399" y="1327403"/>
                </a:lnTo>
                <a:lnTo>
                  <a:pt x="3211067" y="1327403"/>
                </a:lnTo>
                <a:lnTo>
                  <a:pt x="3211067" y="1322831"/>
                </a:lnTo>
                <a:close/>
              </a:path>
              <a:path w="3211195" h="13335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211195" h="1333500">
                <a:moveTo>
                  <a:pt x="3200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200399" y="9143"/>
                </a:lnTo>
                <a:lnTo>
                  <a:pt x="3200399" y="4571"/>
                </a:lnTo>
                <a:close/>
              </a:path>
              <a:path w="3211195" h="1333500">
                <a:moveTo>
                  <a:pt x="3211067" y="4571"/>
                </a:moveTo>
                <a:lnTo>
                  <a:pt x="3200399" y="4571"/>
                </a:lnTo>
                <a:lnTo>
                  <a:pt x="3204971" y="9143"/>
                </a:lnTo>
                <a:lnTo>
                  <a:pt x="3211067" y="9143"/>
                </a:lnTo>
                <a:lnTo>
                  <a:pt x="3211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76307" y="5221125"/>
            <a:ext cx="300799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ScientificCalc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ula</a:t>
            </a:r>
            <a:r>
              <a:rPr sz="1600" spc="-10" dirty="0">
                <a:latin typeface="Arial"/>
                <a:cs typeface="Arial"/>
              </a:rPr>
              <a:t>te the</a:t>
            </a:r>
            <a:r>
              <a:rPr sz="1600" spc="-5" dirty="0">
                <a:latin typeface="Arial"/>
                <a:cs typeface="Arial"/>
              </a:rPr>
              <a:t> sin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 perform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ubtract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 methods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nherited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BasicCalculator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E</a:t>
            </a:r>
            <a:r>
              <a:rPr sz="4400" spc="5" dirty="0"/>
              <a:t>x</a:t>
            </a:r>
            <a:r>
              <a:rPr sz="4400" dirty="0"/>
              <a:t>tends</a:t>
            </a:r>
            <a:r>
              <a:rPr sz="4400" spc="-45" dirty="0"/>
              <a:t> </a:t>
            </a:r>
            <a:r>
              <a:rPr sz="4400" spc="-120" dirty="0"/>
              <a:t>K</a:t>
            </a:r>
            <a:r>
              <a:rPr sz="4400" dirty="0"/>
              <a:t>e</a:t>
            </a:r>
            <a:r>
              <a:rPr sz="4400" spc="5" dirty="0"/>
              <a:t>yw</a:t>
            </a:r>
            <a:r>
              <a:rPr sz="4400" dirty="0"/>
              <a:t>ord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27605"/>
            <a:ext cx="582295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deri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subcla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from pa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ent 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sub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class,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i="1" spc="-1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tends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227" y="3297935"/>
            <a:ext cx="2982595" cy="588645"/>
          </a:xfrm>
          <a:custGeom>
            <a:avLst/>
            <a:gdLst/>
            <a:ahLst/>
            <a:cxnLst/>
            <a:rect l="l" t="t" r="r" b="b"/>
            <a:pathLst>
              <a:path w="2982595" h="588645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88645">
                <a:moveTo>
                  <a:pt x="2976372" y="4571"/>
                </a:moveTo>
                <a:lnTo>
                  <a:pt x="2976372" y="588263"/>
                </a:lnTo>
                <a:lnTo>
                  <a:pt x="2982467" y="588263"/>
                </a:lnTo>
                <a:lnTo>
                  <a:pt x="2982467" y="4571"/>
                </a:lnTo>
                <a:lnTo>
                  <a:pt x="29763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3302508"/>
            <a:ext cx="2971799" cy="58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227" y="3297935"/>
            <a:ext cx="2982595" cy="588645"/>
          </a:xfrm>
          <a:custGeom>
            <a:avLst/>
            <a:gdLst/>
            <a:ahLst/>
            <a:cxnLst/>
            <a:rect l="l" t="t" r="r" b="b"/>
            <a:pathLst>
              <a:path w="2982595" h="588645">
                <a:moveTo>
                  <a:pt x="2976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982467" y="4571"/>
                </a:lnTo>
                <a:lnTo>
                  <a:pt x="2980943" y="1523"/>
                </a:lnTo>
                <a:lnTo>
                  <a:pt x="2976371" y="0"/>
                </a:lnTo>
                <a:close/>
              </a:path>
              <a:path w="2982595" h="588645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2982595" h="588645">
                <a:moveTo>
                  <a:pt x="2971800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2971800" y="588263"/>
                </a:lnTo>
                <a:lnTo>
                  <a:pt x="2971800" y="583691"/>
                </a:lnTo>
                <a:close/>
              </a:path>
              <a:path w="2982595" h="588645">
                <a:moveTo>
                  <a:pt x="2971799" y="4571"/>
                </a:moveTo>
                <a:lnTo>
                  <a:pt x="2971800" y="588263"/>
                </a:lnTo>
                <a:lnTo>
                  <a:pt x="2976371" y="583691"/>
                </a:lnTo>
                <a:lnTo>
                  <a:pt x="2982467" y="583691"/>
                </a:lnTo>
                <a:lnTo>
                  <a:pt x="2982467" y="9143"/>
                </a:lnTo>
                <a:lnTo>
                  <a:pt x="2976371" y="9143"/>
                </a:lnTo>
                <a:lnTo>
                  <a:pt x="2971799" y="4571"/>
                </a:lnTo>
                <a:close/>
              </a:path>
              <a:path w="2982595" h="588645">
                <a:moveTo>
                  <a:pt x="2982467" y="583691"/>
                </a:moveTo>
                <a:lnTo>
                  <a:pt x="2976371" y="583691"/>
                </a:lnTo>
                <a:lnTo>
                  <a:pt x="2971800" y="588263"/>
                </a:lnTo>
                <a:lnTo>
                  <a:pt x="2982467" y="588263"/>
                </a:lnTo>
                <a:lnTo>
                  <a:pt x="2982467" y="583691"/>
                </a:lnTo>
                <a:close/>
              </a:path>
              <a:path w="2982595" h="58864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982595" h="588645">
                <a:moveTo>
                  <a:pt x="2971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971799" y="9143"/>
                </a:lnTo>
                <a:lnTo>
                  <a:pt x="2971799" y="4571"/>
                </a:lnTo>
                <a:close/>
              </a:path>
              <a:path w="2982595" h="588645">
                <a:moveTo>
                  <a:pt x="2982467" y="4571"/>
                </a:moveTo>
                <a:lnTo>
                  <a:pt x="2971799" y="4571"/>
                </a:lnTo>
                <a:lnTo>
                  <a:pt x="2976371" y="9143"/>
                </a:lnTo>
                <a:lnTo>
                  <a:pt x="2982467" y="9143"/>
                </a:lnTo>
                <a:lnTo>
                  <a:pt x="29824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7100" y="3367901"/>
            <a:ext cx="266065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parent</a:t>
            </a:r>
            <a:r>
              <a:rPr sz="1600" spc="-5" dirty="0">
                <a:latin typeface="Arial"/>
                <a:cs typeface="Arial"/>
              </a:rPr>
              <a:t> cla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BasicCalculator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5027" y="3119628"/>
            <a:ext cx="4963795" cy="767080"/>
          </a:xfrm>
          <a:custGeom>
            <a:avLst/>
            <a:gdLst/>
            <a:ahLst/>
            <a:cxnLst/>
            <a:rect l="l" t="t" r="r" b="b"/>
            <a:pathLst>
              <a:path w="4963795" h="767079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767079">
                <a:moveTo>
                  <a:pt x="4957572" y="4571"/>
                </a:moveTo>
                <a:lnTo>
                  <a:pt x="4957572" y="766571"/>
                </a:lnTo>
                <a:lnTo>
                  <a:pt x="4963667" y="766571"/>
                </a:lnTo>
                <a:lnTo>
                  <a:pt x="4963667" y="4571"/>
                </a:lnTo>
                <a:lnTo>
                  <a:pt x="49575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600" y="3124200"/>
            <a:ext cx="4952999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5027" y="3119628"/>
            <a:ext cx="4963795" cy="767080"/>
          </a:xfrm>
          <a:custGeom>
            <a:avLst/>
            <a:gdLst/>
            <a:ahLst/>
            <a:cxnLst/>
            <a:rect l="l" t="t" r="r" b="b"/>
            <a:pathLst>
              <a:path w="4963795" h="767079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0667" y="766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767079">
                <a:moveTo>
                  <a:pt x="4952999" y="4571"/>
                </a:moveTo>
                <a:lnTo>
                  <a:pt x="4952999" y="766571"/>
                </a:lnTo>
                <a:lnTo>
                  <a:pt x="4963667" y="766571"/>
                </a:lnTo>
                <a:lnTo>
                  <a:pt x="4963667" y="10667"/>
                </a:lnTo>
                <a:lnTo>
                  <a:pt x="4957571" y="10667"/>
                </a:lnTo>
                <a:lnTo>
                  <a:pt x="4952999" y="4571"/>
                </a:lnTo>
                <a:close/>
              </a:path>
              <a:path w="4963795" h="767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963795" h="767079">
                <a:moveTo>
                  <a:pt x="495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952999" y="10667"/>
                </a:lnTo>
                <a:lnTo>
                  <a:pt x="4952999" y="4571"/>
                </a:lnTo>
                <a:close/>
              </a:path>
              <a:path w="4963795" h="767079">
                <a:moveTo>
                  <a:pt x="4963667" y="4571"/>
                </a:moveTo>
                <a:lnTo>
                  <a:pt x="4952999" y="4571"/>
                </a:lnTo>
                <a:lnTo>
                  <a:pt x="4957571" y="10667"/>
                </a:lnTo>
                <a:lnTo>
                  <a:pt x="4963667" y="10667"/>
                </a:lnTo>
                <a:lnTo>
                  <a:pt x="49636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9829" y="3191168"/>
            <a:ext cx="465328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Now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reate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another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ScientificCalc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extends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BasicCalculator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 that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herit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BasicCalculator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4191000"/>
            <a:ext cx="2734055" cy="2410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0455" y="4191000"/>
            <a:ext cx="4657344" cy="190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2227" y="3889247"/>
            <a:ext cx="2982595" cy="0"/>
          </a:xfrm>
          <a:custGeom>
            <a:avLst/>
            <a:gdLst/>
            <a:ahLst/>
            <a:cxnLst/>
            <a:rect l="l" t="t" r="r" b="b"/>
            <a:pathLst>
              <a:path w="2982595">
                <a:moveTo>
                  <a:pt x="0" y="0"/>
                </a:moveTo>
                <a:lnTo>
                  <a:pt x="2982467" y="0"/>
                </a:lnTo>
              </a:path>
            </a:pathLst>
          </a:custGeom>
          <a:ln w="7366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5027" y="3886200"/>
            <a:ext cx="4963795" cy="74930"/>
          </a:xfrm>
          <a:custGeom>
            <a:avLst/>
            <a:gdLst/>
            <a:ahLst/>
            <a:cxnLst/>
            <a:rect l="l" t="t" r="r" b="b"/>
            <a:pathLst>
              <a:path w="4963795" h="74929">
                <a:moveTo>
                  <a:pt x="4572" y="0"/>
                </a:moveTo>
                <a:lnTo>
                  <a:pt x="0" y="0"/>
                </a:lnTo>
                <a:lnTo>
                  <a:pt x="0" y="70104"/>
                </a:lnTo>
                <a:lnTo>
                  <a:pt x="1523" y="73152"/>
                </a:lnTo>
                <a:lnTo>
                  <a:pt x="4571" y="74676"/>
                </a:lnTo>
                <a:lnTo>
                  <a:pt x="4957571" y="74676"/>
                </a:lnTo>
                <a:lnTo>
                  <a:pt x="4962143" y="73152"/>
                </a:lnTo>
                <a:lnTo>
                  <a:pt x="4963667" y="70104"/>
                </a:lnTo>
                <a:lnTo>
                  <a:pt x="4572" y="70104"/>
                </a:lnTo>
                <a:lnTo>
                  <a:pt x="4572" y="0"/>
                </a:lnTo>
                <a:close/>
              </a:path>
              <a:path w="4963795" h="74929">
                <a:moveTo>
                  <a:pt x="4963667" y="0"/>
                </a:moveTo>
                <a:lnTo>
                  <a:pt x="4957572" y="0"/>
                </a:lnTo>
                <a:lnTo>
                  <a:pt x="4957572" y="70104"/>
                </a:lnTo>
                <a:lnTo>
                  <a:pt x="4963667" y="70104"/>
                </a:lnTo>
                <a:lnTo>
                  <a:pt x="496366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9600" y="3886200"/>
            <a:ext cx="4952999" cy="70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5027" y="3886200"/>
            <a:ext cx="4963795" cy="74930"/>
          </a:xfrm>
          <a:custGeom>
            <a:avLst/>
            <a:gdLst/>
            <a:ahLst/>
            <a:cxnLst/>
            <a:rect l="l" t="t" r="r" b="b"/>
            <a:pathLst>
              <a:path w="4963795" h="74929">
                <a:moveTo>
                  <a:pt x="10667" y="0"/>
                </a:moveTo>
                <a:lnTo>
                  <a:pt x="0" y="0"/>
                </a:lnTo>
                <a:lnTo>
                  <a:pt x="0" y="70104"/>
                </a:lnTo>
                <a:lnTo>
                  <a:pt x="1523" y="73152"/>
                </a:lnTo>
                <a:lnTo>
                  <a:pt x="4571" y="74676"/>
                </a:lnTo>
                <a:lnTo>
                  <a:pt x="4957571" y="74676"/>
                </a:lnTo>
                <a:lnTo>
                  <a:pt x="4962143" y="73152"/>
                </a:lnTo>
                <a:lnTo>
                  <a:pt x="4963667" y="70104"/>
                </a:lnTo>
                <a:lnTo>
                  <a:pt x="10667" y="70104"/>
                </a:lnTo>
                <a:lnTo>
                  <a:pt x="4571" y="65532"/>
                </a:lnTo>
                <a:lnTo>
                  <a:pt x="10667" y="65532"/>
                </a:lnTo>
                <a:lnTo>
                  <a:pt x="10667" y="0"/>
                </a:lnTo>
                <a:close/>
              </a:path>
              <a:path w="4963795" h="74929">
                <a:moveTo>
                  <a:pt x="10667" y="65532"/>
                </a:moveTo>
                <a:lnTo>
                  <a:pt x="4571" y="65532"/>
                </a:lnTo>
                <a:lnTo>
                  <a:pt x="10667" y="70104"/>
                </a:lnTo>
                <a:lnTo>
                  <a:pt x="10667" y="65532"/>
                </a:lnTo>
                <a:close/>
              </a:path>
              <a:path w="4963795" h="74929">
                <a:moveTo>
                  <a:pt x="4952999" y="65532"/>
                </a:moveTo>
                <a:lnTo>
                  <a:pt x="10667" y="65532"/>
                </a:lnTo>
                <a:lnTo>
                  <a:pt x="10667" y="70104"/>
                </a:lnTo>
                <a:lnTo>
                  <a:pt x="4952999" y="70104"/>
                </a:lnTo>
                <a:lnTo>
                  <a:pt x="4952999" y="65532"/>
                </a:lnTo>
                <a:close/>
              </a:path>
              <a:path w="4963795" h="74929">
                <a:moveTo>
                  <a:pt x="4963667" y="0"/>
                </a:moveTo>
                <a:lnTo>
                  <a:pt x="4952999" y="0"/>
                </a:lnTo>
                <a:lnTo>
                  <a:pt x="4952999" y="70104"/>
                </a:lnTo>
                <a:lnTo>
                  <a:pt x="4957571" y="65532"/>
                </a:lnTo>
                <a:lnTo>
                  <a:pt x="4963667" y="65532"/>
                </a:lnTo>
                <a:lnTo>
                  <a:pt x="4963667" y="0"/>
                </a:lnTo>
                <a:close/>
              </a:path>
              <a:path w="4963795" h="74929">
                <a:moveTo>
                  <a:pt x="4963667" y="65532"/>
                </a:moveTo>
                <a:lnTo>
                  <a:pt x="4957571" y="65532"/>
                </a:lnTo>
                <a:lnTo>
                  <a:pt x="4952999" y="70104"/>
                </a:lnTo>
                <a:lnTo>
                  <a:pt x="4963667" y="70104"/>
                </a:lnTo>
                <a:lnTo>
                  <a:pt x="4963667" y="65532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spc="-90" dirty="0"/>
              <a:t>F</a:t>
            </a:r>
            <a:r>
              <a:rPr sz="4400" dirty="0"/>
              <a:t>eatures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dirty="0"/>
              <a:t>Subcla</a:t>
            </a:r>
            <a:r>
              <a:rPr sz="4400" spc="-10" dirty="0"/>
              <a:t>s</a:t>
            </a:r>
            <a:r>
              <a:rPr sz="4400" dirty="0"/>
              <a:t>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4648200"/>
            <a:ext cx="7010400" cy="2209800"/>
          </a:xfrm>
          <a:custGeom>
            <a:avLst/>
            <a:gdLst/>
            <a:ahLst/>
            <a:cxnLst/>
            <a:rect l="l" t="t" r="r" b="b"/>
            <a:pathLst>
              <a:path w="7010400" h="2209800">
                <a:moveTo>
                  <a:pt x="0" y="2209799"/>
                </a:moveTo>
                <a:lnTo>
                  <a:pt x="7010399" y="2209799"/>
                </a:lnTo>
                <a:lnTo>
                  <a:pt x="7010399" y="0"/>
                </a:lnTo>
                <a:lnTo>
                  <a:pt x="0" y="0"/>
                </a:lnTo>
                <a:lnTo>
                  <a:pt x="0" y="220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608" y="4636008"/>
            <a:ext cx="7036434" cy="2235835"/>
          </a:xfrm>
          <a:custGeom>
            <a:avLst/>
            <a:gdLst/>
            <a:ahLst/>
            <a:cxnLst/>
            <a:rect l="l" t="t" r="r" b="b"/>
            <a:pathLst>
              <a:path w="7036434" h="2235834">
                <a:moveTo>
                  <a:pt x="7030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229611"/>
                </a:lnTo>
                <a:lnTo>
                  <a:pt x="6095" y="2235707"/>
                </a:lnTo>
                <a:lnTo>
                  <a:pt x="7030211" y="2235707"/>
                </a:lnTo>
                <a:lnTo>
                  <a:pt x="7036307" y="2229611"/>
                </a:lnTo>
                <a:lnTo>
                  <a:pt x="7036307" y="2221991"/>
                </a:lnTo>
                <a:lnTo>
                  <a:pt x="25907" y="2221991"/>
                </a:lnTo>
                <a:lnTo>
                  <a:pt x="12191" y="2209799"/>
                </a:lnTo>
                <a:lnTo>
                  <a:pt x="25907" y="2209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7036307" y="12191"/>
                </a:lnTo>
                <a:lnTo>
                  <a:pt x="7036307" y="6095"/>
                </a:lnTo>
                <a:lnTo>
                  <a:pt x="7030211" y="0"/>
                </a:lnTo>
                <a:close/>
              </a:path>
              <a:path w="7036434" h="2235834">
                <a:moveTo>
                  <a:pt x="25907" y="2209799"/>
                </a:moveTo>
                <a:lnTo>
                  <a:pt x="12191" y="2209799"/>
                </a:lnTo>
                <a:lnTo>
                  <a:pt x="25907" y="2221991"/>
                </a:lnTo>
                <a:lnTo>
                  <a:pt x="25907" y="2209799"/>
                </a:lnTo>
                <a:close/>
              </a:path>
              <a:path w="7036434" h="2235834">
                <a:moveTo>
                  <a:pt x="7010399" y="2209799"/>
                </a:moveTo>
                <a:lnTo>
                  <a:pt x="25907" y="2209799"/>
                </a:lnTo>
                <a:lnTo>
                  <a:pt x="25907" y="2221991"/>
                </a:lnTo>
                <a:lnTo>
                  <a:pt x="7010399" y="2221991"/>
                </a:lnTo>
                <a:lnTo>
                  <a:pt x="7010399" y="2209799"/>
                </a:lnTo>
                <a:close/>
              </a:path>
              <a:path w="7036434" h="2235834">
                <a:moveTo>
                  <a:pt x="7010399" y="12191"/>
                </a:moveTo>
                <a:lnTo>
                  <a:pt x="7010399" y="2221991"/>
                </a:lnTo>
                <a:lnTo>
                  <a:pt x="7022591" y="2209799"/>
                </a:lnTo>
                <a:lnTo>
                  <a:pt x="7036307" y="2209799"/>
                </a:lnTo>
                <a:lnTo>
                  <a:pt x="7036307" y="25907"/>
                </a:lnTo>
                <a:lnTo>
                  <a:pt x="7022591" y="25907"/>
                </a:lnTo>
                <a:lnTo>
                  <a:pt x="7010399" y="12191"/>
                </a:lnTo>
                <a:close/>
              </a:path>
              <a:path w="7036434" h="2235834">
                <a:moveTo>
                  <a:pt x="7036307" y="2209799"/>
                </a:moveTo>
                <a:lnTo>
                  <a:pt x="7022591" y="2209799"/>
                </a:lnTo>
                <a:lnTo>
                  <a:pt x="7010399" y="2221991"/>
                </a:lnTo>
                <a:lnTo>
                  <a:pt x="7036307" y="2221991"/>
                </a:lnTo>
                <a:lnTo>
                  <a:pt x="7036307" y="2209799"/>
                </a:lnTo>
                <a:close/>
              </a:path>
              <a:path w="7036434" h="223583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7036434" h="2235834">
                <a:moveTo>
                  <a:pt x="7010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7010399" y="25907"/>
                </a:lnTo>
                <a:lnTo>
                  <a:pt x="7010399" y="12191"/>
                </a:lnTo>
                <a:close/>
              </a:path>
              <a:path w="7036434" h="2235834">
                <a:moveTo>
                  <a:pt x="7036307" y="12191"/>
                </a:moveTo>
                <a:lnTo>
                  <a:pt x="7010399" y="12191"/>
                </a:lnTo>
                <a:lnTo>
                  <a:pt x="7022591" y="25907"/>
                </a:lnTo>
                <a:lnTo>
                  <a:pt x="7036307" y="25907"/>
                </a:lnTo>
                <a:lnTo>
                  <a:pt x="7036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1453" y="6618544"/>
            <a:ext cx="12141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Same </a:t>
            </a:r>
            <a:r>
              <a:rPr sz="1600" b="1" spc="-4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35" dirty="0">
                <a:latin typeface="Calibri"/>
                <a:cs typeface="Calibri"/>
              </a:rPr>
              <a:t>k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9239" y="6618544"/>
            <a:ext cx="14503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Another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4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35" dirty="0">
                <a:latin typeface="Calibri"/>
                <a:cs typeface="Calibri"/>
              </a:rPr>
              <a:t>k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4832604"/>
            <a:ext cx="3429000" cy="1740535"/>
          </a:xfrm>
          <a:custGeom>
            <a:avLst/>
            <a:gdLst/>
            <a:ahLst/>
            <a:cxnLst/>
            <a:rect l="l" t="t" r="r" b="b"/>
            <a:pathLst>
              <a:path w="3429000" h="1740534">
                <a:moveTo>
                  <a:pt x="0" y="1740407"/>
                </a:moveTo>
                <a:lnTo>
                  <a:pt x="3428999" y="1740407"/>
                </a:lnTo>
                <a:lnTo>
                  <a:pt x="3428999" y="0"/>
                </a:lnTo>
                <a:lnTo>
                  <a:pt x="0" y="0"/>
                </a:lnTo>
                <a:lnTo>
                  <a:pt x="0" y="1740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4820411"/>
            <a:ext cx="3455035" cy="1765300"/>
          </a:xfrm>
          <a:custGeom>
            <a:avLst/>
            <a:gdLst/>
            <a:ahLst/>
            <a:cxnLst/>
            <a:rect l="l" t="t" r="r" b="b"/>
            <a:pathLst>
              <a:path w="3455035" h="1765300">
                <a:moveTo>
                  <a:pt x="3448811" y="0"/>
                </a:moveTo>
                <a:lnTo>
                  <a:pt x="6095" y="0"/>
                </a:lnTo>
                <a:lnTo>
                  <a:pt x="0" y="4571"/>
                </a:lnTo>
                <a:lnTo>
                  <a:pt x="0" y="1758695"/>
                </a:lnTo>
                <a:lnTo>
                  <a:pt x="6095" y="1764791"/>
                </a:lnTo>
                <a:lnTo>
                  <a:pt x="3448811" y="1764791"/>
                </a:lnTo>
                <a:lnTo>
                  <a:pt x="3454907" y="1758695"/>
                </a:lnTo>
                <a:lnTo>
                  <a:pt x="3454907" y="1752599"/>
                </a:lnTo>
                <a:lnTo>
                  <a:pt x="25907" y="1752599"/>
                </a:lnTo>
                <a:lnTo>
                  <a:pt x="12191" y="1738883"/>
                </a:lnTo>
                <a:lnTo>
                  <a:pt x="25907" y="1738883"/>
                </a:lnTo>
                <a:lnTo>
                  <a:pt x="25907" y="24383"/>
                </a:lnTo>
                <a:lnTo>
                  <a:pt x="12191" y="24383"/>
                </a:lnTo>
                <a:lnTo>
                  <a:pt x="25907" y="12191"/>
                </a:lnTo>
                <a:lnTo>
                  <a:pt x="3454907" y="12191"/>
                </a:lnTo>
                <a:lnTo>
                  <a:pt x="3454907" y="4571"/>
                </a:lnTo>
                <a:lnTo>
                  <a:pt x="3448811" y="0"/>
                </a:lnTo>
                <a:close/>
              </a:path>
              <a:path w="3455035" h="1765300">
                <a:moveTo>
                  <a:pt x="25907" y="1738883"/>
                </a:moveTo>
                <a:lnTo>
                  <a:pt x="12191" y="1738883"/>
                </a:lnTo>
                <a:lnTo>
                  <a:pt x="25907" y="1752599"/>
                </a:lnTo>
                <a:lnTo>
                  <a:pt x="25907" y="1738883"/>
                </a:lnTo>
                <a:close/>
              </a:path>
              <a:path w="3455035" h="1765300">
                <a:moveTo>
                  <a:pt x="3428999" y="1738883"/>
                </a:moveTo>
                <a:lnTo>
                  <a:pt x="25907" y="1738883"/>
                </a:lnTo>
                <a:lnTo>
                  <a:pt x="25907" y="1752599"/>
                </a:lnTo>
                <a:lnTo>
                  <a:pt x="3428999" y="1752599"/>
                </a:lnTo>
                <a:lnTo>
                  <a:pt x="3428999" y="1738883"/>
                </a:lnTo>
                <a:close/>
              </a:path>
              <a:path w="3455035" h="1765300">
                <a:moveTo>
                  <a:pt x="3428999" y="12191"/>
                </a:moveTo>
                <a:lnTo>
                  <a:pt x="3428999" y="1752599"/>
                </a:lnTo>
                <a:lnTo>
                  <a:pt x="3441191" y="1738883"/>
                </a:lnTo>
                <a:lnTo>
                  <a:pt x="3454907" y="1738883"/>
                </a:lnTo>
                <a:lnTo>
                  <a:pt x="3454907" y="24383"/>
                </a:lnTo>
                <a:lnTo>
                  <a:pt x="3441191" y="24383"/>
                </a:lnTo>
                <a:lnTo>
                  <a:pt x="3428999" y="12191"/>
                </a:lnTo>
                <a:close/>
              </a:path>
              <a:path w="3455035" h="1765300">
                <a:moveTo>
                  <a:pt x="3454907" y="1738883"/>
                </a:moveTo>
                <a:lnTo>
                  <a:pt x="3441191" y="1738883"/>
                </a:lnTo>
                <a:lnTo>
                  <a:pt x="3428999" y="1752599"/>
                </a:lnTo>
                <a:lnTo>
                  <a:pt x="3454907" y="1752599"/>
                </a:lnTo>
                <a:lnTo>
                  <a:pt x="3454907" y="1738883"/>
                </a:lnTo>
                <a:close/>
              </a:path>
              <a:path w="3455035" h="1765300">
                <a:moveTo>
                  <a:pt x="25907" y="12191"/>
                </a:moveTo>
                <a:lnTo>
                  <a:pt x="12191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3455035" h="1765300">
                <a:moveTo>
                  <a:pt x="3428999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3428999" y="24383"/>
                </a:lnTo>
                <a:lnTo>
                  <a:pt x="3428999" y="12191"/>
                </a:lnTo>
                <a:close/>
              </a:path>
              <a:path w="3455035" h="1765300">
                <a:moveTo>
                  <a:pt x="3454907" y="12191"/>
                </a:moveTo>
                <a:lnTo>
                  <a:pt x="3428999" y="12191"/>
                </a:lnTo>
                <a:lnTo>
                  <a:pt x="3441191" y="24383"/>
                </a:lnTo>
                <a:lnTo>
                  <a:pt x="3454907" y="24383"/>
                </a:lnTo>
                <a:lnTo>
                  <a:pt x="3454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5169408"/>
            <a:ext cx="1077595" cy="1280160"/>
          </a:xfrm>
          <a:custGeom>
            <a:avLst/>
            <a:gdLst/>
            <a:ahLst/>
            <a:cxnLst/>
            <a:rect l="l" t="t" r="r" b="b"/>
            <a:pathLst>
              <a:path w="1077595" h="1280160">
                <a:moveTo>
                  <a:pt x="0" y="1280159"/>
                </a:moveTo>
                <a:lnTo>
                  <a:pt x="1077467" y="1280159"/>
                </a:lnTo>
                <a:lnTo>
                  <a:pt x="1077467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608" y="5155691"/>
            <a:ext cx="1102360" cy="1306195"/>
          </a:xfrm>
          <a:custGeom>
            <a:avLst/>
            <a:gdLst/>
            <a:ahLst/>
            <a:cxnLst/>
            <a:rect l="l" t="t" r="r" b="b"/>
            <a:pathLst>
              <a:path w="1102360" h="1306195">
                <a:moveTo>
                  <a:pt x="10957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299971"/>
                </a:lnTo>
                <a:lnTo>
                  <a:pt x="6095" y="1306067"/>
                </a:lnTo>
                <a:lnTo>
                  <a:pt x="1095755" y="1306067"/>
                </a:lnTo>
                <a:lnTo>
                  <a:pt x="1101851" y="1299971"/>
                </a:lnTo>
                <a:lnTo>
                  <a:pt x="1101851" y="1293875"/>
                </a:lnTo>
                <a:lnTo>
                  <a:pt x="25907" y="1293875"/>
                </a:lnTo>
                <a:lnTo>
                  <a:pt x="12191" y="1280159"/>
                </a:lnTo>
                <a:lnTo>
                  <a:pt x="25907" y="128015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1101851" y="13715"/>
                </a:lnTo>
                <a:lnTo>
                  <a:pt x="1101851" y="6095"/>
                </a:lnTo>
                <a:lnTo>
                  <a:pt x="1095755" y="0"/>
                </a:lnTo>
                <a:close/>
              </a:path>
              <a:path w="1102360" h="1306195">
                <a:moveTo>
                  <a:pt x="25907" y="1280159"/>
                </a:moveTo>
                <a:lnTo>
                  <a:pt x="12191" y="1280159"/>
                </a:lnTo>
                <a:lnTo>
                  <a:pt x="25907" y="1293875"/>
                </a:lnTo>
                <a:lnTo>
                  <a:pt x="25907" y="1280159"/>
                </a:lnTo>
                <a:close/>
              </a:path>
              <a:path w="1102360" h="1306195">
                <a:moveTo>
                  <a:pt x="1077467" y="1280159"/>
                </a:moveTo>
                <a:lnTo>
                  <a:pt x="25907" y="1280159"/>
                </a:lnTo>
                <a:lnTo>
                  <a:pt x="25907" y="1293875"/>
                </a:lnTo>
                <a:lnTo>
                  <a:pt x="1077467" y="1293875"/>
                </a:lnTo>
                <a:lnTo>
                  <a:pt x="1077467" y="1280159"/>
                </a:lnTo>
                <a:close/>
              </a:path>
              <a:path w="1102360" h="1306195">
                <a:moveTo>
                  <a:pt x="1077467" y="13715"/>
                </a:moveTo>
                <a:lnTo>
                  <a:pt x="1077467" y="1293875"/>
                </a:lnTo>
                <a:lnTo>
                  <a:pt x="1089659" y="1280159"/>
                </a:lnTo>
                <a:lnTo>
                  <a:pt x="1101851" y="1280159"/>
                </a:lnTo>
                <a:lnTo>
                  <a:pt x="1101851" y="25907"/>
                </a:lnTo>
                <a:lnTo>
                  <a:pt x="1089659" y="25907"/>
                </a:lnTo>
                <a:lnTo>
                  <a:pt x="1077467" y="13715"/>
                </a:lnTo>
                <a:close/>
              </a:path>
              <a:path w="1102360" h="1306195">
                <a:moveTo>
                  <a:pt x="1101851" y="1280159"/>
                </a:moveTo>
                <a:lnTo>
                  <a:pt x="1089659" y="1280159"/>
                </a:lnTo>
                <a:lnTo>
                  <a:pt x="1077467" y="1293875"/>
                </a:lnTo>
                <a:lnTo>
                  <a:pt x="1101851" y="1293875"/>
                </a:lnTo>
                <a:lnTo>
                  <a:pt x="1101851" y="1280159"/>
                </a:lnTo>
                <a:close/>
              </a:path>
              <a:path w="1102360" h="1306195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1102360" h="1306195">
                <a:moveTo>
                  <a:pt x="1077467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1077467" y="25907"/>
                </a:lnTo>
                <a:lnTo>
                  <a:pt x="1077467" y="13715"/>
                </a:lnTo>
                <a:close/>
              </a:path>
              <a:path w="1102360" h="1306195">
                <a:moveTo>
                  <a:pt x="1101851" y="13715"/>
                </a:moveTo>
                <a:lnTo>
                  <a:pt x="1077467" y="13715"/>
                </a:lnTo>
                <a:lnTo>
                  <a:pt x="1089659" y="25907"/>
                </a:lnTo>
                <a:lnTo>
                  <a:pt x="1101851" y="25907"/>
                </a:lnTo>
                <a:lnTo>
                  <a:pt x="1101851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3407" y="5169408"/>
            <a:ext cx="1228725" cy="1280160"/>
          </a:xfrm>
          <a:custGeom>
            <a:avLst/>
            <a:gdLst/>
            <a:ahLst/>
            <a:cxnLst/>
            <a:rect l="l" t="t" r="r" b="b"/>
            <a:pathLst>
              <a:path w="1228725" h="1280160">
                <a:moveTo>
                  <a:pt x="0" y="1280159"/>
                </a:moveTo>
                <a:lnTo>
                  <a:pt x="1228343" y="1280159"/>
                </a:lnTo>
                <a:lnTo>
                  <a:pt x="1228343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16" y="5155691"/>
            <a:ext cx="1254760" cy="1306195"/>
          </a:xfrm>
          <a:custGeom>
            <a:avLst/>
            <a:gdLst/>
            <a:ahLst/>
            <a:cxnLst/>
            <a:rect l="l" t="t" r="r" b="b"/>
            <a:pathLst>
              <a:path w="1254760" h="1306195">
                <a:moveTo>
                  <a:pt x="1248155" y="0"/>
                </a:moveTo>
                <a:lnTo>
                  <a:pt x="4571" y="0"/>
                </a:lnTo>
                <a:lnTo>
                  <a:pt x="0" y="6095"/>
                </a:lnTo>
                <a:lnTo>
                  <a:pt x="0" y="1299971"/>
                </a:lnTo>
                <a:lnTo>
                  <a:pt x="4571" y="1306067"/>
                </a:lnTo>
                <a:lnTo>
                  <a:pt x="1248155" y="1306067"/>
                </a:lnTo>
                <a:lnTo>
                  <a:pt x="1254251" y="1299971"/>
                </a:lnTo>
                <a:lnTo>
                  <a:pt x="1254251" y="1293875"/>
                </a:lnTo>
                <a:lnTo>
                  <a:pt x="24383" y="1293875"/>
                </a:lnTo>
                <a:lnTo>
                  <a:pt x="12191" y="1280159"/>
                </a:lnTo>
                <a:lnTo>
                  <a:pt x="24383" y="1280159"/>
                </a:lnTo>
                <a:lnTo>
                  <a:pt x="24383" y="25907"/>
                </a:lnTo>
                <a:lnTo>
                  <a:pt x="12191" y="25907"/>
                </a:lnTo>
                <a:lnTo>
                  <a:pt x="24383" y="13715"/>
                </a:lnTo>
                <a:lnTo>
                  <a:pt x="1254251" y="13715"/>
                </a:lnTo>
                <a:lnTo>
                  <a:pt x="1254251" y="6095"/>
                </a:lnTo>
                <a:lnTo>
                  <a:pt x="1248155" y="0"/>
                </a:lnTo>
                <a:close/>
              </a:path>
              <a:path w="1254760" h="1306195">
                <a:moveTo>
                  <a:pt x="24383" y="1280159"/>
                </a:moveTo>
                <a:lnTo>
                  <a:pt x="12191" y="1280159"/>
                </a:lnTo>
                <a:lnTo>
                  <a:pt x="24383" y="1293875"/>
                </a:lnTo>
                <a:lnTo>
                  <a:pt x="24383" y="1280159"/>
                </a:lnTo>
                <a:close/>
              </a:path>
              <a:path w="1254760" h="1306195">
                <a:moveTo>
                  <a:pt x="1228343" y="1280159"/>
                </a:moveTo>
                <a:lnTo>
                  <a:pt x="24383" y="1280159"/>
                </a:lnTo>
                <a:lnTo>
                  <a:pt x="24383" y="1293875"/>
                </a:lnTo>
                <a:lnTo>
                  <a:pt x="1228343" y="1293875"/>
                </a:lnTo>
                <a:lnTo>
                  <a:pt x="1228343" y="1280159"/>
                </a:lnTo>
                <a:close/>
              </a:path>
              <a:path w="1254760" h="1306195">
                <a:moveTo>
                  <a:pt x="1228343" y="13715"/>
                </a:moveTo>
                <a:lnTo>
                  <a:pt x="1228343" y="1293875"/>
                </a:lnTo>
                <a:lnTo>
                  <a:pt x="1240535" y="1280159"/>
                </a:lnTo>
                <a:lnTo>
                  <a:pt x="1254251" y="1280159"/>
                </a:lnTo>
                <a:lnTo>
                  <a:pt x="1254251" y="25907"/>
                </a:lnTo>
                <a:lnTo>
                  <a:pt x="1240535" y="25907"/>
                </a:lnTo>
                <a:lnTo>
                  <a:pt x="1228343" y="13715"/>
                </a:lnTo>
                <a:close/>
              </a:path>
              <a:path w="1254760" h="1306195">
                <a:moveTo>
                  <a:pt x="1254251" y="1280159"/>
                </a:moveTo>
                <a:lnTo>
                  <a:pt x="1240535" y="1280159"/>
                </a:lnTo>
                <a:lnTo>
                  <a:pt x="1228343" y="1293875"/>
                </a:lnTo>
                <a:lnTo>
                  <a:pt x="1254251" y="1293875"/>
                </a:lnTo>
                <a:lnTo>
                  <a:pt x="1254251" y="1280159"/>
                </a:lnTo>
                <a:close/>
              </a:path>
              <a:path w="1254760" h="1306195">
                <a:moveTo>
                  <a:pt x="24383" y="13715"/>
                </a:moveTo>
                <a:lnTo>
                  <a:pt x="12191" y="25907"/>
                </a:lnTo>
                <a:lnTo>
                  <a:pt x="24383" y="25907"/>
                </a:lnTo>
                <a:lnTo>
                  <a:pt x="24383" y="13715"/>
                </a:lnTo>
                <a:close/>
              </a:path>
              <a:path w="1254760" h="1306195">
                <a:moveTo>
                  <a:pt x="1228343" y="13715"/>
                </a:moveTo>
                <a:lnTo>
                  <a:pt x="24383" y="13715"/>
                </a:lnTo>
                <a:lnTo>
                  <a:pt x="24383" y="25907"/>
                </a:lnTo>
                <a:lnTo>
                  <a:pt x="1228343" y="25907"/>
                </a:lnTo>
                <a:lnTo>
                  <a:pt x="1228343" y="13715"/>
                </a:lnTo>
                <a:close/>
              </a:path>
              <a:path w="1254760" h="1306195">
                <a:moveTo>
                  <a:pt x="1254251" y="13715"/>
                </a:moveTo>
                <a:lnTo>
                  <a:pt x="1228343" y="13715"/>
                </a:lnTo>
                <a:lnTo>
                  <a:pt x="1240535" y="25907"/>
                </a:lnTo>
                <a:lnTo>
                  <a:pt x="1254251" y="25907"/>
                </a:lnTo>
                <a:lnTo>
                  <a:pt x="1254251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5213603"/>
            <a:ext cx="228600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800" y="4817364"/>
            <a:ext cx="2667000" cy="1739264"/>
          </a:xfrm>
          <a:custGeom>
            <a:avLst/>
            <a:gdLst/>
            <a:ahLst/>
            <a:cxnLst/>
            <a:rect l="l" t="t" r="r" b="b"/>
            <a:pathLst>
              <a:path w="2667000" h="1739265">
                <a:moveTo>
                  <a:pt x="0" y="1738883"/>
                </a:moveTo>
                <a:lnTo>
                  <a:pt x="2666999" y="1738883"/>
                </a:lnTo>
                <a:lnTo>
                  <a:pt x="2666999" y="0"/>
                </a:lnTo>
                <a:lnTo>
                  <a:pt x="0" y="0"/>
                </a:lnTo>
                <a:lnTo>
                  <a:pt x="0" y="1738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5607" y="4803647"/>
            <a:ext cx="2693035" cy="1766570"/>
          </a:xfrm>
          <a:custGeom>
            <a:avLst/>
            <a:gdLst/>
            <a:ahLst/>
            <a:cxnLst/>
            <a:rect l="l" t="t" r="r" b="b"/>
            <a:pathLst>
              <a:path w="2693034" h="1766570">
                <a:moveTo>
                  <a:pt x="2686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760219"/>
                </a:lnTo>
                <a:lnTo>
                  <a:pt x="6095" y="1766315"/>
                </a:lnTo>
                <a:lnTo>
                  <a:pt x="2686811" y="1766315"/>
                </a:lnTo>
                <a:lnTo>
                  <a:pt x="2692907" y="1760219"/>
                </a:lnTo>
                <a:lnTo>
                  <a:pt x="2692907" y="1752599"/>
                </a:lnTo>
                <a:lnTo>
                  <a:pt x="25907" y="1752599"/>
                </a:lnTo>
                <a:lnTo>
                  <a:pt x="12191" y="1740407"/>
                </a:lnTo>
                <a:lnTo>
                  <a:pt x="25907" y="174040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692907" y="13715"/>
                </a:lnTo>
                <a:lnTo>
                  <a:pt x="2692907" y="6095"/>
                </a:lnTo>
                <a:lnTo>
                  <a:pt x="2686811" y="0"/>
                </a:lnTo>
                <a:close/>
              </a:path>
              <a:path w="2693034" h="1766570">
                <a:moveTo>
                  <a:pt x="25907" y="1740407"/>
                </a:moveTo>
                <a:lnTo>
                  <a:pt x="12191" y="1740407"/>
                </a:lnTo>
                <a:lnTo>
                  <a:pt x="25907" y="1752599"/>
                </a:lnTo>
                <a:lnTo>
                  <a:pt x="25907" y="1740407"/>
                </a:lnTo>
                <a:close/>
              </a:path>
              <a:path w="2693034" h="1766570">
                <a:moveTo>
                  <a:pt x="2666999" y="1740407"/>
                </a:moveTo>
                <a:lnTo>
                  <a:pt x="25907" y="1740407"/>
                </a:lnTo>
                <a:lnTo>
                  <a:pt x="25907" y="1752599"/>
                </a:lnTo>
                <a:lnTo>
                  <a:pt x="2666999" y="1752599"/>
                </a:lnTo>
                <a:lnTo>
                  <a:pt x="2666999" y="1740407"/>
                </a:lnTo>
                <a:close/>
              </a:path>
              <a:path w="2693034" h="1766570">
                <a:moveTo>
                  <a:pt x="2666999" y="13715"/>
                </a:moveTo>
                <a:lnTo>
                  <a:pt x="2666999" y="1752599"/>
                </a:lnTo>
                <a:lnTo>
                  <a:pt x="2679191" y="1740407"/>
                </a:lnTo>
                <a:lnTo>
                  <a:pt x="2692907" y="1740407"/>
                </a:lnTo>
                <a:lnTo>
                  <a:pt x="2692907" y="25907"/>
                </a:lnTo>
                <a:lnTo>
                  <a:pt x="2679191" y="25907"/>
                </a:lnTo>
                <a:lnTo>
                  <a:pt x="2666999" y="13715"/>
                </a:lnTo>
                <a:close/>
              </a:path>
              <a:path w="2693034" h="1766570">
                <a:moveTo>
                  <a:pt x="2692907" y="1740407"/>
                </a:moveTo>
                <a:lnTo>
                  <a:pt x="2679191" y="1740407"/>
                </a:lnTo>
                <a:lnTo>
                  <a:pt x="2666999" y="1752599"/>
                </a:lnTo>
                <a:lnTo>
                  <a:pt x="2692907" y="1752599"/>
                </a:lnTo>
                <a:lnTo>
                  <a:pt x="2692907" y="1740407"/>
                </a:lnTo>
                <a:close/>
              </a:path>
              <a:path w="2693034" h="1766570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693034" h="1766570">
                <a:moveTo>
                  <a:pt x="26669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666999" y="25907"/>
                </a:lnTo>
                <a:lnTo>
                  <a:pt x="2666999" y="13715"/>
                </a:lnTo>
                <a:close/>
              </a:path>
              <a:path w="2693034" h="1766570">
                <a:moveTo>
                  <a:pt x="2692907" y="13715"/>
                </a:moveTo>
                <a:lnTo>
                  <a:pt x="2666999" y="13715"/>
                </a:lnTo>
                <a:lnTo>
                  <a:pt x="2679191" y="25907"/>
                </a:lnTo>
                <a:lnTo>
                  <a:pt x="2692907" y="25907"/>
                </a:lnTo>
                <a:lnTo>
                  <a:pt x="2692907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0" y="5122164"/>
            <a:ext cx="1229995" cy="1278890"/>
          </a:xfrm>
          <a:custGeom>
            <a:avLst/>
            <a:gdLst/>
            <a:ahLst/>
            <a:cxnLst/>
            <a:rect l="l" t="t" r="r" b="b"/>
            <a:pathLst>
              <a:path w="1229995" h="1278889">
                <a:moveTo>
                  <a:pt x="0" y="1278635"/>
                </a:moveTo>
                <a:lnTo>
                  <a:pt x="1229867" y="1278635"/>
                </a:lnTo>
                <a:lnTo>
                  <a:pt x="1229867" y="0"/>
                </a:lnTo>
                <a:lnTo>
                  <a:pt x="0" y="0"/>
                </a:lnTo>
                <a:lnTo>
                  <a:pt x="0" y="1278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31407" y="5108447"/>
            <a:ext cx="1254760" cy="1306195"/>
          </a:xfrm>
          <a:custGeom>
            <a:avLst/>
            <a:gdLst/>
            <a:ahLst/>
            <a:cxnLst/>
            <a:rect l="l" t="t" r="r" b="b"/>
            <a:pathLst>
              <a:path w="1254759" h="1306195">
                <a:moveTo>
                  <a:pt x="1248155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299971"/>
                </a:lnTo>
                <a:lnTo>
                  <a:pt x="6095" y="1306067"/>
                </a:lnTo>
                <a:lnTo>
                  <a:pt x="1248155" y="1306067"/>
                </a:lnTo>
                <a:lnTo>
                  <a:pt x="1254251" y="1299971"/>
                </a:lnTo>
                <a:lnTo>
                  <a:pt x="1254251" y="1292351"/>
                </a:lnTo>
                <a:lnTo>
                  <a:pt x="25907" y="1292351"/>
                </a:lnTo>
                <a:lnTo>
                  <a:pt x="12191" y="1280159"/>
                </a:lnTo>
                <a:lnTo>
                  <a:pt x="25907" y="128015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1254251" y="13715"/>
                </a:lnTo>
                <a:lnTo>
                  <a:pt x="1254251" y="6095"/>
                </a:lnTo>
                <a:lnTo>
                  <a:pt x="1248155" y="0"/>
                </a:lnTo>
                <a:close/>
              </a:path>
              <a:path w="1254759" h="1306195">
                <a:moveTo>
                  <a:pt x="25907" y="1280159"/>
                </a:moveTo>
                <a:lnTo>
                  <a:pt x="12191" y="1280159"/>
                </a:lnTo>
                <a:lnTo>
                  <a:pt x="25907" y="1292351"/>
                </a:lnTo>
                <a:lnTo>
                  <a:pt x="25907" y="1280159"/>
                </a:lnTo>
                <a:close/>
              </a:path>
              <a:path w="1254759" h="1306195">
                <a:moveTo>
                  <a:pt x="1229867" y="1280159"/>
                </a:moveTo>
                <a:lnTo>
                  <a:pt x="25907" y="1280159"/>
                </a:lnTo>
                <a:lnTo>
                  <a:pt x="25907" y="1292351"/>
                </a:lnTo>
                <a:lnTo>
                  <a:pt x="1229867" y="1292351"/>
                </a:lnTo>
                <a:lnTo>
                  <a:pt x="1229867" y="1280159"/>
                </a:lnTo>
                <a:close/>
              </a:path>
              <a:path w="1254759" h="1306195">
                <a:moveTo>
                  <a:pt x="1229867" y="13715"/>
                </a:moveTo>
                <a:lnTo>
                  <a:pt x="1229867" y="1292351"/>
                </a:lnTo>
                <a:lnTo>
                  <a:pt x="1242059" y="1280159"/>
                </a:lnTo>
                <a:lnTo>
                  <a:pt x="1254251" y="1280159"/>
                </a:lnTo>
                <a:lnTo>
                  <a:pt x="1254251" y="25907"/>
                </a:lnTo>
                <a:lnTo>
                  <a:pt x="1242059" y="25907"/>
                </a:lnTo>
                <a:lnTo>
                  <a:pt x="1229867" y="13715"/>
                </a:lnTo>
                <a:close/>
              </a:path>
              <a:path w="1254759" h="1306195">
                <a:moveTo>
                  <a:pt x="1254251" y="1280159"/>
                </a:moveTo>
                <a:lnTo>
                  <a:pt x="1242059" y="1280159"/>
                </a:lnTo>
                <a:lnTo>
                  <a:pt x="1229867" y="1292351"/>
                </a:lnTo>
                <a:lnTo>
                  <a:pt x="1254251" y="1292351"/>
                </a:lnTo>
                <a:lnTo>
                  <a:pt x="1254251" y="1280159"/>
                </a:lnTo>
                <a:close/>
              </a:path>
              <a:path w="1254759" h="1306195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1254759" h="1306195">
                <a:moveTo>
                  <a:pt x="1229867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1229867" y="25907"/>
                </a:lnTo>
                <a:lnTo>
                  <a:pt x="1229867" y="13715"/>
                </a:lnTo>
                <a:close/>
              </a:path>
              <a:path w="1254759" h="1306195">
                <a:moveTo>
                  <a:pt x="1254251" y="13715"/>
                </a:moveTo>
                <a:lnTo>
                  <a:pt x="1229867" y="13715"/>
                </a:lnTo>
                <a:lnTo>
                  <a:pt x="1242059" y="25907"/>
                </a:lnTo>
                <a:lnTo>
                  <a:pt x="1254251" y="25907"/>
                </a:lnTo>
                <a:lnTo>
                  <a:pt x="1254251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4227" y="5475732"/>
            <a:ext cx="228600" cy="25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8611" y="5725667"/>
            <a:ext cx="228600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2803" y="5413247"/>
            <a:ext cx="228600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7564" y="5181600"/>
            <a:ext cx="219456" cy="245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8800" y="6051803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7564" y="5775959"/>
            <a:ext cx="22859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32803" y="6096000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6135" y="2060625"/>
            <a:ext cx="8382000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Featur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of the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62420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latin typeface="Arial"/>
                <a:cs typeface="Arial"/>
              </a:rPr>
              <a:t>protect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” memb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t, 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matter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469900" marR="42164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637540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pac</a:t>
            </a:r>
            <a:r>
              <a:rPr sz="1800" b="1" spc="-15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ag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b="1" dirty="0">
                <a:latin typeface="Arial"/>
                <a:cs typeface="Arial"/>
              </a:rPr>
              <a:t>default</a:t>
            </a:r>
            <a:r>
              <a:rPr sz="1800" dirty="0">
                <a:latin typeface="Arial"/>
                <a:cs typeface="Arial"/>
              </a:rPr>
              <a:t>” 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(mem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mod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fier)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</a:p>
          <a:p>
            <a:pPr marL="1384300">
              <a:lnSpc>
                <a:spcPts val="1935"/>
              </a:lnSpc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A.java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ass, B is a subc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</a:p>
          <a:p>
            <a:pPr marL="13843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D is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95057" y="4967145"/>
            <a:ext cx="990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x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en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5667" y="4967145"/>
            <a:ext cx="1299210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ass)</a:t>
            </a:r>
            <a:endParaRPr sz="1600">
              <a:latin typeface="Calibri"/>
              <a:cs typeface="Calibri"/>
            </a:endParaRPr>
          </a:p>
          <a:p>
            <a:pPr marL="138430" marR="224790" algn="ctr">
              <a:lnSpc>
                <a:spcPct val="100000"/>
              </a:lnSpc>
              <a:spcBef>
                <a:spcPts val="675"/>
              </a:spcBef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ic 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 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ault pri</a:t>
            </a:r>
            <a:r>
              <a:rPr sz="1800" b="1" spc="-20" dirty="0">
                <a:latin typeface="Calibri"/>
                <a:cs typeface="Calibri"/>
              </a:rPr>
              <a:t>v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4508" y="4893739"/>
            <a:ext cx="10756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x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en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52827" y="3907535"/>
            <a:ext cx="6487795" cy="655320"/>
          </a:xfrm>
          <a:custGeom>
            <a:avLst/>
            <a:gdLst/>
            <a:ahLst/>
            <a:cxnLst/>
            <a:rect l="l" t="t" r="r" b="b"/>
            <a:pathLst>
              <a:path w="6487795" h="655320">
                <a:moveTo>
                  <a:pt x="648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6481571" y="655319"/>
                </a:lnTo>
                <a:lnTo>
                  <a:pt x="6486143" y="653795"/>
                </a:lnTo>
                <a:lnTo>
                  <a:pt x="64876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6487667" y="4571"/>
                </a:lnTo>
                <a:lnTo>
                  <a:pt x="6486143" y="1523"/>
                </a:lnTo>
                <a:lnTo>
                  <a:pt x="6481571" y="0"/>
                </a:lnTo>
                <a:close/>
              </a:path>
              <a:path w="6487795" h="655320">
                <a:moveTo>
                  <a:pt x="6481572" y="4571"/>
                </a:moveTo>
                <a:lnTo>
                  <a:pt x="6481572" y="650747"/>
                </a:lnTo>
                <a:lnTo>
                  <a:pt x="6487667" y="650747"/>
                </a:lnTo>
                <a:lnTo>
                  <a:pt x="6487667" y="4571"/>
                </a:lnTo>
                <a:lnTo>
                  <a:pt x="6481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 hidden="1"/>
          <p:cNvSpPr/>
          <p:nvPr/>
        </p:nvSpPr>
        <p:spPr>
          <a:xfrm>
            <a:off x="2057400" y="3912108"/>
            <a:ext cx="6476999" cy="646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2827" y="3916680"/>
            <a:ext cx="6487795" cy="655320"/>
          </a:xfrm>
          <a:custGeom>
            <a:avLst/>
            <a:gdLst/>
            <a:ahLst/>
            <a:cxnLst/>
            <a:rect l="l" t="t" r="r" b="b"/>
            <a:pathLst>
              <a:path w="6487795" h="655320">
                <a:moveTo>
                  <a:pt x="648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6481571" y="655319"/>
                </a:lnTo>
                <a:lnTo>
                  <a:pt x="6486143" y="653795"/>
                </a:lnTo>
                <a:lnTo>
                  <a:pt x="64876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6487667" y="4571"/>
                </a:lnTo>
                <a:lnTo>
                  <a:pt x="6486143" y="1523"/>
                </a:lnTo>
                <a:lnTo>
                  <a:pt x="6481571" y="0"/>
                </a:lnTo>
                <a:close/>
              </a:path>
              <a:path w="6487795" h="655320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6487795" h="655320">
                <a:moveTo>
                  <a:pt x="64769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6476999" y="650747"/>
                </a:lnTo>
                <a:lnTo>
                  <a:pt x="6476999" y="646175"/>
                </a:lnTo>
                <a:close/>
              </a:path>
              <a:path w="6487795" h="655320">
                <a:moveTo>
                  <a:pt x="6476999" y="4571"/>
                </a:moveTo>
                <a:lnTo>
                  <a:pt x="6476999" y="650747"/>
                </a:lnTo>
                <a:lnTo>
                  <a:pt x="6481571" y="646175"/>
                </a:lnTo>
                <a:lnTo>
                  <a:pt x="6487667" y="646175"/>
                </a:lnTo>
                <a:lnTo>
                  <a:pt x="6487667" y="9143"/>
                </a:lnTo>
                <a:lnTo>
                  <a:pt x="6481571" y="9143"/>
                </a:lnTo>
                <a:lnTo>
                  <a:pt x="6476999" y="4571"/>
                </a:lnTo>
                <a:close/>
              </a:path>
              <a:path w="6487795" h="655320">
                <a:moveTo>
                  <a:pt x="6487667" y="646175"/>
                </a:moveTo>
                <a:lnTo>
                  <a:pt x="6481571" y="646175"/>
                </a:lnTo>
                <a:lnTo>
                  <a:pt x="6476999" y="650747"/>
                </a:lnTo>
                <a:lnTo>
                  <a:pt x="6487667" y="650747"/>
                </a:lnTo>
                <a:lnTo>
                  <a:pt x="6487667" y="646175"/>
                </a:lnTo>
                <a:close/>
              </a:path>
              <a:path w="6487795" h="6553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6487795" h="655320">
                <a:moveTo>
                  <a:pt x="6476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6476999" y="9143"/>
                </a:lnTo>
                <a:lnTo>
                  <a:pt x="6476999" y="4571"/>
                </a:lnTo>
                <a:close/>
              </a:path>
              <a:path w="6487795" h="655320">
                <a:moveTo>
                  <a:pt x="6487667" y="4571"/>
                </a:moveTo>
                <a:lnTo>
                  <a:pt x="6476999" y="4571"/>
                </a:lnTo>
                <a:lnTo>
                  <a:pt x="6481571" y="9143"/>
                </a:lnTo>
                <a:lnTo>
                  <a:pt x="6487667" y="9143"/>
                </a:lnTo>
                <a:lnTo>
                  <a:pt x="6487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Inh</a:t>
            </a:r>
            <a:r>
              <a:rPr sz="4400" spc="-10" dirty="0"/>
              <a:t>e</a:t>
            </a:r>
            <a:r>
              <a:rPr sz="4400" dirty="0"/>
              <a:t>rit</a:t>
            </a:r>
            <a:r>
              <a:rPr sz="4400" spc="-10" dirty="0"/>
              <a:t>i</a:t>
            </a:r>
            <a:r>
              <a:rPr sz="4400" dirty="0"/>
              <a:t>ng</a:t>
            </a:r>
            <a:r>
              <a:rPr sz="4400" spc="-15" dirty="0"/>
              <a:t> </a:t>
            </a:r>
            <a:r>
              <a:rPr sz="4400" dirty="0"/>
              <a:t>fiel</a:t>
            </a:r>
            <a:r>
              <a:rPr sz="4400" spc="-10" dirty="0"/>
              <a:t>d</a:t>
            </a:r>
            <a:r>
              <a:rPr sz="4400" dirty="0"/>
              <a:t>s in</a:t>
            </a:r>
            <a:r>
              <a:rPr sz="4400" spc="-15" dirty="0"/>
              <a:t> </a:t>
            </a:r>
            <a:r>
              <a:rPr sz="4400" dirty="0"/>
              <a:t>sub</a:t>
            </a:r>
            <a:r>
              <a:rPr sz="4400" spc="-10" dirty="0"/>
              <a:t>c</a:t>
            </a:r>
            <a:r>
              <a:rPr sz="4400" dirty="0"/>
              <a:t>l</a:t>
            </a:r>
            <a:r>
              <a:rPr sz="4400" spc="-10" dirty="0"/>
              <a:t>a</a:t>
            </a:r>
            <a:r>
              <a:rPr sz="4400" dirty="0"/>
              <a:t>ss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7427" y="2129028"/>
            <a:ext cx="8621395" cy="1757680"/>
          </a:xfrm>
          <a:custGeom>
            <a:avLst/>
            <a:gdLst/>
            <a:ahLst/>
            <a:cxnLst/>
            <a:rect l="l" t="t" r="r" b="b"/>
            <a:pathLst>
              <a:path w="8621395" h="1757679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57171"/>
                </a:lnTo>
                <a:lnTo>
                  <a:pt x="4572" y="1757171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757679">
                <a:moveTo>
                  <a:pt x="8615172" y="4571"/>
                </a:moveTo>
                <a:lnTo>
                  <a:pt x="8615172" y="1757171"/>
                </a:lnTo>
                <a:lnTo>
                  <a:pt x="8621267" y="1757171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2133600"/>
            <a:ext cx="8610599" cy="175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7" y="2129028"/>
            <a:ext cx="8621395" cy="1757680"/>
          </a:xfrm>
          <a:custGeom>
            <a:avLst/>
            <a:gdLst/>
            <a:ahLst/>
            <a:cxnLst/>
            <a:rect l="l" t="t" r="r" b="b"/>
            <a:pathLst>
              <a:path w="8621395" h="1757679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57171"/>
                </a:lnTo>
                <a:lnTo>
                  <a:pt x="10667" y="1757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757679">
                <a:moveTo>
                  <a:pt x="8610599" y="4571"/>
                </a:moveTo>
                <a:lnTo>
                  <a:pt x="8610599" y="1757171"/>
                </a:lnTo>
                <a:lnTo>
                  <a:pt x="8621267" y="1757171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1757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1757679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1757679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427" y="3886200"/>
            <a:ext cx="8621395" cy="2501265"/>
          </a:xfrm>
          <a:custGeom>
            <a:avLst/>
            <a:gdLst/>
            <a:ahLst/>
            <a:cxnLst/>
            <a:rect l="l" t="t" r="r" b="b"/>
            <a:pathLst>
              <a:path w="8621395" h="2501265">
                <a:moveTo>
                  <a:pt x="4572" y="0"/>
                </a:moveTo>
                <a:lnTo>
                  <a:pt x="0" y="0"/>
                </a:lnTo>
                <a:lnTo>
                  <a:pt x="0" y="2494788"/>
                </a:lnTo>
                <a:lnTo>
                  <a:pt x="1523" y="2499360"/>
                </a:lnTo>
                <a:lnTo>
                  <a:pt x="4571" y="2500884"/>
                </a:lnTo>
                <a:lnTo>
                  <a:pt x="8615171" y="2500884"/>
                </a:lnTo>
                <a:lnTo>
                  <a:pt x="8619743" y="2499360"/>
                </a:lnTo>
                <a:lnTo>
                  <a:pt x="8621267" y="2494788"/>
                </a:lnTo>
                <a:lnTo>
                  <a:pt x="4572" y="2494788"/>
                </a:lnTo>
                <a:lnTo>
                  <a:pt x="4572" y="0"/>
                </a:lnTo>
                <a:close/>
              </a:path>
              <a:path w="8621395" h="2501265">
                <a:moveTo>
                  <a:pt x="8621267" y="0"/>
                </a:moveTo>
                <a:lnTo>
                  <a:pt x="8615172" y="0"/>
                </a:lnTo>
                <a:lnTo>
                  <a:pt x="8615172" y="2494788"/>
                </a:lnTo>
                <a:lnTo>
                  <a:pt x="8621267" y="2494788"/>
                </a:lnTo>
                <a:lnTo>
                  <a:pt x="86212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3886200"/>
            <a:ext cx="8610599" cy="2494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427" y="3886200"/>
            <a:ext cx="8621395" cy="2501265"/>
          </a:xfrm>
          <a:custGeom>
            <a:avLst/>
            <a:gdLst/>
            <a:ahLst/>
            <a:cxnLst/>
            <a:rect l="l" t="t" r="r" b="b"/>
            <a:pathLst>
              <a:path w="8621395" h="2501265">
                <a:moveTo>
                  <a:pt x="10667" y="0"/>
                </a:moveTo>
                <a:lnTo>
                  <a:pt x="0" y="0"/>
                </a:lnTo>
                <a:lnTo>
                  <a:pt x="0" y="2494788"/>
                </a:lnTo>
                <a:lnTo>
                  <a:pt x="1523" y="2499360"/>
                </a:lnTo>
                <a:lnTo>
                  <a:pt x="4571" y="2500884"/>
                </a:lnTo>
                <a:lnTo>
                  <a:pt x="8615171" y="2500884"/>
                </a:lnTo>
                <a:lnTo>
                  <a:pt x="8619743" y="2499360"/>
                </a:lnTo>
                <a:lnTo>
                  <a:pt x="8621267" y="2494788"/>
                </a:lnTo>
                <a:lnTo>
                  <a:pt x="10667" y="2494788"/>
                </a:lnTo>
                <a:lnTo>
                  <a:pt x="4571" y="2490216"/>
                </a:lnTo>
                <a:lnTo>
                  <a:pt x="10667" y="2490216"/>
                </a:lnTo>
                <a:lnTo>
                  <a:pt x="10667" y="0"/>
                </a:lnTo>
                <a:close/>
              </a:path>
              <a:path w="8621395" h="2501265">
                <a:moveTo>
                  <a:pt x="10667" y="2490216"/>
                </a:moveTo>
                <a:lnTo>
                  <a:pt x="4571" y="2490216"/>
                </a:lnTo>
                <a:lnTo>
                  <a:pt x="10667" y="2494788"/>
                </a:lnTo>
                <a:lnTo>
                  <a:pt x="10667" y="2490216"/>
                </a:lnTo>
                <a:close/>
              </a:path>
              <a:path w="8621395" h="2501265">
                <a:moveTo>
                  <a:pt x="8610599" y="2490216"/>
                </a:moveTo>
                <a:lnTo>
                  <a:pt x="10667" y="2490216"/>
                </a:lnTo>
                <a:lnTo>
                  <a:pt x="10667" y="2494788"/>
                </a:lnTo>
                <a:lnTo>
                  <a:pt x="8610599" y="2494788"/>
                </a:lnTo>
                <a:lnTo>
                  <a:pt x="8610599" y="2490216"/>
                </a:lnTo>
                <a:close/>
              </a:path>
              <a:path w="8621395" h="2501265">
                <a:moveTo>
                  <a:pt x="8621267" y="0"/>
                </a:moveTo>
                <a:lnTo>
                  <a:pt x="8610599" y="0"/>
                </a:lnTo>
                <a:lnTo>
                  <a:pt x="8610599" y="2494788"/>
                </a:lnTo>
                <a:lnTo>
                  <a:pt x="8615171" y="2490216"/>
                </a:lnTo>
                <a:lnTo>
                  <a:pt x="8621267" y="2490216"/>
                </a:lnTo>
                <a:lnTo>
                  <a:pt x="8621267" y="0"/>
                </a:lnTo>
                <a:close/>
              </a:path>
              <a:path w="8621395" h="2501265">
                <a:moveTo>
                  <a:pt x="8621267" y="2490216"/>
                </a:moveTo>
                <a:lnTo>
                  <a:pt x="8615171" y="2490216"/>
                </a:lnTo>
                <a:lnTo>
                  <a:pt x="8610599" y="2494788"/>
                </a:lnTo>
                <a:lnTo>
                  <a:pt x="8621267" y="2494788"/>
                </a:lnTo>
                <a:lnTo>
                  <a:pt x="8621267" y="249021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9552" y="2207272"/>
            <a:ext cx="7960995" cy="409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5934">
              <a:lnSpc>
                <a:spcPct val="100000"/>
              </a:lnSpc>
              <a:buFont typeface="Arial"/>
              <a:buChar char="•"/>
              <a:tabLst>
                <a:tab pos="248920" algn="l"/>
                <a:tab pos="25520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directl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 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elds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12420" indent="-2997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3055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elds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super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18745">
              <a:lnSpc>
                <a:spcPct val="100000"/>
              </a:lnSpc>
              <a:buFont typeface="Arial"/>
              <a:buChar char="•"/>
              <a:tabLst>
                <a:tab pos="313055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field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hiding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elds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(not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ded).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buFont typeface="Arial"/>
              <a:buChar char="•"/>
              <a:tabLst>
                <a:tab pos="37401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bers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pare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otected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8110" algn="l">
              <a:lnSpc>
                <a:spcPct val="100000"/>
              </a:lnSpc>
            </a:pPr>
            <a:r>
              <a:rPr sz="4400" dirty="0"/>
              <a:t>Inh</a:t>
            </a:r>
            <a:r>
              <a:rPr sz="4400" spc="-10" dirty="0"/>
              <a:t>e</a:t>
            </a:r>
            <a:r>
              <a:rPr sz="4400" dirty="0"/>
              <a:t>rit</a:t>
            </a:r>
            <a:r>
              <a:rPr sz="4400" spc="-10" dirty="0"/>
              <a:t>i</a:t>
            </a:r>
            <a:r>
              <a:rPr sz="4400" dirty="0"/>
              <a:t>ng</a:t>
            </a:r>
            <a:r>
              <a:rPr sz="4400" spc="-15" dirty="0"/>
              <a:t> </a:t>
            </a:r>
            <a:r>
              <a:rPr sz="4400" dirty="0"/>
              <a:t>metho</a:t>
            </a:r>
            <a:r>
              <a:rPr sz="4400" spc="-10" dirty="0"/>
              <a:t>d</a:t>
            </a:r>
            <a:r>
              <a:rPr sz="4400" dirty="0"/>
              <a:t>s</a:t>
            </a:r>
            <a:r>
              <a:rPr sz="4400" spc="-15" dirty="0"/>
              <a:t> </a:t>
            </a:r>
            <a:r>
              <a:rPr sz="4400" dirty="0"/>
              <a:t>in a</a:t>
            </a:r>
            <a:r>
              <a:rPr sz="4400" spc="-10" dirty="0"/>
              <a:t> </a:t>
            </a:r>
            <a:r>
              <a:rPr sz="4400" dirty="0"/>
              <a:t>sub</a:t>
            </a:r>
            <a:r>
              <a:rPr sz="4400" spc="-10" dirty="0"/>
              <a:t>c</a:t>
            </a:r>
            <a:r>
              <a:rPr sz="4400" dirty="0"/>
              <a:t>l</a:t>
            </a:r>
            <a:r>
              <a:rPr sz="4400" spc="-10" dirty="0"/>
              <a:t>a</a:t>
            </a:r>
            <a:r>
              <a:rPr sz="4400" dirty="0"/>
              <a:t>ss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1227" y="2461260"/>
            <a:ext cx="8621395" cy="1424940"/>
          </a:xfrm>
          <a:custGeom>
            <a:avLst/>
            <a:gdLst/>
            <a:ahLst/>
            <a:cxnLst/>
            <a:rect l="l" t="t" r="r" b="b"/>
            <a:pathLst>
              <a:path w="8621395" h="1424939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24939"/>
                </a:lnTo>
                <a:lnTo>
                  <a:pt x="4572" y="1424939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424939">
                <a:moveTo>
                  <a:pt x="8615172" y="4571"/>
                </a:moveTo>
                <a:lnTo>
                  <a:pt x="8615172" y="1424939"/>
                </a:lnTo>
                <a:lnTo>
                  <a:pt x="8621267" y="1424939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465832"/>
            <a:ext cx="8610599" cy="142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461260"/>
            <a:ext cx="8621395" cy="1424940"/>
          </a:xfrm>
          <a:custGeom>
            <a:avLst/>
            <a:gdLst/>
            <a:ahLst/>
            <a:cxnLst/>
            <a:rect l="l" t="t" r="r" b="b"/>
            <a:pathLst>
              <a:path w="8621395" h="1424939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24939"/>
                </a:lnTo>
                <a:lnTo>
                  <a:pt x="10667" y="14249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424939">
                <a:moveTo>
                  <a:pt x="8610599" y="4571"/>
                </a:moveTo>
                <a:lnTo>
                  <a:pt x="8610599" y="1424939"/>
                </a:lnTo>
                <a:lnTo>
                  <a:pt x="8621267" y="1424939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142493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1424939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1424939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886200"/>
            <a:ext cx="8621395" cy="2371725"/>
          </a:xfrm>
          <a:custGeom>
            <a:avLst/>
            <a:gdLst/>
            <a:ahLst/>
            <a:cxnLst/>
            <a:rect l="l" t="t" r="r" b="b"/>
            <a:pathLst>
              <a:path w="8621395" h="2371725">
                <a:moveTo>
                  <a:pt x="4572" y="0"/>
                </a:moveTo>
                <a:lnTo>
                  <a:pt x="0" y="0"/>
                </a:lnTo>
                <a:lnTo>
                  <a:pt x="0" y="2365248"/>
                </a:lnTo>
                <a:lnTo>
                  <a:pt x="1523" y="2369820"/>
                </a:lnTo>
                <a:lnTo>
                  <a:pt x="4571" y="2371344"/>
                </a:lnTo>
                <a:lnTo>
                  <a:pt x="8615171" y="2371344"/>
                </a:lnTo>
                <a:lnTo>
                  <a:pt x="8619743" y="2369820"/>
                </a:lnTo>
                <a:lnTo>
                  <a:pt x="8621267" y="2365248"/>
                </a:lnTo>
                <a:lnTo>
                  <a:pt x="4572" y="2365248"/>
                </a:lnTo>
                <a:lnTo>
                  <a:pt x="4572" y="0"/>
                </a:lnTo>
                <a:close/>
              </a:path>
              <a:path w="8621395" h="2371725">
                <a:moveTo>
                  <a:pt x="8621267" y="0"/>
                </a:moveTo>
                <a:lnTo>
                  <a:pt x="8615172" y="0"/>
                </a:lnTo>
                <a:lnTo>
                  <a:pt x="8615172" y="2365248"/>
                </a:lnTo>
                <a:lnTo>
                  <a:pt x="8621267" y="2365248"/>
                </a:lnTo>
                <a:lnTo>
                  <a:pt x="86212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886200"/>
            <a:ext cx="8610599" cy="2365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227" y="3886200"/>
            <a:ext cx="8621395" cy="2371725"/>
          </a:xfrm>
          <a:custGeom>
            <a:avLst/>
            <a:gdLst/>
            <a:ahLst/>
            <a:cxnLst/>
            <a:rect l="l" t="t" r="r" b="b"/>
            <a:pathLst>
              <a:path w="8621395" h="2371725">
                <a:moveTo>
                  <a:pt x="10667" y="0"/>
                </a:moveTo>
                <a:lnTo>
                  <a:pt x="0" y="0"/>
                </a:lnTo>
                <a:lnTo>
                  <a:pt x="0" y="2365248"/>
                </a:lnTo>
                <a:lnTo>
                  <a:pt x="1523" y="2369820"/>
                </a:lnTo>
                <a:lnTo>
                  <a:pt x="4571" y="2371344"/>
                </a:lnTo>
                <a:lnTo>
                  <a:pt x="8615171" y="2371344"/>
                </a:lnTo>
                <a:lnTo>
                  <a:pt x="8619743" y="2369820"/>
                </a:lnTo>
                <a:lnTo>
                  <a:pt x="8621267" y="2365248"/>
                </a:lnTo>
                <a:lnTo>
                  <a:pt x="10667" y="2365248"/>
                </a:lnTo>
                <a:lnTo>
                  <a:pt x="4571" y="2360676"/>
                </a:lnTo>
                <a:lnTo>
                  <a:pt x="10667" y="2360676"/>
                </a:lnTo>
                <a:lnTo>
                  <a:pt x="10667" y="0"/>
                </a:lnTo>
                <a:close/>
              </a:path>
              <a:path w="8621395" h="2371725">
                <a:moveTo>
                  <a:pt x="10667" y="2360676"/>
                </a:moveTo>
                <a:lnTo>
                  <a:pt x="4571" y="2360676"/>
                </a:lnTo>
                <a:lnTo>
                  <a:pt x="10667" y="2365248"/>
                </a:lnTo>
                <a:lnTo>
                  <a:pt x="10667" y="2360676"/>
                </a:lnTo>
                <a:close/>
              </a:path>
              <a:path w="8621395" h="2371725">
                <a:moveTo>
                  <a:pt x="8610599" y="2360676"/>
                </a:moveTo>
                <a:lnTo>
                  <a:pt x="10667" y="2360676"/>
                </a:lnTo>
                <a:lnTo>
                  <a:pt x="10667" y="2365248"/>
                </a:lnTo>
                <a:lnTo>
                  <a:pt x="8610599" y="2365248"/>
                </a:lnTo>
                <a:lnTo>
                  <a:pt x="8610599" y="2360676"/>
                </a:lnTo>
                <a:close/>
              </a:path>
              <a:path w="8621395" h="2371725">
                <a:moveTo>
                  <a:pt x="8621267" y="0"/>
                </a:moveTo>
                <a:lnTo>
                  <a:pt x="8610599" y="0"/>
                </a:lnTo>
                <a:lnTo>
                  <a:pt x="8610599" y="2365248"/>
                </a:lnTo>
                <a:lnTo>
                  <a:pt x="8615171" y="2360676"/>
                </a:lnTo>
                <a:lnTo>
                  <a:pt x="8621267" y="2360676"/>
                </a:lnTo>
                <a:lnTo>
                  <a:pt x="8621267" y="0"/>
                </a:lnTo>
                <a:close/>
              </a:path>
              <a:path w="8621395" h="2371725">
                <a:moveTo>
                  <a:pt x="8621267" y="2360676"/>
                </a:moveTo>
                <a:lnTo>
                  <a:pt x="8615171" y="2360676"/>
                </a:lnTo>
                <a:lnTo>
                  <a:pt x="8610599" y="2365248"/>
                </a:lnTo>
                <a:lnTo>
                  <a:pt x="8621267" y="2365248"/>
                </a:lnTo>
                <a:lnTo>
                  <a:pt x="8621267" y="236067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3187" y="2539402"/>
            <a:ext cx="7966075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1770">
              <a:lnSpc>
                <a:spcPct val="100000"/>
              </a:lnSpc>
              <a:buFont typeface="Arial"/>
              <a:buChar char="•"/>
              <a:tabLst>
                <a:tab pos="248920" algn="l"/>
                <a:tab pos="4058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directly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 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 methods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499"/>
              </a:lnSpc>
              <a:buFont typeface="Arial"/>
              <a:buChar char="•"/>
              <a:tabLst>
                <a:tab pos="235585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errid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640715">
              <a:lnSpc>
                <a:spcPct val="100000"/>
              </a:lnSpc>
              <a:buFont typeface="Arial"/>
              <a:buChar char="•"/>
              <a:tabLst>
                <a:tab pos="235585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hiding it.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static.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84810">
              <a:lnSpc>
                <a:spcPct val="100000"/>
              </a:lnSpc>
              <a:buFont typeface="Arial"/>
              <a:buChar char="•"/>
              <a:tabLst>
                <a:tab pos="235585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1981</Words>
  <Application>Microsoft Office PowerPoint</Application>
  <PresentationFormat>Custom</PresentationFormat>
  <Paragraphs>252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PowerPoint Presentation</vt:lpstr>
      <vt:lpstr>Inheritance</vt:lpstr>
      <vt:lpstr>Benefits of Inheritance</vt:lpstr>
      <vt:lpstr>Extends Keyword</vt:lpstr>
      <vt:lpstr>Features of Subclass</vt:lpstr>
      <vt:lpstr>Inheriting fields in subclass</vt:lpstr>
      <vt:lpstr>Inheriting methods in a subclass</vt:lpstr>
      <vt:lpstr>Object Class</vt:lpstr>
      <vt:lpstr>Super class and Sub class</vt:lpstr>
      <vt:lpstr>Super keyword</vt:lpstr>
      <vt:lpstr>Super() Constructor</vt:lpstr>
      <vt:lpstr>Lend a hand -Super constructor</vt:lpstr>
      <vt:lpstr>Lend a hand - Inheritance</vt:lpstr>
      <vt:lpstr>Behavior Overriding</vt:lpstr>
      <vt:lpstr>Method Overriding</vt:lpstr>
      <vt:lpstr>Method Overriding - Example</vt:lpstr>
      <vt:lpstr>Method Overriding</vt:lpstr>
      <vt:lpstr>Run Time Polymorphism</vt:lpstr>
      <vt:lpstr>Lend a hand - Run Time Polymorphism</vt:lpstr>
      <vt:lpstr>PowerPoint Presentation</vt:lpstr>
      <vt:lpstr>Hiding Methods</vt:lpstr>
      <vt:lpstr>Lend a Hand – Method Overriding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8</cp:revision>
  <dcterms:created xsi:type="dcterms:W3CDTF">2017-02-22T17:05:03Z</dcterms:created>
  <dcterms:modified xsi:type="dcterms:W3CDTF">2017-07-13T07:00:23Z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