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34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ks2gGIe4GFCO3oDP/yQJw==" hashData="W3+k0hGmNEe2SMulET8slAcbyOZc2do9iZEY47Wuk+Vb6zgKD6Uj+T2LHx1fzWMnXRDX4kRdrtqfqxjx+Z3WuQ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926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5717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09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810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8846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224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098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990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9041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8507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4030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92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4616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711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1455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886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6106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962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743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63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868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5381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726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8790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36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70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698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89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8097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162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618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C6E6-3F4B-44AB-BB1B-900E57C9D5D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85E2-9C6C-45CE-805B-398E97DC2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C6E6-3F4B-44AB-BB1B-900E57C9D5D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85E2-9C6C-45CE-805B-398E97DC2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C6E6-3F4B-44AB-BB1B-900E57C9D5D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85E2-9C6C-45CE-805B-398E97DC2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C6E6-3F4B-44AB-BB1B-900E57C9D5D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85E2-9C6C-45CE-805B-398E97DC2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C6E6-3F4B-44AB-BB1B-900E57C9D5D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85E2-9C6C-45CE-805B-398E97DC2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C6E6-3F4B-44AB-BB1B-900E57C9D5D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85E2-9C6C-45CE-805B-398E97DC2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C6E6-3F4B-44AB-BB1B-900E57C9D5D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85E2-9C6C-45CE-805B-398E97DC2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C6E6-3F4B-44AB-BB1B-900E57C9D5D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85E2-9C6C-45CE-805B-398E97DC2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C6E6-3F4B-44AB-BB1B-900E57C9D5D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85E2-9C6C-45CE-805B-398E97DC2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C6E6-3F4B-44AB-BB1B-900E57C9D5D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85E2-9C6C-45CE-805B-398E97DC2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C6E6-3F4B-44AB-BB1B-900E57C9D5D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85E2-9C6C-45CE-805B-398E97DC2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3C6E6-3F4B-44AB-BB1B-900E57C9D5D5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85E2-9C6C-45CE-805B-398E97DC2F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4.pn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hyperlink" Target="http://docs.oracle.com/javase/1.5.0/docs/api/java/lang/Intege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4.png"/><Relationship Id="rId4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4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image" Target="../media/image4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docs.oracle.com/javase/1.5.0/docs/ap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2362200"/>
            <a:ext cx="9144000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 hidden="1"/>
          <p:cNvSpPr/>
          <p:nvPr/>
        </p:nvSpPr>
        <p:spPr>
          <a:xfrm>
            <a:off x="6249923" y="2208276"/>
            <a:ext cx="3054096" cy="1677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19400" y="3048000"/>
            <a:ext cx="13601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Arial"/>
              </a:rPr>
              <a:t>Core</a:t>
            </a:r>
            <a:r>
              <a:rPr sz="2400" b="1" spc="-5" dirty="0">
                <a:cs typeface="Arial"/>
              </a:rPr>
              <a:t> </a:t>
            </a:r>
            <a:r>
              <a:rPr sz="2400" b="1" spc="-10" dirty="0">
                <a:cs typeface="Arial"/>
              </a:rPr>
              <a:t>J</a:t>
            </a:r>
            <a:r>
              <a:rPr sz="2400" b="1" spc="-15" dirty="0">
                <a:cs typeface="Arial"/>
              </a:rPr>
              <a:t>a</a:t>
            </a:r>
            <a:r>
              <a:rPr sz="2400" b="1" spc="-10" dirty="0">
                <a:cs typeface="Arial"/>
              </a:rPr>
              <a:t>v</a:t>
            </a:r>
            <a:r>
              <a:rPr sz="2400" b="1" spc="-15" dirty="0">
                <a:cs typeface="Arial"/>
              </a:rPr>
              <a:t>a</a:t>
            </a:r>
            <a:endParaRPr sz="2400" dirty="0">
              <a:cs typeface="Arial"/>
            </a:endParaRPr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6231635" y="3886200"/>
            <a:ext cx="3090671" cy="19339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 txBox="1"/>
          <p:nvPr/>
        </p:nvSpPr>
        <p:spPr>
          <a:xfrm>
            <a:off x="1035753" y="5329831"/>
            <a:ext cx="1751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LEVEL</a:t>
            </a:r>
            <a:r>
              <a:rPr sz="1400" b="1" spc="-50" dirty="0">
                <a:solidFill>
                  <a:srgbClr val="692D56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– PR</a:t>
            </a:r>
            <a:r>
              <a:rPr sz="1400" b="1" spc="-10" dirty="0">
                <a:solidFill>
                  <a:srgbClr val="692D56"/>
                </a:solidFill>
                <a:latin typeface="Arial Narrow"/>
                <a:cs typeface="Arial Narrow"/>
              </a:rPr>
              <a:t>A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CTI</a:t>
            </a:r>
            <a:r>
              <a:rPr sz="1400" b="1" spc="10" dirty="0">
                <a:solidFill>
                  <a:srgbClr val="692D56"/>
                </a:solidFill>
                <a:latin typeface="Arial Narrow"/>
                <a:cs typeface="Arial Narrow"/>
              </a:rPr>
              <a:t>T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I</a:t>
            </a:r>
            <a:r>
              <a:rPr sz="1400" b="1" spc="5" dirty="0">
                <a:solidFill>
                  <a:srgbClr val="692D56"/>
                </a:solidFill>
                <a:latin typeface="Arial Narrow"/>
                <a:cs typeface="Arial Narrow"/>
              </a:rPr>
              <a:t>O</a:t>
            </a:r>
            <a:r>
              <a:rPr sz="1400" b="1" dirty="0">
                <a:solidFill>
                  <a:srgbClr val="692D56"/>
                </a:solidFill>
                <a:latin typeface="Arial Narrow"/>
                <a:cs typeface="Arial Narrow"/>
              </a:rPr>
              <a:t>NER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3581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Wrapper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066800"/>
            <a:ext cx="441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5595" algn="l"/>
              </a:tabLst>
            </a:pPr>
            <a:r>
              <a:rPr sz="4000" dirty="0">
                <a:latin typeface="+mj-lt"/>
                <a:cs typeface="Arial"/>
              </a:rPr>
              <a:t>C</a:t>
            </a:r>
            <a:r>
              <a:rPr sz="4000" spc="5" dirty="0">
                <a:latin typeface="+mj-lt"/>
                <a:cs typeface="Arial"/>
              </a:rPr>
              <a:t>o</a:t>
            </a:r>
            <a:r>
              <a:rPr sz="4000" dirty="0">
                <a:latin typeface="+mj-lt"/>
                <a:cs typeface="Arial"/>
              </a:rPr>
              <a:t>nve</a:t>
            </a:r>
            <a:r>
              <a:rPr sz="4000" spc="5" dirty="0">
                <a:latin typeface="+mj-lt"/>
                <a:cs typeface="Arial"/>
              </a:rPr>
              <a:t>r</a:t>
            </a:r>
            <a:r>
              <a:rPr sz="4000" dirty="0">
                <a:latin typeface="+mj-lt"/>
                <a:cs typeface="Arial"/>
              </a:rPr>
              <a:t>t</a:t>
            </a:r>
            <a:r>
              <a:rPr sz="4000" spc="-35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i</a:t>
            </a:r>
            <a:r>
              <a:rPr sz="4000" spc="5" dirty="0">
                <a:latin typeface="+mj-lt"/>
                <a:cs typeface="Arial"/>
              </a:rPr>
              <a:t>n</a:t>
            </a:r>
            <a:r>
              <a:rPr sz="4000" dirty="0">
                <a:latin typeface="+mj-lt"/>
                <a:cs typeface="Arial"/>
              </a:rPr>
              <a:t>t</a:t>
            </a:r>
            <a:r>
              <a:rPr sz="4000" spc="-10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to	</a:t>
            </a:r>
            <a:r>
              <a:rPr lang="en-US" sz="4000" dirty="0" smtClean="0">
                <a:latin typeface="+mj-lt"/>
                <a:cs typeface="Arial"/>
              </a:rPr>
              <a:t> </a:t>
            </a:r>
            <a:r>
              <a:rPr sz="4000" dirty="0" smtClean="0">
                <a:latin typeface="+mj-lt"/>
                <a:cs typeface="Arial"/>
              </a:rPr>
              <a:t>Stri</a:t>
            </a:r>
            <a:r>
              <a:rPr sz="4000" spc="5" dirty="0" smtClean="0">
                <a:latin typeface="+mj-lt"/>
                <a:cs typeface="Arial"/>
              </a:rPr>
              <a:t>n</a:t>
            </a:r>
            <a:r>
              <a:rPr sz="4000" dirty="0" smtClean="0">
                <a:latin typeface="+mj-lt"/>
                <a:cs typeface="Arial"/>
              </a:rPr>
              <a:t>g</a:t>
            </a:r>
            <a:endParaRPr sz="4000" dirty="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793" y="2203957"/>
            <a:ext cx="766000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St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 &amp;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ice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306705" marR="5080" indent="-114300">
              <a:lnSpc>
                <a:spcPct val="100000"/>
              </a:lnSpc>
            </a:pPr>
            <a:r>
              <a:rPr sz="1800" spc="-17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ve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vert 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versa.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nte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er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7427" y="3272028"/>
            <a:ext cx="5878195" cy="614680"/>
          </a:xfrm>
          <a:custGeom>
            <a:avLst/>
            <a:gdLst/>
            <a:ahLst/>
            <a:cxnLst/>
            <a:rect l="l" t="t" r="r" b="b"/>
            <a:pathLst>
              <a:path w="5878195" h="614679">
                <a:moveTo>
                  <a:pt x="587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4171"/>
                </a:lnTo>
                <a:lnTo>
                  <a:pt x="4572" y="614171"/>
                </a:lnTo>
                <a:lnTo>
                  <a:pt x="4572" y="4571"/>
                </a:lnTo>
                <a:lnTo>
                  <a:pt x="5878067" y="4571"/>
                </a:lnTo>
                <a:lnTo>
                  <a:pt x="5876543" y="1523"/>
                </a:lnTo>
                <a:lnTo>
                  <a:pt x="5871971" y="0"/>
                </a:lnTo>
                <a:close/>
              </a:path>
              <a:path w="5878195" h="614679">
                <a:moveTo>
                  <a:pt x="5871972" y="4571"/>
                </a:moveTo>
                <a:lnTo>
                  <a:pt x="5871972" y="614171"/>
                </a:lnTo>
                <a:lnTo>
                  <a:pt x="5878067" y="614171"/>
                </a:lnTo>
                <a:lnTo>
                  <a:pt x="5878067" y="4571"/>
                </a:lnTo>
                <a:lnTo>
                  <a:pt x="5871972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3276600"/>
            <a:ext cx="5867399" cy="60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427" y="3272028"/>
            <a:ext cx="5878195" cy="614680"/>
          </a:xfrm>
          <a:custGeom>
            <a:avLst/>
            <a:gdLst/>
            <a:ahLst/>
            <a:cxnLst/>
            <a:rect l="l" t="t" r="r" b="b"/>
            <a:pathLst>
              <a:path w="5878195" h="614679">
                <a:moveTo>
                  <a:pt x="5871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14171"/>
                </a:lnTo>
                <a:lnTo>
                  <a:pt x="10667" y="6141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878067" y="4571"/>
                </a:lnTo>
                <a:lnTo>
                  <a:pt x="5876543" y="1523"/>
                </a:lnTo>
                <a:lnTo>
                  <a:pt x="5871971" y="0"/>
                </a:lnTo>
                <a:close/>
              </a:path>
              <a:path w="5878195" h="614679">
                <a:moveTo>
                  <a:pt x="5867399" y="4571"/>
                </a:moveTo>
                <a:lnTo>
                  <a:pt x="5867399" y="614171"/>
                </a:lnTo>
                <a:lnTo>
                  <a:pt x="5878067" y="614171"/>
                </a:lnTo>
                <a:lnTo>
                  <a:pt x="5878067" y="10667"/>
                </a:lnTo>
                <a:lnTo>
                  <a:pt x="5871971" y="10667"/>
                </a:lnTo>
                <a:lnTo>
                  <a:pt x="5867399" y="4571"/>
                </a:lnTo>
                <a:close/>
              </a:path>
              <a:path w="5878195" h="6146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878195" h="614679">
                <a:moveTo>
                  <a:pt x="5867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867399" y="10667"/>
                </a:lnTo>
                <a:lnTo>
                  <a:pt x="5867399" y="4571"/>
                </a:lnTo>
                <a:close/>
              </a:path>
              <a:path w="5878195" h="614679">
                <a:moveTo>
                  <a:pt x="5878067" y="4571"/>
                </a:moveTo>
                <a:lnTo>
                  <a:pt x="5867399" y="4571"/>
                </a:lnTo>
                <a:lnTo>
                  <a:pt x="5871971" y="10667"/>
                </a:lnTo>
                <a:lnTo>
                  <a:pt x="5878067" y="10667"/>
                </a:lnTo>
                <a:lnTo>
                  <a:pt x="5878067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2264" y="3351602"/>
            <a:ext cx="394144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x</a:t>
            </a:r>
            <a:r>
              <a:rPr sz="1800" b="1" dirty="0">
                <a:latin typeface="Calibri"/>
                <a:cs typeface="Calibri"/>
              </a:rPr>
              <a:t>ampl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6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se</a:t>
            </a:r>
            <a:r>
              <a:rPr sz="1800" b="1" spc="-20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(“45000”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3827" y="2742005"/>
            <a:ext cx="3284219" cy="1144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3827" y="2740152"/>
            <a:ext cx="3284220" cy="1146175"/>
          </a:xfrm>
          <a:custGeom>
            <a:avLst/>
            <a:gdLst/>
            <a:ahLst/>
            <a:cxnLst/>
            <a:rect l="l" t="t" r="r" b="b"/>
            <a:pathLst>
              <a:path w="3284220" h="1146175">
                <a:moveTo>
                  <a:pt x="714710" y="967566"/>
                </a:moveTo>
                <a:lnTo>
                  <a:pt x="4571" y="1092707"/>
                </a:lnTo>
                <a:lnTo>
                  <a:pt x="0" y="1097279"/>
                </a:lnTo>
                <a:lnTo>
                  <a:pt x="3047" y="1101851"/>
                </a:lnTo>
                <a:lnTo>
                  <a:pt x="66736" y="1146047"/>
                </a:lnTo>
                <a:lnTo>
                  <a:pt x="82289" y="1146047"/>
                </a:lnTo>
                <a:lnTo>
                  <a:pt x="18600" y="1101851"/>
                </a:lnTo>
                <a:lnTo>
                  <a:pt x="6095" y="1101851"/>
                </a:lnTo>
                <a:lnTo>
                  <a:pt x="7619" y="1094231"/>
                </a:lnTo>
                <a:lnTo>
                  <a:pt x="49337" y="1094231"/>
                </a:lnTo>
                <a:lnTo>
                  <a:pt x="723899" y="975359"/>
                </a:lnTo>
                <a:lnTo>
                  <a:pt x="726185" y="973835"/>
                </a:lnTo>
                <a:lnTo>
                  <a:pt x="720851" y="973835"/>
                </a:lnTo>
                <a:lnTo>
                  <a:pt x="714710" y="967566"/>
                </a:lnTo>
                <a:close/>
              </a:path>
              <a:path w="3284220" h="1146175">
                <a:moveTo>
                  <a:pt x="3265428" y="1040225"/>
                </a:moveTo>
                <a:lnTo>
                  <a:pt x="3072235" y="1146047"/>
                </a:lnTo>
                <a:lnTo>
                  <a:pt x="3090719" y="1146047"/>
                </a:lnTo>
                <a:lnTo>
                  <a:pt x="3279913" y="1042415"/>
                </a:lnTo>
                <a:lnTo>
                  <a:pt x="3279647" y="1042415"/>
                </a:lnTo>
                <a:lnTo>
                  <a:pt x="3265428" y="1040225"/>
                </a:lnTo>
                <a:close/>
              </a:path>
              <a:path w="3284220" h="1146175">
                <a:moveTo>
                  <a:pt x="7619" y="1094231"/>
                </a:moveTo>
                <a:lnTo>
                  <a:pt x="6095" y="1101851"/>
                </a:lnTo>
                <a:lnTo>
                  <a:pt x="16068" y="1100094"/>
                </a:lnTo>
                <a:lnTo>
                  <a:pt x="7619" y="1094231"/>
                </a:lnTo>
                <a:close/>
              </a:path>
              <a:path w="3284220" h="1146175">
                <a:moveTo>
                  <a:pt x="16068" y="1100094"/>
                </a:moveTo>
                <a:lnTo>
                  <a:pt x="6095" y="1101851"/>
                </a:lnTo>
                <a:lnTo>
                  <a:pt x="18600" y="1101851"/>
                </a:lnTo>
                <a:lnTo>
                  <a:pt x="16068" y="1100094"/>
                </a:lnTo>
                <a:close/>
              </a:path>
              <a:path w="3284220" h="1146175">
                <a:moveTo>
                  <a:pt x="49337" y="1094231"/>
                </a:moveTo>
                <a:lnTo>
                  <a:pt x="7619" y="1094231"/>
                </a:lnTo>
                <a:lnTo>
                  <a:pt x="16068" y="1100094"/>
                </a:lnTo>
                <a:lnTo>
                  <a:pt x="49337" y="1094231"/>
                </a:lnTo>
                <a:close/>
              </a:path>
              <a:path w="3284220" h="1146175">
                <a:moveTo>
                  <a:pt x="3278123" y="1033271"/>
                </a:moveTo>
                <a:lnTo>
                  <a:pt x="3265428" y="1040225"/>
                </a:lnTo>
                <a:lnTo>
                  <a:pt x="3279647" y="1042415"/>
                </a:lnTo>
                <a:lnTo>
                  <a:pt x="3278123" y="1033271"/>
                </a:lnTo>
                <a:close/>
              </a:path>
              <a:path w="3284220" h="1146175">
                <a:moveTo>
                  <a:pt x="3282187" y="1033271"/>
                </a:moveTo>
                <a:lnTo>
                  <a:pt x="3278123" y="1033271"/>
                </a:lnTo>
                <a:lnTo>
                  <a:pt x="3279647" y="1042415"/>
                </a:lnTo>
                <a:lnTo>
                  <a:pt x="3279913" y="1042415"/>
                </a:lnTo>
                <a:lnTo>
                  <a:pt x="3282695" y="1040891"/>
                </a:lnTo>
                <a:lnTo>
                  <a:pt x="3284219" y="1036319"/>
                </a:lnTo>
                <a:lnTo>
                  <a:pt x="3282187" y="1033271"/>
                </a:lnTo>
                <a:close/>
              </a:path>
              <a:path w="3284220" h="1146175">
                <a:moveTo>
                  <a:pt x="2862071" y="566927"/>
                </a:moveTo>
                <a:lnTo>
                  <a:pt x="2854451" y="566927"/>
                </a:lnTo>
                <a:lnTo>
                  <a:pt x="2859023" y="574547"/>
                </a:lnTo>
                <a:lnTo>
                  <a:pt x="2847603" y="576460"/>
                </a:lnTo>
                <a:lnTo>
                  <a:pt x="2593847" y="929639"/>
                </a:lnTo>
                <a:lnTo>
                  <a:pt x="2593847" y="934211"/>
                </a:lnTo>
                <a:lnTo>
                  <a:pt x="2596895" y="937259"/>
                </a:lnTo>
                <a:lnTo>
                  <a:pt x="3265428" y="1040225"/>
                </a:lnTo>
                <a:lnTo>
                  <a:pt x="3278123" y="1033271"/>
                </a:lnTo>
                <a:lnTo>
                  <a:pt x="3282187" y="1033271"/>
                </a:lnTo>
                <a:lnTo>
                  <a:pt x="3281171" y="1031747"/>
                </a:lnTo>
                <a:lnTo>
                  <a:pt x="2648622" y="935735"/>
                </a:lnTo>
                <a:lnTo>
                  <a:pt x="2601467" y="935735"/>
                </a:lnTo>
                <a:lnTo>
                  <a:pt x="2598419" y="928115"/>
                </a:lnTo>
                <a:lnTo>
                  <a:pt x="2606942" y="928115"/>
                </a:lnTo>
                <a:lnTo>
                  <a:pt x="2862071" y="573023"/>
                </a:lnTo>
                <a:lnTo>
                  <a:pt x="2862071" y="566927"/>
                </a:lnTo>
                <a:close/>
              </a:path>
              <a:path w="3284220" h="1146175">
                <a:moveTo>
                  <a:pt x="722375" y="966215"/>
                </a:moveTo>
                <a:lnTo>
                  <a:pt x="714710" y="967566"/>
                </a:lnTo>
                <a:lnTo>
                  <a:pt x="720851" y="973835"/>
                </a:lnTo>
                <a:lnTo>
                  <a:pt x="722375" y="966215"/>
                </a:lnTo>
                <a:close/>
              </a:path>
              <a:path w="3284220" h="1146175">
                <a:moveTo>
                  <a:pt x="725454" y="966215"/>
                </a:moveTo>
                <a:lnTo>
                  <a:pt x="722375" y="966215"/>
                </a:lnTo>
                <a:lnTo>
                  <a:pt x="720851" y="973835"/>
                </a:lnTo>
                <a:lnTo>
                  <a:pt x="726185" y="973835"/>
                </a:lnTo>
                <a:lnTo>
                  <a:pt x="728471" y="972311"/>
                </a:lnTo>
                <a:lnTo>
                  <a:pt x="726947" y="967739"/>
                </a:lnTo>
                <a:lnTo>
                  <a:pt x="725454" y="966215"/>
                </a:lnTo>
                <a:close/>
              </a:path>
              <a:path w="3284220" h="1146175">
                <a:moveTo>
                  <a:pt x="65531" y="291083"/>
                </a:moveTo>
                <a:lnTo>
                  <a:pt x="59435" y="292607"/>
                </a:lnTo>
                <a:lnTo>
                  <a:pt x="59435" y="298703"/>
                </a:lnTo>
                <a:lnTo>
                  <a:pt x="714710" y="967566"/>
                </a:lnTo>
                <a:lnTo>
                  <a:pt x="722375" y="966215"/>
                </a:lnTo>
                <a:lnTo>
                  <a:pt x="725454" y="966215"/>
                </a:lnTo>
                <a:lnTo>
                  <a:pt x="83426" y="310873"/>
                </a:lnTo>
                <a:lnTo>
                  <a:pt x="60959" y="300227"/>
                </a:lnTo>
                <a:lnTo>
                  <a:pt x="65531" y="292607"/>
                </a:lnTo>
                <a:lnTo>
                  <a:pt x="68748" y="292607"/>
                </a:lnTo>
                <a:lnTo>
                  <a:pt x="65531" y="291083"/>
                </a:lnTo>
                <a:close/>
              </a:path>
              <a:path w="3284220" h="1146175">
                <a:moveTo>
                  <a:pt x="2598419" y="928115"/>
                </a:moveTo>
                <a:lnTo>
                  <a:pt x="2601467" y="935735"/>
                </a:lnTo>
                <a:lnTo>
                  <a:pt x="2606104" y="929282"/>
                </a:lnTo>
                <a:lnTo>
                  <a:pt x="2598419" y="928115"/>
                </a:lnTo>
                <a:close/>
              </a:path>
              <a:path w="3284220" h="1146175">
                <a:moveTo>
                  <a:pt x="2606104" y="929282"/>
                </a:moveTo>
                <a:lnTo>
                  <a:pt x="2601467" y="935735"/>
                </a:lnTo>
                <a:lnTo>
                  <a:pt x="2648622" y="935735"/>
                </a:lnTo>
                <a:lnTo>
                  <a:pt x="2606104" y="929282"/>
                </a:lnTo>
                <a:close/>
              </a:path>
              <a:path w="3284220" h="1146175">
                <a:moveTo>
                  <a:pt x="2606942" y="928115"/>
                </a:moveTo>
                <a:lnTo>
                  <a:pt x="2598419" y="928115"/>
                </a:lnTo>
                <a:lnTo>
                  <a:pt x="2606104" y="929282"/>
                </a:lnTo>
                <a:lnTo>
                  <a:pt x="2606942" y="928115"/>
                </a:lnTo>
                <a:close/>
              </a:path>
              <a:path w="3284220" h="1146175">
                <a:moveTo>
                  <a:pt x="68748" y="292607"/>
                </a:moveTo>
                <a:lnTo>
                  <a:pt x="65531" y="292607"/>
                </a:lnTo>
                <a:lnTo>
                  <a:pt x="83426" y="310873"/>
                </a:lnTo>
                <a:lnTo>
                  <a:pt x="1138427" y="810767"/>
                </a:lnTo>
                <a:lnTo>
                  <a:pt x="1141475" y="810767"/>
                </a:lnTo>
                <a:lnTo>
                  <a:pt x="1144523" y="807719"/>
                </a:lnTo>
                <a:lnTo>
                  <a:pt x="1145488" y="804671"/>
                </a:lnTo>
                <a:lnTo>
                  <a:pt x="1135379" y="804671"/>
                </a:lnTo>
                <a:lnTo>
                  <a:pt x="1137212" y="798881"/>
                </a:lnTo>
                <a:lnTo>
                  <a:pt x="68748" y="292607"/>
                </a:lnTo>
                <a:close/>
              </a:path>
              <a:path w="3284220" h="1146175">
                <a:moveTo>
                  <a:pt x="1137212" y="798881"/>
                </a:moveTo>
                <a:lnTo>
                  <a:pt x="1135379" y="804671"/>
                </a:lnTo>
                <a:lnTo>
                  <a:pt x="1142999" y="801623"/>
                </a:lnTo>
                <a:lnTo>
                  <a:pt x="1137212" y="798881"/>
                </a:lnTo>
                <a:close/>
              </a:path>
              <a:path w="3284220" h="1146175">
                <a:moveTo>
                  <a:pt x="1301495" y="291083"/>
                </a:moveTo>
                <a:lnTo>
                  <a:pt x="1296923" y="294131"/>
                </a:lnTo>
                <a:lnTo>
                  <a:pt x="1137212" y="798881"/>
                </a:lnTo>
                <a:lnTo>
                  <a:pt x="1142999" y="801623"/>
                </a:lnTo>
                <a:lnTo>
                  <a:pt x="1135379" y="804671"/>
                </a:lnTo>
                <a:lnTo>
                  <a:pt x="1145488" y="804671"/>
                </a:lnTo>
                <a:lnTo>
                  <a:pt x="1303653" y="304809"/>
                </a:lnTo>
                <a:lnTo>
                  <a:pt x="1298447" y="298703"/>
                </a:lnTo>
                <a:lnTo>
                  <a:pt x="1306067" y="297179"/>
                </a:lnTo>
                <a:lnTo>
                  <a:pt x="1309966" y="297179"/>
                </a:lnTo>
                <a:lnTo>
                  <a:pt x="1306067" y="292607"/>
                </a:lnTo>
                <a:lnTo>
                  <a:pt x="1301495" y="291083"/>
                </a:lnTo>
                <a:close/>
              </a:path>
              <a:path w="3284220" h="1146175">
                <a:moveTo>
                  <a:pt x="1309966" y="297179"/>
                </a:moveTo>
                <a:lnTo>
                  <a:pt x="1306067" y="297179"/>
                </a:lnTo>
                <a:lnTo>
                  <a:pt x="1303653" y="304809"/>
                </a:lnTo>
                <a:lnTo>
                  <a:pt x="1677923" y="743711"/>
                </a:lnTo>
                <a:lnTo>
                  <a:pt x="1682495" y="745235"/>
                </a:lnTo>
                <a:lnTo>
                  <a:pt x="1685543" y="743711"/>
                </a:lnTo>
                <a:lnTo>
                  <a:pt x="1690317" y="737615"/>
                </a:lnTo>
                <a:lnTo>
                  <a:pt x="1677923" y="737615"/>
                </a:lnTo>
                <a:lnTo>
                  <a:pt x="1681575" y="732962"/>
                </a:lnTo>
                <a:lnTo>
                  <a:pt x="1309966" y="297179"/>
                </a:lnTo>
                <a:close/>
              </a:path>
              <a:path w="3284220" h="1146175">
                <a:moveTo>
                  <a:pt x="1681575" y="732962"/>
                </a:moveTo>
                <a:lnTo>
                  <a:pt x="1677923" y="737615"/>
                </a:lnTo>
                <a:lnTo>
                  <a:pt x="1685543" y="737615"/>
                </a:lnTo>
                <a:lnTo>
                  <a:pt x="1681575" y="732962"/>
                </a:lnTo>
                <a:close/>
              </a:path>
              <a:path w="3284220" h="1146175">
                <a:moveTo>
                  <a:pt x="2253956" y="3515"/>
                </a:moveTo>
                <a:lnTo>
                  <a:pt x="1681575" y="732962"/>
                </a:lnTo>
                <a:lnTo>
                  <a:pt x="1685543" y="737615"/>
                </a:lnTo>
                <a:lnTo>
                  <a:pt x="1690317" y="737615"/>
                </a:lnTo>
                <a:lnTo>
                  <a:pt x="2252622" y="19526"/>
                </a:lnTo>
                <a:lnTo>
                  <a:pt x="2253956" y="3515"/>
                </a:lnTo>
                <a:close/>
              </a:path>
              <a:path w="3284220" h="1146175">
                <a:moveTo>
                  <a:pt x="2261615" y="0"/>
                </a:moveTo>
                <a:lnTo>
                  <a:pt x="2255519" y="1523"/>
                </a:lnTo>
                <a:lnTo>
                  <a:pt x="2254256" y="3134"/>
                </a:lnTo>
                <a:lnTo>
                  <a:pt x="2263139" y="6095"/>
                </a:lnTo>
                <a:lnTo>
                  <a:pt x="2252622" y="19526"/>
                </a:lnTo>
                <a:lnTo>
                  <a:pt x="2197607" y="679703"/>
                </a:lnTo>
                <a:lnTo>
                  <a:pt x="2199131" y="684275"/>
                </a:lnTo>
                <a:lnTo>
                  <a:pt x="2203703" y="684275"/>
                </a:lnTo>
                <a:lnTo>
                  <a:pt x="2221907" y="681227"/>
                </a:lnTo>
                <a:lnTo>
                  <a:pt x="2206751" y="681227"/>
                </a:lnTo>
                <a:lnTo>
                  <a:pt x="2202179" y="675131"/>
                </a:lnTo>
                <a:lnTo>
                  <a:pt x="2207347" y="674266"/>
                </a:lnTo>
                <a:lnTo>
                  <a:pt x="2264663" y="4571"/>
                </a:lnTo>
                <a:lnTo>
                  <a:pt x="2261615" y="0"/>
                </a:lnTo>
                <a:close/>
              </a:path>
              <a:path w="3284220" h="1146175">
                <a:moveTo>
                  <a:pt x="2207347" y="674266"/>
                </a:moveTo>
                <a:lnTo>
                  <a:pt x="2202179" y="675131"/>
                </a:lnTo>
                <a:lnTo>
                  <a:pt x="2206751" y="681227"/>
                </a:lnTo>
                <a:lnTo>
                  <a:pt x="2207347" y="674266"/>
                </a:lnTo>
                <a:close/>
              </a:path>
              <a:path w="3284220" h="1146175">
                <a:moveTo>
                  <a:pt x="2857499" y="565403"/>
                </a:moveTo>
                <a:lnTo>
                  <a:pt x="2207347" y="674266"/>
                </a:lnTo>
                <a:lnTo>
                  <a:pt x="2206751" y="681227"/>
                </a:lnTo>
                <a:lnTo>
                  <a:pt x="2221907" y="681227"/>
                </a:lnTo>
                <a:lnTo>
                  <a:pt x="2847603" y="576460"/>
                </a:lnTo>
                <a:lnTo>
                  <a:pt x="2854451" y="566927"/>
                </a:lnTo>
                <a:lnTo>
                  <a:pt x="2862071" y="566927"/>
                </a:lnTo>
                <a:lnTo>
                  <a:pt x="2857499" y="565403"/>
                </a:lnTo>
                <a:close/>
              </a:path>
              <a:path w="3284220" h="1146175">
                <a:moveTo>
                  <a:pt x="2854451" y="566927"/>
                </a:moveTo>
                <a:lnTo>
                  <a:pt x="2847603" y="576460"/>
                </a:lnTo>
                <a:lnTo>
                  <a:pt x="2859023" y="574547"/>
                </a:lnTo>
                <a:lnTo>
                  <a:pt x="2854451" y="566927"/>
                </a:lnTo>
                <a:close/>
              </a:path>
              <a:path w="3284220" h="1146175">
                <a:moveTo>
                  <a:pt x="65531" y="292607"/>
                </a:moveTo>
                <a:lnTo>
                  <a:pt x="60959" y="300227"/>
                </a:lnTo>
                <a:lnTo>
                  <a:pt x="83426" y="310873"/>
                </a:lnTo>
                <a:lnTo>
                  <a:pt x="65531" y="292607"/>
                </a:lnTo>
                <a:close/>
              </a:path>
              <a:path w="3284220" h="1146175">
                <a:moveTo>
                  <a:pt x="1306067" y="297179"/>
                </a:moveTo>
                <a:lnTo>
                  <a:pt x="1298447" y="298703"/>
                </a:lnTo>
                <a:lnTo>
                  <a:pt x="1303653" y="304809"/>
                </a:lnTo>
                <a:lnTo>
                  <a:pt x="1306067" y="297179"/>
                </a:lnTo>
                <a:close/>
              </a:path>
              <a:path w="3284220" h="1146175">
                <a:moveTo>
                  <a:pt x="2254256" y="3134"/>
                </a:moveTo>
                <a:lnTo>
                  <a:pt x="2253956" y="3515"/>
                </a:lnTo>
                <a:lnTo>
                  <a:pt x="2252622" y="19526"/>
                </a:lnTo>
                <a:lnTo>
                  <a:pt x="2263139" y="6095"/>
                </a:lnTo>
                <a:lnTo>
                  <a:pt x="2254256" y="3134"/>
                </a:lnTo>
                <a:close/>
              </a:path>
              <a:path w="3284220" h="1146175">
                <a:moveTo>
                  <a:pt x="2253995" y="3047"/>
                </a:moveTo>
                <a:lnTo>
                  <a:pt x="2253956" y="3515"/>
                </a:lnTo>
                <a:lnTo>
                  <a:pt x="2254256" y="3134"/>
                </a:lnTo>
                <a:lnTo>
                  <a:pt x="2253995" y="304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7427" y="3886200"/>
            <a:ext cx="5878195" cy="873760"/>
          </a:xfrm>
          <a:custGeom>
            <a:avLst/>
            <a:gdLst/>
            <a:ahLst/>
            <a:cxnLst/>
            <a:rect l="l" t="t" r="r" b="b"/>
            <a:pathLst>
              <a:path w="5878195" h="873760">
                <a:moveTo>
                  <a:pt x="4572" y="0"/>
                </a:moveTo>
                <a:lnTo>
                  <a:pt x="0" y="0"/>
                </a:lnTo>
                <a:lnTo>
                  <a:pt x="0" y="868680"/>
                </a:lnTo>
                <a:lnTo>
                  <a:pt x="1523" y="871728"/>
                </a:lnTo>
                <a:lnTo>
                  <a:pt x="4571" y="873252"/>
                </a:lnTo>
                <a:lnTo>
                  <a:pt x="5871971" y="873252"/>
                </a:lnTo>
                <a:lnTo>
                  <a:pt x="5876543" y="871728"/>
                </a:lnTo>
                <a:lnTo>
                  <a:pt x="5878067" y="868680"/>
                </a:lnTo>
                <a:lnTo>
                  <a:pt x="4572" y="868680"/>
                </a:lnTo>
                <a:lnTo>
                  <a:pt x="4572" y="0"/>
                </a:lnTo>
                <a:close/>
              </a:path>
              <a:path w="5878195" h="873760">
                <a:moveTo>
                  <a:pt x="5878067" y="0"/>
                </a:moveTo>
                <a:lnTo>
                  <a:pt x="5871972" y="0"/>
                </a:lnTo>
                <a:lnTo>
                  <a:pt x="5871972" y="868680"/>
                </a:lnTo>
                <a:lnTo>
                  <a:pt x="5878067" y="868680"/>
                </a:lnTo>
                <a:lnTo>
                  <a:pt x="5878067" y="0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0" y="3886200"/>
            <a:ext cx="5867399" cy="868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427" y="3886200"/>
            <a:ext cx="5878195" cy="873760"/>
          </a:xfrm>
          <a:custGeom>
            <a:avLst/>
            <a:gdLst/>
            <a:ahLst/>
            <a:cxnLst/>
            <a:rect l="l" t="t" r="r" b="b"/>
            <a:pathLst>
              <a:path w="5878195" h="873760">
                <a:moveTo>
                  <a:pt x="10667" y="0"/>
                </a:moveTo>
                <a:lnTo>
                  <a:pt x="0" y="0"/>
                </a:lnTo>
                <a:lnTo>
                  <a:pt x="0" y="868680"/>
                </a:lnTo>
                <a:lnTo>
                  <a:pt x="1523" y="871728"/>
                </a:lnTo>
                <a:lnTo>
                  <a:pt x="4571" y="873252"/>
                </a:lnTo>
                <a:lnTo>
                  <a:pt x="5871971" y="873252"/>
                </a:lnTo>
                <a:lnTo>
                  <a:pt x="5876543" y="871728"/>
                </a:lnTo>
                <a:lnTo>
                  <a:pt x="5878067" y="868680"/>
                </a:lnTo>
                <a:lnTo>
                  <a:pt x="10667" y="868680"/>
                </a:lnTo>
                <a:lnTo>
                  <a:pt x="4571" y="864108"/>
                </a:lnTo>
                <a:lnTo>
                  <a:pt x="10667" y="864108"/>
                </a:lnTo>
                <a:lnTo>
                  <a:pt x="10667" y="0"/>
                </a:lnTo>
                <a:close/>
              </a:path>
              <a:path w="5878195" h="873760">
                <a:moveTo>
                  <a:pt x="10667" y="864108"/>
                </a:moveTo>
                <a:lnTo>
                  <a:pt x="4571" y="864108"/>
                </a:lnTo>
                <a:lnTo>
                  <a:pt x="10667" y="868680"/>
                </a:lnTo>
                <a:lnTo>
                  <a:pt x="10667" y="864108"/>
                </a:lnTo>
                <a:close/>
              </a:path>
              <a:path w="5878195" h="873760">
                <a:moveTo>
                  <a:pt x="5867399" y="864108"/>
                </a:moveTo>
                <a:lnTo>
                  <a:pt x="10667" y="864108"/>
                </a:lnTo>
                <a:lnTo>
                  <a:pt x="10667" y="868680"/>
                </a:lnTo>
                <a:lnTo>
                  <a:pt x="5867399" y="868680"/>
                </a:lnTo>
                <a:lnTo>
                  <a:pt x="5867399" y="864108"/>
                </a:lnTo>
                <a:close/>
              </a:path>
              <a:path w="5878195" h="873760">
                <a:moveTo>
                  <a:pt x="5878067" y="0"/>
                </a:moveTo>
                <a:lnTo>
                  <a:pt x="5867399" y="0"/>
                </a:lnTo>
                <a:lnTo>
                  <a:pt x="5867399" y="868680"/>
                </a:lnTo>
                <a:lnTo>
                  <a:pt x="5871971" y="864108"/>
                </a:lnTo>
                <a:lnTo>
                  <a:pt x="5878067" y="864108"/>
                </a:lnTo>
                <a:lnTo>
                  <a:pt x="5878067" y="0"/>
                </a:lnTo>
                <a:close/>
              </a:path>
              <a:path w="5878195" h="873760">
                <a:moveTo>
                  <a:pt x="5878067" y="864108"/>
                </a:moveTo>
                <a:lnTo>
                  <a:pt x="5871971" y="864108"/>
                </a:lnTo>
                <a:lnTo>
                  <a:pt x="5867399" y="868680"/>
                </a:lnTo>
                <a:lnTo>
                  <a:pt x="5878067" y="868680"/>
                </a:lnTo>
                <a:lnTo>
                  <a:pt x="5878067" y="864108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3627" y="4968240"/>
            <a:ext cx="5801995" cy="1485900"/>
          </a:xfrm>
          <a:custGeom>
            <a:avLst/>
            <a:gdLst/>
            <a:ahLst/>
            <a:cxnLst/>
            <a:rect l="l" t="t" r="r" b="b"/>
            <a:pathLst>
              <a:path w="5801995" h="1485900">
                <a:moveTo>
                  <a:pt x="5795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481327"/>
                </a:lnTo>
                <a:lnTo>
                  <a:pt x="1523" y="1484375"/>
                </a:lnTo>
                <a:lnTo>
                  <a:pt x="4571" y="1485899"/>
                </a:lnTo>
                <a:lnTo>
                  <a:pt x="5795771" y="1485899"/>
                </a:lnTo>
                <a:lnTo>
                  <a:pt x="5800343" y="1484375"/>
                </a:lnTo>
                <a:lnTo>
                  <a:pt x="5801867" y="1481327"/>
                </a:lnTo>
                <a:lnTo>
                  <a:pt x="4572" y="1481327"/>
                </a:lnTo>
                <a:lnTo>
                  <a:pt x="4572" y="4571"/>
                </a:lnTo>
                <a:lnTo>
                  <a:pt x="5801867" y="4571"/>
                </a:lnTo>
                <a:lnTo>
                  <a:pt x="5800343" y="1523"/>
                </a:lnTo>
                <a:lnTo>
                  <a:pt x="5795771" y="0"/>
                </a:lnTo>
                <a:close/>
              </a:path>
              <a:path w="5801995" h="1485900">
                <a:moveTo>
                  <a:pt x="5795772" y="4571"/>
                </a:moveTo>
                <a:lnTo>
                  <a:pt x="5795772" y="1481327"/>
                </a:lnTo>
                <a:lnTo>
                  <a:pt x="5801867" y="1481327"/>
                </a:lnTo>
                <a:lnTo>
                  <a:pt x="5801867" y="4571"/>
                </a:lnTo>
                <a:lnTo>
                  <a:pt x="579577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4972811"/>
            <a:ext cx="5791199" cy="1476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3627" y="4968240"/>
            <a:ext cx="5801995" cy="1485900"/>
          </a:xfrm>
          <a:custGeom>
            <a:avLst/>
            <a:gdLst/>
            <a:ahLst/>
            <a:cxnLst/>
            <a:rect l="l" t="t" r="r" b="b"/>
            <a:pathLst>
              <a:path w="5801995" h="1485900">
                <a:moveTo>
                  <a:pt x="5795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481327"/>
                </a:lnTo>
                <a:lnTo>
                  <a:pt x="1523" y="1484375"/>
                </a:lnTo>
                <a:lnTo>
                  <a:pt x="4571" y="1485899"/>
                </a:lnTo>
                <a:lnTo>
                  <a:pt x="5795771" y="1485899"/>
                </a:lnTo>
                <a:lnTo>
                  <a:pt x="5800343" y="1484375"/>
                </a:lnTo>
                <a:lnTo>
                  <a:pt x="5801867" y="1481327"/>
                </a:lnTo>
                <a:lnTo>
                  <a:pt x="10667" y="1481327"/>
                </a:lnTo>
                <a:lnTo>
                  <a:pt x="4571" y="1476755"/>
                </a:lnTo>
                <a:lnTo>
                  <a:pt x="10667" y="147675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5801867" y="4571"/>
                </a:lnTo>
                <a:lnTo>
                  <a:pt x="5800343" y="1523"/>
                </a:lnTo>
                <a:lnTo>
                  <a:pt x="5795771" y="0"/>
                </a:lnTo>
                <a:close/>
              </a:path>
              <a:path w="5801995" h="1485900">
                <a:moveTo>
                  <a:pt x="10667" y="1476755"/>
                </a:moveTo>
                <a:lnTo>
                  <a:pt x="4571" y="1476755"/>
                </a:lnTo>
                <a:lnTo>
                  <a:pt x="10667" y="1481327"/>
                </a:lnTo>
                <a:lnTo>
                  <a:pt x="10667" y="1476755"/>
                </a:lnTo>
                <a:close/>
              </a:path>
              <a:path w="5801995" h="1485900">
                <a:moveTo>
                  <a:pt x="5791199" y="1476755"/>
                </a:moveTo>
                <a:lnTo>
                  <a:pt x="10667" y="1476755"/>
                </a:lnTo>
                <a:lnTo>
                  <a:pt x="10667" y="1481327"/>
                </a:lnTo>
                <a:lnTo>
                  <a:pt x="5791199" y="1481327"/>
                </a:lnTo>
                <a:lnTo>
                  <a:pt x="5791199" y="1476755"/>
                </a:lnTo>
                <a:close/>
              </a:path>
              <a:path w="5801995" h="1485900">
                <a:moveTo>
                  <a:pt x="5791199" y="4571"/>
                </a:moveTo>
                <a:lnTo>
                  <a:pt x="5791199" y="1481327"/>
                </a:lnTo>
                <a:lnTo>
                  <a:pt x="5795771" y="1476755"/>
                </a:lnTo>
                <a:lnTo>
                  <a:pt x="5801867" y="1476755"/>
                </a:lnTo>
                <a:lnTo>
                  <a:pt x="5801867" y="9143"/>
                </a:lnTo>
                <a:lnTo>
                  <a:pt x="5795771" y="9143"/>
                </a:lnTo>
                <a:lnTo>
                  <a:pt x="5791199" y="4571"/>
                </a:lnTo>
                <a:close/>
              </a:path>
              <a:path w="5801995" h="1485900">
                <a:moveTo>
                  <a:pt x="5801867" y="1476755"/>
                </a:moveTo>
                <a:lnTo>
                  <a:pt x="5795771" y="1476755"/>
                </a:lnTo>
                <a:lnTo>
                  <a:pt x="5791199" y="1481327"/>
                </a:lnTo>
                <a:lnTo>
                  <a:pt x="5801867" y="1481327"/>
                </a:lnTo>
                <a:lnTo>
                  <a:pt x="5801867" y="1476755"/>
                </a:lnTo>
                <a:close/>
              </a:path>
              <a:path w="5801995" h="148590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5801995" h="1485900">
                <a:moveTo>
                  <a:pt x="5791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5791199" y="9143"/>
                </a:lnTo>
                <a:lnTo>
                  <a:pt x="5791199" y="4571"/>
                </a:lnTo>
                <a:close/>
              </a:path>
              <a:path w="5801995" h="1485900">
                <a:moveTo>
                  <a:pt x="5801867" y="4571"/>
                </a:moveTo>
                <a:lnTo>
                  <a:pt x="5791199" y="4571"/>
                </a:lnTo>
                <a:lnTo>
                  <a:pt x="5795771" y="9143"/>
                </a:lnTo>
                <a:lnTo>
                  <a:pt x="5801867" y="9143"/>
                </a:lnTo>
                <a:lnTo>
                  <a:pt x="5801867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8400" y="3886200"/>
            <a:ext cx="3352800" cy="1606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65163" y="3886200"/>
            <a:ext cx="3336290" cy="1606550"/>
          </a:xfrm>
          <a:custGeom>
            <a:avLst/>
            <a:gdLst/>
            <a:ahLst/>
            <a:cxnLst/>
            <a:rect l="l" t="t" r="r" b="b"/>
            <a:pathLst>
              <a:path w="3336290" h="1606550">
                <a:moveTo>
                  <a:pt x="1185913" y="842772"/>
                </a:moveTo>
                <a:lnTo>
                  <a:pt x="1176527" y="842772"/>
                </a:lnTo>
                <a:lnTo>
                  <a:pt x="1184147" y="845820"/>
                </a:lnTo>
                <a:lnTo>
                  <a:pt x="1177585" y="849439"/>
                </a:lnTo>
                <a:lnTo>
                  <a:pt x="1296923" y="1601724"/>
                </a:lnTo>
                <a:lnTo>
                  <a:pt x="1299971" y="1606296"/>
                </a:lnTo>
                <a:lnTo>
                  <a:pt x="1306067" y="1603248"/>
                </a:lnTo>
                <a:lnTo>
                  <a:pt x="1307208" y="1600200"/>
                </a:lnTo>
                <a:lnTo>
                  <a:pt x="1306067" y="1600200"/>
                </a:lnTo>
                <a:lnTo>
                  <a:pt x="1296923" y="1598676"/>
                </a:lnTo>
                <a:lnTo>
                  <a:pt x="1303178" y="1581986"/>
                </a:lnTo>
                <a:lnTo>
                  <a:pt x="1185913" y="842772"/>
                </a:lnTo>
                <a:close/>
              </a:path>
              <a:path w="3336290" h="1606550">
                <a:moveTo>
                  <a:pt x="1303178" y="1581986"/>
                </a:moveTo>
                <a:lnTo>
                  <a:pt x="1296923" y="1598676"/>
                </a:lnTo>
                <a:lnTo>
                  <a:pt x="1306067" y="1600200"/>
                </a:lnTo>
                <a:lnTo>
                  <a:pt x="1303178" y="1581986"/>
                </a:lnTo>
                <a:close/>
              </a:path>
              <a:path w="3336290" h="1606550">
                <a:moveTo>
                  <a:pt x="1618487" y="749808"/>
                </a:moveTo>
                <a:lnTo>
                  <a:pt x="1613915" y="752856"/>
                </a:lnTo>
                <a:lnTo>
                  <a:pt x="1303178" y="1581986"/>
                </a:lnTo>
                <a:lnTo>
                  <a:pt x="1306067" y="1600200"/>
                </a:lnTo>
                <a:lnTo>
                  <a:pt x="1307208" y="1600200"/>
                </a:lnTo>
                <a:lnTo>
                  <a:pt x="1620011" y="764053"/>
                </a:lnTo>
                <a:lnTo>
                  <a:pt x="1615439" y="757428"/>
                </a:lnTo>
                <a:lnTo>
                  <a:pt x="1623059" y="755904"/>
                </a:lnTo>
                <a:lnTo>
                  <a:pt x="1626214" y="755904"/>
                </a:lnTo>
                <a:lnTo>
                  <a:pt x="1623059" y="751332"/>
                </a:lnTo>
                <a:lnTo>
                  <a:pt x="1618487" y="749808"/>
                </a:lnTo>
                <a:close/>
              </a:path>
              <a:path w="3336290" h="1606550">
                <a:moveTo>
                  <a:pt x="1626214" y="755904"/>
                </a:moveTo>
                <a:lnTo>
                  <a:pt x="1623059" y="755904"/>
                </a:lnTo>
                <a:lnTo>
                  <a:pt x="1620011" y="764053"/>
                </a:lnTo>
                <a:lnTo>
                  <a:pt x="2036063" y="1367028"/>
                </a:lnTo>
                <a:lnTo>
                  <a:pt x="2040635" y="1368552"/>
                </a:lnTo>
                <a:lnTo>
                  <a:pt x="2045207" y="1365504"/>
                </a:lnTo>
                <a:lnTo>
                  <a:pt x="2045481" y="1363980"/>
                </a:lnTo>
                <a:lnTo>
                  <a:pt x="2036063" y="1363980"/>
                </a:lnTo>
                <a:lnTo>
                  <a:pt x="2038051" y="1352769"/>
                </a:lnTo>
                <a:lnTo>
                  <a:pt x="1626214" y="755904"/>
                </a:lnTo>
                <a:close/>
              </a:path>
              <a:path w="3336290" h="1606550">
                <a:moveTo>
                  <a:pt x="2038051" y="1352769"/>
                </a:moveTo>
                <a:lnTo>
                  <a:pt x="2036063" y="1363980"/>
                </a:lnTo>
                <a:lnTo>
                  <a:pt x="2043683" y="1360932"/>
                </a:lnTo>
                <a:lnTo>
                  <a:pt x="2038051" y="1352769"/>
                </a:lnTo>
                <a:close/>
              </a:path>
              <a:path w="3336290" h="1606550">
                <a:moveTo>
                  <a:pt x="2157983" y="688848"/>
                </a:moveTo>
                <a:lnTo>
                  <a:pt x="2154935" y="693420"/>
                </a:lnTo>
                <a:lnTo>
                  <a:pt x="2038051" y="1352769"/>
                </a:lnTo>
                <a:lnTo>
                  <a:pt x="2043683" y="1360932"/>
                </a:lnTo>
                <a:lnTo>
                  <a:pt x="2036063" y="1363980"/>
                </a:lnTo>
                <a:lnTo>
                  <a:pt x="2045481" y="1363980"/>
                </a:lnTo>
                <a:lnTo>
                  <a:pt x="2164245" y="702509"/>
                </a:lnTo>
                <a:lnTo>
                  <a:pt x="2157983" y="697992"/>
                </a:lnTo>
                <a:lnTo>
                  <a:pt x="2165603" y="694944"/>
                </a:lnTo>
                <a:lnTo>
                  <a:pt x="2168893" y="694944"/>
                </a:lnTo>
                <a:lnTo>
                  <a:pt x="2162555" y="690372"/>
                </a:lnTo>
                <a:lnTo>
                  <a:pt x="2157983" y="688848"/>
                </a:lnTo>
                <a:close/>
              </a:path>
              <a:path w="3336290" h="1606550">
                <a:moveTo>
                  <a:pt x="2168893" y="694944"/>
                </a:moveTo>
                <a:lnTo>
                  <a:pt x="2165603" y="694944"/>
                </a:lnTo>
                <a:lnTo>
                  <a:pt x="2164245" y="702509"/>
                </a:lnTo>
                <a:lnTo>
                  <a:pt x="2798063" y="1159764"/>
                </a:lnTo>
                <a:lnTo>
                  <a:pt x="2802635" y="1159764"/>
                </a:lnTo>
                <a:lnTo>
                  <a:pt x="2804159" y="1156716"/>
                </a:lnTo>
                <a:lnTo>
                  <a:pt x="2796539" y="1156716"/>
                </a:lnTo>
                <a:lnTo>
                  <a:pt x="2792923" y="1145137"/>
                </a:lnTo>
                <a:lnTo>
                  <a:pt x="2168893" y="694944"/>
                </a:lnTo>
                <a:close/>
              </a:path>
              <a:path w="3336290" h="1606550">
                <a:moveTo>
                  <a:pt x="2792923" y="1145137"/>
                </a:moveTo>
                <a:lnTo>
                  <a:pt x="2796539" y="1156716"/>
                </a:lnTo>
                <a:lnTo>
                  <a:pt x="2802635" y="1152144"/>
                </a:lnTo>
                <a:lnTo>
                  <a:pt x="2792923" y="1145137"/>
                </a:lnTo>
                <a:close/>
              </a:path>
              <a:path w="3336290" h="1606550">
                <a:moveTo>
                  <a:pt x="2598419" y="496824"/>
                </a:moveTo>
                <a:lnTo>
                  <a:pt x="2593847" y="498348"/>
                </a:lnTo>
                <a:lnTo>
                  <a:pt x="2592323" y="502920"/>
                </a:lnTo>
                <a:lnTo>
                  <a:pt x="2792923" y="1145137"/>
                </a:lnTo>
                <a:lnTo>
                  <a:pt x="2802635" y="1152144"/>
                </a:lnTo>
                <a:lnTo>
                  <a:pt x="2796539" y="1156716"/>
                </a:lnTo>
                <a:lnTo>
                  <a:pt x="2804159" y="1156716"/>
                </a:lnTo>
                <a:lnTo>
                  <a:pt x="2805683" y="1153668"/>
                </a:lnTo>
                <a:lnTo>
                  <a:pt x="2603495" y="506362"/>
                </a:lnTo>
                <a:lnTo>
                  <a:pt x="2596895" y="505968"/>
                </a:lnTo>
                <a:lnTo>
                  <a:pt x="2601467" y="499872"/>
                </a:lnTo>
                <a:lnTo>
                  <a:pt x="2649395" y="499872"/>
                </a:lnTo>
                <a:lnTo>
                  <a:pt x="2598419" y="496824"/>
                </a:lnTo>
                <a:close/>
              </a:path>
              <a:path w="3336290" h="1606550">
                <a:moveTo>
                  <a:pt x="867663" y="626364"/>
                </a:moveTo>
                <a:lnTo>
                  <a:pt x="859535" y="626364"/>
                </a:lnTo>
                <a:lnTo>
                  <a:pt x="864107" y="632460"/>
                </a:lnTo>
                <a:lnTo>
                  <a:pt x="857519" y="633092"/>
                </a:lnTo>
                <a:lnTo>
                  <a:pt x="719327" y="1094232"/>
                </a:lnTo>
                <a:lnTo>
                  <a:pt x="720851" y="1098804"/>
                </a:lnTo>
                <a:lnTo>
                  <a:pt x="725423" y="1098804"/>
                </a:lnTo>
                <a:lnTo>
                  <a:pt x="730950" y="1095756"/>
                </a:lnTo>
                <a:lnTo>
                  <a:pt x="728471" y="1095756"/>
                </a:lnTo>
                <a:lnTo>
                  <a:pt x="720851" y="1091184"/>
                </a:lnTo>
                <a:lnTo>
                  <a:pt x="731634" y="1085237"/>
                </a:lnTo>
                <a:lnTo>
                  <a:pt x="868679" y="629412"/>
                </a:lnTo>
                <a:lnTo>
                  <a:pt x="867663" y="626364"/>
                </a:lnTo>
                <a:close/>
              </a:path>
              <a:path w="3336290" h="1606550">
                <a:moveTo>
                  <a:pt x="731634" y="1085237"/>
                </a:moveTo>
                <a:lnTo>
                  <a:pt x="720851" y="1091184"/>
                </a:lnTo>
                <a:lnTo>
                  <a:pt x="728471" y="1095756"/>
                </a:lnTo>
                <a:lnTo>
                  <a:pt x="731634" y="1085237"/>
                </a:lnTo>
                <a:close/>
              </a:path>
              <a:path w="3336290" h="1606550">
                <a:moveTo>
                  <a:pt x="1184147" y="838200"/>
                </a:moveTo>
                <a:lnTo>
                  <a:pt x="1179575" y="838200"/>
                </a:lnTo>
                <a:lnTo>
                  <a:pt x="731634" y="1085237"/>
                </a:lnTo>
                <a:lnTo>
                  <a:pt x="728471" y="1095756"/>
                </a:lnTo>
                <a:lnTo>
                  <a:pt x="730950" y="1095756"/>
                </a:lnTo>
                <a:lnTo>
                  <a:pt x="1177585" y="849439"/>
                </a:lnTo>
                <a:lnTo>
                  <a:pt x="1176527" y="842772"/>
                </a:lnTo>
                <a:lnTo>
                  <a:pt x="1185913" y="842772"/>
                </a:lnTo>
                <a:lnTo>
                  <a:pt x="1185671" y="841248"/>
                </a:lnTo>
                <a:lnTo>
                  <a:pt x="1184147" y="838200"/>
                </a:lnTo>
                <a:close/>
              </a:path>
              <a:path w="3336290" h="1606550">
                <a:moveTo>
                  <a:pt x="1176527" y="842772"/>
                </a:moveTo>
                <a:lnTo>
                  <a:pt x="1177585" y="849439"/>
                </a:lnTo>
                <a:lnTo>
                  <a:pt x="1184147" y="845820"/>
                </a:lnTo>
                <a:lnTo>
                  <a:pt x="1176527" y="842772"/>
                </a:lnTo>
                <a:close/>
              </a:path>
              <a:path w="3336290" h="1606550">
                <a:moveTo>
                  <a:pt x="1623059" y="755904"/>
                </a:moveTo>
                <a:lnTo>
                  <a:pt x="1615439" y="757428"/>
                </a:lnTo>
                <a:lnTo>
                  <a:pt x="1620011" y="764053"/>
                </a:lnTo>
                <a:lnTo>
                  <a:pt x="1623059" y="755904"/>
                </a:lnTo>
                <a:close/>
              </a:path>
              <a:path w="3336290" h="1606550">
                <a:moveTo>
                  <a:pt x="553600" y="352655"/>
                </a:moveTo>
                <a:lnTo>
                  <a:pt x="3047" y="705612"/>
                </a:lnTo>
                <a:lnTo>
                  <a:pt x="0" y="711708"/>
                </a:lnTo>
                <a:lnTo>
                  <a:pt x="3047" y="714756"/>
                </a:lnTo>
                <a:lnTo>
                  <a:pt x="6095" y="714756"/>
                </a:lnTo>
                <a:lnTo>
                  <a:pt x="7572" y="714614"/>
                </a:lnTo>
                <a:lnTo>
                  <a:pt x="4571" y="705612"/>
                </a:lnTo>
                <a:lnTo>
                  <a:pt x="24842" y="703667"/>
                </a:lnTo>
                <a:lnTo>
                  <a:pt x="563879" y="356616"/>
                </a:lnTo>
                <a:lnTo>
                  <a:pt x="559307" y="356616"/>
                </a:lnTo>
                <a:lnTo>
                  <a:pt x="553600" y="352655"/>
                </a:lnTo>
                <a:close/>
              </a:path>
              <a:path w="3336290" h="1606550">
                <a:moveTo>
                  <a:pt x="7886" y="714584"/>
                </a:moveTo>
                <a:lnTo>
                  <a:pt x="7572" y="714614"/>
                </a:lnTo>
                <a:lnTo>
                  <a:pt x="7619" y="714756"/>
                </a:lnTo>
                <a:lnTo>
                  <a:pt x="7886" y="714584"/>
                </a:lnTo>
                <a:close/>
              </a:path>
              <a:path w="3336290" h="1606550">
                <a:moveTo>
                  <a:pt x="24842" y="703667"/>
                </a:moveTo>
                <a:lnTo>
                  <a:pt x="4571" y="705612"/>
                </a:lnTo>
                <a:lnTo>
                  <a:pt x="7572" y="714614"/>
                </a:lnTo>
                <a:lnTo>
                  <a:pt x="7886" y="714584"/>
                </a:lnTo>
                <a:lnTo>
                  <a:pt x="24842" y="703667"/>
                </a:lnTo>
                <a:close/>
              </a:path>
              <a:path w="3336290" h="1606550">
                <a:moveTo>
                  <a:pt x="862583" y="623316"/>
                </a:moveTo>
                <a:lnTo>
                  <a:pt x="24842" y="703667"/>
                </a:lnTo>
                <a:lnTo>
                  <a:pt x="7886" y="714584"/>
                </a:lnTo>
                <a:lnTo>
                  <a:pt x="857519" y="633092"/>
                </a:lnTo>
                <a:lnTo>
                  <a:pt x="859535" y="626364"/>
                </a:lnTo>
                <a:lnTo>
                  <a:pt x="867663" y="626364"/>
                </a:lnTo>
                <a:lnTo>
                  <a:pt x="867155" y="624840"/>
                </a:lnTo>
                <a:lnTo>
                  <a:pt x="862583" y="623316"/>
                </a:lnTo>
                <a:close/>
              </a:path>
              <a:path w="3336290" h="1606550">
                <a:moveTo>
                  <a:pt x="2165603" y="694944"/>
                </a:moveTo>
                <a:lnTo>
                  <a:pt x="2157983" y="697992"/>
                </a:lnTo>
                <a:lnTo>
                  <a:pt x="2164245" y="702509"/>
                </a:lnTo>
                <a:lnTo>
                  <a:pt x="2165603" y="694944"/>
                </a:lnTo>
                <a:close/>
              </a:path>
              <a:path w="3336290" h="1606550">
                <a:moveTo>
                  <a:pt x="859535" y="626364"/>
                </a:moveTo>
                <a:lnTo>
                  <a:pt x="857519" y="633092"/>
                </a:lnTo>
                <a:lnTo>
                  <a:pt x="864107" y="632460"/>
                </a:lnTo>
                <a:lnTo>
                  <a:pt x="859535" y="626364"/>
                </a:lnTo>
                <a:close/>
              </a:path>
              <a:path w="3336290" h="1606550">
                <a:moveTo>
                  <a:pt x="3334335" y="550062"/>
                </a:moveTo>
                <a:lnTo>
                  <a:pt x="3334511" y="550164"/>
                </a:lnTo>
                <a:lnTo>
                  <a:pt x="3334335" y="550062"/>
                </a:lnTo>
                <a:close/>
              </a:path>
              <a:path w="3336290" h="1606550">
                <a:moveTo>
                  <a:pt x="3336036" y="545591"/>
                </a:moveTo>
                <a:lnTo>
                  <a:pt x="3334541" y="550074"/>
                </a:lnTo>
                <a:lnTo>
                  <a:pt x="3336035" y="550164"/>
                </a:lnTo>
                <a:lnTo>
                  <a:pt x="3336036" y="545591"/>
                </a:lnTo>
                <a:close/>
              </a:path>
              <a:path w="3336290" h="1606550">
                <a:moveTo>
                  <a:pt x="3316493" y="539760"/>
                </a:moveTo>
                <a:lnTo>
                  <a:pt x="3334335" y="550062"/>
                </a:lnTo>
                <a:lnTo>
                  <a:pt x="3334541" y="550074"/>
                </a:lnTo>
                <a:lnTo>
                  <a:pt x="3336036" y="545591"/>
                </a:lnTo>
                <a:lnTo>
                  <a:pt x="3336036" y="540929"/>
                </a:lnTo>
                <a:lnTo>
                  <a:pt x="3316493" y="539760"/>
                </a:lnTo>
                <a:close/>
              </a:path>
              <a:path w="3336290" h="1606550">
                <a:moveTo>
                  <a:pt x="2649395" y="499872"/>
                </a:moveTo>
                <a:lnTo>
                  <a:pt x="2601467" y="499872"/>
                </a:lnTo>
                <a:lnTo>
                  <a:pt x="2603495" y="506362"/>
                </a:lnTo>
                <a:lnTo>
                  <a:pt x="3334335" y="550062"/>
                </a:lnTo>
                <a:lnTo>
                  <a:pt x="3316493" y="539760"/>
                </a:lnTo>
                <a:lnTo>
                  <a:pt x="2649395" y="499872"/>
                </a:lnTo>
                <a:close/>
              </a:path>
              <a:path w="3336290" h="1606550">
                <a:moveTo>
                  <a:pt x="3069383" y="0"/>
                </a:moveTo>
                <a:lnTo>
                  <a:pt x="3050899" y="0"/>
                </a:lnTo>
                <a:lnTo>
                  <a:pt x="2714243" y="184404"/>
                </a:lnTo>
                <a:lnTo>
                  <a:pt x="2712719" y="187452"/>
                </a:lnTo>
                <a:lnTo>
                  <a:pt x="2714243" y="192024"/>
                </a:lnTo>
                <a:lnTo>
                  <a:pt x="3316493" y="539760"/>
                </a:lnTo>
                <a:lnTo>
                  <a:pt x="3336036" y="540929"/>
                </a:lnTo>
                <a:lnTo>
                  <a:pt x="3336036" y="539268"/>
                </a:lnTo>
                <a:lnTo>
                  <a:pt x="2732069" y="192024"/>
                </a:lnTo>
                <a:lnTo>
                  <a:pt x="2718815" y="192024"/>
                </a:lnTo>
                <a:lnTo>
                  <a:pt x="2718815" y="184404"/>
                </a:lnTo>
                <a:lnTo>
                  <a:pt x="2732727" y="184404"/>
                </a:lnTo>
                <a:lnTo>
                  <a:pt x="3069383" y="0"/>
                </a:lnTo>
                <a:close/>
              </a:path>
              <a:path w="3336290" h="1606550">
                <a:moveTo>
                  <a:pt x="2601467" y="499872"/>
                </a:moveTo>
                <a:lnTo>
                  <a:pt x="2596895" y="505968"/>
                </a:lnTo>
                <a:lnTo>
                  <a:pt x="2603495" y="506362"/>
                </a:lnTo>
                <a:lnTo>
                  <a:pt x="2601467" y="499872"/>
                </a:lnTo>
                <a:close/>
              </a:path>
              <a:path w="3336290" h="1606550">
                <a:moveTo>
                  <a:pt x="559307" y="348996"/>
                </a:moveTo>
                <a:lnTo>
                  <a:pt x="553600" y="352655"/>
                </a:lnTo>
                <a:lnTo>
                  <a:pt x="559307" y="356616"/>
                </a:lnTo>
                <a:lnTo>
                  <a:pt x="559307" y="348996"/>
                </a:lnTo>
                <a:close/>
              </a:path>
              <a:path w="3336290" h="1606550">
                <a:moveTo>
                  <a:pt x="563879" y="348996"/>
                </a:moveTo>
                <a:lnTo>
                  <a:pt x="559307" y="348996"/>
                </a:lnTo>
                <a:lnTo>
                  <a:pt x="559307" y="356616"/>
                </a:lnTo>
                <a:lnTo>
                  <a:pt x="563879" y="356616"/>
                </a:lnTo>
                <a:lnTo>
                  <a:pt x="566927" y="353568"/>
                </a:lnTo>
                <a:lnTo>
                  <a:pt x="563879" y="348996"/>
                </a:lnTo>
                <a:close/>
              </a:path>
              <a:path w="3336290" h="1606550">
                <a:moveTo>
                  <a:pt x="60953" y="0"/>
                </a:moveTo>
                <a:lnTo>
                  <a:pt x="45400" y="0"/>
                </a:lnTo>
                <a:lnTo>
                  <a:pt x="553600" y="352655"/>
                </a:lnTo>
                <a:lnTo>
                  <a:pt x="559307" y="348996"/>
                </a:lnTo>
                <a:lnTo>
                  <a:pt x="563879" y="348996"/>
                </a:lnTo>
                <a:lnTo>
                  <a:pt x="60953" y="0"/>
                </a:lnTo>
                <a:close/>
              </a:path>
              <a:path w="3336290" h="1606550">
                <a:moveTo>
                  <a:pt x="2718815" y="184404"/>
                </a:moveTo>
                <a:lnTo>
                  <a:pt x="2718815" y="192024"/>
                </a:lnTo>
                <a:lnTo>
                  <a:pt x="2725603" y="188306"/>
                </a:lnTo>
                <a:lnTo>
                  <a:pt x="2718815" y="184404"/>
                </a:lnTo>
                <a:close/>
              </a:path>
              <a:path w="3336290" h="1606550">
                <a:moveTo>
                  <a:pt x="2725603" y="188306"/>
                </a:moveTo>
                <a:lnTo>
                  <a:pt x="2718815" y="192024"/>
                </a:lnTo>
                <a:lnTo>
                  <a:pt x="2732069" y="192024"/>
                </a:lnTo>
                <a:lnTo>
                  <a:pt x="2725603" y="188306"/>
                </a:lnTo>
                <a:close/>
              </a:path>
              <a:path w="3336290" h="1606550">
                <a:moveTo>
                  <a:pt x="2732727" y="184404"/>
                </a:moveTo>
                <a:lnTo>
                  <a:pt x="2718815" y="184404"/>
                </a:lnTo>
                <a:lnTo>
                  <a:pt x="2725603" y="188306"/>
                </a:lnTo>
                <a:lnTo>
                  <a:pt x="2732727" y="184404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67733" y="3515788"/>
            <a:ext cx="1673860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0200"/>
              </a:lnSpc>
            </a:pPr>
            <a:r>
              <a:rPr sz="140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milarl</a:t>
            </a:r>
            <a:r>
              <a:rPr sz="1400" spc="-95" dirty="0">
                <a:latin typeface="Calibri"/>
                <a:cs typeface="Calibri"/>
              </a:rPr>
              <a:t>y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String o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dirty="0">
                <a:latin typeface="Calibri"/>
                <a:cs typeface="Calibri"/>
              </a:rPr>
              <a:t>je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 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25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er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 a</a:t>
            </a:r>
            <a:r>
              <a:rPr sz="1400" spc="-3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15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rimiti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e using the 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espo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di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 </a:t>
            </a:r>
            <a:r>
              <a:rPr sz="1400" spc="-40" dirty="0">
                <a:latin typeface="Calibri"/>
                <a:cs typeface="Calibri"/>
              </a:rPr>
              <a:t>W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ap</a:t>
            </a:r>
            <a:r>
              <a:rPr sz="1400" spc="-15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Classes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299465" y="4175935"/>
            <a:ext cx="491045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 ab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erts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“45000”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 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45000.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5056" y="3886200"/>
            <a:ext cx="3406140" cy="160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8393" y="5047815"/>
            <a:ext cx="5051425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x</a:t>
            </a:r>
            <a:r>
              <a:rPr sz="1800" b="1" dirty="0">
                <a:latin typeface="Calibri"/>
                <a:cs typeface="Calibri"/>
              </a:rPr>
              <a:t>amp</a:t>
            </a:r>
            <a:r>
              <a:rPr sz="1800" b="1" spc="5" dirty="0">
                <a:latin typeface="Calibri"/>
                <a:cs typeface="Calibri"/>
              </a:rPr>
              <a:t>le</a:t>
            </a:r>
            <a:r>
              <a:rPr sz="1800" b="1" spc="-5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Str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60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.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Stri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00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 ab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erts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 i</a:t>
            </a:r>
            <a:r>
              <a:rPr sz="1800" spc="-15" dirty="0">
                <a:latin typeface="Calibri"/>
                <a:cs typeface="Calibri"/>
              </a:rPr>
              <a:t>nt</a:t>
            </a:r>
            <a:r>
              <a:rPr sz="1800" dirty="0">
                <a:latin typeface="Calibri"/>
                <a:cs typeface="Calibri"/>
              </a:rPr>
              <a:t>o an Str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 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s 100.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990600"/>
            <a:ext cx="382714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5" dirty="0">
                <a:latin typeface="+mj-lt"/>
                <a:cs typeface="Verdana"/>
              </a:rPr>
              <a:t>W</a:t>
            </a:r>
            <a:r>
              <a:rPr sz="4000" spc="-65" dirty="0">
                <a:latin typeface="+mj-lt"/>
                <a:cs typeface="Verdana"/>
              </a:rPr>
              <a:t>r</a:t>
            </a:r>
            <a:r>
              <a:rPr sz="4000" dirty="0">
                <a:latin typeface="+mj-lt"/>
                <a:cs typeface="Verdana"/>
              </a:rPr>
              <a:t>apper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C</a:t>
            </a:r>
            <a:r>
              <a:rPr sz="4000" spc="-10" dirty="0">
                <a:latin typeface="+mj-lt"/>
                <a:cs typeface="Verdana"/>
              </a:rPr>
              <a:t>l</a:t>
            </a:r>
            <a:r>
              <a:rPr sz="4000" dirty="0">
                <a:latin typeface="+mj-lt"/>
                <a:cs typeface="Verdana"/>
              </a:rPr>
              <a:t>a</a:t>
            </a:r>
            <a:r>
              <a:rPr sz="4000" spc="-10" dirty="0">
                <a:latin typeface="+mj-lt"/>
                <a:cs typeface="Verdana"/>
              </a:rPr>
              <a:t>s</a:t>
            </a:r>
            <a:r>
              <a:rPr sz="4000" dirty="0">
                <a:latin typeface="+mj-lt"/>
                <a:cs typeface="Verdana"/>
              </a:rPr>
              <a:t>ses</a:t>
            </a:r>
          </a:p>
        </p:txBody>
      </p:sp>
      <p:sp>
        <p:nvSpPr>
          <p:cNvPr id="3" name="object 3"/>
          <p:cNvSpPr/>
          <p:nvPr/>
        </p:nvSpPr>
        <p:spPr>
          <a:xfrm>
            <a:off x="681227" y="2311908"/>
            <a:ext cx="8773795" cy="965200"/>
          </a:xfrm>
          <a:custGeom>
            <a:avLst/>
            <a:gdLst/>
            <a:ahLst/>
            <a:cxnLst/>
            <a:rect l="l" t="t" r="r" b="b"/>
            <a:pathLst>
              <a:path w="8773795" h="965200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58595"/>
                </a:lnTo>
                <a:lnTo>
                  <a:pt x="1523" y="963167"/>
                </a:lnTo>
                <a:lnTo>
                  <a:pt x="4571" y="964691"/>
                </a:lnTo>
                <a:lnTo>
                  <a:pt x="8767571" y="964691"/>
                </a:lnTo>
                <a:lnTo>
                  <a:pt x="8772143" y="963167"/>
                </a:lnTo>
                <a:lnTo>
                  <a:pt x="8773667" y="958595"/>
                </a:lnTo>
                <a:lnTo>
                  <a:pt x="4572" y="958595"/>
                </a:lnTo>
                <a:lnTo>
                  <a:pt x="4572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965200">
                <a:moveTo>
                  <a:pt x="8767572" y="4571"/>
                </a:moveTo>
                <a:lnTo>
                  <a:pt x="8767572" y="958595"/>
                </a:lnTo>
                <a:lnTo>
                  <a:pt x="8773667" y="958595"/>
                </a:lnTo>
                <a:lnTo>
                  <a:pt x="8773667" y="4571"/>
                </a:lnTo>
                <a:lnTo>
                  <a:pt x="8767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316480"/>
            <a:ext cx="8762999" cy="954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227" y="2311908"/>
            <a:ext cx="8773795" cy="965200"/>
          </a:xfrm>
          <a:custGeom>
            <a:avLst/>
            <a:gdLst/>
            <a:ahLst/>
            <a:cxnLst/>
            <a:rect l="l" t="t" r="r" b="b"/>
            <a:pathLst>
              <a:path w="8773795" h="965200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58595"/>
                </a:lnTo>
                <a:lnTo>
                  <a:pt x="1523" y="963167"/>
                </a:lnTo>
                <a:lnTo>
                  <a:pt x="4571" y="964691"/>
                </a:lnTo>
                <a:lnTo>
                  <a:pt x="8767571" y="964691"/>
                </a:lnTo>
                <a:lnTo>
                  <a:pt x="8772143" y="963167"/>
                </a:lnTo>
                <a:lnTo>
                  <a:pt x="8773667" y="958595"/>
                </a:lnTo>
                <a:lnTo>
                  <a:pt x="10667" y="958595"/>
                </a:lnTo>
                <a:lnTo>
                  <a:pt x="4571" y="954023"/>
                </a:lnTo>
                <a:lnTo>
                  <a:pt x="10667" y="954023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965200">
                <a:moveTo>
                  <a:pt x="10667" y="954023"/>
                </a:moveTo>
                <a:lnTo>
                  <a:pt x="4571" y="954023"/>
                </a:lnTo>
                <a:lnTo>
                  <a:pt x="10667" y="958595"/>
                </a:lnTo>
                <a:lnTo>
                  <a:pt x="10667" y="954023"/>
                </a:lnTo>
                <a:close/>
              </a:path>
              <a:path w="8773795" h="965200">
                <a:moveTo>
                  <a:pt x="8762999" y="954023"/>
                </a:moveTo>
                <a:lnTo>
                  <a:pt x="10667" y="954023"/>
                </a:lnTo>
                <a:lnTo>
                  <a:pt x="10667" y="958595"/>
                </a:lnTo>
                <a:lnTo>
                  <a:pt x="8762999" y="958595"/>
                </a:lnTo>
                <a:lnTo>
                  <a:pt x="8762999" y="954023"/>
                </a:lnTo>
                <a:close/>
              </a:path>
              <a:path w="8773795" h="965200">
                <a:moveTo>
                  <a:pt x="8762999" y="4571"/>
                </a:moveTo>
                <a:lnTo>
                  <a:pt x="8762999" y="958595"/>
                </a:lnTo>
                <a:lnTo>
                  <a:pt x="8767571" y="954023"/>
                </a:lnTo>
                <a:lnTo>
                  <a:pt x="8773667" y="954023"/>
                </a:lnTo>
                <a:lnTo>
                  <a:pt x="8773667" y="9143"/>
                </a:lnTo>
                <a:lnTo>
                  <a:pt x="8767571" y="9143"/>
                </a:lnTo>
                <a:lnTo>
                  <a:pt x="8762999" y="4571"/>
                </a:lnTo>
                <a:close/>
              </a:path>
              <a:path w="8773795" h="965200">
                <a:moveTo>
                  <a:pt x="8773667" y="954023"/>
                </a:moveTo>
                <a:lnTo>
                  <a:pt x="8767571" y="954023"/>
                </a:lnTo>
                <a:lnTo>
                  <a:pt x="8762999" y="958595"/>
                </a:lnTo>
                <a:lnTo>
                  <a:pt x="8773667" y="958595"/>
                </a:lnTo>
                <a:lnTo>
                  <a:pt x="8773667" y="954023"/>
                </a:lnTo>
                <a:close/>
              </a:path>
              <a:path w="8773795" h="96520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773795" h="965200">
                <a:moveTo>
                  <a:pt x="8762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762999" y="9143"/>
                </a:lnTo>
                <a:lnTo>
                  <a:pt x="8762999" y="4571"/>
                </a:lnTo>
                <a:close/>
              </a:path>
              <a:path w="8773795" h="965200">
                <a:moveTo>
                  <a:pt x="8773667" y="4571"/>
                </a:moveTo>
                <a:lnTo>
                  <a:pt x="8762999" y="4571"/>
                </a:lnTo>
                <a:lnTo>
                  <a:pt x="8767571" y="9143"/>
                </a:lnTo>
                <a:lnTo>
                  <a:pt x="8773667" y="9143"/>
                </a:lnTo>
                <a:lnTo>
                  <a:pt x="8773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1043" y="2415561"/>
            <a:ext cx="799528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 </a:t>
            </a:r>
            <a:r>
              <a:rPr sz="2800" spc="-15" dirty="0">
                <a:latin typeface="Calibri"/>
                <a:cs typeface="Calibri"/>
              </a:rPr>
              <a:t>us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learn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about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14" dirty="0">
                <a:latin typeface="Calibri"/>
                <a:cs typeface="Calibri"/>
              </a:rPr>
              <a:t>W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apper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ail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200" y="3505200"/>
            <a:ext cx="28956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5200" y="3886200"/>
            <a:ext cx="2895600" cy="2514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>
                <a:cs typeface="Arial"/>
              </a:rPr>
              <a:t>In</a:t>
            </a:r>
            <a:r>
              <a:rPr sz="4000" spc="-10" dirty="0">
                <a:cs typeface="Arial"/>
              </a:rPr>
              <a:t>t</a:t>
            </a:r>
            <a:r>
              <a:rPr sz="4000" dirty="0">
                <a:cs typeface="Arial"/>
              </a:rPr>
              <a:t>eg</a:t>
            </a:r>
            <a:r>
              <a:rPr sz="4000" spc="5" dirty="0">
                <a:cs typeface="Arial"/>
              </a:rPr>
              <a:t>e</a:t>
            </a:r>
            <a:r>
              <a:rPr sz="4000" dirty="0">
                <a:cs typeface="Arial"/>
              </a:rPr>
              <a:t>r</a:t>
            </a:r>
            <a:r>
              <a:rPr sz="4000" spc="-20" dirty="0">
                <a:cs typeface="Arial"/>
              </a:rPr>
              <a:t> </a:t>
            </a:r>
            <a:r>
              <a:rPr sz="4000" spc="-65" dirty="0">
                <a:cs typeface="Arial"/>
              </a:rPr>
              <a:t>W</a:t>
            </a:r>
            <a:r>
              <a:rPr sz="4000" dirty="0">
                <a:cs typeface="Arial"/>
              </a:rPr>
              <a:t>rap</a:t>
            </a:r>
            <a:r>
              <a:rPr sz="4000" spc="5" dirty="0">
                <a:cs typeface="Arial"/>
              </a:rPr>
              <a:t>p</a:t>
            </a:r>
            <a:r>
              <a:rPr sz="4000" dirty="0">
                <a:cs typeface="Arial"/>
              </a:rPr>
              <a:t>er</a:t>
            </a:r>
            <a:r>
              <a:rPr sz="4000" spc="-15" dirty="0">
                <a:cs typeface="Arial"/>
              </a:rPr>
              <a:t> </a:t>
            </a:r>
            <a:r>
              <a:rPr sz="4000" dirty="0">
                <a:cs typeface="Arial"/>
              </a:rPr>
              <a:t>C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ass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2260" y="2028621"/>
            <a:ext cx="7987030" cy="188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teger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also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con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b="1" dirty="0">
                <a:latin typeface="Arial"/>
                <a:cs typeface="Arial"/>
              </a:rPr>
              <a:t>String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vice vers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usef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Let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rn to</a:t>
            </a:r>
            <a:r>
              <a:rPr sz="1800" b="1" spc="5" dirty="0">
                <a:latin typeface="Arial"/>
                <a:cs typeface="Arial"/>
              </a:rPr>
              <a:t> u</a:t>
            </a:r>
            <a:r>
              <a:rPr sz="1800" b="1" dirty="0">
                <a:latin typeface="Arial"/>
                <a:cs typeface="Arial"/>
              </a:rPr>
              <a:t>se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us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teger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PIs:</a:t>
            </a:r>
            <a:endParaRPr sz="18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1: </a:t>
            </a:r>
            <a:r>
              <a:rPr sz="1800" spc="-19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get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nte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er o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5627" y="4280535"/>
            <a:ext cx="3519170" cy="748665"/>
          </a:xfrm>
          <a:custGeom>
            <a:avLst/>
            <a:gdLst/>
            <a:ahLst/>
            <a:cxnLst/>
            <a:rect l="l" t="t" r="r" b="b"/>
            <a:pathLst>
              <a:path w="3519170" h="748664">
                <a:moveTo>
                  <a:pt x="351434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43711"/>
                </a:lnTo>
                <a:lnTo>
                  <a:pt x="1523" y="746759"/>
                </a:lnTo>
                <a:lnTo>
                  <a:pt x="4571" y="748283"/>
                </a:lnTo>
                <a:lnTo>
                  <a:pt x="3514343" y="748283"/>
                </a:lnTo>
                <a:lnTo>
                  <a:pt x="3517391" y="746759"/>
                </a:lnTo>
                <a:lnTo>
                  <a:pt x="3518915" y="743711"/>
                </a:lnTo>
                <a:lnTo>
                  <a:pt x="4572" y="743711"/>
                </a:lnTo>
                <a:lnTo>
                  <a:pt x="4572" y="4571"/>
                </a:lnTo>
                <a:lnTo>
                  <a:pt x="3518915" y="4571"/>
                </a:lnTo>
                <a:lnTo>
                  <a:pt x="3517391" y="1523"/>
                </a:lnTo>
                <a:lnTo>
                  <a:pt x="3514343" y="0"/>
                </a:lnTo>
                <a:close/>
              </a:path>
              <a:path w="3519170" h="748664">
                <a:moveTo>
                  <a:pt x="3514344" y="4571"/>
                </a:moveTo>
                <a:lnTo>
                  <a:pt x="3514344" y="743711"/>
                </a:lnTo>
                <a:lnTo>
                  <a:pt x="3518915" y="743711"/>
                </a:lnTo>
                <a:lnTo>
                  <a:pt x="3518915" y="4571"/>
                </a:lnTo>
                <a:lnTo>
                  <a:pt x="3514344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4290061"/>
            <a:ext cx="3509771" cy="739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627" y="4280535"/>
            <a:ext cx="3519170" cy="748665"/>
          </a:xfrm>
          <a:custGeom>
            <a:avLst/>
            <a:gdLst/>
            <a:ahLst/>
            <a:cxnLst/>
            <a:rect l="l" t="t" r="r" b="b"/>
            <a:pathLst>
              <a:path w="3519170" h="748664">
                <a:moveTo>
                  <a:pt x="3514343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43711"/>
                </a:lnTo>
                <a:lnTo>
                  <a:pt x="1523" y="746759"/>
                </a:lnTo>
                <a:lnTo>
                  <a:pt x="4571" y="748283"/>
                </a:lnTo>
                <a:lnTo>
                  <a:pt x="3514343" y="748283"/>
                </a:lnTo>
                <a:lnTo>
                  <a:pt x="3517391" y="746759"/>
                </a:lnTo>
                <a:lnTo>
                  <a:pt x="3518915" y="743711"/>
                </a:lnTo>
                <a:lnTo>
                  <a:pt x="10667" y="743711"/>
                </a:lnTo>
                <a:lnTo>
                  <a:pt x="4571" y="739139"/>
                </a:lnTo>
                <a:lnTo>
                  <a:pt x="10667" y="73913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518915" y="4571"/>
                </a:lnTo>
                <a:lnTo>
                  <a:pt x="3517391" y="1523"/>
                </a:lnTo>
                <a:lnTo>
                  <a:pt x="3514343" y="0"/>
                </a:lnTo>
                <a:close/>
              </a:path>
              <a:path w="3519170" h="748664">
                <a:moveTo>
                  <a:pt x="10667" y="739139"/>
                </a:moveTo>
                <a:lnTo>
                  <a:pt x="4571" y="739139"/>
                </a:lnTo>
                <a:lnTo>
                  <a:pt x="10667" y="743711"/>
                </a:lnTo>
                <a:lnTo>
                  <a:pt x="10667" y="739139"/>
                </a:lnTo>
                <a:close/>
              </a:path>
              <a:path w="3519170" h="748664">
                <a:moveTo>
                  <a:pt x="3508247" y="739139"/>
                </a:moveTo>
                <a:lnTo>
                  <a:pt x="10667" y="739139"/>
                </a:lnTo>
                <a:lnTo>
                  <a:pt x="10667" y="743711"/>
                </a:lnTo>
                <a:lnTo>
                  <a:pt x="3508247" y="743711"/>
                </a:lnTo>
                <a:lnTo>
                  <a:pt x="3508247" y="739139"/>
                </a:lnTo>
                <a:close/>
              </a:path>
              <a:path w="3519170" h="748664">
                <a:moveTo>
                  <a:pt x="3508247" y="4571"/>
                </a:moveTo>
                <a:lnTo>
                  <a:pt x="3508247" y="743711"/>
                </a:lnTo>
                <a:lnTo>
                  <a:pt x="3514343" y="739139"/>
                </a:lnTo>
                <a:lnTo>
                  <a:pt x="3518915" y="739139"/>
                </a:lnTo>
                <a:lnTo>
                  <a:pt x="3518915" y="10667"/>
                </a:lnTo>
                <a:lnTo>
                  <a:pt x="3514343" y="10667"/>
                </a:lnTo>
                <a:lnTo>
                  <a:pt x="3508247" y="4571"/>
                </a:lnTo>
                <a:close/>
              </a:path>
              <a:path w="3519170" h="748664">
                <a:moveTo>
                  <a:pt x="3518915" y="739139"/>
                </a:moveTo>
                <a:lnTo>
                  <a:pt x="3514343" y="739139"/>
                </a:lnTo>
                <a:lnTo>
                  <a:pt x="3508247" y="743711"/>
                </a:lnTo>
                <a:lnTo>
                  <a:pt x="3518915" y="743711"/>
                </a:lnTo>
                <a:lnTo>
                  <a:pt x="3518915" y="739139"/>
                </a:lnTo>
                <a:close/>
              </a:path>
              <a:path w="3519170" h="74866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519170" h="748664">
                <a:moveTo>
                  <a:pt x="3508247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508247" y="10667"/>
                </a:lnTo>
                <a:lnTo>
                  <a:pt x="3508247" y="4571"/>
                </a:lnTo>
                <a:close/>
              </a:path>
              <a:path w="3519170" h="748664">
                <a:moveTo>
                  <a:pt x="3518915" y="4571"/>
                </a:moveTo>
                <a:lnTo>
                  <a:pt x="3508247" y="4571"/>
                </a:lnTo>
                <a:lnTo>
                  <a:pt x="3514343" y="10667"/>
                </a:lnTo>
                <a:lnTo>
                  <a:pt x="3518915" y="10667"/>
                </a:lnTo>
                <a:lnTo>
                  <a:pt x="3518915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80376" y="4259340"/>
            <a:ext cx="3310254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2500"/>
              </a:lnSpc>
            </a:pPr>
            <a:r>
              <a:rPr sz="1600" spc="-10" dirty="0">
                <a:latin typeface="Arial"/>
                <a:cs typeface="Arial"/>
              </a:rPr>
              <a:t>Integer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tObje</a:t>
            </a:r>
            <a:r>
              <a:rPr sz="1600" spc="-5" dirty="0">
                <a:latin typeface="Arial"/>
                <a:cs typeface="Arial"/>
              </a:rPr>
              <a:t>ct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new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Integer(5</a:t>
            </a:r>
            <a:r>
              <a:rPr sz="1600" spc="-20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; int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priInt</a:t>
            </a:r>
            <a:r>
              <a:rPr sz="1600" spc="-13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ue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tObje</a:t>
            </a:r>
            <a:r>
              <a:rPr sz="1600" spc="-5" dirty="0">
                <a:latin typeface="Arial"/>
                <a:cs typeface="Arial"/>
              </a:rPr>
              <a:t>ct.</a:t>
            </a:r>
            <a:r>
              <a:rPr sz="1600" b="1" spc="-10" dirty="0">
                <a:latin typeface="Arial"/>
                <a:cs typeface="Arial"/>
              </a:rPr>
              <a:t>in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0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alu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10" dirty="0">
                <a:latin typeface="Arial"/>
                <a:cs typeface="Arial"/>
              </a:rPr>
              <a:t>(</a:t>
            </a:r>
            <a:r>
              <a:rPr sz="1600" b="1" spc="-20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13959" y="4038600"/>
            <a:ext cx="4358639" cy="990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9388" y="4034028"/>
            <a:ext cx="4369435" cy="1001394"/>
          </a:xfrm>
          <a:custGeom>
            <a:avLst/>
            <a:gdLst/>
            <a:ahLst/>
            <a:cxnLst/>
            <a:rect l="l" t="t" r="r" b="b"/>
            <a:pathLst>
              <a:path w="4369434" h="1001395">
                <a:moveTo>
                  <a:pt x="1158239" y="834099"/>
                </a:moveTo>
                <a:lnTo>
                  <a:pt x="1158239" y="995171"/>
                </a:lnTo>
                <a:lnTo>
                  <a:pt x="1159763" y="999743"/>
                </a:lnTo>
                <a:lnTo>
                  <a:pt x="1162811" y="1001267"/>
                </a:lnTo>
                <a:lnTo>
                  <a:pt x="4363211" y="1001267"/>
                </a:lnTo>
                <a:lnTo>
                  <a:pt x="4367783" y="999743"/>
                </a:lnTo>
                <a:lnTo>
                  <a:pt x="4369307" y="995171"/>
                </a:lnTo>
                <a:lnTo>
                  <a:pt x="1162812" y="995171"/>
                </a:lnTo>
                <a:lnTo>
                  <a:pt x="1162811" y="835151"/>
                </a:lnTo>
                <a:lnTo>
                  <a:pt x="1158239" y="834099"/>
                </a:lnTo>
                <a:close/>
              </a:path>
              <a:path w="4369434" h="1001395">
                <a:moveTo>
                  <a:pt x="4363212" y="4571"/>
                </a:moveTo>
                <a:lnTo>
                  <a:pt x="4363212" y="995171"/>
                </a:lnTo>
                <a:lnTo>
                  <a:pt x="4369307" y="995171"/>
                </a:lnTo>
                <a:lnTo>
                  <a:pt x="4369307" y="4571"/>
                </a:lnTo>
                <a:lnTo>
                  <a:pt x="4363212" y="4571"/>
                </a:lnTo>
                <a:close/>
              </a:path>
              <a:path w="4369434" h="1001395">
                <a:moveTo>
                  <a:pt x="1158239" y="830579"/>
                </a:moveTo>
                <a:lnTo>
                  <a:pt x="1158239" y="834099"/>
                </a:lnTo>
                <a:lnTo>
                  <a:pt x="1162811" y="835151"/>
                </a:lnTo>
                <a:lnTo>
                  <a:pt x="1158239" y="830579"/>
                </a:lnTo>
                <a:close/>
              </a:path>
              <a:path w="4369434" h="1001395">
                <a:moveTo>
                  <a:pt x="1162812" y="830579"/>
                </a:moveTo>
                <a:lnTo>
                  <a:pt x="1158239" y="830579"/>
                </a:lnTo>
                <a:lnTo>
                  <a:pt x="1162811" y="835151"/>
                </a:lnTo>
                <a:lnTo>
                  <a:pt x="1162812" y="830579"/>
                </a:lnTo>
                <a:close/>
              </a:path>
              <a:path w="4369434" h="1001395">
                <a:moveTo>
                  <a:pt x="4571" y="568451"/>
                </a:moveTo>
                <a:lnTo>
                  <a:pt x="1158239" y="834099"/>
                </a:lnTo>
                <a:lnTo>
                  <a:pt x="1158239" y="830579"/>
                </a:lnTo>
                <a:lnTo>
                  <a:pt x="1162812" y="830579"/>
                </a:lnTo>
                <a:lnTo>
                  <a:pt x="1159764" y="829055"/>
                </a:lnTo>
                <a:lnTo>
                  <a:pt x="1152144" y="827531"/>
                </a:lnTo>
                <a:lnTo>
                  <a:pt x="1139952" y="824483"/>
                </a:lnTo>
                <a:lnTo>
                  <a:pt x="1132332" y="822959"/>
                </a:lnTo>
                <a:lnTo>
                  <a:pt x="1120140" y="819911"/>
                </a:lnTo>
                <a:lnTo>
                  <a:pt x="1112520" y="818387"/>
                </a:lnTo>
                <a:lnTo>
                  <a:pt x="1100328" y="815339"/>
                </a:lnTo>
                <a:lnTo>
                  <a:pt x="1092708" y="813815"/>
                </a:lnTo>
                <a:lnTo>
                  <a:pt x="1080516" y="810767"/>
                </a:lnTo>
                <a:lnTo>
                  <a:pt x="1072896" y="809243"/>
                </a:lnTo>
                <a:lnTo>
                  <a:pt x="1060704" y="806195"/>
                </a:lnTo>
                <a:lnTo>
                  <a:pt x="1053084" y="804671"/>
                </a:lnTo>
                <a:lnTo>
                  <a:pt x="1040892" y="801623"/>
                </a:lnTo>
                <a:lnTo>
                  <a:pt x="1033272" y="800099"/>
                </a:lnTo>
                <a:lnTo>
                  <a:pt x="1021080" y="797051"/>
                </a:lnTo>
                <a:lnTo>
                  <a:pt x="1013460" y="795527"/>
                </a:lnTo>
                <a:lnTo>
                  <a:pt x="1001268" y="792479"/>
                </a:lnTo>
                <a:lnTo>
                  <a:pt x="993648" y="790955"/>
                </a:lnTo>
                <a:lnTo>
                  <a:pt x="981456" y="787907"/>
                </a:lnTo>
                <a:lnTo>
                  <a:pt x="973836" y="786383"/>
                </a:lnTo>
                <a:lnTo>
                  <a:pt x="961644" y="783335"/>
                </a:lnTo>
                <a:lnTo>
                  <a:pt x="954024" y="781811"/>
                </a:lnTo>
                <a:lnTo>
                  <a:pt x="941832" y="778763"/>
                </a:lnTo>
                <a:lnTo>
                  <a:pt x="934212" y="777239"/>
                </a:lnTo>
                <a:lnTo>
                  <a:pt x="922020" y="774191"/>
                </a:lnTo>
                <a:lnTo>
                  <a:pt x="914400" y="772667"/>
                </a:lnTo>
                <a:lnTo>
                  <a:pt x="902208" y="769619"/>
                </a:lnTo>
                <a:lnTo>
                  <a:pt x="894588" y="768095"/>
                </a:lnTo>
                <a:lnTo>
                  <a:pt x="882396" y="765047"/>
                </a:lnTo>
                <a:lnTo>
                  <a:pt x="874776" y="763523"/>
                </a:lnTo>
                <a:lnTo>
                  <a:pt x="862584" y="760475"/>
                </a:lnTo>
                <a:lnTo>
                  <a:pt x="854964" y="758951"/>
                </a:lnTo>
                <a:lnTo>
                  <a:pt x="842772" y="755903"/>
                </a:lnTo>
                <a:lnTo>
                  <a:pt x="835152" y="754379"/>
                </a:lnTo>
                <a:lnTo>
                  <a:pt x="822960" y="751331"/>
                </a:lnTo>
                <a:lnTo>
                  <a:pt x="815340" y="749807"/>
                </a:lnTo>
                <a:lnTo>
                  <a:pt x="803148" y="746759"/>
                </a:lnTo>
                <a:lnTo>
                  <a:pt x="795528" y="745235"/>
                </a:lnTo>
                <a:lnTo>
                  <a:pt x="783336" y="742187"/>
                </a:lnTo>
                <a:lnTo>
                  <a:pt x="775716" y="740663"/>
                </a:lnTo>
                <a:lnTo>
                  <a:pt x="763524" y="737615"/>
                </a:lnTo>
                <a:lnTo>
                  <a:pt x="755904" y="736091"/>
                </a:lnTo>
                <a:lnTo>
                  <a:pt x="743712" y="733043"/>
                </a:lnTo>
                <a:lnTo>
                  <a:pt x="736092" y="731519"/>
                </a:lnTo>
                <a:lnTo>
                  <a:pt x="723900" y="728471"/>
                </a:lnTo>
                <a:lnTo>
                  <a:pt x="716280" y="726947"/>
                </a:lnTo>
                <a:lnTo>
                  <a:pt x="704088" y="723899"/>
                </a:lnTo>
                <a:lnTo>
                  <a:pt x="696468" y="722375"/>
                </a:lnTo>
                <a:lnTo>
                  <a:pt x="684276" y="719327"/>
                </a:lnTo>
                <a:lnTo>
                  <a:pt x="676656" y="717803"/>
                </a:lnTo>
                <a:lnTo>
                  <a:pt x="664464" y="714755"/>
                </a:lnTo>
                <a:lnTo>
                  <a:pt x="656844" y="713231"/>
                </a:lnTo>
                <a:lnTo>
                  <a:pt x="644652" y="710183"/>
                </a:lnTo>
                <a:lnTo>
                  <a:pt x="637032" y="708659"/>
                </a:lnTo>
                <a:lnTo>
                  <a:pt x="624840" y="705611"/>
                </a:lnTo>
                <a:lnTo>
                  <a:pt x="617220" y="704087"/>
                </a:lnTo>
                <a:lnTo>
                  <a:pt x="605028" y="701039"/>
                </a:lnTo>
                <a:lnTo>
                  <a:pt x="597408" y="699515"/>
                </a:lnTo>
                <a:lnTo>
                  <a:pt x="585216" y="696467"/>
                </a:lnTo>
                <a:lnTo>
                  <a:pt x="577596" y="694943"/>
                </a:lnTo>
                <a:lnTo>
                  <a:pt x="565404" y="691895"/>
                </a:lnTo>
                <a:lnTo>
                  <a:pt x="557784" y="690371"/>
                </a:lnTo>
                <a:lnTo>
                  <a:pt x="545592" y="687323"/>
                </a:lnTo>
                <a:lnTo>
                  <a:pt x="537972" y="685799"/>
                </a:lnTo>
                <a:lnTo>
                  <a:pt x="525780" y="682751"/>
                </a:lnTo>
                <a:lnTo>
                  <a:pt x="518160" y="681227"/>
                </a:lnTo>
                <a:lnTo>
                  <a:pt x="505968" y="678179"/>
                </a:lnTo>
                <a:lnTo>
                  <a:pt x="498348" y="676655"/>
                </a:lnTo>
                <a:lnTo>
                  <a:pt x="486156" y="673607"/>
                </a:lnTo>
                <a:lnTo>
                  <a:pt x="478536" y="672083"/>
                </a:lnTo>
                <a:lnTo>
                  <a:pt x="460248" y="667511"/>
                </a:lnTo>
                <a:lnTo>
                  <a:pt x="452628" y="665987"/>
                </a:lnTo>
                <a:lnTo>
                  <a:pt x="440436" y="662939"/>
                </a:lnTo>
                <a:lnTo>
                  <a:pt x="432816" y="661415"/>
                </a:lnTo>
                <a:lnTo>
                  <a:pt x="420624" y="658367"/>
                </a:lnTo>
                <a:lnTo>
                  <a:pt x="413004" y="656843"/>
                </a:lnTo>
                <a:lnTo>
                  <a:pt x="400812" y="653795"/>
                </a:lnTo>
                <a:lnTo>
                  <a:pt x="393192" y="652271"/>
                </a:lnTo>
                <a:lnTo>
                  <a:pt x="381000" y="649223"/>
                </a:lnTo>
                <a:lnTo>
                  <a:pt x="373380" y="647699"/>
                </a:lnTo>
                <a:lnTo>
                  <a:pt x="361188" y="644651"/>
                </a:lnTo>
                <a:lnTo>
                  <a:pt x="353568" y="643127"/>
                </a:lnTo>
                <a:lnTo>
                  <a:pt x="341376" y="640079"/>
                </a:lnTo>
                <a:lnTo>
                  <a:pt x="333756" y="638555"/>
                </a:lnTo>
                <a:lnTo>
                  <a:pt x="321564" y="635507"/>
                </a:lnTo>
                <a:lnTo>
                  <a:pt x="313944" y="633983"/>
                </a:lnTo>
                <a:lnTo>
                  <a:pt x="301752" y="630935"/>
                </a:lnTo>
                <a:lnTo>
                  <a:pt x="294132" y="629411"/>
                </a:lnTo>
                <a:lnTo>
                  <a:pt x="281940" y="626363"/>
                </a:lnTo>
                <a:lnTo>
                  <a:pt x="274320" y="624839"/>
                </a:lnTo>
                <a:lnTo>
                  <a:pt x="262128" y="621791"/>
                </a:lnTo>
                <a:lnTo>
                  <a:pt x="254508" y="620267"/>
                </a:lnTo>
                <a:lnTo>
                  <a:pt x="242316" y="617219"/>
                </a:lnTo>
                <a:lnTo>
                  <a:pt x="234696" y="615695"/>
                </a:lnTo>
                <a:lnTo>
                  <a:pt x="222504" y="612647"/>
                </a:lnTo>
                <a:lnTo>
                  <a:pt x="214884" y="611123"/>
                </a:lnTo>
                <a:lnTo>
                  <a:pt x="202692" y="608075"/>
                </a:lnTo>
                <a:lnTo>
                  <a:pt x="195072" y="606551"/>
                </a:lnTo>
                <a:lnTo>
                  <a:pt x="182880" y="603503"/>
                </a:lnTo>
                <a:lnTo>
                  <a:pt x="175260" y="601979"/>
                </a:lnTo>
                <a:lnTo>
                  <a:pt x="163068" y="598931"/>
                </a:lnTo>
                <a:lnTo>
                  <a:pt x="155448" y="597407"/>
                </a:lnTo>
                <a:lnTo>
                  <a:pt x="143256" y="594359"/>
                </a:lnTo>
                <a:lnTo>
                  <a:pt x="135636" y="592835"/>
                </a:lnTo>
                <a:lnTo>
                  <a:pt x="123444" y="589787"/>
                </a:lnTo>
                <a:lnTo>
                  <a:pt x="115824" y="588263"/>
                </a:lnTo>
                <a:lnTo>
                  <a:pt x="103632" y="585215"/>
                </a:lnTo>
                <a:lnTo>
                  <a:pt x="96012" y="583691"/>
                </a:lnTo>
                <a:lnTo>
                  <a:pt x="83820" y="580643"/>
                </a:lnTo>
                <a:lnTo>
                  <a:pt x="76200" y="579119"/>
                </a:lnTo>
                <a:lnTo>
                  <a:pt x="64008" y="576071"/>
                </a:lnTo>
                <a:lnTo>
                  <a:pt x="56388" y="574547"/>
                </a:lnTo>
                <a:lnTo>
                  <a:pt x="44196" y="571499"/>
                </a:lnTo>
                <a:lnTo>
                  <a:pt x="36576" y="569975"/>
                </a:lnTo>
                <a:lnTo>
                  <a:pt x="32383" y="568927"/>
                </a:lnTo>
                <a:lnTo>
                  <a:pt x="4571" y="568451"/>
                </a:lnTo>
                <a:close/>
              </a:path>
              <a:path w="4369434" h="1001395">
                <a:moveTo>
                  <a:pt x="1162812" y="580262"/>
                </a:moveTo>
                <a:lnTo>
                  <a:pt x="1158778" y="583288"/>
                </a:lnTo>
                <a:lnTo>
                  <a:pt x="1162812" y="583691"/>
                </a:lnTo>
                <a:lnTo>
                  <a:pt x="1162812" y="580262"/>
                </a:lnTo>
                <a:close/>
              </a:path>
              <a:path w="4369434" h="1001395">
                <a:moveTo>
                  <a:pt x="87412" y="559307"/>
                </a:moveTo>
                <a:lnTo>
                  <a:pt x="6095" y="559307"/>
                </a:lnTo>
                <a:lnTo>
                  <a:pt x="25950" y="563879"/>
                </a:lnTo>
                <a:lnTo>
                  <a:pt x="82296" y="563879"/>
                </a:lnTo>
                <a:lnTo>
                  <a:pt x="1147572" y="582167"/>
                </a:lnTo>
                <a:lnTo>
                  <a:pt x="1158239" y="583234"/>
                </a:lnTo>
                <a:lnTo>
                  <a:pt x="1158239" y="579007"/>
                </a:lnTo>
                <a:lnTo>
                  <a:pt x="87412" y="559307"/>
                </a:lnTo>
                <a:close/>
              </a:path>
              <a:path w="4369434" h="1001395">
                <a:moveTo>
                  <a:pt x="4363211" y="0"/>
                </a:moveTo>
                <a:lnTo>
                  <a:pt x="1162811" y="0"/>
                </a:lnTo>
                <a:lnTo>
                  <a:pt x="1159763" y="1523"/>
                </a:lnTo>
                <a:lnTo>
                  <a:pt x="1158240" y="4571"/>
                </a:lnTo>
                <a:lnTo>
                  <a:pt x="1158239" y="579007"/>
                </a:lnTo>
                <a:lnTo>
                  <a:pt x="1162812" y="579091"/>
                </a:lnTo>
                <a:lnTo>
                  <a:pt x="1162812" y="4571"/>
                </a:lnTo>
                <a:lnTo>
                  <a:pt x="4369307" y="4571"/>
                </a:lnTo>
                <a:lnTo>
                  <a:pt x="4367783" y="1523"/>
                </a:lnTo>
                <a:lnTo>
                  <a:pt x="4363211" y="0"/>
                </a:lnTo>
                <a:close/>
              </a:path>
              <a:path w="4369434" h="1001395">
                <a:moveTo>
                  <a:pt x="6095" y="559307"/>
                </a:moveTo>
                <a:lnTo>
                  <a:pt x="4571" y="568451"/>
                </a:lnTo>
                <a:lnTo>
                  <a:pt x="32383" y="568927"/>
                </a:lnTo>
                <a:lnTo>
                  <a:pt x="24384" y="566927"/>
                </a:lnTo>
                <a:lnTo>
                  <a:pt x="16764" y="565403"/>
                </a:lnTo>
                <a:lnTo>
                  <a:pt x="10668" y="563879"/>
                </a:lnTo>
                <a:lnTo>
                  <a:pt x="25950" y="563879"/>
                </a:lnTo>
                <a:lnTo>
                  <a:pt x="6095" y="559307"/>
                </a:lnTo>
                <a:close/>
              </a:path>
              <a:path w="4369434" h="1001395">
                <a:moveTo>
                  <a:pt x="4571" y="557783"/>
                </a:moveTo>
                <a:lnTo>
                  <a:pt x="1523" y="559307"/>
                </a:lnTo>
                <a:lnTo>
                  <a:pt x="0" y="562355"/>
                </a:lnTo>
                <a:lnTo>
                  <a:pt x="1523" y="565403"/>
                </a:lnTo>
                <a:lnTo>
                  <a:pt x="4571" y="568451"/>
                </a:lnTo>
                <a:lnTo>
                  <a:pt x="6095" y="559307"/>
                </a:lnTo>
                <a:lnTo>
                  <a:pt x="87412" y="559307"/>
                </a:lnTo>
                <a:lnTo>
                  <a:pt x="4571" y="557783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13959" y="4038600"/>
            <a:ext cx="4358639" cy="990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9388" y="4034028"/>
            <a:ext cx="4369435" cy="1001394"/>
          </a:xfrm>
          <a:custGeom>
            <a:avLst/>
            <a:gdLst/>
            <a:ahLst/>
            <a:cxnLst/>
            <a:rect l="l" t="t" r="r" b="b"/>
            <a:pathLst>
              <a:path w="4369434" h="1001395">
                <a:moveTo>
                  <a:pt x="1158239" y="834099"/>
                </a:moveTo>
                <a:lnTo>
                  <a:pt x="1158239" y="995171"/>
                </a:lnTo>
                <a:lnTo>
                  <a:pt x="1159763" y="999743"/>
                </a:lnTo>
                <a:lnTo>
                  <a:pt x="1162811" y="1001267"/>
                </a:lnTo>
                <a:lnTo>
                  <a:pt x="4363211" y="1001267"/>
                </a:lnTo>
                <a:lnTo>
                  <a:pt x="4367783" y="999743"/>
                </a:lnTo>
                <a:lnTo>
                  <a:pt x="4369307" y="995171"/>
                </a:lnTo>
                <a:lnTo>
                  <a:pt x="1168907" y="995171"/>
                </a:lnTo>
                <a:lnTo>
                  <a:pt x="1162811" y="990599"/>
                </a:lnTo>
                <a:lnTo>
                  <a:pt x="1168907" y="990599"/>
                </a:lnTo>
                <a:lnTo>
                  <a:pt x="1168907" y="835151"/>
                </a:lnTo>
                <a:lnTo>
                  <a:pt x="1162811" y="835151"/>
                </a:lnTo>
                <a:lnTo>
                  <a:pt x="1158239" y="834099"/>
                </a:lnTo>
                <a:close/>
              </a:path>
              <a:path w="4369434" h="1001395">
                <a:moveTo>
                  <a:pt x="1168907" y="990599"/>
                </a:moveTo>
                <a:lnTo>
                  <a:pt x="1162811" y="990599"/>
                </a:lnTo>
                <a:lnTo>
                  <a:pt x="1168907" y="995171"/>
                </a:lnTo>
                <a:lnTo>
                  <a:pt x="1168907" y="990599"/>
                </a:lnTo>
                <a:close/>
              </a:path>
              <a:path w="4369434" h="1001395">
                <a:moveTo>
                  <a:pt x="4358639" y="990599"/>
                </a:moveTo>
                <a:lnTo>
                  <a:pt x="1168907" y="990599"/>
                </a:lnTo>
                <a:lnTo>
                  <a:pt x="1168907" y="995171"/>
                </a:lnTo>
                <a:lnTo>
                  <a:pt x="4358639" y="995171"/>
                </a:lnTo>
                <a:lnTo>
                  <a:pt x="4358639" y="990599"/>
                </a:lnTo>
                <a:close/>
              </a:path>
              <a:path w="4369434" h="1001395">
                <a:moveTo>
                  <a:pt x="4358639" y="4571"/>
                </a:moveTo>
                <a:lnTo>
                  <a:pt x="4358639" y="995171"/>
                </a:lnTo>
                <a:lnTo>
                  <a:pt x="4363211" y="990599"/>
                </a:lnTo>
                <a:lnTo>
                  <a:pt x="4369307" y="990599"/>
                </a:lnTo>
                <a:lnTo>
                  <a:pt x="4369307" y="10667"/>
                </a:lnTo>
                <a:lnTo>
                  <a:pt x="4363211" y="10667"/>
                </a:lnTo>
                <a:lnTo>
                  <a:pt x="4358639" y="4571"/>
                </a:lnTo>
                <a:close/>
              </a:path>
              <a:path w="4369434" h="1001395">
                <a:moveTo>
                  <a:pt x="4369307" y="990599"/>
                </a:moveTo>
                <a:lnTo>
                  <a:pt x="4363211" y="990599"/>
                </a:lnTo>
                <a:lnTo>
                  <a:pt x="4358639" y="995171"/>
                </a:lnTo>
                <a:lnTo>
                  <a:pt x="4369307" y="995171"/>
                </a:lnTo>
                <a:lnTo>
                  <a:pt x="4369307" y="990599"/>
                </a:lnTo>
                <a:close/>
              </a:path>
              <a:path w="4369434" h="1001395">
                <a:moveTo>
                  <a:pt x="1158239" y="830579"/>
                </a:moveTo>
                <a:lnTo>
                  <a:pt x="1158239" y="834099"/>
                </a:lnTo>
                <a:lnTo>
                  <a:pt x="1162811" y="835151"/>
                </a:lnTo>
                <a:lnTo>
                  <a:pt x="1158239" y="830579"/>
                </a:lnTo>
                <a:close/>
              </a:path>
              <a:path w="4369434" h="1001395">
                <a:moveTo>
                  <a:pt x="1168907" y="830579"/>
                </a:moveTo>
                <a:lnTo>
                  <a:pt x="1158239" y="830579"/>
                </a:lnTo>
                <a:lnTo>
                  <a:pt x="1162811" y="835151"/>
                </a:lnTo>
                <a:lnTo>
                  <a:pt x="1168907" y="835151"/>
                </a:lnTo>
                <a:lnTo>
                  <a:pt x="1168907" y="830579"/>
                </a:lnTo>
                <a:close/>
              </a:path>
              <a:path w="4369434" h="1001395">
                <a:moveTo>
                  <a:pt x="4571" y="568451"/>
                </a:moveTo>
                <a:lnTo>
                  <a:pt x="1158239" y="834099"/>
                </a:lnTo>
                <a:lnTo>
                  <a:pt x="1158239" y="830579"/>
                </a:lnTo>
                <a:lnTo>
                  <a:pt x="1168907" y="830579"/>
                </a:lnTo>
                <a:lnTo>
                  <a:pt x="1164335" y="826007"/>
                </a:lnTo>
                <a:lnTo>
                  <a:pt x="49116" y="569213"/>
                </a:lnTo>
                <a:lnTo>
                  <a:pt x="4571" y="568451"/>
                </a:lnTo>
                <a:close/>
              </a:path>
              <a:path w="4369434" h="1001395">
                <a:moveTo>
                  <a:pt x="87412" y="559307"/>
                </a:moveTo>
                <a:lnTo>
                  <a:pt x="6095" y="559307"/>
                </a:lnTo>
                <a:lnTo>
                  <a:pt x="49116" y="569213"/>
                </a:lnTo>
                <a:lnTo>
                  <a:pt x="1162811" y="588263"/>
                </a:lnTo>
                <a:lnTo>
                  <a:pt x="1167383" y="586739"/>
                </a:lnTo>
                <a:lnTo>
                  <a:pt x="1168907" y="583691"/>
                </a:lnTo>
                <a:lnTo>
                  <a:pt x="1158239" y="583691"/>
                </a:lnTo>
                <a:lnTo>
                  <a:pt x="1158239" y="579007"/>
                </a:lnTo>
                <a:lnTo>
                  <a:pt x="87412" y="559307"/>
                </a:lnTo>
                <a:close/>
              </a:path>
              <a:path w="4369434" h="1001395">
                <a:moveTo>
                  <a:pt x="1158239" y="579007"/>
                </a:moveTo>
                <a:lnTo>
                  <a:pt x="1158239" y="583691"/>
                </a:lnTo>
                <a:lnTo>
                  <a:pt x="1164335" y="579119"/>
                </a:lnTo>
                <a:lnTo>
                  <a:pt x="1158239" y="579007"/>
                </a:lnTo>
                <a:close/>
              </a:path>
              <a:path w="4369434" h="1001395">
                <a:moveTo>
                  <a:pt x="4363211" y="0"/>
                </a:moveTo>
                <a:lnTo>
                  <a:pt x="1162811" y="0"/>
                </a:lnTo>
                <a:lnTo>
                  <a:pt x="1159763" y="1523"/>
                </a:lnTo>
                <a:lnTo>
                  <a:pt x="1158239" y="4571"/>
                </a:lnTo>
                <a:lnTo>
                  <a:pt x="1158239" y="579007"/>
                </a:lnTo>
                <a:lnTo>
                  <a:pt x="1164335" y="579119"/>
                </a:lnTo>
                <a:lnTo>
                  <a:pt x="1158239" y="583691"/>
                </a:lnTo>
                <a:lnTo>
                  <a:pt x="1168907" y="583691"/>
                </a:lnTo>
                <a:lnTo>
                  <a:pt x="1168907" y="10667"/>
                </a:lnTo>
                <a:lnTo>
                  <a:pt x="1162811" y="10667"/>
                </a:lnTo>
                <a:lnTo>
                  <a:pt x="1168907" y="4571"/>
                </a:lnTo>
                <a:lnTo>
                  <a:pt x="4369307" y="4571"/>
                </a:lnTo>
                <a:lnTo>
                  <a:pt x="4367783" y="1523"/>
                </a:lnTo>
                <a:lnTo>
                  <a:pt x="4363211" y="0"/>
                </a:lnTo>
                <a:close/>
              </a:path>
              <a:path w="4369434" h="1001395">
                <a:moveTo>
                  <a:pt x="6095" y="559307"/>
                </a:moveTo>
                <a:lnTo>
                  <a:pt x="4571" y="568451"/>
                </a:lnTo>
                <a:lnTo>
                  <a:pt x="49116" y="569213"/>
                </a:lnTo>
                <a:lnTo>
                  <a:pt x="6095" y="559307"/>
                </a:lnTo>
                <a:close/>
              </a:path>
              <a:path w="4369434" h="1001395">
                <a:moveTo>
                  <a:pt x="4571" y="557783"/>
                </a:moveTo>
                <a:lnTo>
                  <a:pt x="1523" y="559307"/>
                </a:lnTo>
                <a:lnTo>
                  <a:pt x="0" y="562355"/>
                </a:lnTo>
                <a:lnTo>
                  <a:pt x="1523" y="565403"/>
                </a:lnTo>
                <a:lnTo>
                  <a:pt x="4571" y="568451"/>
                </a:lnTo>
                <a:lnTo>
                  <a:pt x="6095" y="559307"/>
                </a:lnTo>
                <a:lnTo>
                  <a:pt x="87412" y="559307"/>
                </a:lnTo>
                <a:lnTo>
                  <a:pt x="4571" y="557783"/>
                </a:lnTo>
                <a:close/>
              </a:path>
              <a:path w="4369434" h="1001395">
                <a:moveTo>
                  <a:pt x="1168907" y="4571"/>
                </a:moveTo>
                <a:lnTo>
                  <a:pt x="1162811" y="10667"/>
                </a:lnTo>
                <a:lnTo>
                  <a:pt x="1168907" y="10667"/>
                </a:lnTo>
                <a:lnTo>
                  <a:pt x="1168907" y="4571"/>
                </a:lnTo>
                <a:close/>
              </a:path>
              <a:path w="4369434" h="1001395">
                <a:moveTo>
                  <a:pt x="4358639" y="4571"/>
                </a:moveTo>
                <a:lnTo>
                  <a:pt x="1168907" y="4571"/>
                </a:lnTo>
                <a:lnTo>
                  <a:pt x="1168907" y="10667"/>
                </a:lnTo>
                <a:lnTo>
                  <a:pt x="4358639" y="10667"/>
                </a:lnTo>
                <a:lnTo>
                  <a:pt x="4358639" y="4571"/>
                </a:lnTo>
                <a:close/>
              </a:path>
              <a:path w="4369434" h="1001395">
                <a:moveTo>
                  <a:pt x="4369307" y="4571"/>
                </a:moveTo>
                <a:lnTo>
                  <a:pt x="4358639" y="4571"/>
                </a:lnTo>
                <a:lnTo>
                  <a:pt x="4363211" y="10667"/>
                </a:lnTo>
                <a:lnTo>
                  <a:pt x="4369307" y="10667"/>
                </a:lnTo>
                <a:lnTo>
                  <a:pt x="436930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69131" y="4190836"/>
            <a:ext cx="300609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Integer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ue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5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 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erted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-5" dirty="0">
                <a:latin typeface="Arial"/>
                <a:cs typeface="Arial"/>
              </a:rPr>
              <a:t> 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2731" y="5187875"/>
            <a:ext cx="56762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get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teger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Strin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19427" y="5880735"/>
            <a:ext cx="3883660" cy="748665"/>
          </a:xfrm>
          <a:custGeom>
            <a:avLst/>
            <a:gdLst/>
            <a:ahLst/>
            <a:cxnLst/>
            <a:rect l="l" t="t" r="r" b="b"/>
            <a:pathLst>
              <a:path w="3883660" h="748664">
                <a:moveTo>
                  <a:pt x="387705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42187"/>
                </a:lnTo>
                <a:lnTo>
                  <a:pt x="1523" y="746759"/>
                </a:lnTo>
                <a:lnTo>
                  <a:pt x="4571" y="748283"/>
                </a:lnTo>
                <a:lnTo>
                  <a:pt x="3877055" y="748283"/>
                </a:lnTo>
                <a:lnTo>
                  <a:pt x="3881627" y="746759"/>
                </a:lnTo>
                <a:lnTo>
                  <a:pt x="3883151" y="742187"/>
                </a:lnTo>
                <a:lnTo>
                  <a:pt x="4572" y="742187"/>
                </a:lnTo>
                <a:lnTo>
                  <a:pt x="4572" y="4571"/>
                </a:lnTo>
                <a:lnTo>
                  <a:pt x="3883151" y="4571"/>
                </a:lnTo>
                <a:lnTo>
                  <a:pt x="3881627" y="1523"/>
                </a:lnTo>
                <a:lnTo>
                  <a:pt x="3877055" y="0"/>
                </a:lnTo>
                <a:close/>
              </a:path>
              <a:path w="3883660" h="748664">
                <a:moveTo>
                  <a:pt x="3877056" y="4571"/>
                </a:moveTo>
                <a:lnTo>
                  <a:pt x="3877056" y="742187"/>
                </a:lnTo>
                <a:lnTo>
                  <a:pt x="3883151" y="742187"/>
                </a:lnTo>
                <a:lnTo>
                  <a:pt x="3883151" y="4571"/>
                </a:lnTo>
                <a:lnTo>
                  <a:pt x="3877056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5891785"/>
            <a:ext cx="3872483" cy="7376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9427" y="5880735"/>
            <a:ext cx="3883660" cy="748665"/>
          </a:xfrm>
          <a:custGeom>
            <a:avLst/>
            <a:gdLst/>
            <a:ahLst/>
            <a:cxnLst/>
            <a:rect l="l" t="t" r="r" b="b"/>
            <a:pathLst>
              <a:path w="3883660" h="748664">
                <a:moveTo>
                  <a:pt x="3877055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42187"/>
                </a:lnTo>
                <a:lnTo>
                  <a:pt x="1523" y="746759"/>
                </a:lnTo>
                <a:lnTo>
                  <a:pt x="4571" y="748283"/>
                </a:lnTo>
                <a:lnTo>
                  <a:pt x="3877055" y="748283"/>
                </a:lnTo>
                <a:lnTo>
                  <a:pt x="3881627" y="746759"/>
                </a:lnTo>
                <a:lnTo>
                  <a:pt x="3883151" y="742187"/>
                </a:lnTo>
                <a:lnTo>
                  <a:pt x="10667" y="742187"/>
                </a:lnTo>
                <a:lnTo>
                  <a:pt x="4571" y="737615"/>
                </a:lnTo>
                <a:lnTo>
                  <a:pt x="10667" y="73761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883151" y="4571"/>
                </a:lnTo>
                <a:lnTo>
                  <a:pt x="3881627" y="1523"/>
                </a:lnTo>
                <a:lnTo>
                  <a:pt x="3877055" y="0"/>
                </a:lnTo>
                <a:close/>
              </a:path>
              <a:path w="3883660" h="748664">
                <a:moveTo>
                  <a:pt x="10667" y="737615"/>
                </a:moveTo>
                <a:lnTo>
                  <a:pt x="4571" y="737615"/>
                </a:lnTo>
                <a:lnTo>
                  <a:pt x="10667" y="742187"/>
                </a:lnTo>
                <a:lnTo>
                  <a:pt x="10667" y="737615"/>
                </a:lnTo>
                <a:close/>
              </a:path>
              <a:path w="3883660" h="748664">
                <a:moveTo>
                  <a:pt x="3872483" y="737615"/>
                </a:moveTo>
                <a:lnTo>
                  <a:pt x="10667" y="737615"/>
                </a:lnTo>
                <a:lnTo>
                  <a:pt x="10667" y="742187"/>
                </a:lnTo>
                <a:lnTo>
                  <a:pt x="3872483" y="742187"/>
                </a:lnTo>
                <a:lnTo>
                  <a:pt x="3872483" y="737615"/>
                </a:lnTo>
                <a:close/>
              </a:path>
              <a:path w="3883660" h="748664">
                <a:moveTo>
                  <a:pt x="3872483" y="4571"/>
                </a:moveTo>
                <a:lnTo>
                  <a:pt x="3872483" y="742187"/>
                </a:lnTo>
                <a:lnTo>
                  <a:pt x="3877055" y="737615"/>
                </a:lnTo>
                <a:lnTo>
                  <a:pt x="3883151" y="737615"/>
                </a:lnTo>
                <a:lnTo>
                  <a:pt x="3883151" y="9143"/>
                </a:lnTo>
                <a:lnTo>
                  <a:pt x="3877055" y="9143"/>
                </a:lnTo>
                <a:lnTo>
                  <a:pt x="3872483" y="4571"/>
                </a:lnTo>
                <a:close/>
              </a:path>
              <a:path w="3883660" h="748664">
                <a:moveTo>
                  <a:pt x="3883151" y="737615"/>
                </a:moveTo>
                <a:lnTo>
                  <a:pt x="3877055" y="737615"/>
                </a:lnTo>
                <a:lnTo>
                  <a:pt x="3872483" y="742187"/>
                </a:lnTo>
                <a:lnTo>
                  <a:pt x="3883151" y="742187"/>
                </a:lnTo>
                <a:lnTo>
                  <a:pt x="3883151" y="737615"/>
                </a:lnTo>
                <a:close/>
              </a:path>
              <a:path w="3883660" h="748664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883660" h="748664">
                <a:moveTo>
                  <a:pt x="3872483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872483" y="9143"/>
                </a:lnTo>
                <a:lnTo>
                  <a:pt x="3872483" y="4571"/>
                </a:lnTo>
                <a:close/>
              </a:path>
              <a:path w="3883660" h="748664">
                <a:moveTo>
                  <a:pt x="3883151" y="4571"/>
                </a:moveTo>
                <a:lnTo>
                  <a:pt x="3872483" y="4571"/>
                </a:lnTo>
                <a:lnTo>
                  <a:pt x="3877055" y="9143"/>
                </a:lnTo>
                <a:lnTo>
                  <a:pt x="3883151" y="9143"/>
                </a:lnTo>
                <a:lnTo>
                  <a:pt x="3883151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19427" y="5806290"/>
            <a:ext cx="3877056" cy="749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2500"/>
              </a:lnSpc>
            </a:pPr>
            <a:r>
              <a:rPr sz="1600" spc="-10" dirty="0">
                <a:latin typeface="Arial"/>
                <a:cs typeface="Arial"/>
              </a:rPr>
              <a:t>Integer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tObje</a:t>
            </a:r>
            <a:r>
              <a:rPr sz="1600" spc="-5" dirty="0">
                <a:latin typeface="Arial"/>
                <a:cs typeface="Arial"/>
              </a:rPr>
              <a:t>ct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new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Integer(5</a:t>
            </a:r>
            <a:r>
              <a:rPr sz="1600" spc="-20" dirty="0">
                <a:latin typeface="Arial"/>
                <a:cs typeface="Arial"/>
              </a:rPr>
              <a:t>)</a:t>
            </a:r>
            <a:r>
              <a:rPr sz="1600" spc="-5" dirty="0">
                <a:latin typeface="Arial"/>
                <a:cs typeface="Arial"/>
              </a:rPr>
              <a:t>;</a:t>
            </a:r>
            <a:r>
              <a:rPr sz="1600" spc="-10" dirty="0">
                <a:latin typeface="Arial"/>
                <a:cs typeface="Arial"/>
              </a:rPr>
              <a:t> </a:t>
            </a:r>
            <a:endParaRPr lang="en-US" sz="1600" spc="-10" dirty="0" smtClean="0">
              <a:latin typeface="Arial"/>
              <a:cs typeface="Arial"/>
            </a:endParaRPr>
          </a:p>
          <a:p>
            <a:pPr marL="12700" marR="5080">
              <a:lnSpc>
                <a:spcPct val="162500"/>
              </a:lnSpc>
            </a:pPr>
            <a:r>
              <a:rPr sz="1600" spc="-10" dirty="0" smtClean="0">
                <a:latin typeface="Arial"/>
                <a:cs typeface="Arial"/>
              </a:rPr>
              <a:t>Stri</a:t>
            </a:r>
            <a:r>
              <a:rPr sz="1600" spc="-5" dirty="0" smtClean="0">
                <a:latin typeface="Arial"/>
                <a:cs typeface="Arial"/>
              </a:rPr>
              <a:t>n</a:t>
            </a:r>
            <a:r>
              <a:rPr sz="1600" spc="-10" dirty="0" smtClean="0">
                <a:latin typeface="Arial"/>
                <a:cs typeface="Arial"/>
              </a:rPr>
              <a:t>g</a:t>
            </a:r>
            <a:r>
              <a:rPr sz="1600" spc="-15" dirty="0" smtClean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ring</a:t>
            </a:r>
            <a:r>
              <a:rPr sz="1600" spc="-13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ue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 err="1" smtClean="0">
                <a:latin typeface="Arial"/>
                <a:cs typeface="Arial"/>
              </a:rPr>
              <a:t>in</a:t>
            </a:r>
            <a:r>
              <a:rPr sz="1600" spc="-10" dirty="0" err="1" smtClean="0">
                <a:latin typeface="Arial"/>
                <a:cs typeface="Arial"/>
              </a:rPr>
              <a:t>tObje</a:t>
            </a:r>
            <a:r>
              <a:rPr sz="1600" spc="-5" dirty="0" err="1" smtClean="0">
                <a:latin typeface="Arial"/>
                <a:cs typeface="Arial"/>
              </a:rPr>
              <a:t>ct.</a:t>
            </a:r>
            <a:r>
              <a:rPr sz="1600" b="1" spc="-10" dirty="0" err="1" smtClean="0">
                <a:latin typeface="Arial"/>
                <a:cs typeface="Arial"/>
              </a:rPr>
              <a:t>t</a:t>
            </a:r>
            <a:r>
              <a:rPr sz="1600" b="1" spc="-20" dirty="0" err="1" smtClean="0">
                <a:latin typeface="Arial"/>
                <a:cs typeface="Arial"/>
              </a:rPr>
              <a:t>o</a:t>
            </a:r>
            <a:r>
              <a:rPr sz="1600" b="1" spc="-10" dirty="0" err="1" smtClean="0">
                <a:latin typeface="Arial"/>
                <a:cs typeface="Arial"/>
              </a:rPr>
              <a:t>Str</a:t>
            </a:r>
            <a:r>
              <a:rPr lang="en-US" sz="1600" b="1" spc="-10" dirty="0" err="1" smtClean="0">
                <a:latin typeface="Arial"/>
                <a:cs typeface="Arial"/>
              </a:rPr>
              <a:t>ing</a:t>
            </a:r>
            <a:r>
              <a:rPr lang="en-US" sz="1600" b="1" spc="-10" dirty="0" smtClean="0">
                <a:latin typeface="Arial"/>
                <a:cs typeface="Arial"/>
              </a:rPr>
              <a:t>();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47844" y="5638800"/>
            <a:ext cx="4372355" cy="815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3271" y="5634228"/>
            <a:ext cx="4383405" cy="824865"/>
          </a:xfrm>
          <a:custGeom>
            <a:avLst/>
            <a:gdLst/>
            <a:ahLst/>
            <a:cxnLst/>
            <a:rect l="l" t="t" r="r" b="b"/>
            <a:pathLst>
              <a:path w="4383405" h="824864">
                <a:moveTo>
                  <a:pt x="1162811" y="688271"/>
                </a:moveTo>
                <a:lnTo>
                  <a:pt x="1162811" y="819911"/>
                </a:lnTo>
                <a:lnTo>
                  <a:pt x="1164335" y="822959"/>
                </a:lnTo>
                <a:lnTo>
                  <a:pt x="1167383" y="824483"/>
                </a:lnTo>
                <a:lnTo>
                  <a:pt x="4376927" y="824483"/>
                </a:lnTo>
                <a:lnTo>
                  <a:pt x="4381499" y="822959"/>
                </a:lnTo>
                <a:lnTo>
                  <a:pt x="4383023" y="819911"/>
                </a:lnTo>
                <a:lnTo>
                  <a:pt x="1167384" y="819911"/>
                </a:lnTo>
                <a:lnTo>
                  <a:pt x="1167384" y="688847"/>
                </a:lnTo>
                <a:lnTo>
                  <a:pt x="1165859" y="688847"/>
                </a:lnTo>
                <a:lnTo>
                  <a:pt x="1162811" y="688271"/>
                </a:lnTo>
                <a:close/>
              </a:path>
              <a:path w="4383405" h="824864">
                <a:moveTo>
                  <a:pt x="4376928" y="4571"/>
                </a:moveTo>
                <a:lnTo>
                  <a:pt x="4376928" y="819911"/>
                </a:lnTo>
                <a:lnTo>
                  <a:pt x="4383023" y="819911"/>
                </a:lnTo>
                <a:lnTo>
                  <a:pt x="4383023" y="4571"/>
                </a:lnTo>
                <a:lnTo>
                  <a:pt x="4376928" y="4571"/>
                </a:lnTo>
                <a:close/>
              </a:path>
              <a:path w="4383405" h="824864">
                <a:moveTo>
                  <a:pt x="1162811" y="684275"/>
                </a:moveTo>
                <a:lnTo>
                  <a:pt x="1162811" y="688271"/>
                </a:lnTo>
                <a:lnTo>
                  <a:pt x="1165859" y="688847"/>
                </a:lnTo>
                <a:lnTo>
                  <a:pt x="1162811" y="684275"/>
                </a:lnTo>
                <a:close/>
              </a:path>
              <a:path w="4383405" h="824864">
                <a:moveTo>
                  <a:pt x="1167384" y="684275"/>
                </a:moveTo>
                <a:lnTo>
                  <a:pt x="1162811" y="684275"/>
                </a:lnTo>
                <a:lnTo>
                  <a:pt x="1165859" y="688847"/>
                </a:lnTo>
                <a:lnTo>
                  <a:pt x="1167384" y="688847"/>
                </a:lnTo>
                <a:lnTo>
                  <a:pt x="1167384" y="684275"/>
                </a:lnTo>
                <a:close/>
              </a:path>
              <a:path w="4383405" h="824864">
                <a:moveTo>
                  <a:pt x="4571" y="469391"/>
                </a:moveTo>
                <a:lnTo>
                  <a:pt x="1162811" y="688271"/>
                </a:lnTo>
                <a:lnTo>
                  <a:pt x="1162811" y="684275"/>
                </a:lnTo>
                <a:lnTo>
                  <a:pt x="1167384" y="684275"/>
                </a:lnTo>
                <a:lnTo>
                  <a:pt x="1162812" y="682751"/>
                </a:lnTo>
                <a:lnTo>
                  <a:pt x="1147572" y="679703"/>
                </a:lnTo>
                <a:lnTo>
                  <a:pt x="1138428" y="678179"/>
                </a:lnTo>
                <a:lnTo>
                  <a:pt x="1123188" y="675131"/>
                </a:lnTo>
                <a:lnTo>
                  <a:pt x="1114044" y="673607"/>
                </a:lnTo>
                <a:lnTo>
                  <a:pt x="1091184" y="669035"/>
                </a:lnTo>
                <a:lnTo>
                  <a:pt x="1082040" y="667511"/>
                </a:lnTo>
                <a:lnTo>
                  <a:pt x="1066800" y="664463"/>
                </a:lnTo>
                <a:lnTo>
                  <a:pt x="1057656" y="662939"/>
                </a:lnTo>
                <a:lnTo>
                  <a:pt x="1034796" y="658367"/>
                </a:lnTo>
                <a:lnTo>
                  <a:pt x="1025652" y="656843"/>
                </a:lnTo>
                <a:lnTo>
                  <a:pt x="1010412" y="653795"/>
                </a:lnTo>
                <a:lnTo>
                  <a:pt x="1001268" y="652271"/>
                </a:lnTo>
                <a:lnTo>
                  <a:pt x="978408" y="647699"/>
                </a:lnTo>
                <a:lnTo>
                  <a:pt x="969264" y="646175"/>
                </a:lnTo>
                <a:lnTo>
                  <a:pt x="954024" y="643127"/>
                </a:lnTo>
                <a:lnTo>
                  <a:pt x="944880" y="641603"/>
                </a:lnTo>
                <a:lnTo>
                  <a:pt x="922020" y="637031"/>
                </a:lnTo>
                <a:lnTo>
                  <a:pt x="912876" y="635507"/>
                </a:lnTo>
                <a:lnTo>
                  <a:pt x="890016" y="630935"/>
                </a:lnTo>
                <a:lnTo>
                  <a:pt x="880872" y="629411"/>
                </a:lnTo>
                <a:lnTo>
                  <a:pt x="865632" y="626363"/>
                </a:lnTo>
                <a:lnTo>
                  <a:pt x="856488" y="624839"/>
                </a:lnTo>
                <a:lnTo>
                  <a:pt x="833628" y="620267"/>
                </a:lnTo>
                <a:lnTo>
                  <a:pt x="824484" y="618743"/>
                </a:lnTo>
                <a:lnTo>
                  <a:pt x="809244" y="615695"/>
                </a:lnTo>
                <a:lnTo>
                  <a:pt x="800100" y="614171"/>
                </a:lnTo>
                <a:lnTo>
                  <a:pt x="777240" y="609599"/>
                </a:lnTo>
                <a:lnTo>
                  <a:pt x="768096" y="608075"/>
                </a:lnTo>
                <a:lnTo>
                  <a:pt x="752856" y="605027"/>
                </a:lnTo>
                <a:lnTo>
                  <a:pt x="743712" y="603503"/>
                </a:lnTo>
                <a:lnTo>
                  <a:pt x="720852" y="598931"/>
                </a:lnTo>
                <a:lnTo>
                  <a:pt x="711708" y="597407"/>
                </a:lnTo>
                <a:lnTo>
                  <a:pt x="696468" y="594359"/>
                </a:lnTo>
                <a:lnTo>
                  <a:pt x="687324" y="592835"/>
                </a:lnTo>
                <a:lnTo>
                  <a:pt x="664464" y="588263"/>
                </a:lnTo>
                <a:lnTo>
                  <a:pt x="655320" y="586739"/>
                </a:lnTo>
                <a:lnTo>
                  <a:pt x="640080" y="583691"/>
                </a:lnTo>
                <a:lnTo>
                  <a:pt x="630936" y="582167"/>
                </a:lnTo>
                <a:lnTo>
                  <a:pt x="608076" y="577595"/>
                </a:lnTo>
                <a:lnTo>
                  <a:pt x="598932" y="576071"/>
                </a:lnTo>
                <a:lnTo>
                  <a:pt x="576072" y="571499"/>
                </a:lnTo>
                <a:lnTo>
                  <a:pt x="566928" y="569975"/>
                </a:lnTo>
                <a:lnTo>
                  <a:pt x="551688" y="566927"/>
                </a:lnTo>
                <a:lnTo>
                  <a:pt x="542544" y="565403"/>
                </a:lnTo>
                <a:lnTo>
                  <a:pt x="519684" y="560831"/>
                </a:lnTo>
                <a:lnTo>
                  <a:pt x="510540" y="559307"/>
                </a:lnTo>
                <a:lnTo>
                  <a:pt x="495300" y="556259"/>
                </a:lnTo>
                <a:lnTo>
                  <a:pt x="486156" y="554735"/>
                </a:lnTo>
                <a:lnTo>
                  <a:pt x="463296" y="550163"/>
                </a:lnTo>
                <a:lnTo>
                  <a:pt x="454152" y="548639"/>
                </a:lnTo>
                <a:lnTo>
                  <a:pt x="438912" y="545591"/>
                </a:lnTo>
                <a:lnTo>
                  <a:pt x="429768" y="544067"/>
                </a:lnTo>
                <a:lnTo>
                  <a:pt x="406908" y="539495"/>
                </a:lnTo>
                <a:lnTo>
                  <a:pt x="397764" y="537971"/>
                </a:lnTo>
                <a:lnTo>
                  <a:pt x="382524" y="534923"/>
                </a:lnTo>
                <a:lnTo>
                  <a:pt x="373380" y="533399"/>
                </a:lnTo>
                <a:lnTo>
                  <a:pt x="350520" y="528827"/>
                </a:lnTo>
                <a:lnTo>
                  <a:pt x="341376" y="527303"/>
                </a:lnTo>
                <a:lnTo>
                  <a:pt x="318516" y="522731"/>
                </a:lnTo>
                <a:lnTo>
                  <a:pt x="309372" y="521207"/>
                </a:lnTo>
                <a:lnTo>
                  <a:pt x="294132" y="518159"/>
                </a:lnTo>
                <a:lnTo>
                  <a:pt x="284988" y="516635"/>
                </a:lnTo>
                <a:lnTo>
                  <a:pt x="262128" y="512063"/>
                </a:lnTo>
                <a:lnTo>
                  <a:pt x="252984" y="510539"/>
                </a:lnTo>
                <a:lnTo>
                  <a:pt x="237744" y="507491"/>
                </a:lnTo>
                <a:lnTo>
                  <a:pt x="228600" y="505967"/>
                </a:lnTo>
                <a:lnTo>
                  <a:pt x="205740" y="501395"/>
                </a:lnTo>
                <a:lnTo>
                  <a:pt x="196596" y="499871"/>
                </a:lnTo>
                <a:lnTo>
                  <a:pt x="181356" y="496823"/>
                </a:lnTo>
                <a:lnTo>
                  <a:pt x="172212" y="495299"/>
                </a:lnTo>
                <a:lnTo>
                  <a:pt x="149352" y="490727"/>
                </a:lnTo>
                <a:lnTo>
                  <a:pt x="140208" y="489203"/>
                </a:lnTo>
                <a:lnTo>
                  <a:pt x="124968" y="486155"/>
                </a:lnTo>
                <a:lnTo>
                  <a:pt x="115824" y="484631"/>
                </a:lnTo>
                <a:lnTo>
                  <a:pt x="92964" y="480059"/>
                </a:lnTo>
                <a:lnTo>
                  <a:pt x="83820" y="478535"/>
                </a:lnTo>
                <a:lnTo>
                  <a:pt x="68580" y="475487"/>
                </a:lnTo>
                <a:lnTo>
                  <a:pt x="59436" y="473963"/>
                </a:lnTo>
                <a:lnTo>
                  <a:pt x="39062" y="469889"/>
                </a:lnTo>
                <a:lnTo>
                  <a:pt x="4571" y="469391"/>
                </a:lnTo>
                <a:close/>
              </a:path>
              <a:path w="4383405" h="824864">
                <a:moveTo>
                  <a:pt x="4376927" y="0"/>
                </a:moveTo>
                <a:lnTo>
                  <a:pt x="1167383" y="0"/>
                </a:lnTo>
                <a:lnTo>
                  <a:pt x="1164335" y="1523"/>
                </a:lnTo>
                <a:lnTo>
                  <a:pt x="1162812" y="4571"/>
                </a:lnTo>
                <a:lnTo>
                  <a:pt x="1162811" y="475427"/>
                </a:lnTo>
                <a:lnTo>
                  <a:pt x="1167383" y="475487"/>
                </a:lnTo>
                <a:lnTo>
                  <a:pt x="1162876" y="479995"/>
                </a:lnTo>
                <a:lnTo>
                  <a:pt x="1167384" y="480059"/>
                </a:lnTo>
                <a:lnTo>
                  <a:pt x="1167384" y="4571"/>
                </a:lnTo>
                <a:lnTo>
                  <a:pt x="4383023" y="4571"/>
                </a:lnTo>
                <a:lnTo>
                  <a:pt x="4381499" y="1523"/>
                </a:lnTo>
                <a:lnTo>
                  <a:pt x="4376927" y="0"/>
                </a:lnTo>
                <a:close/>
              </a:path>
              <a:path w="4383405" h="824864">
                <a:moveTo>
                  <a:pt x="6095" y="460247"/>
                </a:moveTo>
                <a:lnTo>
                  <a:pt x="30320" y="464819"/>
                </a:lnTo>
                <a:lnTo>
                  <a:pt x="92964" y="464819"/>
                </a:lnTo>
                <a:lnTo>
                  <a:pt x="1162811" y="479995"/>
                </a:lnTo>
                <a:lnTo>
                  <a:pt x="1162811" y="475427"/>
                </a:lnTo>
                <a:lnTo>
                  <a:pt x="6095" y="460247"/>
                </a:lnTo>
                <a:close/>
              </a:path>
              <a:path w="4383405" h="824864">
                <a:moveTo>
                  <a:pt x="6095" y="460247"/>
                </a:moveTo>
                <a:lnTo>
                  <a:pt x="4571" y="469391"/>
                </a:lnTo>
                <a:lnTo>
                  <a:pt x="39062" y="469889"/>
                </a:lnTo>
                <a:lnTo>
                  <a:pt x="36576" y="469391"/>
                </a:lnTo>
                <a:lnTo>
                  <a:pt x="27432" y="467867"/>
                </a:lnTo>
                <a:lnTo>
                  <a:pt x="12192" y="464819"/>
                </a:lnTo>
                <a:lnTo>
                  <a:pt x="30320" y="464819"/>
                </a:lnTo>
                <a:lnTo>
                  <a:pt x="6095" y="460247"/>
                </a:lnTo>
                <a:close/>
              </a:path>
              <a:path w="4383405" h="824864">
                <a:moveTo>
                  <a:pt x="6095" y="460247"/>
                </a:moveTo>
                <a:lnTo>
                  <a:pt x="0" y="463295"/>
                </a:lnTo>
                <a:lnTo>
                  <a:pt x="1523" y="466343"/>
                </a:lnTo>
                <a:lnTo>
                  <a:pt x="4571" y="469391"/>
                </a:lnTo>
                <a:lnTo>
                  <a:pt x="6095" y="460247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7844" y="5638800"/>
            <a:ext cx="4372355" cy="815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43271" y="5634228"/>
            <a:ext cx="4383405" cy="824865"/>
          </a:xfrm>
          <a:custGeom>
            <a:avLst/>
            <a:gdLst/>
            <a:ahLst/>
            <a:cxnLst/>
            <a:rect l="l" t="t" r="r" b="b"/>
            <a:pathLst>
              <a:path w="4383405" h="824864">
                <a:moveTo>
                  <a:pt x="1162811" y="688271"/>
                </a:moveTo>
                <a:lnTo>
                  <a:pt x="1162811" y="819911"/>
                </a:lnTo>
                <a:lnTo>
                  <a:pt x="1164335" y="822959"/>
                </a:lnTo>
                <a:lnTo>
                  <a:pt x="1167383" y="824483"/>
                </a:lnTo>
                <a:lnTo>
                  <a:pt x="4376927" y="824483"/>
                </a:lnTo>
                <a:lnTo>
                  <a:pt x="4381499" y="822959"/>
                </a:lnTo>
                <a:lnTo>
                  <a:pt x="4383023" y="819911"/>
                </a:lnTo>
                <a:lnTo>
                  <a:pt x="1171955" y="819911"/>
                </a:lnTo>
                <a:lnTo>
                  <a:pt x="1167383" y="815339"/>
                </a:lnTo>
                <a:lnTo>
                  <a:pt x="1171955" y="815339"/>
                </a:lnTo>
                <a:lnTo>
                  <a:pt x="1171955" y="688847"/>
                </a:lnTo>
                <a:lnTo>
                  <a:pt x="1165859" y="688847"/>
                </a:lnTo>
                <a:lnTo>
                  <a:pt x="1162811" y="688271"/>
                </a:lnTo>
                <a:close/>
              </a:path>
              <a:path w="4383405" h="824864">
                <a:moveTo>
                  <a:pt x="1171955" y="815339"/>
                </a:moveTo>
                <a:lnTo>
                  <a:pt x="1167383" y="815339"/>
                </a:lnTo>
                <a:lnTo>
                  <a:pt x="1171955" y="819911"/>
                </a:lnTo>
                <a:lnTo>
                  <a:pt x="1171955" y="815339"/>
                </a:lnTo>
                <a:close/>
              </a:path>
              <a:path w="4383405" h="824864">
                <a:moveTo>
                  <a:pt x="4372355" y="815339"/>
                </a:moveTo>
                <a:lnTo>
                  <a:pt x="1171955" y="815339"/>
                </a:lnTo>
                <a:lnTo>
                  <a:pt x="1171955" y="819911"/>
                </a:lnTo>
                <a:lnTo>
                  <a:pt x="4372355" y="819911"/>
                </a:lnTo>
                <a:lnTo>
                  <a:pt x="4372355" y="815339"/>
                </a:lnTo>
                <a:close/>
              </a:path>
              <a:path w="4383405" h="824864">
                <a:moveTo>
                  <a:pt x="4372355" y="4571"/>
                </a:moveTo>
                <a:lnTo>
                  <a:pt x="4372355" y="819911"/>
                </a:lnTo>
                <a:lnTo>
                  <a:pt x="4376927" y="815339"/>
                </a:lnTo>
                <a:lnTo>
                  <a:pt x="4383023" y="815339"/>
                </a:lnTo>
                <a:lnTo>
                  <a:pt x="4383023" y="10667"/>
                </a:lnTo>
                <a:lnTo>
                  <a:pt x="4376927" y="10667"/>
                </a:lnTo>
                <a:lnTo>
                  <a:pt x="4372355" y="4571"/>
                </a:lnTo>
                <a:close/>
              </a:path>
              <a:path w="4383405" h="824864">
                <a:moveTo>
                  <a:pt x="4383023" y="815339"/>
                </a:moveTo>
                <a:lnTo>
                  <a:pt x="4376927" y="815339"/>
                </a:lnTo>
                <a:lnTo>
                  <a:pt x="4372355" y="819911"/>
                </a:lnTo>
                <a:lnTo>
                  <a:pt x="4383023" y="819911"/>
                </a:lnTo>
                <a:lnTo>
                  <a:pt x="4383023" y="815339"/>
                </a:lnTo>
                <a:close/>
              </a:path>
              <a:path w="4383405" h="824864">
                <a:moveTo>
                  <a:pt x="1162811" y="684275"/>
                </a:moveTo>
                <a:lnTo>
                  <a:pt x="1162811" y="688271"/>
                </a:lnTo>
                <a:lnTo>
                  <a:pt x="1165859" y="688847"/>
                </a:lnTo>
                <a:lnTo>
                  <a:pt x="1162811" y="684275"/>
                </a:lnTo>
                <a:close/>
              </a:path>
              <a:path w="4383405" h="824864">
                <a:moveTo>
                  <a:pt x="1171955" y="684275"/>
                </a:moveTo>
                <a:lnTo>
                  <a:pt x="1162811" y="684275"/>
                </a:lnTo>
                <a:lnTo>
                  <a:pt x="1165859" y="688847"/>
                </a:lnTo>
                <a:lnTo>
                  <a:pt x="1171955" y="688847"/>
                </a:lnTo>
                <a:lnTo>
                  <a:pt x="1171955" y="684275"/>
                </a:lnTo>
                <a:close/>
              </a:path>
              <a:path w="4383405" h="824864">
                <a:moveTo>
                  <a:pt x="4571" y="469391"/>
                </a:moveTo>
                <a:lnTo>
                  <a:pt x="1162811" y="688271"/>
                </a:lnTo>
                <a:lnTo>
                  <a:pt x="1162811" y="684275"/>
                </a:lnTo>
                <a:lnTo>
                  <a:pt x="1171955" y="684275"/>
                </a:lnTo>
                <a:lnTo>
                  <a:pt x="1168907" y="679703"/>
                </a:lnTo>
                <a:lnTo>
                  <a:pt x="58679" y="470172"/>
                </a:lnTo>
                <a:lnTo>
                  <a:pt x="4571" y="469391"/>
                </a:lnTo>
                <a:close/>
              </a:path>
              <a:path w="4383405" h="824864">
                <a:moveTo>
                  <a:pt x="6095" y="460247"/>
                </a:moveTo>
                <a:lnTo>
                  <a:pt x="58679" y="470172"/>
                </a:lnTo>
                <a:lnTo>
                  <a:pt x="1167383" y="486155"/>
                </a:lnTo>
                <a:lnTo>
                  <a:pt x="1170431" y="484631"/>
                </a:lnTo>
                <a:lnTo>
                  <a:pt x="1171955" y="480059"/>
                </a:lnTo>
                <a:lnTo>
                  <a:pt x="1162811" y="480059"/>
                </a:lnTo>
                <a:lnTo>
                  <a:pt x="1162811" y="475427"/>
                </a:lnTo>
                <a:lnTo>
                  <a:pt x="6095" y="460247"/>
                </a:lnTo>
                <a:close/>
              </a:path>
              <a:path w="4383405" h="824864">
                <a:moveTo>
                  <a:pt x="1162811" y="475427"/>
                </a:moveTo>
                <a:lnTo>
                  <a:pt x="1162811" y="480059"/>
                </a:lnTo>
                <a:lnTo>
                  <a:pt x="1167383" y="475487"/>
                </a:lnTo>
                <a:lnTo>
                  <a:pt x="1162811" y="475427"/>
                </a:lnTo>
                <a:close/>
              </a:path>
              <a:path w="4383405" h="824864">
                <a:moveTo>
                  <a:pt x="4376927" y="0"/>
                </a:moveTo>
                <a:lnTo>
                  <a:pt x="1167383" y="0"/>
                </a:lnTo>
                <a:lnTo>
                  <a:pt x="1164335" y="1523"/>
                </a:lnTo>
                <a:lnTo>
                  <a:pt x="1162811" y="4571"/>
                </a:lnTo>
                <a:lnTo>
                  <a:pt x="1162811" y="475427"/>
                </a:lnTo>
                <a:lnTo>
                  <a:pt x="1167383" y="475487"/>
                </a:lnTo>
                <a:lnTo>
                  <a:pt x="1162811" y="480059"/>
                </a:lnTo>
                <a:lnTo>
                  <a:pt x="1171955" y="480059"/>
                </a:lnTo>
                <a:lnTo>
                  <a:pt x="1171955" y="10667"/>
                </a:lnTo>
                <a:lnTo>
                  <a:pt x="1167383" y="10667"/>
                </a:lnTo>
                <a:lnTo>
                  <a:pt x="1171955" y="4571"/>
                </a:lnTo>
                <a:lnTo>
                  <a:pt x="4383023" y="4571"/>
                </a:lnTo>
                <a:lnTo>
                  <a:pt x="4381499" y="1523"/>
                </a:lnTo>
                <a:lnTo>
                  <a:pt x="4376927" y="0"/>
                </a:lnTo>
                <a:close/>
              </a:path>
              <a:path w="4383405" h="824864">
                <a:moveTo>
                  <a:pt x="6095" y="460247"/>
                </a:moveTo>
                <a:lnTo>
                  <a:pt x="4571" y="469391"/>
                </a:lnTo>
                <a:lnTo>
                  <a:pt x="58679" y="470172"/>
                </a:lnTo>
                <a:lnTo>
                  <a:pt x="6095" y="460247"/>
                </a:lnTo>
                <a:close/>
              </a:path>
              <a:path w="4383405" h="824864">
                <a:moveTo>
                  <a:pt x="6095" y="460247"/>
                </a:moveTo>
                <a:lnTo>
                  <a:pt x="0" y="463295"/>
                </a:lnTo>
                <a:lnTo>
                  <a:pt x="1523" y="466343"/>
                </a:lnTo>
                <a:lnTo>
                  <a:pt x="4571" y="469391"/>
                </a:lnTo>
                <a:lnTo>
                  <a:pt x="6095" y="460247"/>
                </a:lnTo>
                <a:close/>
              </a:path>
              <a:path w="4383405" h="824864">
                <a:moveTo>
                  <a:pt x="1171955" y="4571"/>
                </a:moveTo>
                <a:lnTo>
                  <a:pt x="1167383" y="10667"/>
                </a:lnTo>
                <a:lnTo>
                  <a:pt x="1171955" y="10667"/>
                </a:lnTo>
                <a:lnTo>
                  <a:pt x="1171955" y="4571"/>
                </a:lnTo>
                <a:close/>
              </a:path>
              <a:path w="4383405" h="824864">
                <a:moveTo>
                  <a:pt x="4372355" y="4571"/>
                </a:moveTo>
                <a:lnTo>
                  <a:pt x="1171955" y="4571"/>
                </a:lnTo>
                <a:lnTo>
                  <a:pt x="1171955" y="10667"/>
                </a:lnTo>
                <a:lnTo>
                  <a:pt x="4372355" y="10667"/>
                </a:lnTo>
                <a:lnTo>
                  <a:pt x="4372355" y="4571"/>
                </a:lnTo>
                <a:close/>
              </a:path>
              <a:path w="4383405" h="824864">
                <a:moveTo>
                  <a:pt x="4383023" y="4571"/>
                </a:moveTo>
                <a:lnTo>
                  <a:pt x="4372355" y="4571"/>
                </a:lnTo>
                <a:lnTo>
                  <a:pt x="4376927" y="10667"/>
                </a:lnTo>
                <a:lnTo>
                  <a:pt x="4383023" y="10667"/>
                </a:lnTo>
                <a:lnTo>
                  <a:pt x="4383023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18331" y="5824528"/>
            <a:ext cx="299529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Integer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ue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5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erted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Str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Obje</a:t>
            </a:r>
            <a:r>
              <a:rPr sz="1600" spc="-5" dirty="0">
                <a:latin typeface="Arial"/>
                <a:cs typeface="Arial"/>
              </a:rPr>
              <a:t>ct.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914400"/>
            <a:ext cx="3225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39264" algn="l"/>
              </a:tabLst>
            </a:pPr>
            <a:r>
              <a:rPr sz="4000" dirty="0">
                <a:latin typeface="+mj-lt"/>
                <a:cs typeface="Arial"/>
              </a:rPr>
              <a:t>Are</a:t>
            </a:r>
            <a:r>
              <a:rPr sz="4000" spc="-75" dirty="0">
                <a:latin typeface="+mj-lt"/>
                <a:cs typeface="Arial"/>
              </a:rPr>
              <a:t> </a:t>
            </a:r>
            <a:r>
              <a:rPr sz="4000" spc="-340" dirty="0">
                <a:latin typeface="+mj-lt"/>
                <a:cs typeface="Arial"/>
              </a:rPr>
              <a:t>Y</a:t>
            </a:r>
            <a:r>
              <a:rPr sz="4000" dirty="0">
                <a:latin typeface="+mj-lt"/>
                <a:cs typeface="Arial"/>
              </a:rPr>
              <a:t>ou	Smart?</a:t>
            </a:r>
          </a:p>
        </p:txBody>
      </p:sp>
      <p:sp>
        <p:nvSpPr>
          <p:cNvPr id="3" name="object 3"/>
          <p:cNvSpPr/>
          <p:nvPr/>
        </p:nvSpPr>
        <p:spPr>
          <a:xfrm>
            <a:off x="1062227" y="2778252"/>
            <a:ext cx="5801995" cy="657225"/>
          </a:xfrm>
          <a:custGeom>
            <a:avLst/>
            <a:gdLst/>
            <a:ahLst/>
            <a:cxnLst/>
            <a:rect l="l" t="t" r="r" b="b"/>
            <a:pathLst>
              <a:path w="5801995" h="657225">
                <a:moveTo>
                  <a:pt x="5795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5795771" y="656843"/>
                </a:lnTo>
                <a:lnTo>
                  <a:pt x="5800343" y="655319"/>
                </a:lnTo>
                <a:lnTo>
                  <a:pt x="580186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5801867" y="4571"/>
                </a:lnTo>
                <a:lnTo>
                  <a:pt x="5800343" y="1523"/>
                </a:lnTo>
                <a:lnTo>
                  <a:pt x="5795771" y="0"/>
                </a:lnTo>
                <a:close/>
              </a:path>
              <a:path w="5801995" h="657225">
                <a:moveTo>
                  <a:pt x="5795772" y="4571"/>
                </a:moveTo>
                <a:lnTo>
                  <a:pt x="5795772" y="650747"/>
                </a:lnTo>
                <a:lnTo>
                  <a:pt x="5801867" y="650747"/>
                </a:lnTo>
                <a:lnTo>
                  <a:pt x="5801867" y="4571"/>
                </a:lnTo>
                <a:lnTo>
                  <a:pt x="5795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2782824"/>
            <a:ext cx="5791199" cy="64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2227" y="2778252"/>
            <a:ext cx="5801995" cy="657225"/>
          </a:xfrm>
          <a:custGeom>
            <a:avLst/>
            <a:gdLst/>
            <a:ahLst/>
            <a:cxnLst/>
            <a:rect l="l" t="t" r="r" b="b"/>
            <a:pathLst>
              <a:path w="5801995" h="657225">
                <a:moveTo>
                  <a:pt x="5795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5795771" y="656843"/>
                </a:lnTo>
                <a:lnTo>
                  <a:pt x="5800343" y="655319"/>
                </a:lnTo>
                <a:lnTo>
                  <a:pt x="580186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801867" y="4571"/>
                </a:lnTo>
                <a:lnTo>
                  <a:pt x="5800343" y="1523"/>
                </a:lnTo>
                <a:lnTo>
                  <a:pt x="5795771" y="0"/>
                </a:lnTo>
                <a:close/>
              </a:path>
              <a:path w="5801995" h="657225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5801995" h="657225">
                <a:moveTo>
                  <a:pt x="579119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5791199" y="650747"/>
                </a:lnTo>
                <a:lnTo>
                  <a:pt x="5791199" y="646175"/>
                </a:lnTo>
                <a:close/>
              </a:path>
              <a:path w="5801995" h="657225">
                <a:moveTo>
                  <a:pt x="5791199" y="4571"/>
                </a:moveTo>
                <a:lnTo>
                  <a:pt x="5791199" y="650747"/>
                </a:lnTo>
                <a:lnTo>
                  <a:pt x="5795771" y="646175"/>
                </a:lnTo>
                <a:lnTo>
                  <a:pt x="5801867" y="646175"/>
                </a:lnTo>
                <a:lnTo>
                  <a:pt x="5801867" y="10667"/>
                </a:lnTo>
                <a:lnTo>
                  <a:pt x="5795771" y="10667"/>
                </a:lnTo>
                <a:lnTo>
                  <a:pt x="5791199" y="4571"/>
                </a:lnTo>
                <a:close/>
              </a:path>
              <a:path w="5801995" h="657225">
                <a:moveTo>
                  <a:pt x="5801867" y="646175"/>
                </a:moveTo>
                <a:lnTo>
                  <a:pt x="5795771" y="646175"/>
                </a:lnTo>
                <a:lnTo>
                  <a:pt x="5791199" y="650747"/>
                </a:lnTo>
                <a:lnTo>
                  <a:pt x="5801867" y="650747"/>
                </a:lnTo>
                <a:lnTo>
                  <a:pt x="5801867" y="646175"/>
                </a:lnTo>
                <a:close/>
              </a:path>
              <a:path w="58019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801995" h="657225">
                <a:moveTo>
                  <a:pt x="5791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791199" y="10667"/>
                </a:lnTo>
                <a:lnTo>
                  <a:pt x="5791199" y="4571"/>
                </a:lnTo>
                <a:close/>
              </a:path>
              <a:path w="5801995" h="657225">
                <a:moveTo>
                  <a:pt x="5801867" y="4571"/>
                </a:moveTo>
                <a:lnTo>
                  <a:pt x="5791199" y="4571"/>
                </a:lnTo>
                <a:lnTo>
                  <a:pt x="5795771" y="10667"/>
                </a:lnTo>
                <a:lnTo>
                  <a:pt x="5801867" y="10667"/>
                </a:lnTo>
                <a:lnTo>
                  <a:pt x="5801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6993" y="2853182"/>
            <a:ext cx="496824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er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lot more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APIs.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re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ou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sm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rt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gh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mber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all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PI</a:t>
            </a:r>
            <a:r>
              <a:rPr sz="1800" b="1" spc="-55" dirty="0">
                <a:latin typeface="Arial"/>
                <a:cs typeface="Arial"/>
              </a:rPr>
              <a:t>’</a:t>
            </a:r>
            <a:r>
              <a:rPr sz="1800" b="1" dirty="0">
                <a:latin typeface="Arial"/>
                <a:cs typeface="Arial"/>
              </a:rPr>
              <a:t>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1400" y="2057400"/>
            <a:ext cx="1572768" cy="182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6027" y="4567428"/>
            <a:ext cx="8316595" cy="1363980"/>
          </a:xfrm>
          <a:custGeom>
            <a:avLst/>
            <a:gdLst/>
            <a:ahLst/>
            <a:cxnLst/>
            <a:rect l="l" t="t" r="r" b="b"/>
            <a:pathLst>
              <a:path w="8316595" h="1363979">
                <a:moveTo>
                  <a:pt x="8310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59407"/>
                </a:lnTo>
                <a:lnTo>
                  <a:pt x="1523" y="1362455"/>
                </a:lnTo>
                <a:lnTo>
                  <a:pt x="4571" y="1363979"/>
                </a:lnTo>
                <a:lnTo>
                  <a:pt x="8310371" y="1363979"/>
                </a:lnTo>
                <a:lnTo>
                  <a:pt x="8314943" y="1362455"/>
                </a:lnTo>
                <a:lnTo>
                  <a:pt x="8316467" y="1359407"/>
                </a:lnTo>
                <a:lnTo>
                  <a:pt x="4572" y="1359407"/>
                </a:lnTo>
                <a:lnTo>
                  <a:pt x="4572" y="4571"/>
                </a:lnTo>
                <a:lnTo>
                  <a:pt x="8316467" y="4571"/>
                </a:lnTo>
                <a:lnTo>
                  <a:pt x="8314943" y="1523"/>
                </a:lnTo>
                <a:lnTo>
                  <a:pt x="8310371" y="0"/>
                </a:lnTo>
                <a:close/>
              </a:path>
              <a:path w="8316595" h="1363979">
                <a:moveTo>
                  <a:pt x="8310372" y="4571"/>
                </a:moveTo>
                <a:lnTo>
                  <a:pt x="8310372" y="1359407"/>
                </a:lnTo>
                <a:lnTo>
                  <a:pt x="8316467" y="1359407"/>
                </a:lnTo>
                <a:lnTo>
                  <a:pt x="8316467" y="4571"/>
                </a:lnTo>
                <a:lnTo>
                  <a:pt x="8310372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4572000"/>
            <a:ext cx="8305799" cy="13548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6027" y="4567428"/>
            <a:ext cx="8316595" cy="1363980"/>
          </a:xfrm>
          <a:custGeom>
            <a:avLst/>
            <a:gdLst/>
            <a:ahLst/>
            <a:cxnLst/>
            <a:rect l="l" t="t" r="r" b="b"/>
            <a:pathLst>
              <a:path w="8316595" h="1363979">
                <a:moveTo>
                  <a:pt x="8310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59407"/>
                </a:lnTo>
                <a:lnTo>
                  <a:pt x="1523" y="1362455"/>
                </a:lnTo>
                <a:lnTo>
                  <a:pt x="4571" y="1363979"/>
                </a:lnTo>
                <a:lnTo>
                  <a:pt x="8310371" y="1363979"/>
                </a:lnTo>
                <a:lnTo>
                  <a:pt x="8314943" y="1362455"/>
                </a:lnTo>
                <a:lnTo>
                  <a:pt x="8316467" y="1359407"/>
                </a:lnTo>
                <a:lnTo>
                  <a:pt x="10667" y="1359407"/>
                </a:lnTo>
                <a:lnTo>
                  <a:pt x="4571" y="1354835"/>
                </a:lnTo>
                <a:lnTo>
                  <a:pt x="10667" y="135483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316467" y="4571"/>
                </a:lnTo>
                <a:lnTo>
                  <a:pt x="8314943" y="1523"/>
                </a:lnTo>
                <a:lnTo>
                  <a:pt x="8310371" y="0"/>
                </a:lnTo>
                <a:close/>
              </a:path>
              <a:path w="8316595" h="1363979">
                <a:moveTo>
                  <a:pt x="10667" y="1354835"/>
                </a:moveTo>
                <a:lnTo>
                  <a:pt x="4571" y="1354835"/>
                </a:lnTo>
                <a:lnTo>
                  <a:pt x="10667" y="1359407"/>
                </a:lnTo>
                <a:lnTo>
                  <a:pt x="10667" y="1354835"/>
                </a:lnTo>
                <a:close/>
              </a:path>
              <a:path w="8316595" h="1363979">
                <a:moveTo>
                  <a:pt x="8305799" y="1354835"/>
                </a:moveTo>
                <a:lnTo>
                  <a:pt x="10667" y="1354835"/>
                </a:lnTo>
                <a:lnTo>
                  <a:pt x="10667" y="1359407"/>
                </a:lnTo>
                <a:lnTo>
                  <a:pt x="8305799" y="1359407"/>
                </a:lnTo>
                <a:lnTo>
                  <a:pt x="8305799" y="1354835"/>
                </a:lnTo>
                <a:close/>
              </a:path>
              <a:path w="8316595" h="1363979">
                <a:moveTo>
                  <a:pt x="8305799" y="4571"/>
                </a:moveTo>
                <a:lnTo>
                  <a:pt x="8305799" y="1359407"/>
                </a:lnTo>
                <a:lnTo>
                  <a:pt x="8310371" y="1354835"/>
                </a:lnTo>
                <a:lnTo>
                  <a:pt x="8316467" y="1354835"/>
                </a:lnTo>
                <a:lnTo>
                  <a:pt x="8316467" y="10667"/>
                </a:lnTo>
                <a:lnTo>
                  <a:pt x="8310371" y="10667"/>
                </a:lnTo>
                <a:lnTo>
                  <a:pt x="8305799" y="4571"/>
                </a:lnTo>
                <a:close/>
              </a:path>
              <a:path w="8316595" h="1363979">
                <a:moveTo>
                  <a:pt x="8316467" y="1354835"/>
                </a:moveTo>
                <a:lnTo>
                  <a:pt x="8310371" y="1354835"/>
                </a:lnTo>
                <a:lnTo>
                  <a:pt x="8305799" y="1359407"/>
                </a:lnTo>
                <a:lnTo>
                  <a:pt x="8316467" y="1359407"/>
                </a:lnTo>
                <a:lnTo>
                  <a:pt x="8316467" y="1354835"/>
                </a:lnTo>
                <a:close/>
              </a:path>
              <a:path w="8316595" h="13639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316595" h="1363979">
                <a:moveTo>
                  <a:pt x="8305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305799" y="10667"/>
                </a:lnTo>
                <a:lnTo>
                  <a:pt x="8305799" y="4571"/>
                </a:lnTo>
                <a:close/>
              </a:path>
              <a:path w="8316595" h="1363979">
                <a:moveTo>
                  <a:pt x="8316467" y="4571"/>
                </a:moveTo>
                <a:lnTo>
                  <a:pt x="8305799" y="4571"/>
                </a:lnTo>
                <a:lnTo>
                  <a:pt x="8310371" y="10667"/>
                </a:lnTo>
                <a:lnTo>
                  <a:pt x="8316467" y="10667"/>
                </a:lnTo>
                <a:lnTo>
                  <a:pt x="8316467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70864" y="4643807"/>
            <a:ext cx="791845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560">
              <a:lnSpc>
                <a:spcPct val="100000"/>
              </a:lnSpc>
            </a:pPr>
            <a:r>
              <a:rPr sz="1800" spc="-17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 n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ve to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mber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ry 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class.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nste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ou 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 to 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PIs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760"/>
              </a:lnSpc>
              <a:spcBef>
                <a:spcPts val="190"/>
              </a:spcBef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http:/</a:t>
            </a:r>
            <a:r>
              <a:rPr sz="1800" u="heavy" spc="5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/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d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o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cs.orac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l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e.c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o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m/jav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a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se/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1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.5.0/d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o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cs/ap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i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/jav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a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/la</a:t>
            </a:r>
            <a:r>
              <a:rPr sz="1800" u="heavy" spc="-10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n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g/Intege</a:t>
            </a:r>
            <a:r>
              <a:rPr sz="1800" u="heavy" spc="-100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r</a:t>
            </a:r>
            <a:r>
              <a:rPr sz="1800" u="heavy" dirty="0">
                <a:solidFill>
                  <a:srgbClr val="0000FF"/>
                </a:solidFill>
                <a:latin typeface="Arial"/>
                <a:cs typeface="Arial"/>
                <a:hlinkClick r:id="rId7"/>
              </a:rPr>
              <a:t>.html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o thr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nte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er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91400" y="3886200"/>
            <a:ext cx="1572768" cy="181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38200"/>
            <a:ext cx="71139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–</a:t>
            </a:r>
            <a:r>
              <a:rPr sz="4000" spc="-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Integer</a:t>
            </a:r>
            <a:r>
              <a:rPr sz="4000" spc="-20" dirty="0">
                <a:latin typeface="+mj-lt"/>
                <a:cs typeface="Verdana"/>
              </a:rPr>
              <a:t> </a:t>
            </a:r>
            <a:r>
              <a:rPr sz="4000" spc="-65" dirty="0">
                <a:latin typeface="+mj-lt"/>
                <a:cs typeface="Arial"/>
              </a:rPr>
              <a:t>W</a:t>
            </a:r>
            <a:r>
              <a:rPr sz="4000" dirty="0">
                <a:latin typeface="+mj-lt"/>
                <a:cs typeface="Arial"/>
              </a:rPr>
              <a:t>rap</a:t>
            </a:r>
            <a:r>
              <a:rPr sz="4000" spc="5" dirty="0">
                <a:latin typeface="+mj-lt"/>
                <a:cs typeface="Arial"/>
              </a:rPr>
              <a:t>p</a:t>
            </a:r>
            <a:r>
              <a:rPr sz="4000" dirty="0">
                <a:latin typeface="+mj-lt"/>
                <a:cs typeface="Arial"/>
              </a:rPr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2014728"/>
            <a:ext cx="8000999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3227" y="2010156"/>
            <a:ext cx="8011795" cy="542925"/>
          </a:xfrm>
          <a:custGeom>
            <a:avLst/>
            <a:gdLst/>
            <a:ahLst/>
            <a:cxnLst/>
            <a:rect l="l" t="t" r="r" b="b"/>
            <a:pathLst>
              <a:path w="8011795" h="542925">
                <a:moveTo>
                  <a:pt x="7926323" y="0"/>
                </a:moveTo>
                <a:lnTo>
                  <a:pt x="83819" y="0"/>
                </a:lnTo>
                <a:lnTo>
                  <a:pt x="74675" y="1523"/>
                </a:lnTo>
                <a:lnTo>
                  <a:pt x="65531" y="4571"/>
                </a:lnTo>
                <a:lnTo>
                  <a:pt x="57911" y="7619"/>
                </a:lnTo>
                <a:lnTo>
                  <a:pt x="48767" y="10667"/>
                </a:lnTo>
                <a:lnTo>
                  <a:pt x="41147" y="15239"/>
                </a:lnTo>
                <a:lnTo>
                  <a:pt x="35051" y="21335"/>
                </a:lnTo>
                <a:lnTo>
                  <a:pt x="27431" y="27431"/>
                </a:lnTo>
                <a:lnTo>
                  <a:pt x="4571" y="65531"/>
                </a:lnTo>
                <a:lnTo>
                  <a:pt x="0" y="449579"/>
                </a:lnTo>
                <a:lnTo>
                  <a:pt x="4571" y="477011"/>
                </a:lnTo>
                <a:lnTo>
                  <a:pt x="27431" y="515111"/>
                </a:lnTo>
                <a:lnTo>
                  <a:pt x="76199" y="541019"/>
                </a:lnTo>
                <a:lnTo>
                  <a:pt x="85343" y="542543"/>
                </a:lnTo>
                <a:lnTo>
                  <a:pt x="7927847" y="542543"/>
                </a:lnTo>
                <a:lnTo>
                  <a:pt x="7936991" y="541019"/>
                </a:lnTo>
                <a:lnTo>
                  <a:pt x="7946135" y="537971"/>
                </a:lnTo>
                <a:lnTo>
                  <a:pt x="83820" y="536447"/>
                </a:lnTo>
                <a:lnTo>
                  <a:pt x="74676" y="534923"/>
                </a:lnTo>
                <a:lnTo>
                  <a:pt x="68580" y="533399"/>
                </a:lnTo>
                <a:lnTo>
                  <a:pt x="59436" y="530351"/>
                </a:lnTo>
                <a:lnTo>
                  <a:pt x="50292" y="525779"/>
                </a:lnTo>
                <a:lnTo>
                  <a:pt x="48768" y="524255"/>
                </a:lnTo>
                <a:lnTo>
                  <a:pt x="45720" y="522731"/>
                </a:lnTo>
                <a:lnTo>
                  <a:pt x="44196" y="521207"/>
                </a:lnTo>
                <a:lnTo>
                  <a:pt x="41148" y="519683"/>
                </a:lnTo>
                <a:lnTo>
                  <a:pt x="36576" y="515111"/>
                </a:lnTo>
                <a:lnTo>
                  <a:pt x="33528" y="513587"/>
                </a:lnTo>
                <a:lnTo>
                  <a:pt x="28956" y="509015"/>
                </a:lnTo>
                <a:lnTo>
                  <a:pt x="27432" y="509015"/>
                </a:lnTo>
                <a:lnTo>
                  <a:pt x="27432" y="505967"/>
                </a:lnTo>
                <a:lnTo>
                  <a:pt x="22860" y="501395"/>
                </a:lnTo>
                <a:lnTo>
                  <a:pt x="21336" y="501395"/>
                </a:lnTo>
                <a:lnTo>
                  <a:pt x="21336" y="498347"/>
                </a:lnTo>
                <a:lnTo>
                  <a:pt x="19812" y="496823"/>
                </a:lnTo>
                <a:lnTo>
                  <a:pt x="18288" y="496823"/>
                </a:lnTo>
                <a:lnTo>
                  <a:pt x="18288" y="493775"/>
                </a:lnTo>
                <a:lnTo>
                  <a:pt x="16764" y="493775"/>
                </a:lnTo>
                <a:lnTo>
                  <a:pt x="16764" y="490727"/>
                </a:lnTo>
                <a:lnTo>
                  <a:pt x="15240" y="490727"/>
                </a:lnTo>
                <a:lnTo>
                  <a:pt x="15240" y="487679"/>
                </a:lnTo>
                <a:lnTo>
                  <a:pt x="13716" y="487679"/>
                </a:lnTo>
                <a:lnTo>
                  <a:pt x="13716" y="484631"/>
                </a:lnTo>
                <a:lnTo>
                  <a:pt x="12192" y="484631"/>
                </a:lnTo>
                <a:lnTo>
                  <a:pt x="12192" y="481583"/>
                </a:lnTo>
                <a:lnTo>
                  <a:pt x="10668" y="481583"/>
                </a:lnTo>
                <a:lnTo>
                  <a:pt x="10668" y="477011"/>
                </a:lnTo>
                <a:lnTo>
                  <a:pt x="9144" y="477011"/>
                </a:lnTo>
                <a:lnTo>
                  <a:pt x="9144" y="472439"/>
                </a:lnTo>
                <a:lnTo>
                  <a:pt x="7620" y="472439"/>
                </a:lnTo>
                <a:lnTo>
                  <a:pt x="7620" y="464819"/>
                </a:lnTo>
                <a:lnTo>
                  <a:pt x="6096" y="464819"/>
                </a:lnTo>
                <a:lnTo>
                  <a:pt x="6096" y="449579"/>
                </a:lnTo>
                <a:lnTo>
                  <a:pt x="4572" y="449579"/>
                </a:lnTo>
                <a:lnTo>
                  <a:pt x="4572" y="92963"/>
                </a:lnTo>
                <a:lnTo>
                  <a:pt x="18288" y="45719"/>
                </a:lnTo>
                <a:lnTo>
                  <a:pt x="19812" y="44195"/>
                </a:lnTo>
                <a:lnTo>
                  <a:pt x="21336" y="41147"/>
                </a:lnTo>
                <a:lnTo>
                  <a:pt x="24384" y="38099"/>
                </a:lnTo>
                <a:lnTo>
                  <a:pt x="25908" y="35051"/>
                </a:lnTo>
                <a:lnTo>
                  <a:pt x="36576" y="24383"/>
                </a:lnTo>
                <a:lnTo>
                  <a:pt x="39624" y="22859"/>
                </a:lnTo>
                <a:lnTo>
                  <a:pt x="42672" y="19811"/>
                </a:lnTo>
                <a:lnTo>
                  <a:pt x="48768" y="16763"/>
                </a:lnTo>
                <a:lnTo>
                  <a:pt x="82296" y="4571"/>
                </a:lnTo>
                <a:lnTo>
                  <a:pt x="7944610" y="4571"/>
                </a:lnTo>
                <a:lnTo>
                  <a:pt x="7935467" y="1523"/>
                </a:lnTo>
                <a:lnTo>
                  <a:pt x="7926323" y="0"/>
                </a:lnTo>
                <a:close/>
              </a:path>
              <a:path w="8011795" h="542925">
                <a:moveTo>
                  <a:pt x="7944610" y="4571"/>
                </a:moveTo>
                <a:lnTo>
                  <a:pt x="7929372" y="4571"/>
                </a:lnTo>
                <a:lnTo>
                  <a:pt x="7936992" y="6095"/>
                </a:lnTo>
                <a:lnTo>
                  <a:pt x="7943089" y="7619"/>
                </a:lnTo>
                <a:lnTo>
                  <a:pt x="7952232" y="10667"/>
                </a:lnTo>
                <a:lnTo>
                  <a:pt x="7964424" y="16763"/>
                </a:lnTo>
                <a:lnTo>
                  <a:pt x="7965948" y="18287"/>
                </a:lnTo>
                <a:lnTo>
                  <a:pt x="7968996" y="19811"/>
                </a:lnTo>
                <a:lnTo>
                  <a:pt x="7972044" y="22859"/>
                </a:lnTo>
                <a:lnTo>
                  <a:pt x="7975092" y="24383"/>
                </a:lnTo>
                <a:lnTo>
                  <a:pt x="7985760" y="35051"/>
                </a:lnTo>
                <a:lnTo>
                  <a:pt x="7985760" y="38099"/>
                </a:lnTo>
                <a:lnTo>
                  <a:pt x="7987284" y="38099"/>
                </a:lnTo>
                <a:lnTo>
                  <a:pt x="7990332" y="41147"/>
                </a:lnTo>
                <a:lnTo>
                  <a:pt x="7990332" y="44195"/>
                </a:lnTo>
                <a:lnTo>
                  <a:pt x="7991856" y="44195"/>
                </a:lnTo>
                <a:lnTo>
                  <a:pt x="7993380" y="45719"/>
                </a:lnTo>
                <a:lnTo>
                  <a:pt x="7993380" y="48767"/>
                </a:lnTo>
                <a:lnTo>
                  <a:pt x="7994904" y="48767"/>
                </a:lnTo>
                <a:lnTo>
                  <a:pt x="7994904" y="51815"/>
                </a:lnTo>
                <a:lnTo>
                  <a:pt x="7996428" y="51815"/>
                </a:lnTo>
                <a:lnTo>
                  <a:pt x="7996428" y="54863"/>
                </a:lnTo>
                <a:lnTo>
                  <a:pt x="7997952" y="54863"/>
                </a:lnTo>
                <a:lnTo>
                  <a:pt x="7997952" y="57911"/>
                </a:lnTo>
                <a:lnTo>
                  <a:pt x="7999476" y="57911"/>
                </a:lnTo>
                <a:lnTo>
                  <a:pt x="7999476" y="60959"/>
                </a:lnTo>
                <a:lnTo>
                  <a:pt x="8001000" y="60959"/>
                </a:lnTo>
                <a:lnTo>
                  <a:pt x="8001000" y="65531"/>
                </a:lnTo>
                <a:lnTo>
                  <a:pt x="8002524" y="65531"/>
                </a:lnTo>
                <a:lnTo>
                  <a:pt x="8002524" y="70103"/>
                </a:lnTo>
                <a:lnTo>
                  <a:pt x="8004048" y="70103"/>
                </a:lnTo>
                <a:lnTo>
                  <a:pt x="8004048" y="77723"/>
                </a:lnTo>
                <a:lnTo>
                  <a:pt x="8005572" y="77723"/>
                </a:lnTo>
                <a:lnTo>
                  <a:pt x="8004048" y="464819"/>
                </a:lnTo>
                <a:lnTo>
                  <a:pt x="8002524" y="472439"/>
                </a:lnTo>
                <a:lnTo>
                  <a:pt x="7999476" y="481583"/>
                </a:lnTo>
                <a:lnTo>
                  <a:pt x="7991856" y="496823"/>
                </a:lnTo>
                <a:lnTo>
                  <a:pt x="7990332" y="498347"/>
                </a:lnTo>
                <a:lnTo>
                  <a:pt x="7988808" y="501395"/>
                </a:lnTo>
                <a:lnTo>
                  <a:pt x="7984236" y="505967"/>
                </a:lnTo>
                <a:lnTo>
                  <a:pt x="7982712" y="509015"/>
                </a:lnTo>
                <a:lnTo>
                  <a:pt x="7976615" y="515111"/>
                </a:lnTo>
                <a:lnTo>
                  <a:pt x="7973568" y="516635"/>
                </a:lnTo>
                <a:lnTo>
                  <a:pt x="7970520" y="519683"/>
                </a:lnTo>
                <a:lnTo>
                  <a:pt x="7967472" y="521207"/>
                </a:lnTo>
                <a:lnTo>
                  <a:pt x="7965948" y="522731"/>
                </a:lnTo>
                <a:lnTo>
                  <a:pt x="7962900" y="524255"/>
                </a:lnTo>
                <a:lnTo>
                  <a:pt x="7961375" y="525779"/>
                </a:lnTo>
                <a:lnTo>
                  <a:pt x="7952232" y="530351"/>
                </a:lnTo>
                <a:lnTo>
                  <a:pt x="7943088" y="533399"/>
                </a:lnTo>
                <a:lnTo>
                  <a:pt x="7936990" y="534923"/>
                </a:lnTo>
                <a:lnTo>
                  <a:pt x="7927848" y="536447"/>
                </a:lnTo>
                <a:lnTo>
                  <a:pt x="7927848" y="537971"/>
                </a:lnTo>
                <a:lnTo>
                  <a:pt x="7946136" y="537971"/>
                </a:lnTo>
                <a:lnTo>
                  <a:pt x="7953756" y="534923"/>
                </a:lnTo>
                <a:lnTo>
                  <a:pt x="7962899" y="531875"/>
                </a:lnTo>
                <a:lnTo>
                  <a:pt x="7970520" y="525779"/>
                </a:lnTo>
                <a:lnTo>
                  <a:pt x="7976616" y="521207"/>
                </a:lnTo>
                <a:lnTo>
                  <a:pt x="7984236" y="515111"/>
                </a:lnTo>
                <a:lnTo>
                  <a:pt x="8007095" y="477011"/>
                </a:lnTo>
                <a:lnTo>
                  <a:pt x="8011667" y="449579"/>
                </a:lnTo>
                <a:lnTo>
                  <a:pt x="8011667" y="92963"/>
                </a:lnTo>
                <a:lnTo>
                  <a:pt x="8007095" y="65531"/>
                </a:lnTo>
                <a:lnTo>
                  <a:pt x="8004047" y="56387"/>
                </a:lnTo>
                <a:lnTo>
                  <a:pt x="7994903" y="41147"/>
                </a:lnTo>
                <a:lnTo>
                  <a:pt x="7988807" y="33527"/>
                </a:lnTo>
                <a:lnTo>
                  <a:pt x="7984235" y="27431"/>
                </a:lnTo>
                <a:lnTo>
                  <a:pt x="7968995" y="15239"/>
                </a:lnTo>
                <a:lnTo>
                  <a:pt x="7961375" y="10667"/>
                </a:lnTo>
                <a:lnTo>
                  <a:pt x="7953754" y="7619"/>
                </a:lnTo>
                <a:lnTo>
                  <a:pt x="7944610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2014728"/>
            <a:ext cx="8000999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3227" y="2010156"/>
            <a:ext cx="8011795" cy="542925"/>
          </a:xfrm>
          <a:custGeom>
            <a:avLst/>
            <a:gdLst/>
            <a:ahLst/>
            <a:cxnLst/>
            <a:rect l="l" t="t" r="r" b="b"/>
            <a:pathLst>
              <a:path w="8011795" h="542925">
                <a:moveTo>
                  <a:pt x="7926323" y="0"/>
                </a:moveTo>
                <a:lnTo>
                  <a:pt x="83819" y="0"/>
                </a:lnTo>
                <a:lnTo>
                  <a:pt x="74675" y="1523"/>
                </a:lnTo>
                <a:lnTo>
                  <a:pt x="65531" y="4571"/>
                </a:lnTo>
                <a:lnTo>
                  <a:pt x="57911" y="7619"/>
                </a:lnTo>
                <a:lnTo>
                  <a:pt x="48767" y="10667"/>
                </a:lnTo>
                <a:lnTo>
                  <a:pt x="41147" y="15239"/>
                </a:lnTo>
                <a:lnTo>
                  <a:pt x="35051" y="21335"/>
                </a:lnTo>
                <a:lnTo>
                  <a:pt x="27431" y="27431"/>
                </a:lnTo>
                <a:lnTo>
                  <a:pt x="21335" y="33527"/>
                </a:lnTo>
                <a:lnTo>
                  <a:pt x="7619" y="56387"/>
                </a:lnTo>
                <a:lnTo>
                  <a:pt x="4571" y="65531"/>
                </a:lnTo>
                <a:lnTo>
                  <a:pt x="0" y="92963"/>
                </a:lnTo>
                <a:lnTo>
                  <a:pt x="0" y="449579"/>
                </a:lnTo>
                <a:lnTo>
                  <a:pt x="21335" y="509015"/>
                </a:lnTo>
                <a:lnTo>
                  <a:pt x="57911" y="534923"/>
                </a:lnTo>
                <a:lnTo>
                  <a:pt x="85343" y="542543"/>
                </a:lnTo>
                <a:lnTo>
                  <a:pt x="7927847" y="542543"/>
                </a:lnTo>
                <a:lnTo>
                  <a:pt x="7936991" y="541019"/>
                </a:lnTo>
                <a:lnTo>
                  <a:pt x="7946135" y="537971"/>
                </a:lnTo>
                <a:lnTo>
                  <a:pt x="7953755" y="534923"/>
                </a:lnTo>
                <a:lnTo>
                  <a:pt x="7958327" y="533399"/>
                </a:lnTo>
                <a:lnTo>
                  <a:pt x="94487" y="533399"/>
                </a:lnTo>
                <a:lnTo>
                  <a:pt x="85343" y="531875"/>
                </a:lnTo>
                <a:lnTo>
                  <a:pt x="77723" y="531875"/>
                </a:lnTo>
                <a:lnTo>
                  <a:pt x="35051" y="509015"/>
                </a:lnTo>
                <a:lnTo>
                  <a:pt x="24383" y="495299"/>
                </a:lnTo>
                <a:lnTo>
                  <a:pt x="19811" y="489203"/>
                </a:lnTo>
                <a:lnTo>
                  <a:pt x="13715" y="473963"/>
                </a:lnTo>
                <a:lnTo>
                  <a:pt x="12191" y="466343"/>
                </a:lnTo>
                <a:lnTo>
                  <a:pt x="10667" y="457199"/>
                </a:lnTo>
                <a:lnTo>
                  <a:pt x="10667" y="83819"/>
                </a:lnTo>
                <a:lnTo>
                  <a:pt x="24383" y="45719"/>
                </a:lnTo>
                <a:lnTo>
                  <a:pt x="41147" y="28955"/>
                </a:lnTo>
                <a:lnTo>
                  <a:pt x="47243" y="22859"/>
                </a:lnTo>
                <a:lnTo>
                  <a:pt x="54863" y="19811"/>
                </a:lnTo>
                <a:lnTo>
                  <a:pt x="60959" y="15239"/>
                </a:lnTo>
                <a:lnTo>
                  <a:pt x="70103" y="12191"/>
                </a:lnTo>
                <a:lnTo>
                  <a:pt x="85343" y="9143"/>
                </a:lnTo>
                <a:lnTo>
                  <a:pt x="7957565" y="9143"/>
                </a:lnTo>
                <a:lnTo>
                  <a:pt x="7953755" y="7619"/>
                </a:lnTo>
                <a:lnTo>
                  <a:pt x="7935467" y="1523"/>
                </a:lnTo>
                <a:lnTo>
                  <a:pt x="7926323" y="0"/>
                </a:lnTo>
                <a:close/>
              </a:path>
              <a:path w="8011795" h="542925">
                <a:moveTo>
                  <a:pt x="7957565" y="9143"/>
                </a:moveTo>
                <a:lnTo>
                  <a:pt x="7926323" y="9143"/>
                </a:lnTo>
                <a:lnTo>
                  <a:pt x="7933943" y="10667"/>
                </a:lnTo>
                <a:lnTo>
                  <a:pt x="7943087" y="13715"/>
                </a:lnTo>
                <a:lnTo>
                  <a:pt x="7976615" y="33527"/>
                </a:lnTo>
                <a:lnTo>
                  <a:pt x="7987283" y="47243"/>
                </a:lnTo>
                <a:lnTo>
                  <a:pt x="7991855" y="53339"/>
                </a:lnTo>
                <a:lnTo>
                  <a:pt x="7997951" y="68579"/>
                </a:lnTo>
                <a:lnTo>
                  <a:pt x="7999475" y="76199"/>
                </a:lnTo>
                <a:lnTo>
                  <a:pt x="8000999" y="85343"/>
                </a:lnTo>
                <a:lnTo>
                  <a:pt x="8000999" y="457199"/>
                </a:lnTo>
                <a:lnTo>
                  <a:pt x="7987283" y="496823"/>
                </a:lnTo>
                <a:lnTo>
                  <a:pt x="7949183" y="527303"/>
                </a:lnTo>
                <a:lnTo>
                  <a:pt x="7941563" y="528827"/>
                </a:lnTo>
                <a:lnTo>
                  <a:pt x="7933943" y="531875"/>
                </a:lnTo>
                <a:lnTo>
                  <a:pt x="7926323" y="533399"/>
                </a:lnTo>
                <a:lnTo>
                  <a:pt x="7958327" y="533399"/>
                </a:lnTo>
                <a:lnTo>
                  <a:pt x="7962899" y="531875"/>
                </a:lnTo>
                <a:lnTo>
                  <a:pt x="7970519" y="525779"/>
                </a:lnTo>
                <a:lnTo>
                  <a:pt x="7976615" y="521207"/>
                </a:lnTo>
                <a:lnTo>
                  <a:pt x="8004047" y="484631"/>
                </a:lnTo>
                <a:lnTo>
                  <a:pt x="8011667" y="449579"/>
                </a:lnTo>
                <a:lnTo>
                  <a:pt x="8011667" y="92963"/>
                </a:lnTo>
                <a:lnTo>
                  <a:pt x="8007095" y="65531"/>
                </a:lnTo>
                <a:lnTo>
                  <a:pt x="8004047" y="56387"/>
                </a:lnTo>
                <a:lnTo>
                  <a:pt x="7994903" y="41147"/>
                </a:lnTo>
                <a:lnTo>
                  <a:pt x="7988807" y="33527"/>
                </a:lnTo>
                <a:lnTo>
                  <a:pt x="7984235" y="27431"/>
                </a:lnTo>
                <a:lnTo>
                  <a:pt x="7968995" y="15239"/>
                </a:lnTo>
                <a:lnTo>
                  <a:pt x="7961375" y="10667"/>
                </a:lnTo>
                <a:lnTo>
                  <a:pt x="7957565" y="9143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1981200"/>
            <a:ext cx="641604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3700" y="2058708"/>
            <a:ext cx="8404225" cy="486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0" marR="508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Refer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Ja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cume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ta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ion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cho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se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right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PI</a:t>
            </a:r>
            <a:r>
              <a:rPr sz="1600" b="1" spc="-65" dirty="0">
                <a:latin typeface="Arial"/>
                <a:cs typeface="Arial"/>
              </a:rPr>
              <a:t>’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ing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below exerci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295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lass 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“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ege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”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inside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pac</a:t>
            </a:r>
            <a:r>
              <a:rPr sz="1400" spc="10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age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rappe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os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469265" marR="53149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eger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“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00B050"/>
                </a:solidFill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”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” </a:t>
            </a:r>
            <a:r>
              <a:rPr sz="1400" spc="-2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1400" spc="-110" dirty="0">
                <a:solidFill>
                  <a:srgbClr val="00B050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122 </a:t>
            </a:r>
            <a:r>
              <a:rPr sz="14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4322</a:t>
            </a:r>
            <a:r>
              <a:rPr sz="1400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Imple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logic,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Pro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lem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#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ert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al1 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al2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alues 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belo</a:t>
            </a:r>
            <a:r>
              <a:rPr sz="1400" spc="-9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926465" marR="831215" indent="-5969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ected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tp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“T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int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of the</a:t>
            </a:r>
            <a:r>
              <a:rPr sz="14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In</a:t>
            </a:r>
            <a:r>
              <a:rPr sz="1400" spc="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eger=</a:t>
            </a:r>
            <a:r>
              <a:rPr sz="14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”&lt;int</a:t>
            </a:r>
            <a:r>
              <a:rPr sz="14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alue&gt;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&amp; “The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long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the In</a:t>
            </a:r>
            <a:r>
              <a:rPr sz="1400" spc="1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ege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14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”&lt;long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alue&gt;</a:t>
            </a:r>
            <a:endParaRPr sz="1400">
              <a:latin typeface="Arial"/>
              <a:cs typeface="Arial"/>
            </a:endParaRPr>
          </a:p>
          <a:p>
            <a:pPr marL="926465" marR="666750" indent="-449580">
              <a:lnSpc>
                <a:spcPct val="100000"/>
              </a:lnSpc>
              <a:spcBef>
                <a:spcPts val="1200"/>
              </a:spcBef>
              <a:tabLst>
                <a:tab pos="1688464" algn="l"/>
              </a:tabLst>
            </a:pPr>
            <a:r>
              <a:rPr sz="1400" b="1" dirty="0">
                <a:latin typeface="Arial"/>
                <a:cs typeface="Arial"/>
              </a:rPr>
              <a:t>Pro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lem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#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2:	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ares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eger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ariables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al1 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al2 u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bigger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alue.</a:t>
            </a:r>
            <a:endParaRPr sz="1400">
              <a:latin typeface="Arial"/>
              <a:cs typeface="Arial"/>
            </a:endParaRPr>
          </a:p>
          <a:p>
            <a:pPr marL="86741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ected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tp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“</a:t>
            </a:r>
            <a:r>
              <a:rPr sz="14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e&lt;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alue&gt;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bigger</a:t>
            </a:r>
            <a:r>
              <a:rPr sz="1400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than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&lt;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alue&gt;”</a:t>
            </a:r>
            <a:endParaRPr sz="1400">
              <a:latin typeface="Arial"/>
              <a:cs typeface="Arial"/>
            </a:endParaRPr>
          </a:p>
          <a:p>
            <a:pPr marL="47752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Pro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lem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#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ie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imum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mini</a:t>
            </a:r>
            <a:r>
              <a:rPr sz="1400" spc="-15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 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e.</a:t>
            </a:r>
            <a:endParaRPr sz="1400">
              <a:latin typeface="Arial"/>
              <a:cs typeface="Arial"/>
            </a:endParaRPr>
          </a:p>
          <a:p>
            <a:pPr marL="86868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ected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tp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“Ma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imum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Int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alue=”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x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105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alue&gt;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“Mini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um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Int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alue=”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&lt;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Min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110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alue&gt;</a:t>
            </a:r>
            <a:endParaRPr sz="1400">
              <a:latin typeface="Arial"/>
              <a:cs typeface="Arial"/>
            </a:endParaRPr>
          </a:p>
          <a:p>
            <a:pPr marL="47752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Pro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lem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#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4: 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dirty="0">
                <a:latin typeface="Arial"/>
                <a:cs typeface="Arial"/>
              </a:rPr>
              <a:t>alue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Str</a:t>
            </a:r>
            <a:r>
              <a:rPr sz="1400" spc="5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ng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“1234”</a:t>
            </a:r>
            <a:r>
              <a:rPr sz="1400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 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469265" marR="497205" indent="39878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ected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tp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erted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tore 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ariable.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38200"/>
            <a:ext cx="53162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- So</a:t>
            </a:r>
            <a:r>
              <a:rPr sz="4000" spc="-10" dirty="0">
                <a:latin typeface="+mj-lt"/>
                <a:cs typeface="Verdana"/>
              </a:rPr>
              <a:t>l</a:t>
            </a:r>
            <a:r>
              <a:rPr sz="4000" dirty="0">
                <a:latin typeface="+mj-lt"/>
                <a:cs typeface="Verdana"/>
              </a:rPr>
              <a:t>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38427" y="2019300"/>
            <a:ext cx="8087995" cy="349250"/>
          </a:xfrm>
          <a:custGeom>
            <a:avLst/>
            <a:gdLst/>
            <a:ahLst/>
            <a:cxnLst/>
            <a:rect l="l" t="t" r="r" b="b"/>
            <a:pathLst>
              <a:path w="8087995" h="349250">
                <a:moveTo>
                  <a:pt x="8081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42899"/>
                </a:lnTo>
                <a:lnTo>
                  <a:pt x="1523" y="347471"/>
                </a:lnTo>
                <a:lnTo>
                  <a:pt x="4571" y="348995"/>
                </a:lnTo>
                <a:lnTo>
                  <a:pt x="8081771" y="348995"/>
                </a:lnTo>
                <a:lnTo>
                  <a:pt x="8086343" y="347471"/>
                </a:lnTo>
                <a:lnTo>
                  <a:pt x="8087867" y="342899"/>
                </a:lnTo>
                <a:lnTo>
                  <a:pt x="4572" y="342899"/>
                </a:lnTo>
                <a:lnTo>
                  <a:pt x="4572" y="4571"/>
                </a:lnTo>
                <a:lnTo>
                  <a:pt x="8087867" y="4571"/>
                </a:lnTo>
                <a:lnTo>
                  <a:pt x="8086343" y="1523"/>
                </a:lnTo>
                <a:lnTo>
                  <a:pt x="8081771" y="0"/>
                </a:lnTo>
                <a:close/>
              </a:path>
              <a:path w="8087995" h="349250">
                <a:moveTo>
                  <a:pt x="8081772" y="4571"/>
                </a:moveTo>
                <a:lnTo>
                  <a:pt x="8081772" y="342899"/>
                </a:lnTo>
                <a:lnTo>
                  <a:pt x="8087867" y="342899"/>
                </a:lnTo>
                <a:lnTo>
                  <a:pt x="8087867" y="4571"/>
                </a:lnTo>
                <a:lnTo>
                  <a:pt x="8081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2023872"/>
            <a:ext cx="8077199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8427" y="2019300"/>
            <a:ext cx="8087995" cy="349250"/>
          </a:xfrm>
          <a:custGeom>
            <a:avLst/>
            <a:gdLst/>
            <a:ahLst/>
            <a:cxnLst/>
            <a:rect l="l" t="t" r="r" b="b"/>
            <a:pathLst>
              <a:path w="8087995" h="349250">
                <a:moveTo>
                  <a:pt x="8081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42899"/>
                </a:lnTo>
                <a:lnTo>
                  <a:pt x="1523" y="347471"/>
                </a:lnTo>
                <a:lnTo>
                  <a:pt x="4571" y="348995"/>
                </a:lnTo>
                <a:lnTo>
                  <a:pt x="8081771" y="348995"/>
                </a:lnTo>
                <a:lnTo>
                  <a:pt x="8086343" y="347471"/>
                </a:lnTo>
                <a:lnTo>
                  <a:pt x="8087867" y="342899"/>
                </a:lnTo>
                <a:lnTo>
                  <a:pt x="10667" y="342899"/>
                </a:lnTo>
                <a:lnTo>
                  <a:pt x="4571" y="338327"/>
                </a:lnTo>
                <a:lnTo>
                  <a:pt x="10667" y="33832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087867" y="4571"/>
                </a:lnTo>
                <a:lnTo>
                  <a:pt x="8086343" y="1523"/>
                </a:lnTo>
                <a:lnTo>
                  <a:pt x="8081771" y="0"/>
                </a:lnTo>
                <a:close/>
              </a:path>
              <a:path w="8087995" h="349250">
                <a:moveTo>
                  <a:pt x="10667" y="338327"/>
                </a:moveTo>
                <a:lnTo>
                  <a:pt x="4571" y="338327"/>
                </a:lnTo>
                <a:lnTo>
                  <a:pt x="10667" y="342899"/>
                </a:lnTo>
                <a:lnTo>
                  <a:pt x="10667" y="338327"/>
                </a:lnTo>
                <a:close/>
              </a:path>
              <a:path w="8087995" h="349250">
                <a:moveTo>
                  <a:pt x="8077199" y="338327"/>
                </a:moveTo>
                <a:lnTo>
                  <a:pt x="10667" y="338327"/>
                </a:lnTo>
                <a:lnTo>
                  <a:pt x="10667" y="342899"/>
                </a:lnTo>
                <a:lnTo>
                  <a:pt x="8077199" y="342899"/>
                </a:lnTo>
                <a:lnTo>
                  <a:pt x="8077199" y="338327"/>
                </a:lnTo>
                <a:close/>
              </a:path>
              <a:path w="8087995" h="349250">
                <a:moveTo>
                  <a:pt x="8077199" y="4571"/>
                </a:moveTo>
                <a:lnTo>
                  <a:pt x="8077199" y="342899"/>
                </a:lnTo>
                <a:lnTo>
                  <a:pt x="8081771" y="338327"/>
                </a:lnTo>
                <a:lnTo>
                  <a:pt x="8087867" y="338327"/>
                </a:lnTo>
                <a:lnTo>
                  <a:pt x="8087867" y="9143"/>
                </a:lnTo>
                <a:lnTo>
                  <a:pt x="8081771" y="9143"/>
                </a:lnTo>
                <a:lnTo>
                  <a:pt x="8077199" y="4571"/>
                </a:lnTo>
                <a:close/>
              </a:path>
              <a:path w="8087995" h="349250">
                <a:moveTo>
                  <a:pt x="8087867" y="338327"/>
                </a:moveTo>
                <a:lnTo>
                  <a:pt x="8081771" y="338327"/>
                </a:lnTo>
                <a:lnTo>
                  <a:pt x="8077199" y="342899"/>
                </a:lnTo>
                <a:lnTo>
                  <a:pt x="8087867" y="342899"/>
                </a:lnTo>
                <a:lnTo>
                  <a:pt x="8087867" y="338327"/>
                </a:lnTo>
                <a:close/>
              </a:path>
              <a:path w="8087995" h="34925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087995" h="349250">
                <a:moveTo>
                  <a:pt x="8077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077199" y="9143"/>
                </a:lnTo>
                <a:lnTo>
                  <a:pt x="8077199" y="4571"/>
                </a:lnTo>
                <a:close/>
              </a:path>
              <a:path w="8087995" h="349250">
                <a:moveTo>
                  <a:pt x="8087867" y="4571"/>
                </a:moveTo>
                <a:lnTo>
                  <a:pt x="8077199" y="4571"/>
                </a:lnTo>
                <a:lnTo>
                  <a:pt x="8081771" y="9143"/>
                </a:lnTo>
                <a:lnTo>
                  <a:pt x="8087867" y="9143"/>
                </a:lnTo>
                <a:lnTo>
                  <a:pt x="8087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3469" y="2090737"/>
            <a:ext cx="61766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De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elop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solu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ion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men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ioned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below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check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u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2362200"/>
            <a:ext cx="6749796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3886200"/>
            <a:ext cx="6749796" cy="304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>
                <a:cs typeface="Arial"/>
              </a:rPr>
              <a:t>Lo</a:t>
            </a:r>
            <a:r>
              <a:rPr sz="4000" spc="5" dirty="0">
                <a:cs typeface="Arial"/>
              </a:rPr>
              <a:t>n</a:t>
            </a:r>
            <a:r>
              <a:rPr sz="4000" dirty="0">
                <a:cs typeface="Arial"/>
              </a:rPr>
              <a:t>g</a:t>
            </a:r>
            <a:r>
              <a:rPr sz="4000" spc="-30" dirty="0">
                <a:cs typeface="Arial"/>
              </a:rPr>
              <a:t> </a:t>
            </a:r>
            <a:r>
              <a:rPr sz="4000" spc="-65" dirty="0">
                <a:cs typeface="Arial"/>
              </a:rPr>
              <a:t>W</a:t>
            </a:r>
            <a:r>
              <a:rPr sz="4000" dirty="0">
                <a:cs typeface="Arial"/>
              </a:rPr>
              <a:t>rap</a:t>
            </a:r>
            <a:r>
              <a:rPr sz="4000" spc="5" dirty="0">
                <a:cs typeface="Arial"/>
              </a:rPr>
              <a:t>p</a:t>
            </a:r>
            <a:r>
              <a:rPr sz="4000" dirty="0">
                <a:cs typeface="Arial"/>
              </a:rPr>
              <a:t>er</a:t>
            </a:r>
            <a:r>
              <a:rPr sz="4000" spc="-15" dirty="0">
                <a:cs typeface="Arial"/>
              </a:rPr>
              <a:t> </a:t>
            </a:r>
            <a:r>
              <a:rPr sz="4000" dirty="0">
                <a:cs typeface="Arial"/>
              </a:rPr>
              <a:t>C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ass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90827" y="3805428"/>
            <a:ext cx="7021195" cy="81280"/>
          </a:xfrm>
          <a:custGeom>
            <a:avLst/>
            <a:gdLst/>
            <a:ahLst/>
            <a:cxnLst/>
            <a:rect l="l" t="t" r="r" b="b"/>
            <a:pathLst>
              <a:path w="7021195" h="81279">
                <a:moveTo>
                  <a:pt x="7014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0771"/>
                </a:lnTo>
                <a:lnTo>
                  <a:pt x="4572" y="80771"/>
                </a:lnTo>
                <a:lnTo>
                  <a:pt x="4572" y="4571"/>
                </a:lnTo>
                <a:lnTo>
                  <a:pt x="7021067" y="4571"/>
                </a:lnTo>
                <a:lnTo>
                  <a:pt x="7019543" y="1523"/>
                </a:lnTo>
                <a:lnTo>
                  <a:pt x="7014971" y="0"/>
                </a:lnTo>
                <a:close/>
              </a:path>
              <a:path w="7021195" h="81279">
                <a:moveTo>
                  <a:pt x="7014972" y="4571"/>
                </a:moveTo>
                <a:lnTo>
                  <a:pt x="7014972" y="80771"/>
                </a:lnTo>
                <a:lnTo>
                  <a:pt x="7021067" y="80771"/>
                </a:lnTo>
                <a:lnTo>
                  <a:pt x="7021067" y="4571"/>
                </a:lnTo>
                <a:lnTo>
                  <a:pt x="7014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3810000"/>
            <a:ext cx="7010399" cy="7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0827" y="3805428"/>
            <a:ext cx="7021195" cy="81280"/>
          </a:xfrm>
          <a:custGeom>
            <a:avLst/>
            <a:gdLst/>
            <a:ahLst/>
            <a:cxnLst/>
            <a:rect l="l" t="t" r="r" b="b"/>
            <a:pathLst>
              <a:path w="7021195" h="81279">
                <a:moveTo>
                  <a:pt x="7014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0771"/>
                </a:lnTo>
                <a:lnTo>
                  <a:pt x="10667" y="80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021067" y="4571"/>
                </a:lnTo>
                <a:lnTo>
                  <a:pt x="7019543" y="1523"/>
                </a:lnTo>
                <a:lnTo>
                  <a:pt x="7014971" y="0"/>
                </a:lnTo>
                <a:close/>
              </a:path>
              <a:path w="7021195" h="81279">
                <a:moveTo>
                  <a:pt x="7010399" y="4571"/>
                </a:moveTo>
                <a:lnTo>
                  <a:pt x="7010399" y="80771"/>
                </a:lnTo>
                <a:lnTo>
                  <a:pt x="7021067" y="80771"/>
                </a:lnTo>
                <a:lnTo>
                  <a:pt x="7021067" y="10667"/>
                </a:lnTo>
                <a:lnTo>
                  <a:pt x="7014971" y="10667"/>
                </a:lnTo>
                <a:lnTo>
                  <a:pt x="7010399" y="4571"/>
                </a:lnTo>
                <a:close/>
              </a:path>
              <a:path w="7021195" h="812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021195" h="81279">
                <a:moveTo>
                  <a:pt x="7010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010399" y="10667"/>
                </a:lnTo>
                <a:lnTo>
                  <a:pt x="7010399" y="4571"/>
                </a:lnTo>
                <a:close/>
              </a:path>
              <a:path w="7021195" h="81279">
                <a:moveTo>
                  <a:pt x="7021067" y="4571"/>
                </a:moveTo>
                <a:lnTo>
                  <a:pt x="7010399" y="4571"/>
                </a:lnTo>
                <a:lnTo>
                  <a:pt x="7014971" y="10667"/>
                </a:lnTo>
                <a:lnTo>
                  <a:pt x="7021067" y="10667"/>
                </a:lnTo>
                <a:lnTo>
                  <a:pt x="7021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0827" y="3886200"/>
            <a:ext cx="7021195" cy="576580"/>
          </a:xfrm>
          <a:custGeom>
            <a:avLst/>
            <a:gdLst/>
            <a:ahLst/>
            <a:cxnLst/>
            <a:rect l="l" t="t" r="r" b="b"/>
            <a:pathLst>
              <a:path w="7021195" h="576579">
                <a:moveTo>
                  <a:pt x="4572" y="0"/>
                </a:moveTo>
                <a:lnTo>
                  <a:pt x="0" y="0"/>
                </a:lnTo>
                <a:lnTo>
                  <a:pt x="0" y="571500"/>
                </a:lnTo>
                <a:lnTo>
                  <a:pt x="1523" y="574548"/>
                </a:lnTo>
                <a:lnTo>
                  <a:pt x="4571" y="576072"/>
                </a:lnTo>
                <a:lnTo>
                  <a:pt x="7014971" y="576072"/>
                </a:lnTo>
                <a:lnTo>
                  <a:pt x="7019543" y="574548"/>
                </a:lnTo>
                <a:lnTo>
                  <a:pt x="7021067" y="571500"/>
                </a:lnTo>
                <a:lnTo>
                  <a:pt x="4572" y="571500"/>
                </a:lnTo>
                <a:lnTo>
                  <a:pt x="4572" y="0"/>
                </a:lnTo>
                <a:close/>
              </a:path>
              <a:path w="7021195" h="576579">
                <a:moveTo>
                  <a:pt x="7021067" y="0"/>
                </a:moveTo>
                <a:lnTo>
                  <a:pt x="7014972" y="0"/>
                </a:lnTo>
                <a:lnTo>
                  <a:pt x="7014972" y="571500"/>
                </a:lnTo>
                <a:lnTo>
                  <a:pt x="7021067" y="571500"/>
                </a:lnTo>
                <a:lnTo>
                  <a:pt x="70210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3886200"/>
            <a:ext cx="7010399" cy="571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0827" y="3886200"/>
            <a:ext cx="7021195" cy="576580"/>
          </a:xfrm>
          <a:custGeom>
            <a:avLst/>
            <a:gdLst/>
            <a:ahLst/>
            <a:cxnLst/>
            <a:rect l="l" t="t" r="r" b="b"/>
            <a:pathLst>
              <a:path w="7021195" h="576579">
                <a:moveTo>
                  <a:pt x="10667" y="0"/>
                </a:moveTo>
                <a:lnTo>
                  <a:pt x="0" y="0"/>
                </a:lnTo>
                <a:lnTo>
                  <a:pt x="0" y="571500"/>
                </a:lnTo>
                <a:lnTo>
                  <a:pt x="1523" y="574548"/>
                </a:lnTo>
                <a:lnTo>
                  <a:pt x="4571" y="576072"/>
                </a:lnTo>
                <a:lnTo>
                  <a:pt x="7014971" y="576072"/>
                </a:lnTo>
                <a:lnTo>
                  <a:pt x="7019543" y="574548"/>
                </a:lnTo>
                <a:lnTo>
                  <a:pt x="7021067" y="571500"/>
                </a:lnTo>
                <a:lnTo>
                  <a:pt x="10667" y="571500"/>
                </a:lnTo>
                <a:lnTo>
                  <a:pt x="4571" y="565404"/>
                </a:lnTo>
                <a:lnTo>
                  <a:pt x="10667" y="565404"/>
                </a:lnTo>
                <a:lnTo>
                  <a:pt x="10667" y="0"/>
                </a:lnTo>
                <a:close/>
              </a:path>
              <a:path w="7021195" h="576579">
                <a:moveTo>
                  <a:pt x="10667" y="565404"/>
                </a:moveTo>
                <a:lnTo>
                  <a:pt x="4571" y="565404"/>
                </a:lnTo>
                <a:lnTo>
                  <a:pt x="10667" y="571500"/>
                </a:lnTo>
                <a:lnTo>
                  <a:pt x="10667" y="565404"/>
                </a:lnTo>
                <a:close/>
              </a:path>
              <a:path w="7021195" h="576579">
                <a:moveTo>
                  <a:pt x="7010399" y="565404"/>
                </a:moveTo>
                <a:lnTo>
                  <a:pt x="10667" y="565404"/>
                </a:lnTo>
                <a:lnTo>
                  <a:pt x="10667" y="571500"/>
                </a:lnTo>
                <a:lnTo>
                  <a:pt x="7010399" y="571500"/>
                </a:lnTo>
                <a:lnTo>
                  <a:pt x="7010399" y="565404"/>
                </a:lnTo>
                <a:close/>
              </a:path>
              <a:path w="7021195" h="576579">
                <a:moveTo>
                  <a:pt x="7021067" y="0"/>
                </a:moveTo>
                <a:lnTo>
                  <a:pt x="7010399" y="0"/>
                </a:lnTo>
                <a:lnTo>
                  <a:pt x="7010399" y="571500"/>
                </a:lnTo>
                <a:lnTo>
                  <a:pt x="7014971" y="565404"/>
                </a:lnTo>
                <a:lnTo>
                  <a:pt x="7021067" y="565404"/>
                </a:lnTo>
                <a:lnTo>
                  <a:pt x="7021067" y="0"/>
                </a:lnTo>
                <a:close/>
              </a:path>
              <a:path w="7021195" h="576579">
                <a:moveTo>
                  <a:pt x="7021067" y="565404"/>
                </a:moveTo>
                <a:lnTo>
                  <a:pt x="7014971" y="565404"/>
                </a:lnTo>
                <a:lnTo>
                  <a:pt x="7010399" y="571500"/>
                </a:lnTo>
                <a:lnTo>
                  <a:pt x="7021067" y="571500"/>
                </a:lnTo>
                <a:lnTo>
                  <a:pt x="7021067" y="565404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2264" y="2007361"/>
            <a:ext cx="8201659" cy="449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 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195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ect.</a:t>
            </a:r>
            <a:endParaRPr sz="1800">
              <a:latin typeface="Arial"/>
              <a:cs typeface="Arial"/>
            </a:endParaRPr>
          </a:p>
          <a:p>
            <a:pPr marL="469900" marR="5080" algn="just">
              <a:lnSpc>
                <a:spcPct val="100000"/>
              </a:lnSpc>
              <a:spcBef>
                <a:spcPts val="12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also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con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b="1" dirty="0">
                <a:latin typeface="Arial"/>
                <a:cs typeface="Arial"/>
              </a:rPr>
              <a:t>String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vice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ell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constants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 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002665" marR="946785">
              <a:lnSpc>
                <a:spcPct val="100000"/>
              </a:lnSpc>
              <a:spcBef>
                <a:spcPts val="1560"/>
              </a:spcBef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simi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a Inte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size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64 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ts 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int is 32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ng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sal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1800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1800" spc="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(“1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6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7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8”)</a:t>
            </a:r>
            <a:r>
              <a:rPr sz="1800" spc="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nv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rting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String to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L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ng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(or)</a:t>
            </a:r>
            <a:endParaRPr sz="1800">
              <a:latin typeface="Arial"/>
              <a:cs typeface="Arial"/>
            </a:endParaRPr>
          </a:p>
          <a:p>
            <a:pPr marL="469900" marR="53022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ng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sal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ry</a:t>
            </a:r>
            <a:r>
              <a:rPr sz="1800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ew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(1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6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7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8)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;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nv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rting</a:t>
            </a:r>
            <a:r>
              <a:rPr sz="18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l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ng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mitive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to a L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ng </a:t>
            </a:r>
            <a:r>
              <a:rPr sz="1800" spc="-3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spc="-1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>
                <a:cs typeface="Arial"/>
              </a:rPr>
              <a:t>Float</a:t>
            </a:r>
            <a:r>
              <a:rPr sz="4000" spc="-20" dirty="0">
                <a:cs typeface="Arial"/>
              </a:rPr>
              <a:t> </a:t>
            </a:r>
            <a:r>
              <a:rPr sz="4000" spc="-65" dirty="0">
                <a:cs typeface="Arial"/>
              </a:rPr>
              <a:t>W</a:t>
            </a:r>
            <a:r>
              <a:rPr sz="4000" dirty="0">
                <a:cs typeface="Arial"/>
              </a:rPr>
              <a:t>rap</a:t>
            </a:r>
            <a:r>
              <a:rPr sz="4000" spc="5" dirty="0">
                <a:cs typeface="Arial"/>
              </a:rPr>
              <a:t>p</a:t>
            </a:r>
            <a:r>
              <a:rPr sz="4000" dirty="0">
                <a:cs typeface="Arial"/>
              </a:rPr>
              <a:t>er</a:t>
            </a:r>
            <a:r>
              <a:rPr sz="4000" spc="-15" dirty="0">
                <a:cs typeface="Arial"/>
              </a:rPr>
              <a:t> </a:t>
            </a:r>
            <a:r>
              <a:rPr sz="4000" dirty="0">
                <a:cs typeface="Arial"/>
              </a:rPr>
              <a:t>C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02920" y="1813562"/>
            <a:ext cx="9052560" cy="34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Cla</a:t>
            </a:r>
            <a:r>
              <a:rPr sz="2800" spc="-10" dirty="0"/>
              <a:t>s</a:t>
            </a:r>
            <a:r>
              <a:rPr sz="2800" dirty="0"/>
              <a:t>s F</a:t>
            </a:r>
            <a:r>
              <a:rPr sz="2800" spc="5" dirty="0"/>
              <a:t>l</a:t>
            </a:r>
            <a:r>
              <a:rPr sz="2800" dirty="0"/>
              <a:t>oat:</a:t>
            </a:r>
          </a:p>
          <a:p>
            <a:pPr marL="469900">
              <a:lnSpc>
                <a:spcPct val="100000"/>
              </a:lnSpc>
              <a:spcBef>
                <a:spcPts val="1195"/>
              </a:spcBef>
            </a:pPr>
            <a:r>
              <a:rPr sz="2800" b="0" spc="15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he</a:t>
            </a:r>
            <a:r>
              <a:rPr sz="2800" b="0" spc="-35" dirty="0">
                <a:latin typeface="Arial"/>
                <a:cs typeface="Arial"/>
              </a:rPr>
              <a:t> </a:t>
            </a:r>
            <a:r>
              <a:rPr sz="2800" i="1" spc="-15" dirty="0">
                <a:latin typeface="Arial"/>
                <a:cs typeface="Arial"/>
              </a:rPr>
              <a:t>F</a:t>
            </a:r>
            <a:r>
              <a:rPr sz="2800" i="1" dirty="0">
                <a:latin typeface="Arial"/>
                <a:cs typeface="Arial"/>
              </a:rPr>
              <a:t>loat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cl</a:t>
            </a:r>
            <a:r>
              <a:rPr sz="2800" b="0" spc="-10" dirty="0">
                <a:latin typeface="Arial"/>
                <a:cs typeface="Arial"/>
              </a:rPr>
              <a:t>a</a:t>
            </a:r>
            <a:r>
              <a:rPr sz="2800" b="0" dirty="0">
                <a:latin typeface="Arial"/>
                <a:cs typeface="Arial"/>
              </a:rPr>
              <a:t>ss </a:t>
            </a:r>
            <a:r>
              <a:rPr sz="2800" b="0" spc="-40" dirty="0">
                <a:latin typeface="Arial"/>
                <a:cs typeface="Arial"/>
              </a:rPr>
              <a:t>w</a:t>
            </a:r>
            <a:r>
              <a:rPr sz="2800" b="0" dirty="0">
                <a:latin typeface="Arial"/>
                <a:cs typeface="Arial"/>
              </a:rPr>
              <a:t>ra</a:t>
            </a:r>
            <a:r>
              <a:rPr sz="2800" b="0" spc="-10" dirty="0">
                <a:latin typeface="Arial"/>
                <a:cs typeface="Arial"/>
              </a:rPr>
              <a:t>p</a:t>
            </a:r>
            <a:r>
              <a:rPr sz="2800" b="0" dirty="0">
                <a:latin typeface="Arial"/>
                <a:cs typeface="Arial"/>
              </a:rPr>
              <a:t>s</a:t>
            </a:r>
            <a:r>
              <a:rPr sz="2800" b="0" spc="5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a va</a:t>
            </a:r>
            <a:r>
              <a:rPr sz="2800" b="0" spc="-10" dirty="0">
                <a:latin typeface="Arial"/>
                <a:cs typeface="Arial"/>
              </a:rPr>
              <a:t>l</a:t>
            </a:r>
            <a:r>
              <a:rPr sz="2800" b="0" dirty="0">
                <a:latin typeface="Arial"/>
                <a:cs typeface="Arial"/>
              </a:rPr>
              <a:t>ue</a:t>
            </a:r>
            <a:r>
              <a:rPr sz="2800" b="0" spc="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of </a:t>
            </a:r>
            <a:r>
              <a:rPr sz="2800" b="0" spc="5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he</a:t>
            </a:r>
            <a:r>
              <a:rPr sz="2800" b="0" spc="-1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prim</a:t>
            </a:r>
            <a:r>
              <a:rPr sz="2800" b="0" spc="-10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tive</a:t>
            </a:r>
            <a:r>
              <a:rPr sz="2800" b="0" spc="1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t</a:t>
            </a:r>
            <a:r>
              <a:rPr sz="2800" b="0" spc="-25" dirty="0">
                <a:latin typeface="Arial"/>
                <a:cs typeface="Arial"/>
              </a:rPr>
              <a:t>y</a:t>
            </a:r>
            <a:r>
              <a:rPr sz="2800" b="0" dirty="0">
                <a:latin typeface="Arial"/>
                <a:cs typeface="Arial"/>
              </a:rPr>
              <a:t>pe</a:t>
            </a:r>
            <a:r>
              <a:rPr sz="2800" b="0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fl</a:t>
            </a:r>
            <a:r>
              <a:rPr sz="2800" i="1" spc="5" dirty="0">
                <a:latin typeface="Arial"/>
                <a:cs typeface="Arial"/>
              </a:rPr>
              <a:t>o</a:t>
            </a:r>
            <a:r>
              <a:rPr sz="2800" i="1" dirty="0">
                <a:latin typeface="Arial"/>
                <a:cs typeface="Arial"/>
              </a:rPr>
              <a:t>at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in</a:t>
            </a:r>
            <a:r>
              <a:rPr sz="2800" b="0" spc="-1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an</a:t>
            </a:r>
            <a:r>
              <a:rPr sz="2800" b="0" spc="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o</a:t>
            </a:r>
            <a:r>
              <a:rPr sz="2800" b="0" spc="-10" dirty="0">
                <a:latin typeface="Arial"/>
                <a:cs typeface="Arial"/>
              </a:rPr>
              <a:t>b</a:t>
            </a:r>
            <a:r>
              <a:rPr sz="2800" b="0" dirty="0">
                <a:latin typeface="Arial"/>
                <a:cs typeface="Arial"/>
              </a:rPr>
              <a:t>j</a:t>
            </a:r>
            <a:r>
              <a:rPr sz="2800" b="0" spc="-10" dirty="0">
                <a:latin typeface="Arial"/>
                <a:cs typeface="Arial"/>
              </a:rPr>
              <a:t>e</a:t>
            </a:r>
            <a:r>
              <a:rPr sz="2800" b="0" dirty="0">
                <a:latin typeface="Arial"/>
                <a:cs typeface="Arial"/>
              </a:rPr>
              <a:t>ct.</a:t>
            </a:r>
          </a:p>
          <a:p>
            <a:pPr marL="469900" marR="5080">
              <a:lnSpc>
                <a:spcPct val="100000"/>
              </a:lnSpc>
              <a:spcBef>
                <a:spcPts val="1200"/>
              </a:spcBef>
            </a:pPr>
            <a:r>
              <a:rPr sz="2800" b="0" spc="15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h</a:t>
            </a:r>
            <a:r>
              <a:rPr sz="2800" b="0" spc="-10" dirty="0">
                <a:latin typeface="Arial"/>
                <a:cs typeface="Arial"/>
              </a:rPr>
              <a:t>i</a:t>
            </a:r>
            <a:r>
              <a:rPr sz="2800" b="0" dirty="0">
                <a:latin typeface="Arial"/>
                <a:cs typeface="Arial"/>
              </a:rPr>
              <a:t>s</a:t>
            </a:r>
            <a:r>
              <a:rPr sz="2800" b="0" spc="-2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cl</a:t>
            </a:r>
            <a:r>
              <a:rPr sz="2800" b="0" spc="-10" dirty="0">
                <a:latin typeface="Arial"/>
                <a:cs typeface="Arial"/>
              </a:rPr>
              <a:t>a</a:t>
            </a:r>
            <a:r>
              <a:rPr sz="2800" b="0" dirty="0">
                <a:latin typeface="Arial"/>
                <a:cs typeface="Arial"/>
              </a:rPr>
              <a:t>ss also</a:t>
            </a:r>
            <a:r>
              <a:rPr sz="2800" b="0" spc="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pr</a:t>
            </a:r>
            <a:r>
              <a:rPr sz="2800" b="0" spc="-10" dirty="0">
                <a:latin typeface="Arial"/>
                <a:cs typeface="Arial"/>
              </a:rPr>
              <a:t>o</a:t>
            </a:r>
            <a:r>
              <a:rPr sz="2800" b="0" dirty="0">
                <a:latin typeface="Arial"/>
                <a:cs typeface="Arial"/>
              </a:rPr>
              <a:t>vi</a:t>
            </a:r>
            <a:r>
              <a:rPr sz="2800" b="0" spc="-10" dirty="0">
                <a:latin typeface="Arial"/>
                <a:cs typeface="Arial"/>
              </a:rPr>
              <a:t>d</a:t>
            </a:r>
            <a:r>
              <a:rPr sz="2800" b="0" dirty="0">
                <a:latin typeface="Arial"/>
                <a:cs typeface="Arial"/>
              </a:rPr>
              <a:t>es</a:t>
            </a:r>
            <a:r>
              <a:rPr sz="2800" b="0" spc="1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sev</a:t>
            </a:r>
            <a:r>
              <a:rPr sz="2800" b="0" spc="-10" dirty="0">
                <a:latin typeface="Arial"/>
                <a:cs typeface="Arial"/>
              </a:rPr>
              <a:t>e</a:t>
            </a:r>
            <a:r>
              <a:rPr sz="2800" b="0" dirty="0">
                <a:latin typeface="Arial"/>
                <a:cs typeface="Arial"/>
              </a:rPr>
              <a:t>ral</a:t>
            </a:r>
            <a:r>
              <a:rPr sz="2800" b="0" spc="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meth</a:t>
            </a:r>
            <a:r>
              <a:rPr sz="2800" b="0" spc="-15" dirty="0">
                <a:latin typeface="Arial"/>
                <a:cs typeface="Arial"/>
              </a:rPr>
              <a:t>o</a:t>
            </a:r>
            <a:r>
              <a:rPr sz="2800" b="0" dirty="0">
                <a:latin typeface="Arial"/>
                <a:cs typeface="Arial"/>
              </a:rPr>
              <a:t>ds</a:t>
            </a:r>
            <a:r>
              <a:rPr sz="2800" b="0" spc="1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for </a:t>
            </a:r>
            <a:r>
              <a:rPr sz="2800" dirty="0"/>
              <a:t>con</a:t>
            </a:r>
            <a:r>
              <a:rPr sz="2800" spc="-40" dirty="0"/>
              <a:t>v</a:t>
            </a:r>
            <a:r>
              <a:rPr sz="2800" dirty="0"/>
              <a:t>e</a:t>
            </a:r>
            <a:r>
              <a:rPr sz="2800" spc="-10" dirty="0"/>
              <a:t>r</a:t>
            </a:r>
            <a:r>
              <a:rPr sz="2800" dirty="0"/>
              <a:t>ti</a:t>
            </a:r>
            <a:r>
              <a:rPr sz="2800" spc="5" dirty="0"/>
              <a:t>n</a:t>
            </a:r>
            <a:r>
              <a:rPr sz="2800" dirty="0"/>
              <a:t>g</a:t>
            </a:r>
            <a:r>
              <a:rPr sz="2800" spc="30" dirty="0"/>
              <a:t> </a:t>
            </a:r>
            <a:r>
              <a:rPr sz="2800" i="1" dirty="0">
                <a:latin typeface="Arial"/>
                <a:cs typeface="Arial"/>
              </a:rPr>
              <a:t>fl</a:t>
            </a:r>
            <a:r>
              <a:rPr sz="2800" i="1" spc="5" dirty="0">
                <a:latin typeface="Arial"/>
                <a:cs typeface="Arial"/>
              </a:rPr>
              <a:t>o</a:t>
            </a:r>
            <a:r>
              <a:rPr sz="2800" i="1" dirty="0">
                <a:latin typeface="Arial"/>
                <a:cs typeface="Arial"/>
              </a:rPr>
              <a:t>at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to </a:t>
            </a:r>
            <a:r>
              <a:rPr sz="2800" i="1" dirty="0">
                <a:latin typeface="Arial"/>
                <a:cs typeface="Arial"/>
              </a:rPr>
              <a:t>String 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-10" dirty="0">
                <a:latin typeface="Arial"/>
                <a:cs typeface="Arial"/>
              </a:rPr>
              <a:t>n</a:t>
            </a:r>
            <a:r>
              <a:rPr sz="2800" b="0" dirty="0">
                <a:latin typeface="Arial"/>
                <a:cs typeface="Arial"/>
              </a:rPr>
              <a:t>d vice</a:t>
            </a:r>
            <a:r>
              <a:rPr sz="2800" b="0" spc="-2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vers</a:t>
            </a:r>
            <a:r>
              <a:rPr sz="2800" b="0" spc="-10" dirty="0">
                <a:latin typeface="Arial"/>
                <a:cs typeface="Arial"/>
              </a:rPr>
              <a:t>a</a:t>
            </a:r>
            <a:r>
              <a:rPr sz="2800" b="0" dirty="0">
                <a:latin typeface="Arial"/>
                <a:cs typeface="Arial"/>
              </a:rPr>
              <a:t>,</a:t>
            </a:r>
            <a:r>
              <a:rPr sz="2800" b="0" spc="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as </a:t>
            </a:r>
            <a:r>
              <a:rPr sz="2800" b="0" spc="-45" dirty="0">
                <a:latin typeface="Arial"/>
                <a:cs typeface="Arial"/>
              </a:rPr>
              <a:t>w</a:t>
            </a:r>
            <a:r>
              <a:rPr sz="2800" b="0" dirty="0">
                <a:latin typeface="Arial"/>
                <a:cs typeface="Arial"/>
              </a:rPr>
              <a:t>ell</a:t>
            </a:r>
            <a:r>
              <a:rPr sz="2800" b="0" spc="3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as </a:t>
            </a:r>
            <a:r>
              <a:rPr sz="2800" b="0" spc="-10" dirty="0">
                <a:latin typeface="Arial"/>
                <a:cs typeface="Arial"/>
              </a:rPr>
              <a:t>o</a:t>
            </a:r>
            <a:r>
              <a:rPr sz="2800" b="0" dirty="0">
                <a:latin typeface="Arial"/>
                <a:cs typeface="Arial"/>
              </a:rPr>
              <a:t>th</a:t>
            </a:r>
            <a:r>
              <a:rPr sz="2800" b="0" spc="-10" dirty="0">
                <a:latin typeface="Arial"/>
                <a:cs typeface="Arial"/>
              </a:rPr>
              <a:t>e</a:t>
            </a:r>
            <a:r>
              <a:rPr sz="2800" b="0" dirty="0">
                <a:latin typeface="Arial"/>
                <a:cs typeface="Arial"/>
              </a:rPr>
              <a:t>r</a:t>
            </a:r>
            <a:r>
              <a:rPr sz="2800" b="0" spc="1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us</a:t>
            </a:r>
            <a:r>
              <a:rPr sz="2800" b="0" spc="-10" dirty="0">
                <a:latin typeface="Arial"/>
                <a:cs typeface="Arial"/>
              </a:rPr>
              <a:t>e</a:t>
            </a:r>
            <a:r>
              <a:rPr sz="2800" b="0" dirty="0">
                <a:latin typeface="Arial"/>
                <a:cs typeface="Arial"/>
              </a:rPr>
              <a:t>ful met</a:t>
            </a:r>
            <a:r>
              <a:rPr sz="2800" b="0" spc="-10" dirty="0">
                <a:latin typeface="Arial"/>
                <a:cs typeface="Arial"/>
              </a:rPr>
              <a:t>h</a:t>
            </a:r>
            <a:r>
              <a:rPr sz="2800" b="0" dirty="0">
                <a:latin typeface="Arial"/>
                <a:cs typeface="Arial"/>
              </a:rPr>
              <a:t>o</a:t>
            </a:r>
            <a:r>
              <a:rPr sz="2800" b="0" spc="-10" dirty="0">
                <a:latin typeface="Arial"/>
                <a:cs typeface="Arial"/>
              </a:rPr>
              <a:t>d</a:t>
            </a:r>
            <a:r>
              <a:rPr sz="2800" b="0" dirty="0">
                <a:latin typeface="Arial"/>
                <a:cs typeface="Arial"/>
              </a:rPr>
              <a:t>s</a:t>
            </a:r>
            <a:r>
              <a:rPr sz="2800" b="0" spc="15" dirty="0">
                <a:latin typeface="Arial"/>
                <a:cs typeface="Arial"/>
              </a:rPr>
              <a:t> </a:t>
            </a:r>
            <a:r>
              <a:rPr sz="2800" b="0" spc="-40" dirty="0">
                <a:latin typeface="Arial"/>
                <a:cs typeface="Arial"/>
              </a:rPr>
              <a:t>w</a:t>
            </a:r>
            <a:r>
              <a:rPr sz="2800" b="0" dirty="0">
                <a:latin typeface="Arial"/>
                <a:cs typeface="Arial"/>
              </a:rPr>
              <a:t>h</a:t>
            </a:r>
            <a:r>
              <a:rPr sz="2800" b="0" spc="-10" dirty="0">
                <a:latin typeface="Arial"/>
                <a:cs typeface="Arial"/>
              </a:rPr>
              <a:t>e</a:t>
            </a:r>
            <a:r>
              <a:rPr sz="2800" b="0" dirty="0">
                <a:latin typeface="Arial"/>
                <a:cs typeface="Arial"/>
              </a:rPr>
              <a:t>n</a:t>
            </a:r>
            <a:r>
              <a:rPr sz="2800" b="0" spc="4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d</a:t>
            </a:r>
            <a:r>
              <a:rPr sz="2800" b="0" spc="-10" dirty="0">
                <a:latin typeface="Arial"/>
                <a:cs typeface="Arial"/>
              </a:rPr>
              <a:t>e</a:t>
            </a:r>
            <a:r>
              <a:rPr sz="2800" b="0" dirty="0">
                <a:latin typeface="Arial"/>
                <a:cs typeface="Arial"/>
              </a:rPr>
              <a:t>a</a:t>
            </a:r>
            <a:r>
              <a:rPr sz="2800" b="0" spc="-10" dirty="0">
                <a:latin typeface="Arial"/>
                <a:cs typeface="Arial"/>
              </a:rPr>
              <a:t>l</a:t>
            </a:r>
            <a:r>
              <a:rPr sz="2800" b="0" dirty="0">
                <a:latin typeface="Arial"/>
                <a:cs typeface="Arial"/>
              </a:rPr>
              <a:t>i</a:t>
            </a:r>
            <a:r>
              <a:rPr sz="2800" b="0" spc="-10" dirty="0">
                <a:latin typeface="Arial"/>
                <a:cs typeface="Arial"/>
              </a:rPr>
              <a:t>n</a:t>
            </a:r>
            <a:r>
              <a:rPr sz="2800" b="0" dirty="0">
                <a:latin typeface="Arial"/>
                <a:cs typeface="Arial"/>
              </a:rPr>
              <a:t>g</a:t>
            </a:r>
            <a:r>
              <a:rPr sz="2800" b="0" spc="20" dirty="0">
                <a:latin typeface="Arial"/>
                <a:cs typeface="Arial"/>
              </a:rPr>
              <a:t> </a:t>
            </a:r>
            <a:r>
              <a:rPr sz="2800" b="0" spc="-40" dirty="0">
                <a:latin typeface="Arial"/>
                <a:cs typeface="Arial"/>
              </a:rPr>
              <a:t>w</a:t>
            </a:r>
            <a:r>
              <a:rPr sz="2800" b="0" dirty="0">
                <a:latin typeface="Arial"/>
                <a:cs typeface="Arial"/>
              </a:rPr>
              <a:t>ith</a:t>
            </a:r>
            <a:r>
              <a:rPr sz="2800" b="0" spc="3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a flo</a:t>
            </a:r>
            <a:r>
              <a:rPr sz="2800" b="0" spc="-15" dirty="0">
                <a:latin typeface="Arial"/>
                <a:cs typeface="Arial"/>
              </a:rPr>
              <a:t>a</a:t>
            </a:r>
            <a:r>
              <a:rPr sz="2800" b="0" dirty="0">
                <a:latin typeface="Arial"/>
                <a:cs typeface="Arial"/>
              </a:rPr>
              <a:t>t.</a:t>
            </a: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800" dirty="0"/>
              <a:t>Ex</a:t>
            </a:r>
            <a:r>
              <a:rPr sz="2800" spc="-15" dirty="0"/>
              <a:t>a</a:t>
            </a:r>
            <a:r>
              <a:rPr sz="2800" dirty="0"/>
              <a:t>mple: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2491739" y="4352544"/>
            <a:ext cx="4274820" cy="777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  <a:tabLst>
                <a:tab pos="2663825" algn="l"/>
                <a:tab pos="5745480" algn="l"/>
              </a:tabLst>
            </a:pPr>
            <a:r>
              <a:rPr sz="4000" dirty="0"/>
              <a:t>Lend</a:t>
            </a:r>
            <a:r>
              <a:rPr sz="4000" spc="-30" dirty="0"/>
              <a:t> </a:t>
            </a:r>
            <a:r>
              <a:rPr sz="4000" dirty="0"/>
              <a:t>a	Hand</a:t>
            </a:r>
            <a:r>
              <a:rPr sz="4000" spc="-25" dirty="0"/>
              <a:t> </a:t>
            </a:r>
            <a:r>
              <a:rPr sz="4000" dirty="0"/>
              <a:t>–</a:t>
            </a:r>
            <a:r>
              <a:rPr sz="4000" spc="-5" dirty="0"/>
              <a:t> </a:t>
            </a:r>
            <a:r>
              <a:rPr sz="4000" spc="-10" dirty="0"/>
              <a:t>F</a:t>
            </a:r>
            <a:r>
              <a:rPr sz="4000" dirty="0"/>
              <a:t>lo</a:t>
            </a:r>
            <a:r>
              <a:rPr sz="4000" spc="-10" dirty="0"/>
              <a:t>a</a:t>
            </a:r>
            <a:r>
              <a:rPr sz="4000" dirty="0"/>
              <a:t>t	</a:t>
            </a:r>
            <a:r>
              <a:rPr sz="4000" spc="-105" dirty="0"/>
              <a:t>W</a:t>
            </a:r>
            <a:r>
              <a:rPr sz="4000" spc="-65" dirty="0"/>
              <a:t>r</a:t>
            </a:r>
            <a:r>
              <a:rPr sz="4000" dirty="0"/>
              <a:t>apper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47800" y="2057400"/>
            <a:ext cx="8000999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3227" y="2052828"/>
            <a:ext cx="8011795" cy="544195"/>
          </a:xfrm>
          <a:custGeom>
            <a:avLst/>
            <a:gdLst/>
            <a:ahLst/>
            <a:cxnLst/>
            <a:rect l="l" t="t" r="r" b="b"/>
            <a:pathLst>
              <a:path w="8011795" h="544194">
                <a:moveTo>
                  <a:pt x="7917179" y="0"/>
                </a:moveTo>
                <a:lnTo>
                  <a:pt x="94487" y="0"/>
                </a:lnTo>
                <a:lnTo>
                  <a:pt x="83819" y="1523"/>
                </a:lnTo>
                <a:lnTo>
                  <a:pt x="41147" y="16763"/>
                </a:lnTo>
                <a:lnTo>
                  <a:pt x="7619" y="57911"/>
                </a:lnTo>
                <a:lnTo>
                  <a:pt x="0" y="449579"/>
                </a:lnTo>
                <a:lnTo>
                  <a:pt x="1523" y="460247"/>
                </a:lnTo>
                <a:lnTo>
                  <a:pt x="16763" y="502919"/>
                </a:lnTo>
                <a:lnTo>
                  <a:pt x="57911" y="536447"/>
                </a:lnTo>
                <a:lnTo>
                  <a:pt x="94487" y="544067"/>
                </a:lnTo>
                <a:lnTo>
                  <a:pt x="7917179" y="544067"/>
                </a:lnTo>
                <a:lnTo>
                  <a:pt x="7927847" y="542543"/>
                </a:lnTo>
                <a:lnTo>
                  <a:pt x="7946135" y="539495"/>
                </a:lnTo>
                <a:lnTo>
                  <a:pt x="7949946" y="537971"/>
                </a:lnTo>
                <a:lnTo>
                  <a:pt x="7933944" y="537971"/>
                </a:lnTo>
                <a:lnTo>
                  <a:pt x="77724" y="536447"/>
                </a:lnTo>
                <a:lnTo>
                  <a:pt x="65532" y="533399"/>
                </a:lnTo>
                <a:lnTo>
                  <a:pt x="62484" y="531875"/>
                </a:lnTo>
                <a:lnTo>
                  <a:pt x="57912" y="530351"/>
                </a:lnTo>
                <a:lnTo>
                  <a:pt x="48768" y="525779"/>
                </a:lnTo>
                <a:lnTo>
                  <a:pt x="47244" y="524255"/>
                </a:lnTo>
                <a:lnTo>
                  <a:pt x="44196" y="522731"/>
                </a:lnTo>
                <a:lnTo>
                  <a:pt x="42672" y="521207"/>
                </a:lnTo>
                <a:lnTo>
                  <a:pt x="39624" y="519683"/>
                </a:lnTo>
                <a:lnTo>
                  <a:pt x="24384" y="504443"/>
                </a:lnTo>
                <a:lnTo>
                  <a:pt x="22860" y="504443"/>
                </a:lnTo>
                <a:lnTo>
                  <a:pt x="22860" y="501395"/>
                </a:lnTo>
                <a:lnTo>
                  <a:pt x="21336" y="499871"/>
                </a:lnTo>
                <a:lnTo>
                  <a:pt x="19812" y="499871"/>
                </a:lnTo>
                <a:lnTo>
                  <a:pt x="19812" y="496823"/>
                </a:lnTo>
                <a:lnTo>
                  <a:pt x="18288" y="495299"/>
                </a:lnTo>
                <a:lnTo>
                  <a:pt x="16764" y="495299"/>
                </a:lnTo>
                <a:lnTo>
                  <a:pt x="16764" y="492251"/>
                </a:lnTo>
                <a:lnTo>
                  <a:pt x="15240" y="492251"/>
                </a:lnTo>
                <a:lnTo>
                  <a:pt x="15240" y="489203"/>
                </a:lnTo>
                <a:lnTo>
                  <a:pt x="13716" y="489203"/>
                </a:lnTo>
                <a:lnTo>
                  <a:pt x="13716" y="486155"/>
                </a:lnTo>
                <a:lnTo>
                  <a:pt x="12192" y="486155"/>
                </a:lnTo>
                <a:lnTo>
                  <a:pt x="12192" y="481583"/>
                </a:lnTo>
                <a:lnTo>
                  <a:pt x="10668" y="481583"/>
                </a:lnTo>
                <a:lnTo>
                  <a:pt x="10668" y="478535"/>
                </a:lnTo>
                <a:lnTo>
                  <a:pt x="9144" y="478535"/>
                </a:lnTo>
                <a:lnTo>
                  <a:pt x="9144" y="472439"/>
                </a:lnTo>
                <a:lnTo>
                  <a:pt x="7620" y="472439"/>
                </a:lnTo>
                <a:lnTo>
                  <a:pt x="7620" y="466343"/>
                </a:lnTo>
                <a:lnTo>
                  <a:pt x="6096" y="466343"/>
                </a:lnTo>
                <a:lnTo>
                  <a:pt x="6096" y="449579"/>
                </a:lnTo>
                <a:lnTo>
                  <a:pt x="4572" y="449579"/>
                </a:lnTo>
                <a:lnTo>
                  <a:pt x="4572" y="94487"/>
                </a:lnTo>
                <a:lnTo>
                  <a:pt x="6096" y="77723"/>
                </a:lnTo>
                <a:lnTo>
                  <a:pt x="9144" y="65531"/>
                </a:lnTo>
                <a:lnTo>
                  <a:pt x="10668" y="62483"/>
                </a:lnTo>
                <a:lnTo>
                  <a:pt x="12192" y="57911"/>
                </a:lnTo>
                <a:lnTo>
                  <a:pt x="16764" y="48767"/>
                </a:lnTo>
                <a:lnTo>
                  <a:pt x="18288" y="47243"/>
                </a:lnTo>
                <a:lnTo>
                  <a:pt x="19812" y="44195"/>
                </a:lnTo>
                <a:lnTo>
                  <a:pt x="21336" y="42671"/>
                </a:lnTo>
                <a:lnTo>
                  <a:pt x="22860" y="39623"/>
                </a:lnTo>
                <a:lnTo>
                  <a:pt x="39624" y="22859"/>
                </a:lnTo>
                <a:lnTo>
                  <a:pt x="42672" y="21335"/>
                </a:lnTo>
                <a:lnTo>
                  <a:pt x="44196" y="19811"/>
                </a:lnTo>
                <a:lnTo>
                  <a:pt x="47244" y="18287"/>
                </a:lnTo>
                <a:lnTo>
                  <a:pt x="48768" y="16763"/>
                </a:lnTo>
                <a:lnTo>
                  <a:pt x="57912" y="12191"/>
                </a:lnTo>
                <a:lnTo>
                  <a:pt x="62484" y="10667"/>
                </a:lnTo>
                <a:lnTo>
                  <a:pt x="65532" y="9143"/>
                </a:lnTo>
                <a:lnTo>
                  <a:pt x="77724" y="6095"/>
                </a:lnTo>
                <a:lnTo>
                  <a:pt x="94488" y="4571"/>
                </a:lnTo>
                <a:lnTo>
                  <a:pt x="7944609" y="4571"/>
                </a:lnTo>
                <a:lnTo>
                  <a:pt x="7917179" y="0"/>
                </a:lnTo>
                <a:close/>
              </a:path>
              <a:path w="8011795" h="544194">
                <a:moveTo>
                  <a:pt x="7917180" y="4571"/>
                </a:moveTo>
                <a:lnTo>
                  <a:pt x="7933944" y="6095"/>
                </a:lnTo>
                <a:lnTo>
                  <a:pt x="7946136" y="9143"/>
                </a:lnTo>
                <a:lnTo>
                  <a:pt x="7949184" y="10667"/>
                </a:lnTo>
                <a:lnTo>
                  <a:pt x="7953756" y="12191"/>
                </a:lnTo>
                <a:lnTo>
                  <a:pt x="7962900" y="16763"/>
                </a:lnTo>
                <a:lnTo>
                  <a:pt x="7964424" y="18287"/>
                </a:lnTo>
                <a:lnTo>
                  <a:pt x="7967472" y="19811"/>
                </a:lnTo>
                <a:lnTo>
                  <a:pt x="7968996" y="21335"/>
                </a:lnTo>
                <a:lnTo>
                  <a:pt x="7972044" y="22859"/>
                </a:lnTo>
                <a:lnTo>
                  <a:pt x="7987284" y="38099"/>
                </a:lnTo>
                <a:lnTo>
                  <a:pt x="7987284" y="41147"/>
                </a:lnTo>
                <a:lnTo>
                  <a:pt x="7988808" y="41147"/>
                </a:lnTo>
                <a:lnTo>
                  <a:pt x="7991856" y="44195"/>
                </a:lnTo>
                <a:lnTo>
                  <a:pt x="7991856" y="47243"/>
                </a:lnTo>
                <a:lnTo>
                  <a:pt x="7993380" y="47243"/>
                </a:lnTo>
                <a:lnTo>
                  <a:pt x="7994904" y="48767"/>
                </a:lnTo>
                <a:lnTo>
                  <a:pt x="7994904" y="51815"/>
                </a:lnTo>
                <a:lnTo>
                  <a:pt x="7996428" y="51815"/>
                </a:lnTo>
                <a:lnTo>
                  <a:pt x="7996428" y="54863"/>
                </a:lnTo>
                <a:lnTo>
                  <a:pt x="7997952" y="54863"/>
                </a:lnTo>
                <a:lnTo>
                  <a:pt x="7997952" y="57911"/>
                </a:lnTo>
                <a:lnTo>
                  <a:pt x="7999476" y="57911"/>
                </a:lnTo>
                <a:lnTo>
                  <a:pt x="7999476" y="62483"/>
                </a:lnTo>
                <a:lnTo>
                  <a:pt x="8001000" y="62483"/>
                </a:lnTo>
                <a:lnTo>
                  <a:pt x="8001000" y="65531"/>
                </a:lnTo>
                <a:lnTo>
                  <a:pt x="8002524" y="65531"/>
                </a:lnTo>
                <a:lnTo>
                  <a:pt x="8002524" y="71627"/>
                </a:lnTo>
                <a:lnTo>
                  <a:pt x="8004048" y="71627"/>
                </a:lnTo>
                <a:lnTo>
                  <a:pt x="8004048" y="77723"/>
                </a:lnTo>
                <a:lnTo>
                  <a:pt x="8005572" y="77723"/>
                </a:lnTo>
                <a:lnTo>
                  <a:pt x="8004048" y="466343"/>
                </a:lnTo>
                <a:lnTo>
                  <a:pt x="8001000" y="478535"/>
                </a:lnTo>
                <a:lnTo>
                  <a:pt x="7999476" y="481583"/>
                </a:lnTo>
                <a:lnTo>
                  <a:pt x="7997952" y="486155"/>
                </a:lnTo>
                <a:lnTo>
                  <a:pt x="7993380" y="495299"/>
                </a:lnTo>
                <a:lnTo>
                  <a:pt x="7991856" y="496823"/>
                </a:lnTo>
                <a:lnTo>
                  <a:pt x="7990332" y="499871"/>
                </a:lnTo>
                <a:lnTo>
                  <a:pt x="7988808" y="501395"/>
                </a:lnTo>
                <a:lnTo>
                  <a:pt x="7987284" y="504443"/>
                </a:lnTo>
                <a:lnTo>
                  <a:pt x="7972044" y="519683"/>
                </a:lnTo>
                <a:lnTo>
                  <a:pt x="7968996" y="521207"/>
                </a:lnTo>
                <a:lnTo>
                  <a:pt x="7967471" y="522731"/>
                </a:lnTo>
                <a:lnTo>
                  <a:pt x="7964424" y="524255"/>
                </a:lnTo>
                <a:lnTo>
                  <a:pt x="7962900" y="525779"/>
                </a:lnTo>
                <a:lnTo>
                  <a:pt x="7953756" y="530351"/>
                </a:lnTo>
                <a:lnTo>
                  <a:pt x="7949183" y="531875"/>
                </a:lnTo>
                <a:lnTo>
                  <a:pt x="7946136" y="533399"/>
                </a:lnTo>
                <a:lnTo>
                  <a:pt x="7933944" y="536447"/>
                </a:lnTo>
                <a:lnTo>
                  <a:pt x="7933944" y="537971"/>
                </a:lnTo>
                <a:lnTo>
                  <a:pt x="7949946" y="537971"/>
                </a:lnTo>
                <a:lnTo>
                  <a:pt x="7953756" y="536447"/>
                </a:lnTo>
                <a:lnTo>
                  <a:pt x="7962900" y="531875"/>
                </a:lnTo>
                <a:lnTo>
                  <a:pt x="7970519" y="527303"/>
                </a:lnTo>
                <a:lnTo>
                  <a:pt x="7976616" y="521207"/>
                </a:lnTo>
                <a:lnTo>
                  <a:pt x="7984235" y="516635"/>
                </a:lnTo>
                <a:lnTo>
                  <a:pt x="7990331" y="509015"/>
                </a:lnTo>
                <a:lnTo>
                  <a:pt x="8004047" y="486155"/>
                </a:lnTo>
                <a:lnTo>
                  <a:pt x="8007095" y="477011"/>
                </a:lnTo>
                <a:lnTo>
                  <a:pt x="8011667" y="449579"/>
                </a:lnTo>
                <a:lnTo>
                  <a:pt x="8011667" y="94487"/>
                </a:lnTo>
                <a:lnTo>
                  <a:pt x="7999475" y="48767"/>
                </a:lnTo>
                <a:lnTo>
                  <a:pt x="7988807" y="35051"/>
                </a:lnTo>
                <a:lnTo>
                  <a:pt x="7984235" y="27431"/>
                </a:lnTo>
                <a:lnTo>
                  <a:pt x="7976615" y="21335"/>
                </a:lnTo>
                <a:lnTo>
                  <a:pt x="7953755" y="7619"/>
                </a:lnTo>
                <a:lnTo>
                  <a:pt x="7944611" y="4571"/>
                </a:lnTo>
                <a:lnTo>
                  <a:pt x="7917180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2057400"/>
            <a:ext cx="8000999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3227" y="2052828"/>
            <a:ext cx="8011795" cy="544195"/>
          </a:xfrm>
          <a:custGeom>
            <a:avLst/>
            <a:gdLst/>
            <a:ahLst/>
            <a:cxnLst/>
            <a:rect l="l" t="t" r="r" b="b"/>
            <a:pathLst>
              <a:path w="8011795" h="544194">
                <a:moveTo>
                  <a:pt x="7917179" y="0"/>
                </a:moveTo>
                <a:lnTo>
                  <a:pt x="94487" y="0"/>
                </a:lnTo>
                <a:lnTo>
                  <a:pt x="83819" y="1523"/>
                </a:lnTo>
                <a:lnTo>
                  <a:pt x="41147" y="16763"/>
                </a:lnTo>
                <a:lnTo>
                  <a:pt x="7619" y="57911"/>
                </a:lnTo>
                <a:lnTo>
                  <a:pt x="0" y="94487"/>
                </a:lnTo>
                <a:lnTo>
                  <a:pt x="0" y="449579"/>
                </a:lnTo>
                <a:lnTo>
                  <a:pt x="12191" y="495299"/>
                </a:lnTo>
                <a:lnTo>
                  <a:pt x="57911" y="536447"/>
                </a:lnTo>
                <a:lnTo>
                  <a:pt x="94487" y="544067"/>
                </a:lnTo>
                <a:lnTo>
                  <a:pt x="7917179" y="544067"/>
                </a:lnTo>
                <a:lnTo>
                  <a:pt x="7927847" y="542543"/>
                </a:lnTo>
                <a:lnTo>
                  <a:pt x="7946135" y="539495"/>
                </a:lnTo>
                <a:lnTo>
                  <a:pt x="7953755" y="536447"/>
                </a:lnTo>
                <a:lnTo>
                  <a:pt x="7959851" y="533399"/>
                </a:lnTo>
                <a:lnTo>
                  <a:pt x="85343" y="533399"/>
                </a:lnTo>
                <a:lnTo>
                  <a:pt x="77723" y="531875"/>
                </a:lnTo>
                <a:lnTo>
                  <a:pt x="41147" y="515111"/>
                </a:lnTo>
                <a:lnTo>
                  <a:pt x="13715" y="473963"/>
                </a:lnTo>
                <a:lnTo>
                  <a:pt x="10667" y="458723"/>
                </a:lnTo>
                <a:lnTo>
                  <a:pt x="10667" y="85343"/>
                </a:lnTo>
                <a:lnTo>
                  <a:pt x="12191" y="77723"/>
                </a:lnTo>
                <a:lnTo>
                  <a:pt x="13715" y="68579"/>
                </a:lnTo>
                <a:lnTo>
                  <a:pt x="41147" y="28955"/>
                </a:lnTo>
                <a:lnTo>
                  <a:pt x="85343" y="10667"/>
                </a:lnTo>
                <a:lnTo>
                  <a:pt x="7958835" y="10667"/>
                </a:lnTo>
                <a:lnTo>
                  <a:pt x="7953755" y="7619"/>
                </a:lnTo>
                <a:lnTo>
                  <a:pt x="7944611" y="4571"/>
                </a:lnTo>
                <a:lnTo>
                  <a:pt x="7917179" y="0"/>
                </a:lnTo>
                <a:close/>
              </a:path>
              <a:path w="8011795" h="544194">
                <a:moveTo>
                  <a:pt x="7958835" y="10667"/>
                </a:moveTo>
                <a:lnTo>
                  <a:pt x="7926323" y="10667"/>
                </a:lnTo>
                <a:lnTo>
                  <a:pt x="7933943" y="12191"/>
                </a:lnTo>
                <a:lnTo>
                  <a:pt x="7943087" y="13715"/>
                </a:lnTo>
                <a:lnTo>
                  <a:pt x="7958327" y="19811"/>
                </a:lnTo>
                <a:lnTo>
                  <a:pt x="7987283" y="47243"/>
                </a:lnTo>
                <a:lnTo>
                  <a:pt x="8000999" y="85343"/>
                </a:lnTo>
                <a:lnTo>
                  <a:pt x="8000999" y="458723"/>
                </a:lnTo>
                <a:lnTo>
                  <a:pt x="7999475" y="466343"/>
                </a:lnTo>
                <a:lnTo>
                  <a:pt x="7997951" y="475487"/>
                </a:lnTo>
                <a:lnTo>
                  <a:pt x="7970519" y="515111"/>
                </a:lnTo>
                <a:lnTo>
                  <a:pt x="7926323" y="533399"/>
                </a:lnTo>
                <a:lnTo>
                  <a:pt x="7959851" y="533399"/>
                </a:lnTo>
                <a:lnTo>
                  <a:pt x="7962899" y="531875"/>
                </a:lnTo>
                <a:lnTo>
                  <a:pt x="7970519" y="527303"/>
                </a:lnTo>
                <a:lnTo>
                  <a:pt x="7976615" y="521207"/>
                </a:lnTo>
                <a:lnTo>
                  <a:pt x="7984235" y="516635"/>
                </a:lnTo>
                <a:lnTo>
                  <a:pt x="7990331" y="509015"/>
                </a:lnTo>
                <a:lnTo>
                  <a:pt x="8004047" y="486155"/>
                </a:lnTo>
                <a:lnTo>
                  <a:pt x="8007095" y="477011"/>
                </a:lnTo>
                <a:lnTo>
                  <a:pt x="8011667" y="449579"/>
                </a:lnTo>
                <a:lnTo>
                  <a:pt x="8011667" y="94487"/>
                </a:lnTo>
                <a:lnTo>
                  <a:pt x="7999475" y="48767"/>
                </a:lnTo>
                <a:lnTo>
                  <a:pt x="7988807" y="35051"/>
                </a:lnTo>
                <a:lnTo>
                  <a:pt x="7984235" y="27431"/>
                </a:lnTo>
                <a:lnTo>
                  <a:pt x="7976615" y="21335"/>
                </a:lnTo>
                <a:lnTo>
                  <a:pt x="7958835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2025395"/>
            <a:ext cx="641604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6140" y="2101481"/>
            <a:ext cx="8251825" cy="432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0" marR="508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Refer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Ja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cume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ta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ion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cho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se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right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PI</a:t>
            </a:r>
            <a:r>
              <a:rPr sz="1600" b="1" spc="-65" dirty="0">
                <a:latin typeface="Arial"/>
                <a:cs typeface="Arial"/>
              </a:rPr>
              <a:t>’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ing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below exerci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35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lass 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“</a:t>
            </a:r>
            <a:r>
              <a:rPr sz="1400" dirty="0">
                <a:latin typeface="Arial"/>
                <a:cs typeface="Arial"/>
              </a:rPr>
              <a:t>Fl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atDe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o”.</a:t>
            </a:r>
            <a:endParaRPr sz="1400">
              <a:latin typeface="Arial"/>
              <a:cs typeface="Arial"/>
            </a:endParaRPr>
          </a:p>
          <a:p>
            <a:pPr marL="469900" marR="565150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00B050"/>
                </a:solidFill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” 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” </a:t>
            </a:r>
            <a:r>
              <a:rPr sz="1400" spc="-2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-1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12.56f</a:t>
            </a:r>
            <a:r>
              <a:rPr sz="1400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22.89</a:t>
            </a:r>
            <a:r>
              <a:rPr sz="1400" spc="5" dirty="0">
                <a:solidFill>
                  <a:srgbClr val="00B050"/>
                </a:solidFill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Imple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logic,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b="1" dirty="0">
                <a:latin typeface="Arial"/>
                <a:cs typeface="Arial"/>
              </a:rPr>
              <a:t>Pro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lem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ares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loat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ariables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displa</a:t>
            </a:r>
            <a:r>
              <a:rPr sz="1400" spc="-1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imum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dirty="0">
                <a:latin typeface="Arial"/>
                <a:cs typeface="Arial"/>
              </a:rPr>
              <a:t>alue.</a:t>
            </a:r>
            <a:endParaRPr sz="1400">
              <a:latin typeface="Arial"/>
              <a:cs typeface="Arial"/>
            </a:endParaRPr>
          </a:p>
          <a:p>
            <a:pPr marL="86741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ected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tp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“</a:t>
            </a:r>
            <a:r>
              <a:rPr sz="14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e&lt;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alue&gt;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is bigger</a:t>
            </a:r>
            <a:r>
              <a:rPr sz="1400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than</a:t>
            </a:r>
            <a:r>
              <a:rPr sz="14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&lt;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alue&gt;”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Pro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lem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2: 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erts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</a:t>
            </a:r>
            <a:r>
              <a:rPr sz="1400" spc="5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dirty="0">
                <a:latin typeface="Arial"/>
                <a:cs typeface="Arial"/>
              </a:rPr>
              <a:t>alue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“1234”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float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dirty="0">
                <a:latin typeface="Arial"/>
                <a:cs typeface="Arial"/>
              </a:rPr>
              <a:t>alue 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10.2f</a:t>
            </a:r>
            <a:endParaRPr sz="1400">
              <a:latin typeface="Arial"/>
              <a:cs typeface="Arial"/>
            </a:endParaRPr>
          </a:p>
          <a:p>
            <a:pPr marL="926465" marR="198755" indent="-5969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ected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tp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hould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</a:t>
            </a:r>
            <a:r>
              <a:rPr sz="1400" spc="-1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erted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float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tore 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ariable.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Pro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lem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ec</a:t>
            </a:r>
            <a:r>
              <a:rPr sz="1400" spc="10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 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peci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ied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oat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 </a:t>
            </a:r>
            <a:r>
              <a:rPr sz="1400" spc="-1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al1  is 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not.</a:t>
            </a:r>
            <a:endParaRPr sz="1400">
              <a:latin typeface="Arial"/>
              <a:cs typeface="Arial"/>
            </a:endParaRPr>
          </a:p>
          <a:p>
            <a:pPr marL="926465" marR="762000" indent="-5969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ected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tp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ber 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play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age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“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not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 N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er</a:t>
            </a:r>
            <a:r>
              <a:rPr sz="1400" dirty="0">
                <a:latin typeface="Arial"/>
                <a:cs typeface="Arial"/>
              </a:rPr>
              <a:t>”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is a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81200"/>
            <a:ext cx="6972300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838200"/>
            <a:ext cx="53162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- So</a:t>
            </a:r>
            <a:r>
              <a:rPr sz="4000" spc="-10" dirty="0">
                <a:latin typeface="+mj-lt"/>
                <a:cs typeface="Verdana"/>
              </a:rPr>
              <a:t>l</a:t>
            </a:r>
            <a:r>
              <a:rPr sz="4000" dirty="0">
                <a:latin typeface="+mj-lt"/>
                <a:cs typeface="Verdana"/>
              </a:rPr>
              <a:t>ution</a:t>
            </a:r>
          </a:p>
        </p:txBody>
      </p:sp>
      <p:sp>
        <p:nvSpPr>
          <p:cNvPr id="4" name="object 4"/>
          <p:cNvSpPr/>
          <p:nvPr/>
        </p:nvSpPr>
        <p:spPr>
          <a:xfrm>
            <a:off x="4110227" y="2063496"/>
            <a:ext cx="4963795" cy="533400"/>
          </a:xfrm>
          <a:custGeom>
            <a:avLst/>
            <a:gdLst/>
            <a:ahLst/>
            <a:cxnLst/>
            <a:rect l="l" t="t" r="r" b="b"/>
            <a:pathLst>
              <a:path w="4963795" h="533400">
                <a:moveTo>
                  <a:pt x="495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7303"/>
                </a:lnTo>
                <a:lnTo>
                  <a:pt x="1523" y="531875"/>
                </a:lnTo>
                <a:lnTo>
                  <a:pt x="4571" y="533399"/>
                </a:lnTo>
                <a:lnTo>
                  <a:pt x="4957571" y="533399"/>
                </a:lnTo>
                <a:lnTo>
                  <a:pt x="4962143" y="531875"/>
                </a:lnTo>
                <a:lnTo>
                  <a:pt x="4963667" y="527303"/>
                </a:lnTo>
                <a:lnTo>
                  <a:pt x="4572" y="527303"/>
                </a:lnTo>
                <a:lnTo>
                  <a:pt x="4572" y="4571"/>
                </a:lnTo>
                <a:lnTo>
                  <a:pt x="4963667" y="4571"/>
                </a:lnTo>
                <a:lnTo>
                  <a:pt x="4962143" y="1523"/>
                </a:lnTo>
                <a:lnTo>
                  <a:pt x="4957571" y="0"/>
                </a:lnTo>
                <a:close/>
              </a:path>
              <a:path w="4963795" h="533400">
                <a:moveTo>
                  <a:pt x="4957572" y="4571"/>
                </a:moveTo>
                <a:lnTo>
                  <a:pt x="4957572" y="527303"/>
                </a:lnTo>
                <a:lnTo>
                  <a:pt x="4963667" y="527303"/>
                </a:lnTo>
                <a:lnTo>
                  <a:pt x="4963667" y="4571"/>
                </a:lnTo>
                <a:lnTo>
                  <a:pt x="4957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068068"/>
            <a:ext cx="4952999" cy="522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0227" y="2063496"/>
            <a:ext cx="4963795" cy="533400"/>
          </a:xfrm>
          <a:custGeom>
            <a:avLst/>
            <a:gdLst/>
            <a:ahLst/>
            <a:cxnLst/>
            <a:rect l="l" t="t" r="r" b="b"/>
            <a:pathLst>
              <a:path w="4963795" h="533400">
                <a:moveTo>
                  <a:pt x="495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27303"/>
                </a:lnTo>
                <a:lnTo>
                  <a:pt x="1523" y="531875"/>
                </a:lnTo>
                <a:lnTo>
                  <a:pt x="4571" y="533399"/>
                </a:lnTo>
                <a:lnTo>
                  <a:pt x="4957571" y="533399"/>
                </a:lnTo>
                <a:lnTo>
                  <a:pt x="4962143" y="531875"/>
                </a:lnTo>
                <a:lnTo>
                  <a:pt x="4963667" y="527303"/>
                </a:lnTo>
                <a:lnTo>
                  <a:pt x="10667" y="527303"/>
                </a:lnTo>
                <a:lnTo>
                  <a:pt x="4571" y="522731"/>
                </a:lnTo>
                <a:lnTo>
                  <a:pt x="10667" y="52273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4963667" y="4571"/>
                </a:lnTo>
                <a:lnTo>
                  <a:pt x="4962143" y="1523"/>
                </a:lnTo>
                <a:lnTo>
                  <a:pt x="4957571" y="0"/>
                </a:lnTo>
                <a:close/>
              </a:path>
              <a:path w="4963795" h="533400">
                <a:moveTo>
                  <a:pt x="10667" y="522731"/>
                </a:moveTo>
                <a:lnTo>
                  <a:pt x="4571" y="522731"/>
                </a:lnTo>
                <a:lnTo>
                  <a:pt x="10667" y="527303"/>
                </a:lnTo>
                <a:lnTo>
                  <a:pt x="10667" y="522731"/>
                </a:lnTo>
                <a:close/>
              </a:path>
              <a:path w="4963795" h="533400">
                <a:moveTo>
                  <a:pt x="4952999" y="522731"/>
                </a:moveTo>
                <a:lnTo>
                  <a:pt x="10667" y="522731"/>
                </a:lnTo>
                <a:lnTo>
                  <a:pt x="10667" y="527303"/>
                </a:lnTo>
                <a:lnTo>
                  <a:pt x="4952999" y="527303"/>
                </a:lnTo>
                <a:lnTo>
                  <a:pt x="4952999" y="522731"/>
                </a:lnTo>
                <a:close/>
              </a:path>
              <a:path w="4963795" h="533400">
                <a:moveTo>
                  <a:pt x="4952999" y="4571"/>
                </a:moveTo>
                <a:lnTo>
                  <a:pt x="4952999" y="527303"/>
                </a:lnTo>
                <a:lnTo>
                  <a:pt x="4957571" y="522731"/>
                </a:lnTo>
                <a:lnTo>
                  <a:pt x="4963667" y="522731"/>
                </a:lnTo>
                <a:lnTo>
                  <a:pt x="4963667" y="9143"/>
                </a:lnTo>
                <a:lnTo>
                  <a:pt x="4957571" y="9143"/>
                </a:lnTo>
                <a:lnTo>
                  <a:pt x="4952999" y="4571"/>
                </a:lnTo>
                <a:close/>
              </a:path>
              <a:path w="4963795" h="533400">
                <a:moveTo>
                  <a:pt x="4963667" y="522731"/>
                </a:moveTo>
                <a:lnTo>
                  <a:pt x="4957571" y="522731"/>
                </a:lnTo>
                <a:lnTo>
                  <a:pt x="4952999" y="527303"/>
                </a:lnTo>
                <a:lnTo>
                  <a:pt x="4963667" y="527303"/>
                </a:lnTo>
                <a:lnTo>
                  <a:pt x="4963667" y="522731"/>
                </a:lnTo>
                <a:close/>
              </a:path>
              <a:path w="4963795" h="53340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4963795" h="533400">
                <a:moveTo>
                  <a:pt x="4952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4952999" y="9143"/>
                </a:lnTo>
                <a:lnTo>
                  <a:pt x="4952999" y="4571"/>
                </a:lnTo>
                <a:close/>
              </a:path>
              <a:path w="4963795" h="533400">
                <a:moveTo>
                  <a:pt x="4963667" y="4571"/>
                </a:moveTo>
                <a:lnTo>
                  <a:pt x="4952999" y="4571"/>
                </a:lnTo>
                <a:lnTo>
                  <a:pt x="4957571" y="9143"/>
                </a:lnTo>
                <a:lnTo>
                  <a:pt x="4963667" y="9143"/>
                </a:lnTo>
                <a:lnTo>
                  <a:pt x="4963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9931" y="2128847"/>
            <a:ext cx="418528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0" marR="5080" indent="-177863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elop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lut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eck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 o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tp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3886200"/>
            <a:ext cx="6972300" cy="3162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/>
              <a:t>Object</a:t>
            </a:r>
            <a:r>
              <a:rPr sz="4000" spc="-10" dirty="0"/>
              <a:t>i</a:t>
            </a:r>
            <a:r>
              <a:rPr sz="4000" spc="-35" dirty="0"/>
              <a:t>v</a:t>
            </a:r>
            <a:r>
              <a:rPr sz="4000"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064" y="2204715"/>
            <a:ext cx="7966709" cy="2404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Af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20" dirty="0">
                <a:latin typeface="Calibri"/>
                <a:cs typeface="Calibri"/>
              </a:rPr>
              <a:t> c</a:t>
            </a:r>
            <a:r>
              <a:rPr sz="2400" dirty="0">
                <a:latin typeface="Calibri"/>
                <a:cs typeface="Calibri"/>
              </a:rPr>
              <a:t>ompl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ab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arn</a:t>
            </a:r>
            <a:endParaRPr sz="24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69900" algn="l"/>
                <a:tab pos="1749425" algn="l"/>
              </a:tabLst>
            </a:pP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75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 C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asses?</a:t>
            </a:r>
            <a:endParaRPr sz="24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Ne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70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asses?</a:t>
            </a:r>
            <a:endParaRPr sz="24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Wh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75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 C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asses?</a:t>
            </a:r>
            <a:endParaRPr sz="24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 </a:t>
            </a:r>
            <a:r>
              <a:rPr sz="2400" spc="-75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 API</a:t>
            </a:r>
            <a:r>
              <a:rPr sz="2400" spc="-25" dirty="0">
                <a:latin typeface="Calibri"/>
                <a:cs typeface="Calibri"/>
              </a:rPr>
              <a:t> 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pul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asses?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>
                <a:cs typeface="Arial"/>
              </a:rPr>
              <a:t>D</a:t>
            </a:r>
            <a:r>
              <a:rPr sz="4000" spc="5" dirty="0">
                <a:cs typeface="Arial"/>
              </a:rPr>
              <a:t>o</a:t>
            </a:r>
            <a:r>
              <a:rPr sz="4000" dirty="0">
                <a:cs typeface="Arial"/>
              </a:rPr>
              <a:t>ub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e</a:t>
            </a:r>
            <a:r>
              <a:rPr sz="4000" spc="-40" dirty="0">
                <a:cs typeface="Arial"/>
              </a:rPr>
              <a:t> </a:t>
            </a:r>
            <a:r>
              <a:rPr sz="4000" spc="-65" dirty="0">
                <a:cs typeface="Arial"/>
              </a:rPr>
              <a:t>W</a:t>
            </a:r>
            <a:r>
              <a:rPr sz="4000" dirty="0">
                <a:cs typeface="Arial"/>
              </a:rPr>
              <a:t>ra</a:t>
            </a:r>
            <a:r>
              <a:rPr sz="4000" spc="5" dirty="0">
                <a:cs typeface="Arial"/>
              </a:rPr>
              <a:t>p</a:t>
            </a:r>
            <a:r>
              <a:rPr sz="4000" dirty="0">
                <a:cs typeface="Arial"/>
              </a:rPr>
              <a:t>per</a:t>
            </a:r>
            <a:r>
              <a:rPr sz="4000" spc="-15" dirty="0">
                <a:cs typeface="Arial"/>
              </a:rPr>
              <a:t> </a:t>
            </a:r>
            <a:r>
              <a:rPr sz="4000" dirty="0">
                <a:cs typeface="Arial"/>
              </a:rPr>
              <a:t>cl</a:t>
            </a:r>
            <a:r>
              <a:rPr sz="4000" spc="5" dirty="0">
                <a:cs typeface="Arial"/>
              </a:rPr>
              <a:t>a</a:t>
            </a:r>
            <a:r>
              <a:rPr sz="4000" dirty="0">
                <a:cs typeface="Arial"/>
              </a:rPr>
              <a:t>ss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90827" y="3805428"/>
            <a:ext cx="7021195" cy="81280"/>
          </a:xfrm>
          <a:custGeom>
            <a:avLst/>
            <a:gdLst/>
            <a:ahLst/>
            <a:cxnLst/>
            <a:rect l="l" t="t" r="r" b="b"/>
            <a:pathLst>
              <a:path w="7021195" h="81279">
                <a:moveTo>
                  <a:pt x="7014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0771"/>
                </a:lnTo>
                <a:lnTo>
                  <a:pt x="4572" y="80771"/>
                </a:lnTo>
                <a:lnTo>
                  <a:pt x="4572" y="4571"/>
                </a:lnTo>
                <a:lnTo>
                  <a:pt x="7021067" y="4571"/>
                </a:lnTo>
                <a:lnTo>
                  <a:pt x="7019543" y="1523"/>
                </a:lnTo>
                <a:lnTo>
                  <a:pt x="7014971" y="0"/>
                </a:lnTo>
                <a:close/>
              </a:path>
              <a:path w="7021195" h="81279">
                <a:moveTo>
                  <a:pt x="7014972" y="4571"/>
                </a:moveTo>
                <a:lnTo>
                  <a:pt x="7014972" y="80771"/>
                </a:lnTo>
                <a:lnTo>
                  <a:pt x="7021067" y="80771"/>
                </a:lnTo>
                <a:lnTo>
                  <a:pt x="7021067" y="4571"/>
                </a:lnTo>
                <a:lnTo>
                  <a:pt x="7014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3810000"/>
            <a:ext cx="7010399" cy="7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0827" y="3805428"/>
            <a:ext cx="7021195" cy="81280"/>
          </a:xfrm>
          <a:custGeom>
            <a:avLst/>
            <a:gdLst/>
            <a:ahLst/>
            <a:cxnLst/>
            <a:rect l="l" t="t" r="r" b="b"/>
            <a:pathLst>
              <a:path w="7021195" h="81279">
                <a:moveTo>
                  <a:pt x="7014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0771"/>
                </a:lnTo>
                <a:lnTo>
                  <a:pt x="10667" y="807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021067" y="4571"/>
                </a:lnTo>
                <a:lnTo>
                  <a:pt x="7019543" y="1523"/>
                </a:lnTo>
                <a:lnTo>
                  <a:pt x="7014971" y="0"/>
                </a:lnTo>
                <a:close/>
              </a:path>
              <a:path w="7021195" h="81279">
                <a:moveTo>
                  <a:pt x="7010399" y="4571"/>
                </a:moveTo>
                <a:lnTo>
                  <a:pt x="7010399" y="80771"/>
                </a:lnTo>
                <a:lnTo>
                  <a:pt x="7021067" y="80771"/>
                </a:lnTo>
                <a:lnTo>
                  <a:pt x="7021067" y="10667"/>
                </a:lnTo>
                <a:lnTo>
                  <a:pt x="7014971" y="10667"/>
                </a:lnTo>
                <a:lnTo>
                  <a:pt x="7010399" y="4571"/>
                </a:lnTo>
                <a:close/>
              </a:path>
              <a:path w="7021195" h="812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021195" h="81279">
                <a:moveTo>
                  <a:pt x="7010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010399" y="10667"/>
                </a:lnTo>
                <a:lnTo>
                  <a:pt x="7010399" y="4571"/>
                </a:lnTo>
                <a:close/>
              </a:path>
              <a:path w="7021195" h="81279">
                <a:moveTo>
                  <a:pt x="7021067" y="4571"/>
                </a:moveTo>
                <a:lnTo>
                  <a:pt x="7010399" y="4571"/>
                </a:lnTo>
                <a:lnTo>
                  <a:pt x="7014971" y="10667"/>
                </a:lnTo>
                <a:lnTo>
                  <a:pt x="7021067" y="10667"/>
                </a:lnTo>
                <a:lnTo>
                  <a:pt x="7021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627" y="5957315"/>
            <a:ext cx="4988052" cy="708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0827" y="3886200"/>
            <a:ext cx="7021195" cy="576580"/>
          </a:xfrm>
          <a:custGeom>
            <a:avLst/>
            <a:gdLst/>
            <a:ahLst/>
            <a:cxnLst/>
            <a:rect l="l" t="t" r="r" b="b"/>
            <a:pathLst>
              <a:path w="7021195" h="576579">
                <a:moveTo>
                  <a:pt x="4572" y="0"/>
                </a:moveTo>
                <a:lnTo>
                  <a:pt x="0" y="0"/>
                </a:lnTo>
                <a:lnTo>
                  <a:pt x="0" y="571500"/>
                </a:lnTo>
                <a:lnTo>
                  <a:pt x="1523" y="574548"/>
                </a:lnTo>
                <a:lnTo>
                  <a:pt x="4571" y="576072"/>
                </a:lnTo>
                <a:lnTo>
                  <a:pt x="7014971" y="576072"/>
                </a:lnTo>
                <a:lnTo>
                  <a:pt x="7019543" y="574548"/>
                </a:lnTo>
                <a:lnTo>
                  <a:pt x="7021067" y="571500"/>
                </a:lnTo>
                <a:lnTo>
                  <a:pt x="4572" y="571500"/>
                </a:lnTo>
                <a:lnTo>
                  <a:pt x="4572" y="0"/>
                </a:lnTo>
                <a:close/>
              </a:path>
              <a:path w="7021195" h="576579">
                <a:moveTo>
                  <a:pt x="7021067" y="0"/>
                </a:moveTo>
                <a:lnTo>
                  <a:pt x="7014972" y="0"/>
                </a:lnTo>
                <a:lnTo>
                  <a:pt x="7014972" y="571500"/>
                </a:lnTo>
                <a:lnTo>
                  <a:pt x="7021067" y="571500"/>
                </a:lnTo>
                <a:lnTo>
                  <a:pt x="70210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5400" y="3886200"/>
            <a:ext cx="7010399" cy="571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0827" y="3886200"/>
            <a:ext cx="7021195" cy="576580"/>
          </a:xfrm>
          <a:custGeom>
            <a:avLst/>
            <a:gdLst/>
            <a:ahLst/>
            <a:cxnLst/>
            <a:rect l="l" t="t" r="r" b="b"/>
            <a:pathLst>
              <a:path w="7021195" h="576579">
                <a:moveTo>
                  <a:pt x="10667" y="0"/>
                </a:moveTo>
                <a:lnTo>
                  <a:pt x="0" y="0"/>
                </a:lnTo>
                <a:lnTo>
                  <a:pt x="0" y="571500"/>
                </a:lnTo>
                <a:lnTo>
                  <a:pt x="1523" y="574548"/>
                </a:lnTo>
                <a:lnTo>
                  <a:pt x="4571" y="576072"/>
                </a:lnTo>
                <a:lnTo>
                  <a:pt x="7014971" y="576072"/>
                </a:lnTo>
                <a:lnTo>
                  <a:pt x="7019543" y="574548"/>
                </a:lnTo>
                <a:lnTo>
                  <a:pt x="7021067" y="571500"/>
                </a:lnTo>
                <a:lnTo>
                  <a:pt x="10667" y="571500"/>
                </a:lnTo>
                <a:lnTo>
                  <a:pt x="4571" y="565404"/>
                </a:lnTo>
                <a:lnTo>
                  <a:pt x="10667" y="565404"/>
                </a:lnTo>
                <a:lnTo>
                  <a:pt x="10667" y="0"/>
                </a:lnTo>
                <a:close/>
              </a:path>
              <a:path w="7021195" h="576579">
                <a:moveTo>
                  <a:pt x="10667" y="565404"/>
                </a:moveTo>
                <a:lnTo>
                  <a:pt x="4571" y="565404"/>
                </a:lnTo>
                <a:lnTo>
                  <a:pt x="10667" y="571500"/>
                </a:lnTo>
                <a:lnTo>
                  <a:pt x="10667" y="565404"/>
                </a:lnTo>
                <a:close/>
              </a:path>
              <a:path w="7021195" h="576579">
                <a:moveTo>
                  <a:pt x="7010399" y="565404"/>
                </a:moveTo>
                <a:lnTo>
                  <a:pt x="10667" y="565404"/>
                </a:lnTo>
                <a:lnTo>
                  <a:pt x="10667" y="571500"/>
                </a:lnTo>
                <a:lnTo>
                  <a:pt x="7010399" y="571500"/>
                </a:lnTo>
                <a:lnTo>
                  <a:pt x="7010399" y="565404"/>
                </a:lnTo>
                <a:close/>
              </a:path>
              <a:path w="7021195" h="576579">
                <a:moveTo>
                  <a:pt x="7021067" y="0"/>
                </a:moveTo>
                <a:lnTo>
                  <a:pt x="7010399" y="0"/>
                </a:lnTo>
                <a:lnTo>
                  <a:pt x="7010399" y="571500"/>
                </a:lnTo>
                <a:lnTo>
                  <a:pt x="7014971" y="565404"/>
                </a:lnTo>
                <a:lnTo>
                  <a:pt x="7021067" y="565404"/>
                </a:lnTo>
                <a:lnTo>
                  <a:pt x="7021067" y="0"/>
                </a:lnTo>
                <a:close/>
              </a:path>
              <a:path w="7021195" h="576579">
                <a:moveTo>
                  <a:pt x="7021067" y="565404"/>
                </a:moveTo>
                <a:lnTo>
                  <a:pt x="7014971" y="565404"/>
                </a:lnTo>
                <a:lnTo>
                  <a:pt x="7010399" y="571500"/>
                </a:lnTo>
                <a:lnTo>
                  <a:pt x="7021067" y="571500"/>
                </a:lnTo>
                <a:lnTo>
                  <a:pt x="7021067" y="565404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3227" y="4948428"/>
            <a:ext cx="5573395" cy="810895"/>
          </a:xfrm>
          <a:custGeom>
            <a:avLst/>
            <a:gdLst/>
            <a:ahLst/>
            <a:cxnLst/>
            <a:rect l="l" t="t" r="r" b="b"/>
            <a:pathLst>
              <a:path w="5573395" h="810895">
                <a:moveTo>
                  <a:pt x="556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06195"/>
                </a:lnTo>
                <a:lnTo>
                  <a:pt x="1523" y="809243"/>
                </a:lnTo>
                <a:lnTo>
                  <a:pt x="4571" y="810767"/>
                </a:lnTo>
                <a:lnTo>
                  <a:pt x="5567171" y="810767"/>
                </a:lnTo>
                <a:lnTo>
                  <a:pt x="5571743" y="809243"/>
                </a:lnTo>
                <a:lnTo>
                  <a:pt x="5573267" y="806195"/>
                </a:lnTo>
                <a:lnTo>
                  <a:pt x="4572" y="806195"/>
                </a:lnTo>
                <a:lnTo>
                  <a:pt x="4572" y="4571"/>
                </a:lnTo>
                <a:lnTo>
                  <a:pt x="5573267" y="4571"/>
                </a:lnTo>
                <a:lnTo>
                  <a:pt x="5571743" y="1523"/>
                </a:lnTo>
                <a:lnTo>
                  <a:pt x="5567171" y="0"/>
                </a:lnTo>
                <a:close/>
              </a:path>
              <a:path w="5573395" h="810895">
                <a:moveTo>
                  <a:pt x="5567172" y="4571"/>
                </a:moveTo>
                <a:lnTo>
                  <a:pt x="5567172" y="806195"/>
                </a:lnTo>
                <a:lnTo>
                  <a:pt x="5573267" y="806195"/>
                </a:lnTo>
                <a:lnTo>
                  <a:pt x="5573267" y="4571"/>
                </a:lnTo>
                <a:lnTo>
                  <a:pt x="5567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800" y="4953000"/>
            <a:ext cx="5562599" cy="8016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3227" y="4948428"/>
            <a:ext cx="5573395" cy="810895"/>
          </a:xfrm>
          <a:custGeom>
            <a:avLst/>
            <a:gdLst/>
            <a:ahLst/>
            <a:cxnLst/>
            <a:rect l="l" t="t" r="r" b="b"/>
            <a:pathLst>
              <a:path w="5573395" h="810895">
                <a:moveTo>
                  <a:pt x="5567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806195"/>
                </a:lnTo>
                <a:lnTo>
                  <a:pt x="1523" y="809243"/>
                </a:lnTo>
                <a:lnTo>
                  <a:pt x="4571" y="810767"/>
                </a:lnTo>
                <a:lnTo>
                  <a:pt x="5567171" y="810767"/>
                </a:lnTo>
                <a:lnTo>
                  <a:pt x="5571743" y="809243"/>
                </a:lnTo>
                <a:lnTo>
                  <a:pt x="5573267" y="806195"/>
                </a:lnTo>
                <a:lnTo>
                  <a:pt x="10667" y="806195"/>
                </a:lnTo>
                <a:lnTo>
                  <a:pt x="4571" y="800099"/>
                </a:lnTo>
                <a:lnTo>
                  <a:pt x="10667" y="8000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573267" y="4571"/>
                </a:lnTo>
                <a:lnTo>
                  <a:pt x="5571743" y="1523"/>
                </a:lnTo>
                <a:lnTo>
                  <a:pt x="5567171" y="0"/>
                </a:lnTo>
                <a:close/>
              </a:path>
              <a:path w="5573395" h="810895">
                <a:moveTo>
                  <a:pt x="10667" y="800099"/>
                </a:moveTo>
                <a:lnTo>
                  <a:pt x="4571" y="800099"/>
                </a:lnTo>
                <a:lnTo>
                  <a:pt x="10667" y="806195"/>
                </a:lnTo>
                <a:lnTo>
                  <a:pt x="10667" y="800099"/>
                </a:lnTo>
                <a:close/>
              </a:path>
              <a:path w="5573395" h="810895">
                <a:moveTo>
                  <a:pt x="5562599" y="800099"/>
                </a:moveTo>
                <a:lnTo>
                  <a:pt x="10667" y="800099"/>
                </a:lnTo>
                <a:lnTo>
                  <a:pt x="10667" y="806195"/>
                </a:lnTo>
                <a:lnTo>
                  <a:pt x="5562599" y="806195"/>
                </a:lnTo>
                <a:lnTo>
                  <a:pt x="5562599" y="800099"/>
                </a:lnTo>
                <a:close/>
              </a:path>
              <a:path w="5573395" h="810895">
                <a:moveTo>
                  <a:pt x="5562599" y="4571"/>
                </a:moveTo>
                <a:lnTo>
                  <a:pt x="5562599" y="806195"/>
                </a:lnTo>
                <a:lnTo>
                  <a:pt x="5567171" y="800099"/>
                </a:lnTo>
                <a:lnTo>
                  <a:pt x="5573267" y="800099"/>
                </a:lnTo>
                <a:lnTo>
                  <a:pt x="5573267" y="10667"/>
                </a:lnTo>
                <a:lnTo>
                  <a:pt x="5567171" y="10667"/>
                </a:lnTo>
                <a:lnTo>
                  <a:pt x="5562599" y="4571"/>
                </a:lnTo>
                <a:close/>
              </a:path>
              <a:path w="5573395" h="810895">
                <a:moveTo>
                  <a:pt x="5573267" y="800099"/>
                </a:moveTo>
                <a:lnTo>
                  <a:pt x="5567171" y="800099"/>
                </a:lnTo>
                <a:lnTo>
                  <a:pt x="5562599" y="806195"/>
                </a:lnTo>
                <a:lnTo>
                  <a:pt x="5573267" y="806195"/>
                </a:lnTo>
                <a:lnTo>
                  <a:pt x="5573267" y="800099"/>
                </a:lnTo>
                <a:close/>
              </a:path>
              <a:path w="5573395" h="8108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573395" h="810895">
                <a:moveTo>
                  <a:pt x="5562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562599" y="10667"/>
                </a:lnTo>
                <a:lnTo>
                  <a:pt x="5562599" y="4571"/>
                </a:lnTo>
                <a:close/>
              </a:path>
              <a:path w="5573395" h="810895">
                <a:moveTo>
                  <a:pt x="5573267" y="4571"/>
                </a:moveTo>
                <a:lnTo>
                  <a:pt x="5562599" y="4571"/>
                </a:lnTo>
                <a:lnTo>
                  <a:pt x="5567171" y="10667"/>
                </a:lnTo>
                <a:lnTo>
                  <a:pt x="5573267" y="10667"/>
                </a:lnTo>
                <a:lnTo>
                  <a:pt x="5573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9793" y="2220645"/>
            <a:ext cx="7999730" cy="347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 Dou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le: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555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Dou</a:t>
            </a:r>
            <a:r>
              <a:rPr sz="1800" b="1" i="1" spc="5" dirty="0">
                <a:latin typeface="Arial"/>
                <a:cs typeface="Arial"/>
              </a:rPr>
              <a:t>b</a:t>
            </a:r>
            <a:r>
              <a:rPr sz="1800" b="1" i="1" dirty="0">
                <a:latin typeface="Arial"/>
                <a:cs typeface="Arial"/>
              </a:rPr>
              <a:t>le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</a:t>
            </a:r>
            <a:r>
              <a:rPr sz="1800" b="1" i="1" spc="5" dirty="0">
                <a:latin typeface="Arial"/>
                <a:cs typeface="Arial"/>
              </a:rPr>
              <a:t>o</a:t>
            </a:r>
            <a:r>
              <a:rPr sz="1800" b="1" i="1" dirty="0">
                <a:latin typeface="Arial"/>
                <a:cs typeface="Arial"/>
              </a:rPr>
              <a:t>u</a:t>
            </a:r>
            <a:r>
              <a:rPr sz="1800" b="1" i="1" spc="5" dirty="0">
                <a:latin typeface="Arial"/>
                <a:cs typeface="Arial"/>
              </a:rPr>
              <a:t>b</a:t>
            </a:r>
            <a:r>
              <a:rPr sz="1800" b="1" i="1" dirty="0">
                <a:latin typeface="Arial"/>
                <a:cs typeface="Arial"/>
              </a:rPr>
              <a:t>le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ct.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also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con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le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b="1" dirty="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vice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versa, as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useful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 d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750">
              <a:latin typeface="Times New Roman"/>
              <a:cs typeface="Times New Roman"/>
            </a:endParaRPr>
          </a:p>
          <a:p>
            <a:pPr marL="1155065" marR="505459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sim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fl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at,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size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64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 rath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32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25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it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used?</a:t>
            </a:r>
            <a:endParaRPr sz="1800">
              <a:latin typeface="Arial"/>
              <a:cs typeface="Arial"/>
            </a:endParaRPr>
          </a:p>
          <a:p>
            <a:pPr marL="1308100">
              <a:lnSpc>
                <a:spcPct val="100000"/>
              </a:lnSpc>
              <a:spcBef>
                <a:spcPts val="115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86600" y="4648200"/>
            <a:ext cx="1600200" cy="1552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838200"/>
            <a:ext cx="512381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–</a:t>
            </a:r>
            <a:r>
              <a:rPr sz="4000" spc="-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2057400"/>
            <a:ext cx="8000999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3227" y="2052828"/>
            <a:ext cx="8011795" cy="544195"/>
          </a:xfrm>
          <a:custGeom>
            <a:avLst/>
            <a:gdLst/>
            <a:ahLst/>
            <a:cxnLst/>
            <a:rect l="l" t="t" r="r" b="b"/>
            <a:pathLst>
              <a:path w="8011795" h="544194">
                <a:moveTo>
                  <a:pt x="7917179" y="0"/>
                </a:moveTo>
                <a:lnTo>
                  <a:pt x="94487" y="0"/>
                </a:lnTo>
                <a:lnTo>
                  <a:pt x="83819" y="1523"/>
                </a:lnTo>
                <a:lnTo>
                  <a:pt x="41147" y="16763"/>
                </a:lnTo>
                <a:lnTo>
                  <a:pt x="7619" y="57911"/>
                </a:lnTo>
                <a:lnTo>
                  <a:pt x="0" y="449579"/>
                </a:lnTo>
                <a:lnTo>
                  <a:pt x="1523" y="460247"/>
                </a:lnTo>
                <a:lnTo>
                  <a:pt x="16763" y="502919"/>
                </a:lnTo>
                <a:lnTo>
                  <a:pt x="57911" y="536447"/>
                </a:lnTo>
                <a:lnTo>
                  <a:pt x="94487" y="544067"/>
                </a:lnTo>
                <a:lnTo>
                  <a:pt x="7917179" y="544067"/>
                </a:lnTo>
                <a:lnTo>
                  <a:pt x="7927847" y="542543"/>
                </a:lnTo>
                <a:lnTo>
                  <a:pt x="7946135" y="539495"/>
                </a:lnTo>
                <a:lnTo>
                  <a:pt x="7949946" y="537971"/>
                </a:lnTo>
                <a:lnTo>
                  <a:pt x="7933944" y="537971"/>
                </a:lnTo>
                <a:lnTo>
                  <a:pt x="77724" y="536447"/>
                </a:lnTo>
                <a:lnTo>
                  <a:pt x="65532" y="533399"/>
                </a:lnTo>
                <a:lnTo>
                  <a:pt x="62484" y="531875"/>
                </a:lnTo>
                <a:lnTo>
                  <a:pt x="57912" y="530351"/>
                </a:lnTo>
                <a:lnTo>
                  <a:pt x="48768" y="525779"/>
                </a:lnTo>
                <a:lnTo>
                  <a:pt x="47244" y="524255"/>
                </a:lnTo>
                <a:lnTo>
                  <a:pt x="44196" y="522731"/>
                </a:lnTo>
                <a:lnTo>
                  <a:pt x="42672" y="521207"/>
                </a:lnTo>
                <a:lnTo>
                  <a:pt x="39624" y="519683"/>
                </a:lnTo>
                <a:lnTo>
                  <a:pt x="24384" y="504443"/>
                </a:lnTo>
                <a:lnTo>
                  <a:pt x="22860" y="504443"/>
                </a:lnTo>
                <a:lnTo>
                  <a:pt x="22860" y="501395"/>
                </a:lnTo>
                <a:lnTo>
                  <a:pt x="21336" y="499871"/>
                </a:lnTo>
                <a:lnTo>
                  <a:pt x="19812" y="499871"/>
                </a:lnTo>
                <a:lnTo>
                  <a:pt x="19812" y="496823"/>
                </a:lnTo>
                <a:lnTo>
                  <a:pt x="18288" y="495299"/>
                </a:lnTo>
                <a:lnTo>
                  <a:pt x="16764" y="495299"/>
                </a:lnTo>
                <a:lnTo>
                  <a:pt x="16764" y="492251"/>
                </a:lnTo>
                <a:lnTo>
                  <a:pt x="15240" y="492251"/>
                </a:lnTo>
                <a:lnTo>
                  <a:pt x="15240" y="489203"/>
                </a:lnTo>
                <a:lnTo>
                  <a:pt x="13716" y="489203"/>
                </a:lnTo>
                <a:lnTo>
                  <a:pt x="13716" y="486155"/>
                </a:lnTo>
                <a:lnTo>
                  <a:pt x="12192" y="486155"/>
                </a:lnTo>
                <a:lnTo>
                  <a:pt x="12192" y="481583"/>
                </a:lnTo>
                <a:lnTo>
                  <a:pt x="10668" y="481583"/>
                </a:lnTo>
                <a:lnTo>
                  <a:pt x="10668" y="478535"/>
                </a:lnTo>
                <a:lnTo>
                  <a:pt x="9144" y="478535"/>
                </a:lnTo>
                <a:lnTo>
                  <a:pt x="9144" y="472439"/>
                </a:lnTo>
                <a:lnTo>
                  <a:pt x="7620" y="472439"/>
                </a:lnTo>
                <a:lnTo>
                  <a:pt x="7620" y="466343"/>
                </a:lnTo>
                <a:lnTo>
                  <a:pt x="6096" y="466343"/>
                </a:lnTo>
                <a:lnTo>
                  <a:pt x="6096" y="449579"/>
                </a:lnTo>
                <a:lnTo>
                  <a:pt x="4572" y="449579"/>
                </a:lnTo>
                <a:lnTo>
                  <a:pt x="4572" y="94487"/>
                </a:lnTo>
                <a:lnTo>
                  <a:pt x="6096" y="77723"/>
                </a:lnTo>
                <a:lnTo>
                  <a:pt x="9144" y="65531"/>
                </a:lnTo>
                <a:lnTo>
                  <a:pt x="10668" y="62483"/>
                </a:lnTo>
                <a:lnTo>
                  <a:pt x="12192" y="57911"/>
                </a:lnTo>
                <a:lnTo>
                  <a:pt x="16764" y="48767"/>
                </a:lnTo>
                <a:lnTo>
                  <a:pt x="18288" y="47243"/>
                </a:lnTo>
                <a:lnTo>
                  <a:pt x="19812" y="44195"/>
                </a:lnTo>
                <a:lnTo>
                  <a:pt x="21336" y="42671"/>
                </a:lnTo>
                <a:lnTo>
                  <a:pt x="22860" y="39623"/>
                </a:lnTo>
                <a:lnTo>
                  <a:pt x="39624" y="22859"/>
                </a:lnTo>
                <a:lnTo>
                  <a:pt x="42672" y="21335"/>
                </a:lnTo>
                <a:lnTo>
                  <a:pt x="44196" y="19811"/>
                </a:lnTo>
                <a:lnTo>
                  <a:pt x="47244" y="18287"/>
                </a:lnTo>
                <a:lnTo>
                  <a:pt x="48768" y="16763"/>
                </a:lnTo>
                <a:lnTo>
                  <a:pt x="57912" y="12191"/>
                </a:lnTo>
                <a:lnTo>
                  <a:pt x="62484" y="10667"/>
                </a:lnTo>
                <a:lnTo>
                  <a:pt x="65532" y="9143"/>
                </a:lnTo>
                <a:lnTo>
                  <a:pt x="77724" y="6095"/>
                </a:lnTo>
                <a:lnTo>
                  <a:pt x="94488" y="4571"/>
                </a:lnTo>
                <a:lnTo>
                  <a:pt x="7944609" y="4571"/>
                </a:lnTo>
                <a:lnTo>
                  <a:pt x="7917179" y="0"/>
                </a:lnTo>
                <a:close/>
              </a:path>
              <a:path w="8011795" h="544194">
                <a:moveTo>
                  <a:pt x="7917180" y="4571"/>
                </a:moveTo>
                <a:lnTo>
                  <a:pt x="7933944" y="6095"/>
                </a:lnTo>
                <a:lnTo>
                  <a:pt x="7946136" y="9143"/>
                </a:lnTo>
                <a:lnTo>
                  <a:pt x="7949184" y="10667"/>
                </a:lnTo>
                <a:lnTo>
                  <a:pt x="7953756" y="12191"/>
                </a:lnTo>
                <a:lnTo>
                  <a:pt x="7962900" y="16763"/>
                </a:lnTo>
                <a:lnTo>
                  <a:pt x="7964424" y="18287"/>
                </a:lnTo>
                <a:lnTo>
                  <a:pt x="7967472" y="19811"/>
                </a:lnTo>
                <a:lnTo>
                  <a:pt x="7968996" y="21335"/>
                </a:lnTo>
                <a:lnTo>
                  <a:pt x="7972044" y="22859"/>
                </a:lnTo>
                <a:lnTo>
                  <a:pt x="7987284" y="38099"/>
                </a:lnTo>
                <a:lnTo>
                  <a:pt x="7987284" y="41147"/>
                </a:lnTo>
                <a:lnTo>
                  <a:pt x="7988808" y="41147"/>
                </a:lnTo>
                <a:lnTo>
                  <a:pt x="7991856" y="44195"/>
                </a:lnTo>
                <a:lnTo>
                  <a:pt x="7991856" y="47243"/>
                </a:lnTo>
                <a:lnTo>
                  <a:pt x="7993380" y="47243"/>
                </a:lnTo>
                <a:lnTo>
                  <a:pt x="7994904" y="48767"/>
                </a:lnTo>
                <a:lnTo>
                  <a:pt x="7994904" y="51815"/>
                </a:lnTo>
                <a:lnTo>
                  <a:pt x="7996428" y="51815"/>
                </a:lnTo>
                <a:lnTo>
                  <a:pt x="7996428" y="54863"/>
                </a:lnTo>
                <a:lnTo>
                  <a:pt x="7997952" y="54863"/>
                </a:lnTo>
                <a:lnTo>
                  <a:pt x="7997952" y="57911"/>
                </a:lnTo>
                <a:lnTo>
                  <a:pt x="7999476" y="57911"/>
                </a:lnTo>
                <a:lnTo>
                  <a:pt x="7999476" y="62483"/>
                </a:lnTo>
                <a:lnTo>
                  <a:pt x="8001000" y="62483"/>
                </a:lnTo>
                <a:lnTo>
                  <a:pt x="8001000" y="65531"/>
                </a:lnTo>
                <a:lnTo>
                  <a:pt x="8002524" y="65531"/>
                </a:lnTo>
                <a:lnTo>
                  <a:pt x="8002524" y="71627"/>
                </a:lnTo>
                <a:lnTo>
                  <a:pt x="8004048" y="71627"/>
                </a:lnTo>
                <a:lnTo>
                  <a:pt x="8004048" y="77723"/>
                </a:lnTo>
                <a:lnTo>
                  <a:pt x="8005572" y="77723"/>
                </a:lnTo>
                <a:lnTo>
                  <a:pt x="8004048" y="466343"/>
                </a:lnTo>
                <a:lnTo>
                  <a:pt x="8001000" y="478535"/>
                </a:lnTo>
                <a:lnTo>
                  <a:pt x="7999476" y="481583"/>
                </a:lnTo>
                <a:lnTo>
                  <a:pt x="7997952" y="486155"/>
                </a:lnTo>
                <a:lnTo>
                  <a:pt x="7993380" y="495299"/>
                </a:lnTo>
                <a:lnTo>
                  <a:pt x="7991856" y="496823"/>
                </a:lnTo>
                <a:lnTo>
                  <a:pt x="7990332" y="499871"/>
                </a:lnTo>
                <a:lnTo>
                  <a:pt x="7988808" y="501395"/>
                </a:lnTo>
                <a:lnTo>
                  <a:pt x="7987284" y="504443"/>
                </a:lnTo>
                <a:lnTo>
                  <a:pt x="7972044" y="519683"/>
                </a:lnTo>
                <a:lnTo>
                  <a:pt x="7968996" y="521207"/>
                </a:lnTo>
                <a:lnTo>
                  <a:pt x="7967471" y="522731"/>
                </a:lnTo>
                <a:lnTo>
                  <a:pt x="7964424" y="524255"/>
                </a:lnTo>
                <a:lnTo>
                  <a:pt x="7962900" y="525779"/>
                </a:lnTo>
                <a:lnTo>
                  <a:pt x="7953756" y="530351"/>
                </a:lnTo>
                <a:lnTo>
                  <a:pt x="7949183" y="531875"/>
                </a:lnTo>
                <a:lnTo>
                  <a:pt x="7946136" y="533399"/>
                </a:lnTo>
                <a:lnTo>
                  <a:pt x="7933944" y="536447"/>
                </a:lnTo>
                <a:lnTo>
                  <a:pt x="7933944" y="537971"/>
                </a:lnTo>
                <a:lnTo>
                  <a:pt x="7949946" y="537971"/>
                </a:lnTo>
                <a:lnTo>
                  <a:pt x="7953756" y="536447"/>
                </a:lnTo>
                <a:lnTo>
                  <a:pt x="7962900" y="531875"/>
                </a:lnTo>
                <a:lnTo>
                  <a:pt x="7970519" y="527303"/>
                </a:lnTo>
                <a:lnTo>
                  <a:pt x="7976616" y="521207"/>
                </a:lnTo>
                <a:lnTo>
                  <a:pt x="7984235" y="516635"/>
                </a:lnTo>
                <a:lnTo>
                  <a:pt x="7990331" y="509015"/>
                </a:lnTo>
                <a:lnTo>
                  <a:pt x="8004047" y="486155"/>
                </a:lnTo>
                <a:lnTo>
                  <a:pt x="8007095" y="477011"/>
                </a:lnTo>
                <a:lnTo>
                  <a:pt x="8011667" y="449579"/>
                </a:lnTo>
                <a:lnTo>
                  <a:pt x="8011667" y="94487"/>
                </a:lnTo>
                <a:lnTo>
                  <a:pt x="7999475" y="48767"/>
                </a:lnTo>
                <a:lnTo>
                  <a:pt x="7988807" y="35051"/>
                </a:lnTo>
                <a:lnTo>
                  <a:pt x="7984235" y="27431"/>
                </a:lnTo>
                <a:lnTo>
                  <a:pt x="7976615" y="21335"/>
                </a:lnTo>
                <a:lnTo>
                  <a:pt x="7953755" y="7619"/>
                </a:lnTo>
                <a:lnTo>
                  <a:pt x="7944611" y="4571"/>
                </a:lnTo>
                <a:lnTo>
                  <a:pt x="7917180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2057400"/>
            <a:ext cx="8000999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3227" y="2052828"/>
            <a:ext cx="8011795" cy="544195"/>
          </a:xfrm>
          <a:custGeom>
            <a:avLst/>
            <a:gdLst/>
            <a:ahLst/>
            <a:cxnLst/>
            <a:rect l="l" t="t" r="r" b="b"/>
            <a:pathLst>
              <a:path w="8011795" h="544194">
                <a:moveTo>
                  <a:pt x="7917179" y="0"/>
                </a:moveTo>
                <a:lnTo>
                  <a:pt x="94487" y="0"/>
                </a:lnTo>
                <a:lnTo>
                  <a:pt x="83819" y="1523"/>
                </a:lnTo>
                <a:lnTo>
                  <a:pt x="41147" y="16763"/>
                </a:lnTo>
                <a:lnTo>
                  <a:pt x="7619" y="57911"/>
                </a:lnTo>
                <a:lnTo>
                  <a:pt x="0" y="94487"/>
                </a:lnTo>
                <a:lnTo>
                  <a:pt x="0" y="449579"/>
                </a:lnTo>
                <a:lnTo>
                  <a:pt x="12191" y="495299"/>
                </a:lnTo>
                <a:lnTo>
                  <a:pt x="57911" y="536447"/>
                </a:lnTo>
                <a:lnTo>
                  <a:pt x="94487" y="544067"/>
                </a:lnTo>
                <a:lnTo>
                  <a:pt x="7917179" y="544067"/>
                </a:lnTo>
                <a:lnTo>
                  <a:pt x="7927847" y="542543"/>
                </a:lnTo>
                <a:lnTo>
                  <a:pt x="7946135" y="539495"/>
                </a:lnTo>
                <a:lnTo>
                  <a:pt x="7953755" y="536447"/>
                </a:lnTo>
                <a:lnTo>
                  <a:pt x="7959851" y="533399"/>
                </a:lnTo>
                <a:lnTo>
                  <a:pt x="85343" y="533399"/>
                </a:lnTo>
                <a:lnTo>
                  <a:pt x="77723" y="531875"/>
                </a:lnTo>
                <a:lnTo>
                  <a:pt x="41147" y="515111"/>
                </a:lnTo>
                <a:lnTo>
                  <a:pt x="13715" y="473963"/>
                </a:lnTo>
                <a:lnTo>
                  <a:pt x="10667" y="458723"/>
                </a:lnTo>
                <a:lnTo>
                  <a:pt x="10667" y="85343"/>
                </a:lnTo>
                <a:lnTo>
                  <a:pt x="12191" y="77723"/>
                </a:lnTo>
                <a:lnTo>
                  <a:pt x="13715" y="68579"/>
                </a:lnTo>
                <a:lnTo>
                  <a:pt x="41147" y="28955"/>
                </a:lnTo>
                <a:lnTo>
                  <a:pt x="85343" y="10667"/>
                </a:lnTo>
                <a:lnTo>
                  <a:pt x="7958835" y="10667"/>
                </a:lnTo>
                <a:lnTo>
                  <a:pt x="7953755" y="7619"/>
                </a:lnTo>
                <a:lnTo>
                  <a:pt x="7944611" y="4571"/>
                </a:lnTo>
                <a:lnTo>
                  <a:pt x="7917179" y="0"/>
                </a:lnTo>
                <a:close/>
              </a:path>
              <a:path w="8011795" h="544194">
                <a:moveTo>
                  <a:pt x="7958835" y="10667"/>
                </a:moveTo>
                <a:lnTo>
                  <a:pt x="7926323" y="10667"/>
                </a:lnTo>
                <a:lnTo>
                  <a:pt x="7933943" y="12191"/>
                </a:lnTo>
                <a:lnTo>
                  <a:pt x="7943087" y="13715"/>
                </a:lnTo>
                <a:lnTo>
                  <a:pt x="7958327" y="19811"/>
                </a:lnTo>
                <a:lnTo>
                  <a:pt x="7987283" y="47243"/>
                </a:lnTo>
                <a:lnTo>
                  <a:pt x="8000999" y="85343"/>
                </a:lnTo>
                <a:lnTo>
                  <a:pt x="8000999" y="458723"/>
                </a:lnTo>
                <a:lnTo>
                  <a:pt x="7999475" y="466343"/>
                </a:lnTo>
                <a:lnTo>
                  <a:pt x="7997951" y="475487"/>
                </a:lnTo>
                <a:lnTo>
                  <a:pt x="7970519" y="515111"/>
                </a:lnTo>
                <a:lnTo>
                  <a:pt x="7926323" y="533399"/>
                </a:lnTo>
                <a:lnTo>
                  <a:pt x="7959851" y="533399"/>
                </a:lnTo>
                <a:lnTo>
                  <a:pt x="7962899" y="531875"/>
                </a:lnTo>
                <a:lnTo>
                  <a:pt x="7970519" y="527303"/>
                </a:lnTo>
                <a:lnTo>
                  <a:pt x="7976615" y="521207"/>
                </a:lnTo>
                <a:lnTo>
                  <a:pt x="7984235" y="516635"/>
                </a:lnTo>
                <a:lnTo>
                  <a:pt x="7990331" y="509015"/>
                </a:lnTo>
                <a:lnTo>
                  <a:pt x="8004047" y="486155"/>
                </a:lnTo>
                <a:lnTo>
                  <a:pt x="8007095" y="477011"/>
                </a:lnTo>
                <a:lnTo>
                  <a:pt x="8011667" y="449579"/>
                </a:lnTo>
                <a:lnTo>
                  <a:pt x="8011667" y="94487"/>
                </a:lnTo>
                <a:lnTo>
                  <a:pt x="7999475" y="48767"/>
                </a:lnTo>
                <a:lnTo>
                  <a:pt x="7988807" y="35051"/>
                </a:lnTo>
                <a:lnTo>
                  <a:pt x="7984235" y="27431"/>
                </a:lnTo>
                <a:lnTo>
                  <a:pt x="7976615" y="21335"/>
                </a:lnTo>
                <a:lnTo>
                  <a:pt x="7958835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2025395"/>
            <a:ext cx="641604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4735" y="2101481"/>
            <a:ext cx="8023225" cy="401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0" marR="508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Refer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Ja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cume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ta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ion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cho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se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right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PI</a:t>
            </a:r>
            <a:r>
              <a:rPr sz="1600" b="1" spc="-65" dirty="0">
                <a:latin typeface="Arial"/>
                <a:cs typeface="Arial"/>
              </a:rPr>
              <a:t>’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ing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below exerci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lass 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“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uble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o”.</a:t>
            </a:r>
            <a:endParaRPr sz="1400">
              <a:latin typeface="Arial"/>
              <a:cs typeface="Arial"/>
            </a:endParaRPr>
          </a:p>
          <a:p>
            <a:pPr marL="469900" marR="267335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eate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uble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00B050"/>
                </a:solidFill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” 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” </a:t>
            </a:r>
            <a:r>
              <a:rPr sz="1400" spc="-2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ith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87.89</a:t>
            </a:r>
            <a:r>
              <a:rPr sz="1400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212.82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Pro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lem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1: 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erts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al1 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 and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dirty="0">
                <a:latin typeface="Arial"/>
                <a:cs typeface="Arial"/>
              </a:rPr>
              <a:t>al2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float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dirty="0">
                <a:latin typeface="Arial"/>
                <a:cs typeface="Arial"/>
              </a:rPr>
              <a:t>alue.</a:t>
            </a:r>
            <a:endParaRPr sz="1400">
              <a:latin typeface="Arial"/>
              <a:cs typeface="Arial"/>
            </a:endParaRPr>
          </a:p>
          <a:p>
            <a:pPr marL="469265" marR="5715" indent="6985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ected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tp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“T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int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of the</a:t>
            </a:r>
            <a:r>
              <a:rPr sz="14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uble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Wra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per</a:t>
            </a:r>
            <a:r>
              <a:rPr sz="1400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”&lt;double</a:t>
            </a:r>
            <a:r>
              <a:rPr sz="1400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alue&gt;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&amp;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“The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1400" spc="5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oat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 of the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uble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Wra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per=</a:t>
            </a:r>
            <a:r>
              <a:rPr sz="1400" spc="-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”&lt;long</a:t>
            </a:r>
            <a:r>
              <a:rPr sz="1400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Pro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lem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ares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o double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ariables.</a:t>
            </a:r>
            <a:endParaRPr sz="1400">
              <a:latin typeface="Arial"/>
              <a:cs typeface="Arial"/>
            </a:endParaRPr>
          </a:p>
          <a:p>
            <a:pPr marL="476884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ected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tp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“</a:t>
            </a:r>
            <a:r>
              <a:rPr sz="14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e&lt;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alue&gt;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bigger</a:t>
            </a:r>
            <a:r>
              <a:rPr sz="1400" spc="-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than</a:t>
            </a:r>
            <a:r>
              <a:rPr sz="1400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&lt;</a:t>
            </a:r>
            <a:r>
              <a:rPr sz="1400" spc="-25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2060"/>
                </a:solidFill>
                <a:latin typeface="Arial"/>
                <a:cs typeface="Arial"/>
              </a:rPr>
              <a:t>alue&gt;”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Pro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lem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erts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“1234.89”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double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 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100.89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476884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ected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tp</a:t>
            </a:r>
            <a:r>
              <a:rPr sz="1400" b="1" spc="-15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:</a:t>
            </a:r>
            <a:r>
              <a:rPr sz="1400" b="1" spc="5" dirty="0">
                <a:latin typeface="Arial"/>
                <a:cs typeface="Arial"/>
              </a:rPr>
              <a:t>”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double 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 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 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100.89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=“</a:t>
            </a:r>
            <a:r>
              <a:rPr sz="1400" spc="-10" dirty="0">
                <a:latin typeface="Arial"/>
                <a:cs typeface="Arial"/>
              </a:rPr>
              <a:t>&lt;</a:t>
            </a:r>
            <a:r>
              <a:rPr sz="1400" dirty="0">
                <a:latin typeface="Arial"/>
                <a:cs typeface="Arial"/>
              </a:rPr>
              <a:t>double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alue&gt;”.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1981200"/>
            <a:ext cx="7447787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0600" y="838200"/>
            <a:ext cx="53162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- So</a:t>
            </a:r>
            <a:r>
              <a:rPr sz="4000" spc="-10" dirty="0">
                <a:latin typeface="+mj-lt"/>
                <a:cs typeface="Verdana"/>
              </a:rPr>
              <a:t>l</a:t>
            </a:r>
            <a:r>
              <a:rPr sz="4000" dirty="0">
                <a:latin typeface="+mj-lt"/>
                <a:cs typeface="Verdana"/>
              </a:rPr>
              <a:t>ution</a:t>
            </a:r>
          </a:p>
        </p:txBody>
      </p:sp>
      <p:sp>
        <p:nvSpPr>
          <p:cNvPr id="4" name="object 4"/>
          <p:cNvSpPr/>
          <p:nvPr/>
        </p:nvSpPr>
        <p:spPr>
          <a:xfrm>
            <a:off x="4948427" y="2205228"/>
            <a:ext cx="3973195" cy="594360"/>
          </a:xfrm>
          <a:custGeom>
            <a:avLst/>
            <a:gdLst/>
            <a:ahLst/>
            <a:cxnLst/>
            <a:rect l="l" t="t" r="r" b="b"/>
            <a:pathLst>
              <a:path w="3973195" h="594360">
                <a:moveTo>
                  <a:pt x="396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3966971" y="594359"/>
                </a:lnTo>
                <a:lnTo>
                  <a:pt x="3971543" y="592835"/>
                </a:lnTo>
                <a:lnTo>
                  <a:pt x="3973067" y="589787"/>
                </a:lnTo>
                <a:lnTo>
                  <a:pt x="4572" y="589787"/>
                </a:lnTo>
                <a:lnTo>
                  <a:pt x="4572" y="4571"/>
                </a:lnTo>
                <a:lnTo>
                  <a:pt x="3973067" y="4571"/>
                </a:lnTo>
                <a:lnTo>
                  <a:pt x="3971543" y="1523"/>
                </a:lnTo>
                <a:lnTo>
                  <a:pt x="3966971" y="0"/>
                </a:lnTo>
                <a:close/>
              </a:path>
              <a:path w="3973195" h="594360">
                <a:moveTo>
                  <a:pt x="3966972" y="4571"/>
                </a:moveTo>
                <a:lnTo>
                  <a:pt x="3966972" y="589787"/>
                </a:lnTo>
                <a:lnTo>
                  <a:pt x="3973067" y="589787"/>
                </a:lnTo>
                <a:lnTo>
                  <a:pt x="3973067" y="4571"/>
                </a:lnTo>
                <a:lnTo>
                  <a:pt x="3966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0" y="2209800"/>
            <a:ext cx="3962399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8427" y="2205228"/>
            <a:ext cx="3973195" cy="594360"/>
          </a:xfrm>
          <a:custGeom>
            <a:avLst/>
            <a:gdLst/>
            <a:ahLst/>
            <a:cxnLst/>
            <a:rect l="l" t="t" r="r" b="b"/>
            <a:pathLst>
              <a:path w="3973195" h="594360">
                <a:moveTo>
                  <a:pt x="396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3966971" y="594359"/>
                </a:lnTo>
                <a:lnTo>
                  <a:pt x="3971543" y="592835"/>
                </a:lnTo>
                <a:lnTo>
                  <a:pt x="3973067" y="589787"/>
                </a:lnTo>
                <a:lnTo>
                  <a:pt x="10667" y="589787"/>
                </a:lnTo>
                <a:lnTo>
                  <a:pt x="4571" y="585215"/>
                </a:lnTo>
                <a:lnTo>
                  <a:pt x="10667" y="58521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73067" y="4571"/>
                </a:lnTo>
                <a:lnTo>
                  <a:pt x="3971543" y="1523"/>
                </a:lnTo>
                <a:lnTo>
                  <a:pt x="3966971" y="0"/>
                </a:lnTo>
                <a:close/>
              </a:path>
              <a:path w="3973195" h="594360">
                <a:moveTo>
                  <a:pt x="10667" y="585215"/>
                </a:moveTo>
                <a:lnTo>
                  <a:pt x="4571" y="585215"/>
                </a:lnTo>
                <a:lnTo>
                  <a:pt x="10667" y="589787"/>
                </a:lnTo>
                <a:lnTo>
                  <a:pt x="10667" y="585215"/>
                </a:lnTo>
                <a:close/>
              </a:path>
              <a:path w="3973195" h="594360">
                <a:moveTo>
                  <a:pt x="3962399" y="585215"/>
                </a:moveTo>
                <a:lnTo>
                  <a:pt x="10667" y="585215"/>
                </a:lnTo>
                <a:lnTo>
                  <a:pt x="10667" y="589787"/>
                </a:lnTo>
                <a:lnTo>
                  <a:pt x="3962399" y="589787"/>
                </a:lnTo>
                <a:lnTo>
                  <a:pt x="3962399" y="585215"/>
                </a:lnTo>
                <a:close/>
              </a:path>
              <a:path w="3973195" h="594360">
                <a:moveTo>
                  <a:pt x="3962399" y="4571"/>
                </a:moveTo>
                <a:lnTo>
                  <a:pt x="3962399" y="589787"/>
                </a:lnTo>
                <a:lnTo>
                  <a:pt x="3966971" y="585215"/>
                </a:lnTo>
                <a:lnTo>
                  <a:pt x="3973067" y="585215"/>
                </a:lnTo>
                <a:lnTo>
                  <a:pt x="3973067" y="10667"/>
                </a:lnTo>
                <a:lnTo>
                  <a:pt x="3966971" y="10667"/>
                </a:lnTo>
                <a:lnTo>
                  <a:pt x="3962399" y="4571"/>
                </a:lnTo>
                <a:close/>
              </a:path>
              <a:path w="3973195" h="594360">
                <a:moveTo>
                  <a:pt x="3973067" y="585215"/>
                </a:moveTo>
                <a:lnTo>
                  <a:pt x="3966971" y="585215"/>
                </a:lnTo>
                <a:lnTo>
                  <a:pt x="3962399" y="589787"/>
                </a:lnTo>
                <a:lnTo>
                  <a:pt x="3973067" y="589787"/>
                </a:lnTo>
                <a:lnTo>
                  <a:pt x="3973067" y="585215"/>
                </a:lnTo>
                <a:close/>
              </a:path>
              <a:path w="3973195" h="59436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73195" h="594360">
                <a:moveTo>
                  <a:pt x="3962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62399" y="10667"/>
                </a:lnTo>
                <a:lnTo>
                  <a:pt x="3962399" y="4571"/>
                </a:lnTo>
                <a:close/>
              </a:path>
              <a:path w="3973195" h="594360">
                <a:moveTo>
                  <a:pt x="3973067" y="4571"/>
                </a:moveTo>
                <a:lnTo>
                  <a:pt x="3962399" y="4571"/>
                </a:lnTo>
                <a:lnTo>
                  <a:pt x="3966971" y="10667"/>
                </a:lnTo>
                <a:lnTo>
                  <a:pt x="3973067" y="10667"/>
                </a:lnTo>
                <a:lnTo>
                  <a:pt x="3973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2094" y="2276602"/>
            <a:ext cx="338582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marR="5080" indent="-63246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De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elop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solu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ion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men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ioned and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eck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u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3212" y="3886200"/>
            <a:ext cx="7447787" cy="3067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>
                <a:cs typeface="Arial"/>
              </a:rPr>
              <a:t>By</a:t>
            </a:r>
            <a:r>
              <a:rPr sz="4000" spc="-10" dirty="0">
                <a:cs typeface="Arial"/>
              </a:rPr>
              <a:t>t</a:t>
            </a:r>
            <a:r>
              <a:rPr sz="4000" dirty="0">
                <a:cs typeface="Arial"/>
              </a:rPr>
              <a:t>e</a:t>
            </a:r>
            <a:r>
              <a:rPr sz="4000" spc="-15" dirty="0">
                <a:cs typeface="Arial"/>
              </a:rPr>
              <a:t> </a:t>
            </a:r>
            <a:r>
              <a:rPr sz="4000" spc="-65" dirty="0">
                <a:cs typeface="Arial"/>
              </a:rPr>
              <a:t>W</a:t>
            </a:r>
            <a:r>
              <a:rPr sz="4000" dirty="0">
                <a:cs typeface="Arial"/>
              </a:rPr>
              <a:t>ra</a:t>
            </a:r>
            <a:r>
              <a:rPr sz="4000" spc="5" dirty="0">
                <a:cs typeface="Arial"/>
              </a:rPr>
              <a:t>p</a:t>
            </a:r>
            <a:r>
              <a:rPr sz="4000" dirty="0">
                <a:cs typeface="Arial"/>
              </a:rPr>
              <a:t>per</a:t>
            </a:r>
            <a:r>
              <a:rPr sz="4000" spc="-15" dirty="0">
                <a:cs typeface="Arial"/>
              </a:rPr>
              <a:t> </a:t>
            </a:r>
            <a:r>
              <a:rPr sz="4000" dirty="0">
                <a:cs typeface="Arial"/>
              </a:rPr>
              <a:t>C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ass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33627" y="3767328"/>
            <a:ext cx="8468995" cy="119380"/>
          </a:xfrm>
          <a:custGeom>
            <a:avLst/>
            <a:gdLst/>
            <a:ahLst/>
            <a:cxnLst/>
            <a:rect l="l" t="t" r="r" b="b"/>
            <a:pathLst>
              <a:path w="8468995" h="119379">
                <a:moveTo>
                  <a:pt x="8462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18871"/>
                </a:lnTo>
                <a:lnTo>
                  <a:pt x="4572" y="118871"/>
                </a:lnTo>
                <a:lnTo>
                  <a:pt x="4572" y="4571"/>
                </a:lnTo>
                <a:lnTo>
                  <a:pt x="8468867" y="4571"/>
                </a:lnTo>
                <a:lnTo>
                  <a:pt x="8467343" y="1523"/>
                </a:lnTo>
                <a:lnTo>
                  <a:pt x="8462771" y="0"/>
                </a:lnTo>
                <a:close/>
              </a:path>
              <a:path w="8468995" h="119379">
                <a:moveTo>
                  <a:pt x="8462772" y="4571"/>
                </a:moveTo>
                <a:lnTo>
                  <a:pt x="8462772" y="118871"/>
                </a:lnTo>
                <a:lnTo>
                  <a:pt x="8468867" y="118871"/>
                </a:lnTo>
                <a:lnTo>
                  <a:pt x="8468867" y="4571"/>
                </a:lnTo>
                <a:lnTo>
                  <a:pt x="8462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771900"/>
            <a:ext cx="8458199" cy="11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3627" y="3767328"/>
            <a:ext cx="8468995" cy="119380"/>
          </a:xfrm>
          <a:custGeom>
            <a:avLst/>
            <a:gdLst/>
            <a:ahLst/>
            <a:cxnLst/>
            <a:rect l="l" t="t" r="r" b="b"/>
            <a:pathLst>
              <a:path w="8468995" h="119379">
                <a:moveTo>
                  <a:pt x="8462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18871"/>
                </a:lnTo>
                <a:lnTo>
                  <a:pt x="10667" y="1188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468867" y="4571"/>
                </a:lnTo>
                <a:lnTo>
                  <a:pt x="8467343" y="1523"/>
                </a:lnTo>
                <a:lnTo>
                  <a:pt x="8462771" y="0"/>
                </a:lnTo>
                <a:close/>
              </a:path>
              <a:path w="8468995" h="119379">
                <a:moveTo>
                  <a:pt x="8458199" y="4571"/>
                </a:moveTo>
                <a:lnTo>
                  <a:pt x="8458199" y="118871"/>
                </a:lnTo>
                <a:lnTo>
                  <a:pt x="8468867" y="118871"/>
                </a:lnTo>
                <a:lnTo>
                  <a:pt x="8468867" y="10667"/>
                </a:lnTo>
                <a:lnTo>
                  <a:pt x="8462771" y="10667"/>
                </a:lnTo>
                <a:lnTo>
                  <a:pt x="8458199" y="4571"/>
                </a:lnTo>
                <a:close/>
              </a:path>
              <a:path w="8468995" h="1193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468995" h="119379">
                <a:moveTo>
                  <a:pt x="8458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458199" y="10667"/>
                </a:lnTo>
                <a:lnTo>
                  <a:pt x="8458199" y="4571"/>
                </a:lnTo>
                <a:close/>
              </a:path>
              <a:path w="8468995" h="119379">
                <a:moveTo>
                  <a:pt x="8468867" y="4571"/>
                </a:moveTo>
                <a:lnTo>
                  <a:pt x="8458199" y="4571"/>
                </a:lnTo>
                <a:lnTo>
                  <a:pt x="8462771" y="10667"/>
                </a:lnTo>
                <a:lnTo>
                  <a:pt x="8468867" y="10667"/>
                </a:lnTo>
                <a:lnTo>
                  <a:pt x="8468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627" y="3886200"/>
            <a:ext cx="8468995" cy="692150"/>
          </a:xfrm>
          <a:custGeom>
            <a:avLst/>
            <a:gdLst/>
            <a:ahLst/>
            <a:cxnLst/>
            <a:rect l="l" t="t" r="r" b="b"/>
            <a:pathLst>
              <a:path w="8468995" h="692150">
                <a:moveTo>
                  <a:pt x="4572" y="0"/>
                </a:moveTo>
                <a:lnTo>
                  <a:pt x="0" y="0"/>
                </a:lnTo>
                <a:lnTo>
                  <a:pt x="0" y="685800"/>
                </a:lnTo>
                <a:lnTo>
                  <a:pt x="1523" y="690372"/>
                </a:lnTo>
                <a:lnTo>
                  <a:pt x="4571" y="691896"/>
                </a:lnTo>
                <a:lnTo>
                  <a:pt x="8462771" y="691896"/>
                </a:lnTo>
                <a:lnTo>
                  <a:pt x="8467343" y="690372"/>
                </a:lnTo>
                <a:lnTo>
                  <a:pt x="8468867" y="685800"/>
                </a:lnTo>
                <a:lnTo>
                  <a:pt x="4572" y="685800"/>
                </a:lnTo>
                <a:lnTo>
                  <a:pt x="4572" y="0"/>
                </a:lnTo>
                <a:close/>
              </a:path>
              <a:path w="8468995" h="692150">
                <a:moveTo>
                  <a:pt x="8468867" y="0"/>
                </a:moveTo>
                <a:lnTo>
                  <a:pt x="8462772" y="0"/>
                </a:lnTo>
                <a:lnTo>
                  <a:pt x="8462772" y="685800"/>
                </a:lnTo>
                <a:lnTo>
                  <a:pt x="8468867" y="685800"/>
                </a:lnTo>
                <a:lnTo>
                  <a:pt x="84688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3886200"/>
            <a:ext cx="8458199" cy="685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627" y="3886200"/>
            <a:ext cx="8468995" cy="692150"/>
          </a:xfrm>
          <a:custGeom>
            <a:avLst/>
            <a:gdLst/>
            <a:ahLst/>
            <a:cxnLst/>
            <a:rect l="l" t="t" r="r" b="b"/>
            <a:pathLst>
              <a:path w="8468995" h="692150">
                <a:moveTo>
                  <a:pt x="10667" y="0"/>
                </a:moveTo>
                <a:lnTo>
                  <a:pt x="0" y="0"/>
                </a:lnTo>
                <a:lnTo>
                  <a:pt x="0" y="685800"/>
                </a:lnTo>
                <a:lnTo>
                  <a:pt x="1523" y="690372"/>
                </a:lnTo>
                <a:lnTo>
                  <a:pt x="4571" y="691896"/>
                </a:lnTo>
                <a:lnTo>
                  <a:pt x="8462771" y="691896"/>
                </a:lnTo>
                <a:lnTo>
                  <a:pt x="8467343" y="690372"/>
                </a:lnTo>
                <a:lnTo>
                  <a:pt x="8468867" y="685800"/>
                </a:lnTo>
                <a:lnTo>
                  <a:pt x="10667" y="685800"/>
                </a:lnTo>
                <a:lnTo>
                  <a:pt x="4571" y="681228"/>
                </a:lnTo>
                <a:lnTo>
                  <a:pt x="10667" y="681228"/>
                </a:lnTo>
                <a:lnTo>
                  <a:pt x="10667" y="0"/>
                </a:lnTo>
                <a:close/>
              </a:path>
              <a:path w="8468995" h="692150">
                <a:moveTo>
                  <a:pt x="10667" y="681228"/>
                </a:moveTo>
                <a:lnTo>
                  <a:pt x="4571" y="681228"/>
                </a:lnTo>
                <a:lnTo>
                  <a:pt x="10667" y="685800"/>
                </a:lnTo>
                <a:lnTo>
                  <a:pt x="10667" y="681228"/>
                </a:lnTo>
                <a:close/>
              </a:path>
              <a:path w="8468995" h="692150">
                <a:moveTo>
                  <a:pt x="8458199" y="681228"/>
                </a:moveTo>
                <a:lnTo>
                  <a:pt x="10667" y="681228"/>
                </a:lnTo>
                <a:lnTo>
                  <a:pt x="10667" y="685800"/>
                </a:lnTo>
                <a:lnTo>
                  <a:pt x="8458199" y="685800"/>
                </a:lnTo>
                <a:lnTo>
                  <a:pt x="8458199" y="681228"/>
                </a:lnTo>
                <a:close/>
              </a:path>
              <a:path w="8468995" h="692150">
                <a:moveTo>
                  <a:pt x="8468867" y="0"/>
                </a:moveTo>
                <a:lnTo>
                  <a:pt x="8458199" y="0"/>
                </a:lnTo>
                <a:lnTo>
                  <a:pt x="8458199" y="685800"/>
                </a:lnTo>
                <a:lnTo>
                  <a:pt x="8462771" y="681228"/>
                </a:lnTo>
                <a:lnTo>
                  <a:pt x="8468867" y="681228"/>
                </a:lnTo>
                <a:lnTo>
                  <a:pt x="8468867" y="0"/>
                </a:lnTo>
                <a:close/>
              </a:path>
              <a:path w="8468995" h="692150">
                <a:moveTo>
                  <a:pt x="8468867" y="681228"/>
                </a:moveTo>
                <a:lnTo>
                  <a:pt x="8462771" y="681228"/>
                </a:lnTo>
                <a:lnTo>
                  <a:pt x="8458199" y="685800"/>
                </a:lnTo>
                <a:lnTo>
                  <a:pt x="8468867" y="685800"/>
                </a:lnTo>
                <a:lnTo>
                  <a:pt x="8468867" y="68122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2264" y="2051481"/>
            <a:ext cx="8164195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 B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te:</a:t>
            </a:r>
            <a:endParaRPr sz="1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2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2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ect.</a:t>
            </a:r>
            <a:endParaRPr sz="1800">
              <a:latin typeface="Arial"/>
              <a:cs typeface="Arial"/>
            </a:endParaRPr>
          </a:p>
          <a:p>
            <a:pPr marL="469900" marR="5080" algn="just">
              <a:lnSpc>
                <a:spcPct val="100000"/>
              </a:lnSpc>
              <a:spcBef>
                <a:spcPts val="1195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also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con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b="1" dirty="0">
                <a:latin typeface="Arial"/>
                <a:cs typeface="Arial"/>
              </a:rPr>
              <a:t>String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vice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ell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constants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te.</a:t>
            </a:r>
            <a:endParaRPr sz="18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910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used?</a:t>
            </a:r>
            <a:endParaRPr sz="1800">
              <a:latin typeface="Arial"/>
              <a:cs typeface="Arial"/>
            </a:endParaRPr>
          </a:p>
          <a:p>
            <a:pPr marL="545465">
              <a:lnSpc>
                <a:spcPct val="100000"/>
              </a:lnSpc>
              <a:spcBef>
                <a:spcPts val="115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-1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8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-10" dirty="0">
                <a:latin typeface="Arial"/>
                <a:cs typeface="Arial"/>
              </a:rPr>
              <a:t>7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800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te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id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= 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800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te(“1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”)</a:t>
            </a:r>
            <a:r>
              <a:rPr sz="1800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nv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rting</a:t>
            </a:r>
            <a:r>
              <a:rPr sz="18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Stri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g to a B</a:t>
            </a:r>
            <a:r>
              <a:rPr sz="1800" spc="-2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te</a:t>
            </a:r>
            <a:r>
              <a:rPr sz="1800" spc="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solidFill>
                  <a:srgbClr val="002060"/>
                </a:solidFill>
                <a:latin typeface="Arial"/>
                <a:cs typeface="Arial"/>
              </a:rPr>
              <a:t>(or)</a:t>
            </a:r>
            <a:endParaRPr sz="1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800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te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id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= 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1800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te(1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r>
              <a:rPr sz="1800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nv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rting</a:t>
            </a:r>
            <a:r>
              <a:rPr sz="18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rimitive to a B</a:t>
            </a:r>
            <a:r>
              <a:rPr sz="1800" spc="-2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te</a:t>
            </a:r>
            <a:r>
              <a:rPr sz="18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>
                <a:cs typeface="Arial"/>
              </a:rPr>
              <a:t>Short</a:t>
            </a:r>
            <a:r>
              <a:rPr sz="4000" spc="-20" dirty="0">
                <a:cs typeface="Arial"/>
              </a:rPr>
              <a:t> </a:t>
            </a:r>
            <a:r>
              <a:rPr sz="4000" spc="-65" dirty="0">
                <a:cs typeface="Arial"/>
              </a:rPr>
              <a:t>W</a:t>
            </a:r>
            <a:r>
              <a:rPr sz="4000" dirty="0">
                <a:cs typeface="Arial"/>
              </a:rPr>
              <a:t>rap</a:t>
            </a:r>
            <a:r>
              <a:rPr sz="4000" spc="5" dirty="0">
                <a:cs typeface="Arial"/>
              </a:rPr>
              <a:t>p</a:t>
            </a:r>
            <a:r>
              <a:rPr sz="4000" dirty="0">
                <a:cs typeface="Arial"/>
              </a:rPr>
              <a:t>er</a:t>
            </a:r>
            <a:r>
              <a:rPr sz="4000" spc="-15" dirty="0">
                <a:cs typeface="Arial"/>
              </a:rPr>
              <a:t> </a:t>
            </a:r>
            <a:r>
              <a:rPr sz="4000" dirty="0">
                <a:cs typeface="Arial"/>
              </a:rPr>
              <a:t>C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asses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81227" y="3729228"/>
            <a:ext cx="8773795" cy="157480"/>
          </a:xfrm>
          <a:custGeom>
            <a:avLst/>
            <a:gdLst/>
            <a:ahLst/>
            <a:cxnLst/>
            <a:rect l="l" t="t" r="r" b="b"/>
            <a:pathLst>
              <a:path w="8773795" h="157479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56971"/>
                </a:lnTo>
                <a:lnTo>
                  <a:pt x="4572" y="156971"/>
                </a:lnTo>
                <a:lnTo>
                  <a:pt x="4572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157479">
                <a:moveTo>
                  <a:pt x="8767572" y="4571"/>
                </a:moveTo>
                <a:lnTo>
                  <a:pt x="8767572" y="156971"/>
                </a:lnTo>
                <a:lnTo>
                  <a:pt x="8773667" y="156971"/>
                </a:lnTo>
                <a:lnTo>
                  <a:pt x="8773667" y="4571"/>
                </a:lnTo>
                <a:lnTo>
                  <a:pt x="8767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3733800"/>
            <a:ext cx="8762999" cy="15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227" y="3729228"/>
            <a:ext cx="8773795" cy="157480"/>
          </a:xfrm>
          <a:custGeom>
            <a:avLst/>
            <a:gdLst/>
            <a:ahLst/>
            <a:cxnLst/>
            <a:rect l="l" t="t" r="r" b="b"/>
            <a:pathLst>
              <a:path w="8773795" h="157479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56971"/>
                </a:lnTo>
                <a:lnTo>
                  <a:pt x="10667" y="156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157479">
                <a:moveTo>
                  <a:pt x="8762999" y="4571"/>
                </a:moveTo>
                <a:lnTo>
                  <a:pt x="8762999" y="156971"/>
                </a:lnTo>
                <a:lnTo>
                  <a:pt x="8773667" y="156971"/>
                </a:lnTo>
                <a:lnTo>
                  <a:pt x="8773667" y="10667"/>
                </a:lnTo>
                <a:lnTo>
                  <a:pt x="8767571" y="10667"/>
                </a:lnTo>
                <a:lnTo>
                  <a:pt x="8762999" y="4571"/>
                </a:lnTo>
                <a:close/>
              </a:path>
              <a:path w="8773795" h="157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773795" h="157479">
                <a:moveTo>
                  <a:pt x="8762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762999" y="10667"/>
                </a:lnTo>
                <a:lnTo>
                  <a:pt x="8762999" y="4571"/>
                </a:lnTo>
                <a:close/>
              </a:path>
              <a:path w="8773795" h="157479">
                <a:moveTo>
                  <a:pt x="8773667" y="4571"/>
                </a:moveTo>
                <a:lnTo>
                  <a:pt x="8762999" y="4571"/>
                </a:lnTo>
                <a:lnTo>
                  <a:pt x="8767571" y="10667"/>
                </a:lnTo>
                <a:lnTo>
                  <a:pt x="8773667" y="10667"/>
                </a:lnTo>
                <a:lnTo>
                  <a:pt x="8773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227" y="3886200"/>
            <a:ext cx="8773795" cy="654050"/>
          </a:xfrm>
          <a:custGeom>
            <a:avLst/>
            <a:gdLst/>
            <a:ahLst/>
            <a:cxnLst/>
            <a:rect l="l" t="t" r="r" b="b"/>
            <a:pathLst>
              <a:path w="8773795" h="654050">
                <a:moveTo>
                  <a:pt x="4572" y="0"/>
                </a:moveTo>
                <a:lnTo>
                  <a:pt x="0" y="0"/>
                </a:lnTo>
                <a:lnTo>
                  <a:pt x="0" y="649224"/>
                </a:lnTo>
                <a:lnTo>
                  <a:pt x="1523" y="652272"/>
                </a:lnTo>
                <a:lnTo>
                  <a:pt x="4571" y="653796"/>
                </a:lnTo>
                <a:lnTo>
                  <a:pt x="8767571" y="653796"/>
                </a:lnTo>
                <a:lnTo>
                  <a:pt x="8772143" y="652272"/>
                </a:lnTo>
                <a:lnTo>
                  <a:pt x="8773667" y="649224"/>
                </a:lnTo>
                <a:lnTo>
                  <a:pt x="4572" y="649224"/>
                </a:lnTo>
                <a:lnTo>
                  <a:pt x="4572" y="0"/>
                </a:lnTo>
                <a:close/>
              </a:path>
              <a:path w="8773795" h="654050">
                <a:moveTo>
                  <a:pt x="8773667" y="0"/>
                </a:moveTo>
                <a:lnTo>
                  <a:pt x="8767572" y="0"/>
                </a:lnTo>
                <a:lnTo>
                  <a:pt x="8767572" y="649224"/>
                </a:lnTo>
                <a:lnTo>
                  <a:pt x="8773667" y="649224"/>
                </a:lnTo>
                <a:lnTo>
                  <a:pt x="8773667" y="0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3886200"/>
            <a:ext cx="8762999" cy="6492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227" y="3886200"/>
            <a:ext cx="8773795" cy="654050"/>
          </a:xfrm>
          <a:custGeom>
            <a:avLst/>
            <a:gdLst/>
            <a:ahLst/>
            <a:cxnLst/>
            <a:rect l="l" t="t" r="r" b="b"/>
            <a:pathLst>
              <a:path w="8773795" h="654050">
                <a:moveTo>
                  <a:pt x="10667" y="0"/>
                </a:moveTo>
                <a:lnTo>
                  <a:pt x="0" y="0"/>
                </a:lnTo>
                <a:lnTo>
                  <a:pt x="0" y="649224"/>
                </a:lnTo>
                <a:lnTo>
                  <a:pt x="1523" y="652272"/>
                </a:lnTo>
                <a:lnTo>
                  <a:pt x="4571" y="653796"/>
                </a:lnTo>
                <a:lnTo>
                  <a:pt x="8767571" y="653796"/>
                </a:lnTo>
                <a:lnTo>
                  <a:pt x="8772143" y="652272"/>
                </a:lnTo>
                <a:lnTo>
                  <a:pt x="8773667" y="649224"/>
                </a:lnTo>
                <a:lnTo>
                  <a:pt x="10667" y="649224"/>
                </a:lnTo>
                <a:lnTo>
                  <a:pt x="4571" y="643128"/>
                </a:lnTo>
                <a:lnTo>
                  <a:pt x="10667" y="643128"/>
                </a:lnTo>
                <a:lnTo>
                  <a:pt x="10667" y="0"/>
                </a:lnTo>
                <a:close/>
              </a:path>
              <a:path w="8773795" h="654050">
                <a:moveTo>
                  <a:pt x="10667" y="643128"/>
                </a:moveTo>
                <a:lnTo>
                  <a:pt x="4571" y="643128"/>
                </a:lnTo>
                <a:lnTo>
                  <a:pt x="10667" y="649224"/>
                </a:lnTo>
                <a:lnTo>
                  <a:pt x="10667" y="643128"/>
                </a:lnTo>
                <a:close/>
              </a:path>
              <a:path w="8773795" h="654050">
                <a:moveTo>
                  <a:pt x="8762999" y="643128"/>
                </a:moveTo>
                <a:lnTo>
                  <a:pt x="10667" y="643128"/>
                </a:lnTo>
                <a:lnTo>
                  <a:pt x="10667" y="649224"/>
                </a:lnTo>
                <a:lnTo>
                  <a:pt x="8762999" y="649224"/>
                </a:lnTo>
                <a:lnTo>
                  <a:pt x="8762999" y="643128"/>
                </a:lnTo>
                <a:close/>
              </a:path>
              <a:path w="8773795" h="654050">
                <a:moveTo>
                  <a:pt x="8773667" y="0"/>
                </a:moveTo>
                <a:lnTo>
                  <a:pt x="8762999" y="0"/>
                </a:lnTo>
                <a:lnTo>
                  <a:pt x="8762999" y="649224"/>
                </a:lnTo>
                <a:lnTo>
                  <a:pt x="8767571" y="643128"/>
                </a:lnTo>
                <a:lnTo>
                  <a:pt x="8773667" y="643128"/>
                </a:lnTo>
                <a:lnTo>
                  <a:pt x="8773667" y="0"/>
                </a:lnTo>
                <a:close/>
              </a:path>
              <a:path w="8773795" h="654050">
                <a:moveTo>
                  <a:pt x="8773667" y="643128"/>
                </a:moveTo>
                <a:lnTo>
                  <a:pt x="8767571" y="643128"/>
                </a:lnTo>
                <a:lnTo>
                  <a:pt x="8762999" y="649224"/>
                </a:lnTo>
                <a:lnTo>
                  <a:pt x="8773667" y="649224"/>
                </a:lnTo>
                <a:lnTo>
                  <a:pt x="8773667" y="64312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6135" y="2051481"/>
            <a:ext cx="8481060" cy="449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 Sh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rt:</a:t>
            </a:r>
            <a:endParaRPr sz="1800">
              <a:latin typeface="Arial"/>
              <a:cs typeface="Arial"/>
            </a:endParaRPr>
          </a:p>
          <a:p>
            <a:pPr marL="545465">
              <a:lnSpc>
                <a:spcPct val="100000"/>
              </a:lnSpc>
              <a:spcBef>
                <a:spcPts val="12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short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ect.</a:t>
            </a:r>
            <a:endParaRPr sz="1800">
              <a:latin typeface="Arial"/>
              <a:cs typeface="Arial"/>
            </a:endParaRPr>
          </a:p>
          <a:p>
            <a:pPr marL="545465" marR="144145">
              <a:lnSpc>
                <a:spcPct val="100000"/>
              </a:lnSpc>
              <a:spcBef>
                <a:spcPts val="1195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also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con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short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String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vice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ell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constants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sef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ds.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ful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s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ort.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used?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5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7</a:t>
            </a:r>
            <a:r>
              <a:rPr sz="1800" b="1" spc="-10" dirty="0">
                <a:latin typeface="Arial"/>
                <a:cs typeface="Arial"/>
              </a:rPr>
              <a:t>6</a:t>
            </a:r>
            <a:r>
              <a:rPr sz="1800" b="1" dirty="0">
                <a:latin typeface="Arial"/>
                <a:cs typeface="Arial"/>
              </a:rPr>
              <a:t>8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7</a:t>
            </a:r>
            <a:r>
              <a:rPr sz="1800" b="1" spc="-10" dirty="0">
                <a:latin typeface="Arial"/>
                <a:cs typeface="Arial"/>
              </a:rPr>
              <a:t>6</a:t>
            </a:r>
            <a:r>
              <a:rPr sz="1800" b="1" dirty="0">
                <a:latin typeface="Arial"/>
                <a:cs typeface="Arial"/>
              </a:rPr>
              <a:t>7.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6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  <a:p>
            <a:pPr marL="54546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Sh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rt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d =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ew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Sh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rt(“12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6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1”)</a:t>
            </a:r>
            <a:r>
              <a:rPr sz="1800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nv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rting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Stri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S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ort </a:t>
            </a:r>
            <a:r>
              <a:rPr sz="18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1002665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(or)</a:t>
            </a:r>
            <a:endParaRPr sz="1800">
              <a:latin typeface="Arial"/>
              <a:cs typeface="Arial"/>
            </a:endParaRPr>
          </a:p>
          <a:p>
            <a:pPr marL="545465" marR="543560">
              <a:lnSpc>
                <a:spcPct val="100000"/>
              </a:lnSpc>
              <a:spcBef>
                <a:spcPts val="1200"/>
              </a:spcBef>
              <a:tabLst>
                <a:tab pos="6024245" algn="l"/>
              </a:tabLst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Sh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rt s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ry</a:t>
            </a:r>
            <a:r>
              <a:rPr sz="1800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ew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Sh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rt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(1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6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7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);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Co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verti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s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ort	pr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mitive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to a Sh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rt </a:t>
            </a:r>
            <a:r>
              <a:rPr sz="1800" spc="-3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spc="-1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>
                <a:cs typeface="Arial"/>
              </a:rPr>
              <a:t>C</a:t>
            </a:r>
            <a:r>
              <a:rPr sz="4000" spc="5" dirty="0">
                <a:cs typeface="Arial"/>
              </a:rPr>
              <a:t>h</a:t>
            </a:r>
            <a:r>
              <a:rPr sz="4000" dirty="0">
                <a:cs typeface="Arial"/>
              </a:rPr>
              <a:t>ar</a:t>
            </a:r>
            <a:r>
              <a:rPr sz="4000" spc="5" dirty="0">
                <a:cs typeface="Arial"/>
              </a:rPr>
              <a:t>a</a:t>
            </a:r>
            <a:r>
              <a:rPr sz="4000" dirty="0">
                <a:cs typeface="Arial"/>
              </a:rPr>
              <a:t>cter</a:t>
            </a:r>
            <a:r>
              <a:rPr sz="4000" spc="-30" dirty="0">
                <a:cs typeface="Arial"/>
              </a:rPr>
              <a:t> </a:t>
            </a:r>
            <a:r>
              <a:rPr sz="4000" spc="-65" dirty="0">
                <a:cs typeface="Arial"/>
              </a:rPr>
              <a:t>W</a:t>
            </a:r>
            <a:r>
              <a:rPr sz="4000" dirty="0">
                <a:cs typeface="Arial"/>
              </a:rPr>
              <a:t>rap</a:t>
            </a:r>
            <a:r>
              <a:rPr sz="4000" spc="5" dirty="0">
                <a:cs typeface="Arial"/>
              </a:rPr>
              <a:t>p</a:t>
            </a:r>
            <a:r>
              <a:rPr sz="4000" dirty="0">
                <a:cs typeface="Arial"/>
              </a:rPr>
              <a:t>er</a:t>
            </a:r>
            <a:r>
              <a:rPr sz="4000" spc="-15" dirty="0">
                <a:cs typeface="Arial"/>
              </a:rPr>
              <a:t> </a:t>
            </a:r>
            <a:r>
              <a:rPr sz="4000" dirty="0">
                <a:cs typeface="Arial"/>
              </a:rPr>
              <a:t>C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0827" y="4149852"/>
            <a:ext cx="7021195" cy="657225"/>
          </a:xfrm>
          <a:custGeom>
            <a:avLst/>
            <a:gdLst/>
            <a:ahLst/>
            <a:cxnLst/>
            <a:rect l="l" t="t" r="r" b="b"/>
            <a:pathLst>
              <a:path w="7021195" h="657225">
                <a:moveTo>
                  <a:pt x="7014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7014971" y="656843"/>
                </a:lnTo>
                <a:lnTo>
                  <a:pt x="7019543" y="655319"/>
                </a:lnTo>
                <a:lnTo>
                  <a:pt x="7021067" y="650747"/>
                </a:lnTo>
                <a:lnTo>
                  <a:pt x="4572" y="650747"/>
                </a:lnTo>
                <a:lnTo>
                  <a:pt x="4572" y="4571"/>
                </a:lnTo>
                <a:lnTo>
                  <a:pt x="7021067" y="4571"/>
                </a:lnTo>
                <a:lnTo>
                  <a:pt x="7019543" y="1523"/>
                </a:lnTo>
                <a:lnTo>
                  <a:pt x="7014971" y="0"/>
                </a:lnTo>
                <a:close/>
              </a:path>
              <a:path w="7021195" h="657225">
                <a:moveTo>
                  <a:pt x="7014972" y="4571"/>
                </a:moveTo>
                <a:lnTo>
                  <a:pt x="7014972" y="650747"/>
                </a:lnTo>
                <a:lnTo>
                  <a:pt x="7021067" y="650747"/>
                </a:lnTo>
                <a:lnTo>
                  <a:pt x="7021067" y="4571"/>
                </a:lnTo>
                <a:lnTo>
                  <a:pt x="7014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4154423"/>
            <a:ext cx="7010399" cy="646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0827" y="4149852"/>
            <a:ext cx="7021195" cy="657225"/>
          </a:xfrm>
          <a:custGeom>
            <a:avLst/>
            <a:gdLst/>
            <a:ahLst/>
            <a:cxnLst/>
            <a:rect l="l" t="t" r="r" b="b"/>
            <a:pathLst>
              <a:path w="7021195" h="657225">
                <a:moveTo>
                  <a:pt x="7014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0747"/>
                </a:lnTo>
                <a:lnTo>
                  <a:pt x="1523" y="655319"/>
                </a:lnTo>
                <a:lnTo>
                  <a:pt x="4571" y="656843"/>
                </a:lnTo>
                <a:lnTo>
                  <a:pt x="7014971" y="656843"/>
                </a:lnTo>
                <a:lnTo>
                  <a:pt x="7019543" y="655319"/>
                </a:lnTo>
                <a:lnTo>
                  <a:pt x="7021067" y="650747"/>
                </a:lnTo>
                <a:lnTo>
                  <a:pt x="10667" y="650747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021067" y="4571"/>
                </a:lnTo>
                <a:lnTo>
                  <a:pt x="7019543" y="1523"/>
                </a:lnTo>
                <a:lnTo>
                  <a:pt x="7014971" y="0"/>
                </a:lnTo>
                <a:close/>
              </a:path>
              <a:path w="7021195" h="657225">
                <a:moveTo>
                  <a:pt x="10667" y="646175"/>
                </a:moveTo>
                <a:lnTo>
                  <a:pt x="4571" y="646175"/>
                </a:lnTo>
                <a:lnTo>
                  <a:pt x="10667" y="650747"/>
                </a:lnTo>
                <a:lnTo>
                  <a:pt x="10667" y="646175"/>
                </a:lnTo>
                <a:close/>
              </a:path>
              <a:path w="7021195" h="657225">
                <a:moveTo>
                  <a:pt x="7010399" y="646175"/>
                </a:moveTo>
                <a:lnTo>
                  <a:pt x="10667" y="646175"/>
                </a:lnTo>
                <a:lnTo>
                  <a:pt x="10667" y="650747"/>
                </a:lnTo>
                <a:lnTo>
                  <a:pt x="7010399" y="650747"/>
                </a:lnTo>
                <a:lnTo>
                  <a:pt x="7010399" y="646175"/>
                </a:lnTo>
                <a:close/>
              </a:path>
              <a:path w="7021195" h="657225">
                <a:moveTo>
                  <a:pt x="7010399" y="4571"/>
                </a:moveTo>
                <a:lnTo>
                  <a:pt x="7010399" y="650747"/>
                </a:lnTo>
                <a:lnTo>
                  <a:pt x="7014971" y="646175"/>
                </a:lnTo>
                <a:lnTo>
                  <a:pt x="7021067" y="646175"/>
                </a:lnTo>
                <a:lnTo>
                  <a:pt x="7021067" y="10667"/>
                </a:lnTo>
                <a:lnTo>
                  <a:pt x="7014971" y="10667"/>
                </a:lnTo>
                <a:lnTo>
                  <a:pt x="7010399" y="4571"/>
                </a:lnTo>
                <a:close/>
              </a:path>
              <a:path w="7021195" h="657225">
                <a:moveTo>
                  <a:pt x="7021067" y="646175"/>
                </a:moveTo>
                <a:lnTo>
                  <a:pt x="7014971" y="646175"/>
                </a:lnTo>
                <a:lnTo>
                  <a:pt x="7010399" y="650747"/>
                </a:lnTo>
                <a:lnTo>
                  <a:pt x="7021067" y="650747"/>
                </a:lnTo>
                <a:lnTo>
                  <a:pt x="7021067" y="646175"/>
                </a:lnTo>
                <a:close/>
              </a:path>
              <a:path w="70211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021195" h="657225">
                <a:moveTo>
                  <a:pt x="7010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010399" y="10667"/>
                </a:lnTo>
                <a:lnTo>
                  <a:pt x="7010399" y="4571"/>
                </a:lnTo>
                <a:close/>
              </a:path>
              <a:path w="7021195" h="657225">
                <a:moveTo>
                  <a:pt x="7021067" y="4571"/>
                </a:moveTo>
                <a:lnTo>
                  <a:pt x="7010399" y="4571"/>
                </a:lnTo>
                <a:lnTo>
                  <a:pt x="7014971" y="10667"/>
                </a:lnTo>
                <a:lnTo>
                  <a:pt x="7021067" y="10667"/>
                </a:lnTo>
                <a:lnTo>
                  <a:pt x="7021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788" y="2171953"/>
            <a:ext cx="7947025" cy="406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 Cha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195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ter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char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ect.</a:t>
            </a:r>
            <a:endParaRPr sz="1800">
              <a:latin typeface="Arial"/>
              <a:cs typeface="Arial"/>
            </a:endParaRPr>
          </a:p>
          <a:p>
            <a:pPr marL="469900" marR="333375" algn="just">
              <a:lnSpc>
                <a:spcPct val="100000"/>
              </a:lnSpc>
              <a:spcBef>
                <a:spcPts val="1200"/>
              </a:spcBef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also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termi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ch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</a:t>
            </a:r>
            <a:r>
              <a:rPr sz="1800" spc="65" dirty="0">
                <a:latin typeface="Arial"/>
                <a:cs typeface="Arial"/>
              </a:rPr>
              <a:t>r</a:t>
            </a:r>
            <a:r>
              <a:rPr sz="1800" spc="-40" dirty="0">
                <a:latin typeface="Arial"/>
                <a:cs typeface="Arial"/>
              </a:rPr>
              <a:t>’</a:t>
            </a:r>
            <a:r>
              <a:rPr sz="1800" dirty="0">
                <a:latin typeface="Arial"/>
                <a:cs typeface="Arial"/>
              </a:rPr>
              <a:t>s cate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(lo</a:t>
            </a:r>
            <a:r>
              <a:rPr sz="1800" spc="-2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ase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etc.) 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verti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racters from 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rcase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erc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550">
              <a:latin typeface="Times New Roman"/>
              <a:cs typeface="Times New Roman"/>
            </a:endParaRPr>
          </a:p>
          <a:p>
            <a:pPr marL="1155700" marR="550545">
              <a:lnSpc>
                <a:spcPct val="100000"/>
              </a:lnSpc>
              <a:tabLst>
                <a:tab pos="3542029" algn="l"/>
              </a:tabLst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cters	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‘a’,</a:t>
            </a:r>
            <a:r>
              <a:rPr sz="1800" b="1" spc="-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‘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’,</a:t>
            </a:r>
            <a:r>
              <a:rPr sz="1800" b="1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‘5’,</a:t>
            </a:r>
            <a:r>
              <a:rPr sz="1800" b="1" spc="-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‘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?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’,</a:t>
            </a:r>
            <a:r>
              <a:rPr sz="1800" b="1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‘</a:t>
            </a:r>
            <a:r>
              <a:rPr sz="1800" b="1" spc="-145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’</a:t>
            </a:r>
            <a:r>
              <a:rPr sz="1800" b="1" spc="-5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nted 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cter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  <a:p>
            <a:pPr marL="469900" marR="153670">
              <a:lnSpc>
                <a:spcPct val="100000"/>
              </a:lnSpc>
              <a:spcBef>
                <a:spcPts val="1195"/>
              </a:spcBef>
              <a:tabLst>
                <a:tab pos="2534920" algn="l"/>
              </a:tabLst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ar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cter 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g =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w C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ar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cter(‘</a:t>
            </a:r>
            <a:r>
              <a:rPr sz="1800" spc="-14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’)</a:t>
            </a:r>
            <a:r>
              <a:rPr sz="1800" spc="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nv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rting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Prim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tive</a:t>
            </a:r>
            <a:r>
              <a:rPr sz="18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ch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 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spc="-2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pe</a:t>
            </a:r>
            <a:r>
              <a:rPr sz="18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to </a:t>
            </a:r>
            <a:r>
              <a:rPr sz="1800" spc="-3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 Ch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racter	o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j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ct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spc="-2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>
                <a:cs typeface="Arial"/>
              </a:rPr>
              <a:t>Boo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ean</a:t>
            </a:r>
            <a:r>
              <a:rPr sz="4000" spc="-35" dirty="0">
                <a:cs typeface="Arial"/>
              </a:rPr>
              <a:t> </a:t>
            </a:r>
            <a:r>
              <a:rPr sz="4000" spc="-65" dirty="0">
                <a:cs typeface="Arial"/>
              </a:rPr>
              <a:t>W</a:t>
            </a:r>
            <a:r>
              <a:rPr sz="4000" dirty="0">
                <a:cs typeface="Arial"/>
              </a:rPr>
              <a:t>ra</a:t>
            </a:r>
            <a:r>
              <a:rPr sz="4000" spc="5" dirty="0">
                <a:cs typeface="Arial"/>
              </a:rPr>
              <a:t>p</a:t>
            </a:r>
            <a:r>
              <a:rPr sz="4000" dirty="0">
                <a:cs typeface="Arial"/>
              </a:rPr>
              <a:t>per</a:t>
            </a:r>
            <a:r>
              <a:rPr sz="4000" spc="-15" dirty="0">
                <a:cs typeface="Arial"/>
              </a:rPr>
              <a:t> </a:t>
            </a:r>
            <a:r>
              <a:rPr sz="4000" dirty="0">
                <a:cs typeface="Arial"/>
              </a:rPr>
              <a:t>cl</a:t>
            </a:r>
            <a:r>
              <a:rPr sz="4000" spc="5" dirty="0">
                <a:cs typeface="Arial"/>
              </a:rPr>
              <a:t>a</a:t>
            </a:r>
            <a:r>
              <a:rPr sz="4000" dirty="0">
                <a:cs typeface="Arial"/>
              </a:rPr>
              <a:t>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64" y="2051481"/>
            <a:ext cx="8175625" cy="434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 Boo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n: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555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Boo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ect.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 also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b="1" dirty="0">
                <a:latin typeface="Arial"/>
                <a:cs typeface="Arial"/>
              </a:rPr>
              <a:t>con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469900" marR="70675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vice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versa, as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b="1" dirty="0">
                <a:latin typeface="Arial"/>
                <a:cs typeface="Arial"/>
              </a:rPr>
              <a:t>constants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ful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  <a:p>
            <a:pPr marL="469900" marR="59436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Bo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an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flag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= 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Bo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(“true”)</a:t>
            </a:r>
            <a:r>
              <a:rPr sz="1800" spc="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nv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rting</a:t>
            </a:r>
            <a:r>
              <a:rPr sz="18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Stri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g to a Bo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an </a:t>
            </a:r>
            <a:r>
              <a:rPr sz="1800" spc="-3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(or)</a:t>
            </a:r>
            <a:endParaRPr sz="1800">
              <a:latin typeface="Arial"/>
              <a:cs typeface="Arial"/>
            </a:endParaRPr>
          </a:p>
          <a:p>
            <a:pPr marL="469900" marR="517525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Bo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an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flag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= n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w</a:t>
            </a: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Bo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(true)</a:t>
            </a:r>
            <a:r>
              <a:rPr sz="1800" spc="-5" dirty="0">
                <a:solidFill>
                  <a:srgbClr val="002060"/>
                </a:solidFill>
                <a:latin typeface="Arial"/>
                <a:cs typeface="Arial"/>
              </a:rPr>
              <a:t>;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nv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rting</a:t>
            </a:r>
            <a:r>
              <a:rPr sz="18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b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mitive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 Bo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an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spc="-1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539"/>
            <a:ext cx="9052560" cy="660834"/>
          </a:xfrm>
          <a:prstGeom prst="rect">
            <a:avLst/>
          </a:prstGeom>
        </p:spPr>
        <p:txBody>
          <a:bodyPr vert="horz" wrap="square" lIns="0" tIns="44843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spc="-20" dirty="0"/>
              <a:t>Lend</a:t>
            </a:r>
            <a:r>
              <a:rPr sz="4000" spc="5" dirty="0"/>
              <a:t> </a:t>
            </a:r>
            <a:r>
              <a:rPr sz="4000" spc="-20" dirty="0"/>
              <a:t>a</a:t>
            </a:r>
            <a:r>
              <a:rPr sz="4000" spc="10" dirty="0"/>
              <a:t> </a:t>
            </a:r>
            <a:r>
              <a:rPr sz="4000" spc="-20" dirty="0"/>
              <a:t>Ha</a:t>
            </a:r>
            <a:r>
              <a:rPr sz="4000" spc="-30" dirty="0"/>
              <a:t>n</a:t>
            </a:r>
            <a:r>
              <a:rPr sz="4000" spc="-20" dirty="0"/>
              <a:t>d</a:t>
            </a:r>
            <a:r>
              <a:rPr sz="4000" spc="15" dirty="0"/>
              <a:t> </a:t>
            </a:r>
            <a:r>
              <a:rPr sz="4000" spc="-20" dirty="0"/>
              <a:t>–</a:t>
            </a:r>
            <a:r>
              <a:rPr sz="4000" spc="5" dirty="0"/>
              <a:t> </a:t>
            </a:r>
            <a:r>
              <a:rPr sz="4000" spc="-20" dirty="0"/>
              <a:t>Bo</a:t>
            </a:r>
            <a:r>
              <a:rPr sz="4000" spc="-30" dirty="0"/>
              <a:t>o</a:t>
            </a:r>
            <a:r>
              <a:rPr sz="4000" spc="-15" dirty="0"/>
              <a:t>lean</a:t>
            </a:r>
            <a:endParaRPr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47800" y="2057400"/>
            <a:ext cx="8000999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3227" y="2052828"/>
            <a:ext cx="8011795" cy="544195"/>
          </a:xfrm>
          <a:custGeom>
            <a:avLst/>
            <a:gdLst/>
            <a:ahLst/>
            <a:cxnLst/>
            <a:rect l="l" t="t" r="r" b="b"/>
            <a:pathLst>
              <a:path w="8011795" h="544194">
                <a:moveTo>
                  <a:pt x="7917179" y="0"/>
                </a:moveTo>
                <a:lnTo>
                  <a:pt x="94487" y="0"/>
                </a:lnTo>
                <a:lnTo>
                  <a:pt x="83819" y="1523"/>
                </a:lnTo>
                <a:lnTo>
                  <a:pt x="41147" y="16763"/>
                </a:lnTo>
                <a:lnTo>
                  <a:pt x="7619" y="57911"/>
                </a:lnTo>
                <a:lnTo>
                  <a:pt x="0" y="449579"/>
                </a:lnTo>
                <a:lnTo>
                  <a:pt x="1523" y="460247"/>
                </a:lnTo>
                <a:lnTo>
                  <a:pt x="16763" y="502919"/>
                </a:lnTo>
                <a:lnTo>
                  <a:pt x="57911" y="536447"/>
                </a:lnTo>
                <a:lnTo>
                  <a:pt x="94487" y="544067"/>
                </a:lnTo>
                <a:lnTo>
                  <a:pt x="7917179" y="544067"/>
                </a:lnTo>
                <a:lnTo>
                  <a:pt x="7927847" y="542543"/>
                </a:lnTo>
                <a:lnTo>
                  <a:pt x="7946135" y="539495"/>
                </a:lnTo>
                <a:lnTo>
                  <a:pt x="7949946" y="537971"/>
                </a:lnTo>
                <a:lnTo>
                  <a:pt x="7933944" y="537971"/>
                </a:lnTo>
                <a:lnTo>
                  <a:pt x="77724" y="536447"/>
                </a:lnTo>
                <a:lnTo>
                  <a:pt x="65532" y="533399"/>
                </a:lnTo>
                <a:lnTo>
                  <a:pt x="62484" y="531875"/>
                </a:lnTo>
                <a:lnTo>
                  <a:pt x="57912" y="530351"/>
                </a:lnTo>
                <a:lnTo>
                  <a:pt x="48768" y="525779"/>
                </a:lnTo>
                <a:lnTo>
                  <a:pt x="47244" y="524255"/>
                </a:lnTo>
                <a:lnTo>
                  <a:pt x="44196" y="522731"/>
                </a:lnTo>
                <a:lnTo>
                  <a:pt x="42672" y="521207"/>
                </a:lnTo>
                <a:lnTo>
                  <a:pt x="39624" y="519683"/>
                </a:lnTo>
                <a:lnTo>
                  <a:pt x="24384" y="504443"/>
                </a:lnTo>
                <a:lnTo>
                  <a:pt x="22860" y="504443"/>
                </a:lnTo>
                <a:lnTo>
                  <a:pt x="22860" y="501395"/>
                </a:lnTo>
                <a:lnTo>
                  <a:pt x="21336" y="499871"/>
                </a:lnTo>
                <a:lnTo>
                  <a:pt x="19812" y="499871"/>
                </a:lnTo>
                <a:lnTo>
                  <a:pt x="19812" y="496823"/>
                </a:lnTo>
                <a:lnTo>
                  <a:pt x="18288" y="495299"/>
                </a:lnTo>
                <a:lnTo>
                  <a:pt x="16764" y="495299"/>
                </a:lnTo>
                <a:lnTo>
                  <a:pt x="16764" y="492251"/>
                </a:lnTo>
                <a:lnTo>
                  <a:pt x="15240" y="492251"/>
                </a:lnTo>
                <a:lnTo>
                  <a:pt x="15240" y="489203"/>
                </a:lnTo>
                <a:lnTo>
                  <a:pt x="13716" y="489203"/>
                </a:lnTo>
                <a:lnTo>
                  <a:pt x="13716" y="486155"/>
                </a:lnTo>
                <a:lnTo>
                  <a:pt x="12192" y="486155"/>
                </a:lnTo>
                <a:lnTo>
                  <a:pt x="12192" y="481583"/>
                </a:lnTo>
                <a:lnTo>
                  <a:pt x="10668" y="481583"/>
                </a:lnTo>
                <a:lnTo>
                  <a:pt x="10668" y="478535"/>
                </a:lnTo>
                <a:lnTo>
                  <a:pt x="9144" y="478535"/>
                </a:lnTo>
                <a:lnTo>
                  <a:pt x="9144" y="472439"/>
                </a:lnTo>
                <a:lnTo>
                  <a:pt x="7620" y="472439"/>
                </a:lnTo>
                <a:lnTo>
                  <a:pt x="7620" y="466343"/>
                </a:lnTo>
                <a:lnTo>
                  <a:pt x="6096" y="466343"/>
                </a:lnTo>
                <a:lnTo>
                  <a:pt x="6096" y="449579"/>
                </a:lnTo>
                <a:lnTo>
                  <a:pt x="4572" y="449579"/>
                </a:lnTo>
                <a:lnTo>
                  <a:pt x="4572" y="94487"/>
                </a:lnTo>
                <a:lnTo>
                  <a:pt x="6096" y="77723"/>
                </a:lnTo>
                <a:lnTo>
                  <a:pt x="9144" y="65531"/>
                </a:lnTo>
                <a:lnTo>
                  <a:pt x="10668" y="62483"/>
                </a:lnTo>
                <a:lnTo>
                  <a:pt x="12192" y="57911"/>
                </a:lnTo>
                <a:lnTo>
                  <a:pt x="16764" y="48767"/>
                </a:lnTo>
                <a:lnTo>
                  <a:pt x="18288" y="47243"/>
                </a:lnTo>
                <a:lnTo>
                  <a:pt x="19812" y="44195"/>
                </a:lnTo>
                <a:lnTo>
                  <a:pt x="21336" y="42671"/>
                </a:lnTo>
                <a:lnTo>
                  <a:pt x="22860" y="39623"/>
                </a:lnTo>
                <a:lnTo>
                  <a:pt x="39624" y="22859"/>
                </a:lnTo>
                <a:lnTo>
                  <a:pt x="42672" y="21335"/>
                </a:lnTo>
                <a:lnTo>
                  <a:pt x="44196" y="19811"/>
                </a:lnTo>
                <a:lnTo>
                  <a:pt x="47244" y="18287"/>
                </a:lnTo>
                <a:lnTo>
                  <a:pt x="48768" y="16763"/>
                </a:lnTo>
                <a:lnTo>
                  <a:pt x="57912" y="12191"/>
                </a:lnTo>
                <a:lnTo>
                  <a:pt x="62484" y="10667"/>
                </a:lnTo>
                <a:lnTo>
                  <a:pt x="65532" y="9143"/>
                </a:lnTo>
                <a:lnTo>
                  <a:pt x="77724" y="6095"/>
                </a:lnTo>
                <a:lnTo>
                  <a:pt x="94488" y="4571"/>
                </a:lnTo>
                <a:lnTo>
                  <a:pt x="7944609" y="4571"/>
                </a:lnTo>
                <a:lnTo>
                  <a:pt x="7917179" y="0"/>
                </a:lnTo>
                <a:close/>
              </a:path>
              <a:path w="8011795" h="544194">
                <a:moveTo>
                  <a:pt x="7917180" y="4571"/>
                </a:moveTo>
                <a:lnTo>
                  <a:pt x="7933944" y="6095"/>
                </a:lnTo>
                <a:lnTo>
                  <a:pt x="7946136" y="9143"/>
                </a:lnTo>
                <a:lnTo>
                  <a:pt x="7949184" y="10667"/>
                </a:lnTo>
                <a:lnTo>
                  <a:pt x="7953756" y="12191"/>
                </a:lnTo>
                <a:lnTo>
                  <a:pt x="7962900" y="16763"/>
                </a:lnTo>
                <a:lnTo>
                  <a:pt x="7964424" y="18287"/>
                </a:lnTo>
                <a:lnTo>
                  <a:pt x="7967472" y="19811"/>
                </a:lnTo>
                <a:lnTo>
                  <a:pt x="7968996" y="21335"/>
                </a:lnTo>
                <a:lnTo>
                  <a:pt x="7972044" y="22859"/>
                </a:lnTo>
                <a:lnTo>
                  <a:pt x="7987284" y="38099"/>
                </a:lnTo>
                <a:lnTo>
                  <a:pt x="7987284" y="41147"/>
                </a:lnTo>
                <a:lnTo>
                  <a:pt x="7988808" y="41147"/>
                </a:lnTo>
                <a:lnTo>
                  <a:pt x="7991856" y="44195"/>
                </a:lnTo>
                <a:lnTo>
                  <a:pt x="7991856" y="47243"/>
                </a:lnTo>
                <a:lnTo>
                  <a:pt x="7993380" y="47243"/>
                </a:lnTo>
                <a:lnTo>
                  <a:pt x="7994904" y="48767"/>
                </a:lnTo>
                <a:lnTo>
                  <a:pt x="7994904" y="51815"/>
                </a:lnTo>
                <a:lnTo>
                  <a:pt x="7996428" y="51815"/>
                </a:lnTo>
                <a:lnTo>
                  <a:pt x="7996428" y="54863"/>
                </a:lnTo>
                <a:lnTo>
                  <a:pt x="7997952" y="54863"/>
                </a:lnTo>
                <a:lnTo>
                  <a:pt x="7997952" y="57911"/>
                </a:lnTo>
                <a:lnTo>
                  <a:pt x="7999476" y="57911"/>
                </a:lnTo>
                <a:lnTo>
                  <a:pt x="7999476" y="62483"/>
                </a:lnTo>
                <a:lnTo>
                  <a:pt x="8001000" y="62483"/>
                </a:lnTo>
                <a:lnTo>
                  <a:pt x="8001000" y="65531"/>
                </a:lnTo>
                <a:lnTo>
                  <a:pt x="8002524" y="65531"/>
                </a:lnTo>
                <a:lnTo>
                  <a:pt x="8002524" y="71627"/>
                </a:lnTo>
                <a:lnTo>
                  <a:pt x="8004048" y="71627"/>
                </a:lnTo>
                <a:lnTo>
                  <a:pt x="8004048" y="77723"/>
                </a:lnTo>
                <a:lnTo>
                  <a:pt x="8005572" y="77723"/>
                </a:lnTo>
                <a:lnTo>
                  <a:pt x="8004048" y="466343"/>
                </a:lnTo>
                <a:lnTo>
                  <a:pt x="8001000" y="478535"/>
                </a:lnTo>
                <a:lnTo>
                  <a:pt x="7999476" y="481583"/>
                </a:lnTo>
                <a:lnTo>
                  <a:pt x="7997952" y="486155"/>
                </a:lnTo>
                <a:lnTo>
                  <a:pt x="7993380" y="495299"/>
                </a:lnTo>
                <a:lnTo>
                  <a:pt x="7991856" y="496823"/>
                </a:lnTo>
                <a:lnTo>
                  <a:pt x="7990332" y="499871"/>
                </a:lnTo>
                <a:lnTo>
                  <a:pt x="7988808" y="501395"/>
                </a:lnTo>
                <a:lnTo>
                  <a:pt x="7987284" y="504443"/>
                </a:lnTo>
                <a:lnTo>
                  <a:pt x="7972044" y="519683"/>
                </a:lnTo>
                <a:lnTo>
                  <a:pt x="7968996" y="521207"/>
                </a:lnTo>
                <a:lnTo>
                  <a:pt x="7967471" y="522731"/>
                </a:lnTo>
                <a:lnTo>
                  <a:pt x="7964424" y="524255"/>
                </a:lnTo>
                <a:lnTo>
                  <a:pt x="7962900" y="525779"/>
                </a:lnTo>
                <a:lnTo>
                  <a:pt x="7953756" y="530351"/>
                </a:lnTo>
                <a:lnTo>
                  <a:pt x="7949183" y="531875"/>
                </a:lnTo>
                <a:lnTo>
                  <a:pt x="7946136" y="533399"/>
                </a:lnTo>
                <a:lnTo>
                  <a:pt x="7933944" y="536447"/>
                </a:lnTo>
                <a:lnTo>
                  <a:pt x="7933944" y="537971"/>
                </a:lnTo>
                <a:lnTo>
                  <a:pt x="7949946" y="537971"/>
                </a:lnTo>
                <a:lnTo>
                  <a:pt x="7953756" y="536447"/>
                </a:lnTo>
                <a:lnTo>
                  <a:pt x="7962900" y="531875"/>
                </a:lnTo>
                <a:lnTo>
                  <a:pt x="7970519" y="527303"/>
                </a:lnTo>
                <a:lnTo>
                  <a:pt x="7976616" y="521207"/>
                </a:lnTo>
                <a:lnTo>
                  <a:pt x="7984235" y="516635"/>
                </a:lnTo>
                <a:lnTo>
                  <a:pt x="7990331" y="509015"/>
                </a:lnTo>
                <a:lnTo>
                  <a:pt x="8004047" y="486155"/>
                </a:lnTo>
                <a:lnTo>
                  <a:pt x="8007095" y="477011"/>
                </a:lnTo>
                <a:lnTo>
                  <a:pt x="8011667" y="449579"/>
                </a:lnTo>
                <a:lnTo>
                  <a:pt x="8011667" y="94487"/>
                </a:lnTo>
                <a:lnTo>
                  <a:pt x="7999475" y="48767"/>
                </a:lnTo>
                <a:lnTo>
                  <a:pt x="7988807" y="35051"/>
                </a:lnTo>
                <a:lnTo>
                  <a:pt x="7984235" y="27431"/>
                </a:lnTo>
                <a:lnTo>
                  <a:pt x="7976615" y="21335"/>
                </a:lnTo>
                <a:lnTo>
                  <a:pt x="7953755" y="7619"/>
                </a:lnTo>
                <a:lnTo>
                  <a:pt x="7944611" y="4571"/>
                </a:lnTo>
                <a:lnTo>
                  <a:pt x="7917180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2057400"/>
            <a:ext cx="8000999" cy="53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3227" y="2052828"/>
            <a:ext cx="8011795" cy="544195"/>
          </a:xfrm>
          <a:custGeom>
            <a:avLst/>
            <a:gdLst/>
            <a:ahLst/>
            <a:cxnLst/>
            <a:rect l="l" t="t" r="r" b="b"/>
            <a:pathLst>
              <a:path w="8011795" h="544194">
                <a:moveTo>
                  <a:pt x="7917179" y="0"/>
                </a:moveTo>
                <a:lnTo>
                  <a:pt x="94487" y="0"/>
                </a:lnTo>
                <a:lnTo>
                  <a:pt x="83819" y="1523"/>
                </a:lnTo>
                <a:lnTo>
                  <a:pt x="41147" y="16763"/>
                </a:lnTo>
                <a:lnTo>
                  <a:pt x="7619" y="57911"/>
                </a:lnTo>
                <a:lnTo>
                  <a:pt x="0" y="94487"/>
                </a:lnTo>
                <a:lnTo>
                  <a:pt x="0" y="449579"/>
                </a:lnTo>
                <a:lnTo>
                  <a:pt x="12191" y="495299"/>
                </a:lnTo>
                <a:lnTo>
                  <a:pt x="57911" y="536447"/>
                </a:lnTo>
                <a:lnTo>
                  <a:pt x="94487" y="544067"/>
                </a:lnTo>
                <a:lnTo>
                  <a:pt x="7917179" y="544067"/>
                </a:lnTo>
                <a:lnTo>
                  <a:pt x="7927847" y="542543"/>
                </a:lnTo>
                <a:lnTo>
                  <a:pt x="7946135" y="539495"/>
                </a:lnTo>
                <a:lnTo>
                  <a:pt x="7953755" y="536447"/>
                </a:lnTo>
                <a:lnTo>
                  <a:pt x="7959851" y="533399"/>
                </a:lnTo>
                <a:lnTo>
                  <a:pt x="85343" y="533399"/>
                </a:lnTo>
                <a:lnTo>
                  <a:pt x="77723" y="531875"/>
                </a:lnTo>
                <a:lnTo>
                  <a:pt x="41147" y="515111"/>
                </a:lnTo>
                <a:lnTo>
                  <a:pt x="13715" y="473963"/>
                </a:lnTo>
                <a:lnTo>
                  <a:pt x="10667" y="458723"/>
                </a:lnTo>
                <a:lnTo>
                  <a:pt x="10667" y="85343"/>
                </a:lnTo>
                <a:lnTo>
                  <a:pt x="12191" y="77723"/>
                </a:lnTo>
                <a:lnTo>
                  <a:pt x="13715" y="68579"/>
                </a:lnTo>
                <a:lnTo>
                  <a:pt x="41147" y="28955"/>
                </a:lnTo>
                <a:lnTo>
                  <a:pt x="85343" y="10667"/>
                </a:lnTo>
                <a:lnTo>
                  <a:pt x="7958835" y="10667"/>
                </a:lnTo>
                <a:lnTo>
                  <a:pt x="7953755" y="7619"/>
                </a:lnTo>
                <a:lnTo>
                  <a:pt x="7944611" y="4571"/>
                </a:lnTo>
                <a:lnTo>
                  <a:pt x="7917179" y="0"/>
                </a:lnTo>
                <a:close/>
              </a:path>
              <a:path w="8011795" h="544194">
                <a:moveTo>
                  <a:pt x="7958835" y="10667"/>
                </a:moveTo>
                <a:lnTo>
                  <a:pt x="7926323" y="10667"/>
                </a:lnTo>
                <a:lnTo>
                  <a:pt x="7933943" y="12191"/>
                </a:lnTo>
                <a:lnTo>
                  <a:pt x="7943087" y="13715"/>
                </a:lnTo>
                <a:lnTo>
                  <a:pt x="7958327" y="19811"/>
                </a:lnTo>
                <a:lnTo>
                  <a:pt x="7987283" y="47243"/>
                </a:lnTo>
                <a:lnTo>
                  <a:pt x="8000999" y="85343"/>
                </a:lnTo>
                <a:lnTo>
                  <a:pt x="8000999" y="458723"/>
                </a:lnTo>
                <a:lnTo>
                  <a:pt x="7999475" y="466343"/>
                </a:lnTo>
                <a:lnTo>
                  <a:pt x="7997951" y="475487"/>
                </a:lnTo>
                <a:lnTo>
                  <a:pt x="7970519" y="515111"/>
                </a:lnTo>
                <a:lnTo>
                  <a:pt x="7926323" y="533399"/>
                </a:lnTo>
                <a:lnTo>
                  <a:pt x="7959851" y="533399"/>
                </a:lnTo>
                <a:lnTo>
                  <a:pt x="7962899" y="531875"/>
                </a:lnTo>
                <a:lnTo>
                  <a:pt x="7970519" y="527303"/>
                </a:lnTo>
                <a:lnTo>
                  <a:pt x="7976615" y="521207"/>
                </a:lnTo>
                <a:lnTo>
                  <a:pt x="7984235" y="516635"/>
                </a:lnTo>
                <a:lnTo>
                  <a:pt x="7990331" y="509015"/>
                </a:lnTo>
                <a:lnTo>
                  <a:pt x="8004047" y="486155"/>
                </a:lnTo>
                <a:lnTo>
                  <a:pt x="8007095" y="477011"/>
                </a:lnTo>
                <a:lnTo>
                  <a:pt x="8011667" y="449579"/>
                </a:lnTo>
                <a:lnTo>
                  <a:pt x="8011667" y="94487"/>
                </a:lnTo>
                <a:lnTo>
                  <a:pt x="7999475" y="48767"/>
                </a:lnTo>
                <a:lnTo>
                  <a:pt x="7988807" y="35051"/>
                </a:lnTo>
                <a:lnTo>
                  <a:pt x="7984235" y="27431"/>
                </a:lnTo>
                <a:lnTo>
                  <a:pt x="7976615" y="21335"/>
                </a:lnTo>
                <a:lnTo>
                  <a:pt x="7958835" y="10667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2025395"/>
            <a:ext cx="641604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8464" y="2101481"/>
            <a:ext cx="8099425" cy="310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700" marR="508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Refer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Ja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cume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ta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ion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cho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se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right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PI</a:t>
            </a:r>
            <a:r>
              <a:rPr sz="1600" b="1" spc="-65" dirty="0">
                <a:latin typeface="Arial"/>
                <a:cs typeface="Arial"/>
              </a:rPr>
              <a:t>’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ing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below exerci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AutoNum type="arabicPeriod"/>
              <a:tabLst>
                <a:tab pos="470534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jav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“</a:t>
            </a:r>
            <a:r>
              <a:rPr sz="1600" b="1" spc="-15" dirty="0">
                <a:latin typeface="Arial"/>
                <a:cs typeface="Arial"/>
              </a:rPr>
              <a:t>Bo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leanDem</a:t>
            </a:r>
            <a:r>
              <a:rPr sz="1600" b="1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”.</a:t>
            </a:r>
            <a:endParaRPr sz="1600">
              <a:latin typeface="Arial"/>
              <a:cs typeface="Arial"/>
            </a:endParaRPr>
          </a:p>
          <a:p>
            <a:pPr marL="469900" marR="600075" indent="-457200">
              <a:lnSpc>
                <a:spcPct val="100000"/>
              </a:lnSpc>
              <a:spcBef>
                <a:spcPts val="600"/>
              </a:spcBef>
              <a:buFont typeface="Arial"/>
              <a:buAutoNum type="arabicPeriod"/>
              <a:tabLst>
                <a:tab pos="470534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</a:t>
            </a:r>
            <a:r>
              <a:rPr sz="1600" spc="-5" dirty="0">
                <a:latin typeface="Arial"/>
                <a:cs typeface="Arial"/>
              </a:rPr>
              <a:t>d,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insid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</a:t>
            </a:r>
            <a:r>
              <a:rPr sz="1600" spc="-5" dirty="0">
                <a:latin typeface="Arial"/>
                <a:cs typeface="Arial"/>
              </a:rPr>
              <a:t>d,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-5" dirty="0">
                <a:latin typeface="Arial"/>
                <a:cs typeface="Arial"/>
              </a:rPr>
              <a:t> 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Boo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rapper 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cts,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1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2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alu</a:t>
            </a:r>
            <a:r>
              <a:rPr sz="1600" spc="-10" dirty="0">
                <a:latin typeface="Arial"/>
                <a:cs typeface="Arial"/>
              </a:rPr>
              <a:t>es true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respe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ti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Arial"/>
              <a:buAutoNum type="arabicPeriod"/>
              <a:tabLst>
                <a:tab pos="470534" algn="l"/>
              </a:tabLst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ement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c,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90"/>
              </a:spcBef>
            </a:pP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b</a:t>
            </a:r>
            <a:r>
              <a:rPr sz="1600" b="1" spc="-10" dirty="0">
                <a:latin typeface="Arial"/>
                <a:cs typeface="Arial"/>
              </a:rPr>
              <a:t>lem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#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1: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has</a:t>
            </a:r>
            <a:r>
              <a:rPr sz="1600" spc="-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1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2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needs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printed.</a:t>
            </a:r>
            <a:endParaRPr sz="1600">
              <a:latin typeface="Arial"/>
              <a:cs typeface="Arial"/>
            </a:endParaRPr>
          </a:p>
          <a:p>
            <a:pPr marL="695325" marR="344805" indent="-225425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latin typeface="Arial"/>
                <a:cs typeface="Arial"/>
              </a:rPr>
              <a:t>Expected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u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p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t: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“</a:t>
            </a:r>
            <a:r>
              <a:rPr sz="1600" spc="-20" dirty="0">
                <a:solidFill>
                  <a:srgbClr val="002060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he</a:t>
            </a:r>
            <a:r>
              <a:rPr sz="16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ha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 c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ode</a:t>
            </a:r>
            <a:r>
              <a:rPr sz="16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of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 v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1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”&lt;</a:t>
            </a:r>
            <a:r>
              <a:rPr sz="1600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ue&gt;</a:t>
            </a:r>
            <a:r>
              <a:rPr sz="1600" spc="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2060"/>
                </a:solidFill>
                <a:latin typeface="Arial"/>
                <a:cs typeface="Arial"/>
              </a:rPr>
              <a:t>&amp;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“The</a:t>
            </a:r>
            <a:r>
              <a:rPr sz="16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ha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h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 c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ode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of</a:t>
            </a:r>
            <a:r>
              <a:rPr sz="1600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al2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= ”&lt;</a:t>
            </a:r>
            <a:r>
              <a:rPr sz="1600" spc="-5" dirty="0">
                <a:solidFill>
                  <a:srgbClr val="002060"/>
                </a:solidFill>
                <a:latin typeface="Arial"/>
                <a:cs typeface="Arial"/>
              </a:rPr>
              <a:t>v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2060"/>
                </a:solidFill>
                <a:latin typeface="Arial"/>
                <a:cs typeface="Arial"/>
              </a:rPr>
              <a:t>ue&gt;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914400"/>
            <a:ext cx="53162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4000" dirty="0">
                <a:latin typeface="+mj-lt"/>
                <a:cs typeface="Verdana"/>
              </a:rPr>
              <a:t>Lend</a:t>
            </a:r>
            <a:r>
              <a:rPr sz="4000" spc="-30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a	Hand</a:t>
            </a:r>
            <a:r>
              <a:rPr sz="4000" spc="-25" dirty="0">
                <a:latin typeface="+mj-lt"/>
                <a:cs typeface="Verdana"/>
              </a:rPr>
              <a:t> </a:t>
            </a:r>
            <a:r>
              <a:rPr sz="4000" dirty="0">
                <a:latin typeface="+mj-lt"/>
                <a:cs typeface="Verdana"/>
              </a:rPr>
              <a:t>- So</a:t>
            </a:r>
            <a:r>
              <a:rPr sz="4000" spc="-10" dirty="0">
                <a:latin typeface="+mj-lt"/>
                <a:cs typeface="Verdana"/>
              </a:rPr>
              <a:t>l</a:t>
            </a:r>
            <a:r>
              <a:rPr sz="4000" dirty="0">
                <a:latin typeface="+mj-lt"/>
                <a:cs typeface="Verdana"/>
              </a:rPr>
              <a:t>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2810255"/>
            <a:ext cx="7162800" cy="1075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2427" y="2129028"/>
            <a:ext cx="3973195" cy="594360"/>
          </a:xfrm>
          <a:custGeom>
            <a:avLst/>
            <a:gdLst/>
            <a:ahLst/>
            <a:cxnLst/>
            <a:rect l="l" t="t" r="r" b="b"/>
            <a:pathLst>
              <a:path w="3973195" h="594360">
                <a:moveTo>
                  <a:pt x="396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3966971" y="594359"/>
                </a:lnTo>
                <a:lnTo>
                  <a:pt x="3971543" y="592835"/>
                </a:lnTo>
                <a:lnTo>
                  <a:pt x="3973067" y="589787"/>
                </a:lnTo>
                <a:lnTo>
                  <a:pt x="4572" y="589787"/>
                </a:lnTo>
                <a:lnTo>
                  <a:pt x="4572" y="4571"/>
                </a:lnTo>
                <a:lnTo>
                  <a:pt x="3973067" y="4571"/>
                </a:lnTo>
                <a:lnTo>
                  <a:pt x="3971543" y="1523"/>
                </a:lnTo>
                <a:lnTo>
                  <a:pt x="3966971" y="0"/>
                </a:lnTo>
                <a:close/>
              </a:path>
              <a:path w="3973195" h="594360">
                <a:moveTo>
                  <a:pt x="3966972" y="4571"/>
                </a:moveTo>
                <a:lnTo>
                  <a:pt x="3966972" y="589787"/>
                </a:lnTo>
                <a:lnTo>
                  <a:pt x="3973067" y="589787"/>
                </a:lnTo>
                <a:lnTo>
                  <a:pt x="3973067" y="4571"/>
                </a:lnTo>
                <a:lnTo>
                  <a:pt x="39669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2133600"/>
            <a:ext cx="3962399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2427" y="2129028"/>
            <a:ext cx="3973195" cy="594360"/>
          </a:xfrm>
          <a:custGeom>
            <a:avLst/>
            <a:gdLst/>
            <a:ahLst/>
            <a:cxnLst/>
            <a:rect l="l" t="t" r="r" b="b"/>
            <a:pathLst>
              <a:path w="3973195" h="594360">
                <a:moveTo>
                  <a:pt x="396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89787"/>
                </a:lnTo>
                <a:lnTo>
                  <a:pt x="1523" y="592835"/>
                </a:lnTo>
                <a:lnTo>
                  <a:pt x="4571" y="594359"/>
                </a:lnTo>
                <a:lnTo>
                  <a:pt x="3966971" y="594359"/>
                </a:lnTo>
                <a:lnTo>
                  <a:pt x="3971543" y="592835"/>
                </a:lnTo>
                <a:lnTo>
                  <a:pt x="3973067" y="589787"/>
                </a:lnTo>
                <a:lnTo>
                  <a:pt x="10667" y="589787"/>
                </a:lnTo>
                <a:lnTo>
                  <a:pt x="4571" y="585215"/>
                </a:lnTo>
                <a:lnTo>
                  <a:pt x="10667" y="58521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3973067" y="4571"/>
                </a:lnTo>
                <a:lnTo>
                  <a:pt x="3971543" y="1523"/>
                </a:lnTo>
                <a:lnTo>
                  <a:pt x="3966971" y="0"/>
                </a:lnTo>
                <a:close/>
              </a:path>
              <a:path w="3973195" h="594360">
                <a:moveTo>
                  <a:pt x="10667" y="585215"/>
                </a:moveTo>
                <a:lnTo>
                  <a:pt x="4571" y="585215"/>
                </a:lnTo>
                <a:lnTo>
                  <a:pt x="10667" y="589787"/>
                </a:lnTo>
                <a:lnTo>
                  <a:pt x="10667" y="585215"/>
                </a:lnTo>
                <a:close/>
              </a:path>
              <a:path w="3973195" h="594360">
                <a:moveTo>
                  <a:pt x="3962399" y="585215"/>
                </a:moveTo>
                <a:lnTo>
                  <a:pt x="10667" y="585215"/>
                </a:lnTo>
                <a:lnTo>
                  <a:pt x="10667" y="589787"/>
                </a:lnTo>
                <a:lnTo>
                  <a:pt x="3962399" y="589787"/>
                </a:lnTo>
                <a:lnTo>
                  <a:pt x="3962399" y="585215"/>
                </a:lnTo>
                <a:close/>
              </a:path>
              <a:path w="3973195" h="594360">
                <a:moveTo>
                  <a:pt x="3962399" y="4571"/>
                </a:moveTo>
                <a:lnTo>
                  <a:pt x="3962399" y="589787"/>
                </a:lnTo>
                <a:lnTo>
                  <a:pt x="3966971" y="585215"/>
                </a:lnTo>
                <a:lnTo>
                  <a:pt x="3973067" y="585215"/>
                </a:lnTo>
                <a:lnTo>
                  <a:pt x="3973067" y="10667"/>
                </a:lnTo>
                <a:lnTo>
                  <a:pt x="3966971" y="10667"/>
                </a:lnTo>
                <a:lnTo>
                  <a:pt x="3962399" y="4571"/>
                </a:lnTo>
                <a:close/>
              </a:path>
              <a:path w="3973195" h="594360">
                <a:moveTo>
                  <a:pt x="3973067" y="585215"/>
                </a:moveTo>
                <a:lnTo>
                  <a:pt x="3966971" y="585215"/>
                </a:lnTo>
                <a:lnTo>
                  <a:pt x="3962399" y="589787"/>
                </a:lnTo>
                <a:lnTo>
                  <a:pt x="3973067" y="589787"/>
                </a:lnTo>
                <a:lnTo>
                  <a:pt x="3973067" y="585215"/>
                </a:lnTo>
                <a:close/>
              </a:path>
              <a:path w="3973195" h="59436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3973195" h="594360">
                <a:moveTo>
                  <a:pt x="3962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3962399" y="10667"/>
                </a:lnTo>
                <a:lnTo>
                  <a:pt x="3962399" y="4571"/>
                </a:lnTo>
                <a:close/>
              </a:path>
              <a:path w="3973195" h="594360">
                <a:moveTo>
                  <a:pt x="3973067" y="4571"/>
                </a:moveTo>
                <a:lnTo>
                  <a:pt x="3962399" y="4571"/>
                </a:lnTo>
                <a:lnTo>
                  <a:pt x="3966971" y="10667"/>
                </a:lnTo>
                <a:lnTo>
                  <a:pt x="3973067" y="10667"/>
                </a:lnTo>
                <a:lnTo>
                  <a:pt x="39730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56143" y="2200389"/>
            <a:ext cx="338518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marR="5080" indent="-63246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De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elop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solu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ion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men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io</a:t>
            </a:r>
            <a:r>
              <a:rPr sz="1600" b="1" spc="-20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ed and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eck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u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3886200"/>
            <a:ext cx="7162800" cy="2590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/>
              <a:t>Where</a:t>
            </a:r>
            <a:r>
              <a:rPr sz="4000" spc="-30" dirty="0"/>
              <a:t> </a:t>
            </a:r>
            <a:r>
              <a:rPr sz="4000" spc="-100" dirty="0"/>
              <a:t>W</a:t>
            </a:r>
            <a:r>
              <a:rPr sz="4000" spc="-65" dirty="0"/>
              <a:t>r</a:t>
            </a:r>
            <a:r>
              <a:rPr sz="4000" dirty="0"/>
              <a:t>a</a:t>
            </a:r>
            <a:r>
              <a:rPr sz="4000" spc="-10" dirty="0"/>
              <a:t>p</a:t>
            </a:r>
            <a:r>
              <a:rPr sz="4000" dirty="0"/>
              <a:t>pers</a:t>
            </a:r>
            <a:r>
              <a:rPr sz="4000" spc="5" dirty="0"/>
              <a:t> </a:t>
            </a:r>
            <a:r>
              <a:rPr sz="4000" dirty="0"/>
              <a:t>c</a:t>
            </a:r>
            <a:r>
              <a:rPr sz="4000" spc="-10" dirty="0"/>
              <a:t>a</a:t>
            </a:r>
            <a:r>
              <a:rPr sz="4000" dirty="0"/>
              <a:t>n</a:t>
            </a:r>
            <a:r>
              <a:rPr sz="4000" spc="-15" dirty="0"/>
              <a:t> </a:t>
            </a:r>
            <a:r>
              <a:rPr sz="4000" dirty="0"/>
              <a:t>be</a:t>
            </a:r>
            <a:r>
              <a:rPr sz="4000" spc="5" dirty="0"/>
              <a:t> </a:t>
            </a:r>
            <a:r>
              <a:rPr sz="4000" dirty="0"/>
              <a:t>use</a:t>
            </a:r>
            <a:r>
              <a:rPr sz="4000" spc="-10" dirty="0"/>
              <a:t>d</a:t>
            </a:r>
            <a:r>
              <a:rPr sz="4000" dirty="0"/>
              <a:t>?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040" y="2133511"/>
            <a:ext cx="4446905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rappers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enario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579120" indent="-335280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579755" algn="l"/>
              </a:tabLst>
            </a:pP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-5" dirty="0">
                <a:latin typeface="Arial"/>
                <a:cs typeface="Arial"/>
              </a:rPr>
              <a:t> ins</a:t>
            </a:r>
            <a:r>
              <a:rPr sz="1600" spc="-10" dirty="0">
                <a:latin typeface="Arial"/>
                <a:cs typeface="Arial"/>
              </a:rPr>
              <a:t>tan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 in </a:t>
            </a:r>
            <a:r>
              <a:rPr sz="1600" spc="-5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3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2971800"/>
            <a:ext cx="4114800" cy="714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7724" y="3890646"/>
            <a:ext cx="24028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indent="-334645">
              <a:lnSpc>
                <a:spcPct val="100000"/>
              </a:lnSpc>
              <a:buFont typeface="Arial"/>
              <a:buChar char="•"/>
              <a:tabLst>
                <a:tab pos="347980" algn="l"/>
              </a:tabLst>
            </a:pP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argument</a:t>
            </a:r>
            <a:r>
              <a:rPr sz="1600" spc="-5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7724" y="4475827"/>
            <a:ext cx="9271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7724" y="5646165"/>
            <a:ext cx="2413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indent="-334645">
              <a:lnSpc>
                <a:spcPct val="100000"/>
              </a:lnSpc>
              <a:buFont typeface="Arial"/>
              <a:buChar char="•"/>
              <a:tabLst>
                <a:tab pos="347980" algn="l"/>
              </a:tabLst>
            </a:pP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return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7724" y="6231548"/>
            <a:ext cx="9271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3600" y="4430267"/>
            <a:ext cx="4143755" cy="979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0608" y="4559808"/>
            <a:ext cx="3150235" cy="330835"/>
          </a:xfrm>
          <a:custGeom>
            <a:avLst/>
            <a:gdLst/>
            <a:ahLst/>
            <a:cxnLst/>
            <a:rect l="l" t="t" r="r" b="b"/>
            <a:pathLst>
              <a:path w="3150235" h="330835">
                <a:moveTo>
                  <a:pt x="3098291" y="329183"/>
                </a:moveTo>
                <a:lnTo>
                  <a:pt x="51815" y="329183"/>
                </a:lnTo>
                <a:lnTo>
                  <a:pt x="64007" y="330707"/>
                </a:lnTo>
                <a:lnTo>
                  <a:pt x="3087623" y="330707"/>
                </a:lnTo>
                <a:lnTo>
                  <a:pt x="3098291" y="329183"/>
                </a:lnTo>
                <a:close/>
              </a:path>
              <a:path w="3150235" h="330835">
                <a:moveTo>
                  <a:pt x="3121151" y="320039"/>
                </a:moveTo>
                <a:lnTo>
                  <a:pt x="28955" y="320039"/>
                </a:lnTo>
                <a:lnTo>
                  <a:pt x="38099" y="324611"/>
                </a:lnTo>
                <a:lnTo>
                  <a:pt x="39623" y="326135"/>
                </a:lnTo>
                <a:lnTo>
                  <a:pt x="50291" y="329183"/>
                </a:lnTo>
                <a:lnTo>
                  <a:pt x="3099815" y="329183"/>
                </a:lnTo>
                <a:lnTo>
                  <a:pt x="3110483" y="326135"/>
                </a:lnTo>
                <a:lnTo>
                  <a:pt x="3112007" y="324611"/>
                </a:lnTo>
                <a:lnTo>
                  <a:pt x="3121151" y="320039"/>
                </a:lnTo>
                <a:close/>
              </a:path>
              <a:path w="3150235" h="330835">
                <a:moveTo>
                  <a:pt x="48577" y="302132"/>
                </a:moveTo>
                <a:lnTo>
                  <a:pt x="50291" y="303275"/>
                </a:lnTo>
                <a:lnTo>
                  <a:pt x="12191" y="303275"/>
                </a:lnTo>
                <a:lnTo>
                  <a:pt x="18287" y="310895"/>
                </a:lnTo>
                <a:lnTo>
                  <a:pt x="19811" y="312419"/>
                </a:lnTo>
                <a:lnTo>
                  <a:pt x="27431" y="318515"/>
                </a:lnTo>
                <a:lnTo>
                  <a:pt x="27431" y="320039"/>
                </a:lnTo>
                <a:lnTo>
                  <a:pt x="3122675" y="320039"/>
                </a:lnTo>
                <a:lnTo>
                  <a:pt x="3122675" y="318515"/>
                </a:lnTo>
                <a:lnTo>
                  <a:pt x="3130295" y="312419"/>
                </a:lnTo>
                <a:lnTo>
                  <a:pt x="3131819" y="310895"/>
                </a:lnTo>
                <a:lnTo>
                  <a:pt x="3136696" y="304799"/>
                </a:lnTo>
                <a:lnTo>
                  <a:pt x="57911" y="304799"/>
                </a:lnTo>
                <a:lnTo>
                  <a:pt x="48577" y="302132"/>
                </a:lnTo>
                <a:close/>
              </a:path>
              <a:path w="3150235" h="330835">
                <a:moveTo>
                  <a:pt x="54863" y="303275"/>
                </a:moveTo>
                <a:lnTo>
                  <a:pt x="57911" y="304799"/>
                </a:lnTo>
                <a:lnTo>
                  <a:pt x="64007" y="304799"/>
                </a:lnTo>
                <a:lnTo>
                  <a:pt x="54863" y="303275"/>
                </a:lnTo>
                <a:close/>
              </a:path>
              <a:path w="3150235" h="330835">
                <a:moveTo>
                  <a:pt x="3095243" y="303275"/>
                </a:moveTo>
                <a:lnTo>
                  <a:pt x="3084575" y="304799"/>
                </a:lnTo>
                <a:lnTo>
                  <a:pt x="3092195" y="304799"/>
                </a:lnTo>
                <a:lnTo>
                  <a:pt x="3095243" y="303275"/>
                </a:lnTo>
                <a:close/>
              </a:path>
              <a:path w="3150235" h="330835">
                <a:moveTo>
                  <a:pt x="3101530" y="302132"/>
                </a:moveTo>
                <a:lnTo>
                  <a:pt x="3092195" y="304799"/>
                </a:lnTo>
                <a:lnTo>
                  <a:pt x="3136696" y="304799"/>
                </a:lnTo>
                <a:lnTo>
                  <a:pt x="3137915" y="303275"/>
                </a:lnTo>
                <a:lnTo>
                  <a:pt x="3099815" y="303275"/>
                </a:lnTo>
                <a:lnTo>
                  <a:pt x="3101530" y="302132"/>
                </a:lnTo>
                <a:close/>
              </a:path>
              <a:path w="3150235" h="330835">
                <a:moveTo>
                  <a:pt x="3122675" y="10667"/>
                </a:moveTo>
                <a:lnTo>
                  <a:pt x="27431" y="10667"/>
                </a:lnTo>
                <a:lnTo>
                  <a:pt x="27431" y="12191"/>
                </a:lnTo>
                <a:lnTo>
                  <a:pt x="19811" y="18287"/>
                </a:lnTo>
                <a:lnTo>
                  <a:pt x="18287" y="19811"/>
                </a:lnTo>
                <a:lnTo>
                  <a:pt x="12191" y="27431"/>
                </a:lnTo>
                <a:lnTo>
                  <a:pt x="10667" y="27431"/>
                </a:lnTo>
                <a:lnTo>
                  <a:pt x="10667" y="28955"/>
                </a:lnTo>
                <a:lnTo>
                  <a:pt x="6095" y="38099"/>
                </a:lnTo>
                <a:lnTo>
                  <a:pt x="4571" y="39623"/>
                </a:lnTo>
                <a:lnTo>
                  <a:pt x="1523" y="50291"/>
                </a:lnTo>
                <a:lnTo>
                  <a:pt x="1523" y="51815"/>
                </a:lnTo>
                <a:lnTo>
                  <a:pt x="0" y="64007"/>
                </a:lnTo>
                <a:lnTo>
                  <a:pt x="0" y="268223"/>
                </a:lnTo>
                <a:lnTo>
                  <a:pt x="1523" y="278891"/>
                </a:lnTo>
                <a:lnTo>
                  <a:pt x="1523" y="280415"/>
                </a:lnTo>
                <a:lnTo>
                  <a:pt x="4571" y="291083"/>
                </a:lnTo>
                <a:lnTo>
                  <a:pt x="6095" y="292607"/>
                </a:lnTo>
                <a:lnTo>
                  <a:pt x="10667" y="301751"/>
                </a:lnTo>
                <a:lnTo>
                  <a:pt x="10667" y="303275"/>
                </a:lnTo>
                <a:lnTo>
                  <a:pt x="50291" y="303275"/>
                </a:lnTo>
                <a:lnTo>
                  <a:pt x="47243" y="301751"/>
                </a:lnTo>
                <a:lnTo>
                  <a:pt x="48005" y="301751"/>
                </a:lnTo>
                <a:lnTo>
                  <a:pt x="41147" y="297179"/>
                </a:lnTo>
                <a:lnTo>
                  <a:pt x="38099" y="294131"/>
                </a:lnTo>
                <a:lnTo>
                  <a:pt x="34442" y="289559"/>
                </a:lnTo>
                <a:lnTo>
                  <a:pt x="32003" y="289559"/>
                </a:lnTo>
                <a:lnTo>
                  <a:pt x="28955" y="283463"/>
                </a:lnTo>
                <a:lnTo>
                  <a:pt x="25907" y="272795"/>
                </a:lnTo>
                <a:lnTo>
                  <a:pt x="25907" y="57911"/>
                </a:lnTo>
                <a:lnTo>
                  <a:pt x="28955" y="47243"/>
                </a:lnTo>
                <a:lnTo>
                  <a:pt x="32003" y="41147"/>
                </a:lnTo>
                <a:lnTo>
                  <a:pt x="33527" y="41147"/>
                </a:lnTo>
                <a:lnTo>
                  <a:pt x="42671" y="32003"/>
                </a:lnTo>
                <a:lnTo>
                  <a:pt x="41147" y="32003"/>
                </a:lnTo>
                <a:lnTo>
                  <a:pt x="47243" y="28955"/>
                </a:lnTo>
                <a:lnTo>
                  <a:pt x="57911" y="25907"/>
                </a:lnTo>
                <a:lnTo>
                  <a:pt x="3136696" y="25907"/>
                </a:lnTo>
                <a:lnTo>
                  <a:pt x="3131819" y="19811"/>
                </a:lnTo>
                <a:lnTo>
                  <a:pt x="3130295" y="18287"/>
                </a:lnTo>
                <a:lnTo>
                  <a:pt x="3122675" y="12191"/>
                </a:lnTo>
                <a:lnTo>
                  <a:pt x="3122675" y="10667"/>
                </a:lnTo>
                <a:close/>
              </a:path>
              <a:path w="3150235" h="330835">
                <a:moveTo>
                  <a:pt x="47243" y="301751"/>
                </a:moveTo>
                <a:lnTo>
                  <a:pt x="50291" y="303275"/>
                </a:lnTo>
                <a:lnTo>
                  <a:pt x="48577" y="302132"/>
                </a:lnTo>
                <a:lnTo>
                  <a:pt x="47243" y="301751"/>
                </a:lnTo>
                <a:close/>
              </a:path>
              <a:path w="3150235" h="330835">
                <a:moveTo>
                  <a:pt x="3102863" y="301751"/>
                </a:moveTo>
                <a:lnTo>
                  <a:pt x="3101530" y="302132"/>
                </a:lnTo>
                <a:lnTo>
                  <a:pt x="3099815" y="303275"/>
                </a:lnTo>
                <a:lnTo>
                  <a:pt x="3102863" y="301751"/>
                </a:lnTo>
                <a:close/>
              </a:path>
              <a:path w="3150235" h="330835">
                <a:moveTo>
                  <a:pt x="3139439" y="301751"/>
                </a:moveTo>
                <a:lnTo>
                  <a:pt x="3102863" y="301751"/>
                </a:lnTo>
                <a:lnTo>
                  <a:pt x="3099815" y="303275"/>
                </a:lnTo>
                <a:lnTo>
                  <a:pt x="3139439" y="303275"/>
                </a:lnTo>
                <a:lnTo>
                  <a:pt x="3139439" y="301751"/>
                </a:lnTo>
                <a:close/>
              </a:path>
              <a:path w="3150235" h="330835">
                <a:moveTo>
                  <a:pt x="48005" y="301751"/>
                </a:moveTo>
                <a:lnTo>
                  <a:pt x="47243" y="301751"/>
                </a:lnTo>
                <a:lnTo>
                  <a:pt x="48577" y="302132"/>
                </a:lnTo>
                <a:lnTo>
                  <a:pt x="48005" y="301751"/>
                </a:lnTo>
                <a:close/>
              </a:path>
              <a:path w="3150235" h="330835">
                <a:moveTo>
                  <a:pt x="3141725" y="297179"/>
                </a:moveTo>
                <a:lnTo>
                  <a:pt x="3108959" y="297179"/>
                </a:lnTo>
                <a:lnTo>
                  <a:pt x="3101530" y="302132"/>
                </a:lnTo>
                <a:lnTo>
                  <a:pt x="3102863" y="301751"/>
                </a:lnTo>
                <a:lnTo>
                  <a:pt x="3139439" y="301751"/>
                </a:lnTo>
                <a:lnTo>
                  <a:pt x="3141725" y="297179"/>
                </a:lnTo>
                <a:close/>
              </a:path>
              <a:path w="3150235" h="330835">
                <a:moveTo>
                  <a:pt x="3112685" y="293285"/>
                </a:moveTo>
                <a:lnTo>
                  <a:pt x="3105911" y="298703"/>
                </a:lnTo>
                <a:lnTo>
                  <a:pt x="3108959" y="297179"/>
                </a:lnTo>
                <a:lnTo>
                  <a:pt x="3141725" y="297179"/>
                </a:lnTo>
                <a:lnTo>
                  <a:pt x="3143249" y="294131"/>
                </a:lnTo>
                <a:lnTo>
                  <a:pt x="3112007" y="294131"/>
                </a:lnTo>
                <a:lnTo>
                  <a:pt x="3112685" y="293285"/>
                </a:lnTo>
                <a:close/>
              </a:path>
              <a:path w="3150235" h="330835">
                <a:moveTo>
                  <a:pt x="3113531" y="292607"/>
                </a:moveTo>
                <a:lnTo>
                  <a:pt x="3112685" y="293285"/>
                </a:lnTo>
                <a:lnTo>
                  <a:pt x="3112007" y="294131"/>
                </a:lnTo>
                <a:lnTo>
                  <a:pt x="3113531" y="292607"/>
                </a:lnTo>
                <a:close/>
              </a:path>
              <a:path w="3150235" h="330835">
                <a:moveTo>
                  <a:pt x="3144011" y="292607"/>
                </a:moveTo>
                <a:lnTo>
                  <a:pt x="3113531" y="292607"/>
                </a:lnTo>
                <a:lnTo>
                  <a:pt x="3112007" y="294131"/>
                </a:lnTo>
                <a:lnTo>
                  <a:pt x="3143249" y="294131"/>
                </a:lnTo>
                <a:lnTo>
                  <a:pt x="3144011" y="292607"/>
                </a:lnTo>
                <a:close/>
              </a:path>
              <a:path w="3150235" h="330835">
                <a:moveTo>
                  <a:pt x="3118103" y="286511"/>
                </a:moveTo>
                <a:lnTo>
                  <a:pt x="3112685" y="293285"/>
                </a:lnTo>
                <a:lnTo>
                  <a:pt x="3113531" y="292607"/>
                </a:lnTo>
                <a:lnTo>
                  <a:pt x="3144011" y="292607"/>
                </a:lnTo>
                <a:lnTo>
                  <a:pt x="3145535" y="291083"/>
                </a:lnTo>
                <a:lnTo>
                  <a:pt x="3145971" y="289559"/>
                </a:lnTo>
                <a:lnTo>
                  <a:pt x="3116579" y="289559"/>
                </a:lnTo>
                <a:lnTo>
                  <a:pt x="3118103" y="286511"/>
                </a:lnTo>
                <a:close/>
              </a:path>
              <a:path w="3150235" h="330835">
                <a:moveTo>
                  <a:pt x="32003" y="286511"/>
                </a:moveTo>
                <a:lnTo>
                  <a:pt x="32003" y="289559"/>
                </a:lnTo>
                <a:lnTo>
                  <a:pt x="34442" y="289559"/>
                </a:lnTo>
                <a:lnTo>
                  <a:pt x="32003" y="286511"/>
                </a:lnTo>
                <a:close/>
              </a:path>
              <a:path w="3150235" h="330835">
                <a:moveTo>
                  <a:pt x="3121532" y="282130"/>
                </a:moveTo>
                <a:lnTo>
                  <a:pt x="3116579" y="289559"/>
                </a:lnTo>
                <a:lnTo>
                  <a:pt x="3145971" y="289559"/>
                </a:lnTo>
                <a:lnTo>
                  <a:pt x="3147713" y="283463"/>
                </a:lnTo>
                <a:lnTo>
                  <a:pt x="3121151" y="283463"/>
                </a:lnTo>
                <a:lnTo>
                  <a:pt x="3121532" y="282130"/>
                </a:lnTo>
                <a:close/>
              </a:path>
              <a:path w="3150235" h="330835">
                <a:moveTo>
                  <a:pt x="3122675" y="280415"/>
                </a:moveTo>
                <a:lnTo>
                  <a:pt x="3121532" y="282130"/>
                </a:lnTo>
                <a:lnTo>
                  <a:pt x="3121151" y="283463"/>
                </a:lnTo>
                <a:lnTo>
                  <a:pt x="3122675" y="280415"/>
                </a:lnTo>
                <a:close/>
              </a:path>
              <a:path w="3150235" h="330835">
                <a:moveTo>
                  <a:pt x="3148583" y="280415"/>
                </a:moveTo>
                <a:lnTo>
                  <a:pt x="3122675" y="280415"/>
                </a:lnTo>
                <a:lnTo>
                  <a:pt x="3121151" y="283463"/>
                </a:lnTo>
                <a:lnTo>
                  <a:pt x="3147713" y="283463"/>
                </a:lnTo>
                <a:lnTo>
                  <a:pt x="3148583" y="280415"/>
                </a:lnTo>
                <a:close/>
              </a:path>
              <a:path w="3150235" h="330835">
                <a:moveTo>
                  <a:pt x="3149345" y="272795"/>
                </a:moveTo>
                <a:lnTo>
                  <a:pt x="3124199" y="272795"/>
                </a:lnTo>
                <a:lnTo>
                  <a:pt x="3121532" y="282130"/>
                </a:lnTo>
                <a:lnTo>
                  <a:pt x="3122675" y="280415"/>
                </a:lnTo>
                <a:lnTo>
                  <a:pt x="3148583" y="280415"/>
                </a:lnTo>
                <a:lnTo>
                  <a:pt x="3148583" y="278891"/>
                </a:lnTo>
                <a:lnTo>
                  <a:pt x="3149345" y="272795"/>
                </a:lnTo>
                <a:close/>
              </a:path>
              <a:path w="3150235" h="330835">
                <a:moveTo>
                  <a:pt x="3122675" y="54863"/>
                </a:moveTo>
                <a:lnTo>
                  <a:pt x="3124199" y="65531"/>
                </a:lnTo>
                <a:lnTo>
                  <a:pt x="3124199" y="266699"/>
                </a:lnTo>
                <a:lnTo>
                  <a:pt x="3122675" y="275843"/>
                </a:lnTo>
                <a:lnTo>
                  <a:pt x="3124199" y="272795"/>
                </a:lnTo>
                <a:lnTo>
                  <a:pt x="3149345" y="272795"/>
                </a:lnTo>
                <a:lnTo>
                  <a:pt x="3150107" y="266699"/>
                </a:lnTo>
                <a:lnTo>
                  <a:pt x="3150107" y="62483"/>
                </a:lnTo>
                <a:lnTo>
                  <a:pt x="3149454" y="57911"/>
                </a:lnTo>
                <a:lnTo>
                  <a:pt x="3124199" y="57911"/>
                </a:lnTo>
                <a:lnTo>
                  <a:pt x="3122675" y="54863"/>
                </a:lnTo>
                <a:close/>
              </a:path>
              <a:path w="3150235" h="330835">
                <a:moveTo>
                  <a:pt x="3121532" y="48577"/>
                </a:moveTo>
                <a:lnTo>
                  <a:pt x="3124199" y="57911"/>
                </a:lnTo>
                <a:lnTo>
                  <a:pt x="3149454" y="57911"/>
                </a:lnTo>
                <a:lnTo>
                  <a:pt x="3148583" y="51815"/>
                </a:lnTo>
                <a:lnTo>
                  <a:pt x="3148583" y="50291"/>
                </a:lnTo>
                <a:lnTo>
                  <a:pt x="3122675" y="50291"/>
                </a:lnTo>
                <a:lnTo>
                  <a:pt x="3121532" y="48577"/>
                </a:lnTo>
                <a:close/>
              </a:path>
              <a:path w="3150235" h="330835">
                <a:moveTo>
                  <a:pt x="3121151" y="47243"/>
                </a:moveTo>
                <a:lnTo>
                  <a:pt x="3121532" y="48577"/>
                </a:lnTo>
                <a:lnTo>
                  <a:pt x="3122675" y="50291"/>
                </a:lnTo>
                <a:lnTo>
                  <a:pt x="3121151" y="47243"/>
                </a:lnTo>
                <a:close/>
              </a:path>
              <a:path w="3150235" h="330835">
                <a:moveTo>
                  <a:pt x="3147713" y="47243"/>
                </a:moveTo>
                <a:lnTo>
                  <a:pt x="3121151" y="47243"/>
                </a:lnTo>
                <a:lnTo>
                  <a:pt x="3122675" y="50291"/>
                </a:lnTo>
                <a:lnTo>
                  <a:pt x="3148583" y="50291"/>
                </a:lnTo>
                <a:lnTo>
                  <a:pt x="3147713" y="47243"/>
                </a:lnTo>
                <a:close/>
              </a:path>
              <a:path w="3150235" h="330835">
                <a:moveTo>
                  <a:pt x="3136696" y="25907"/>
                </a:moveTo>
                <a:lnTo>
                  <a:pt x="3092195" y="25907"/>
                </a:lnTo>
                <a:lnTo>
                  <a:pt x="3102863" y="28955"/>
                </a:lnTo>
                <a:lnTo>
                  <a:pt x="3108959" y="32003"/>
                </a:lnTo>
                <a:lnTo>
                  <a:pt x="3105911" y="32003"/>
                </a:lnTo>
                <a:lnTo>
                  <a:pt x="3113531" y="38099"/>
                </a:lnTo>
                <a:lnTo>
                  <a:pt x="3116579" y="41147"/>
                </a:lnTo>
                <a:lnTo>
                  <a:pt x="3121532" y="48577"/>
                </a:lnTo>
                <a:lnTo>
                  <a:pt x="3121151" y="47243"/>
                </a:lnTo>
                <a:lnTo>
                  <a:pt x="3147713" y="47243"/>
                </a:lnTo>
                <a:lnTo>
                  <a:pt x="3145535" y="39623"/>
                </a:lnTo>
                <a:lnTo>
                  <a:pt x="3144011" y="38099"/>
                </a:lnTo>
                <a:lnTo>
                  <a:pt x="3139439" y="28955"/>
                </a:lnTo>
                <a:lnTo>
                  <a:pt x="3139439" y="27431"/>
                </a:lnTo>
                <a:lnTo>
                  <a:pt x="3137915" y="27431"/>
                </a:lnTo>
                <a:lnTo>
                  <a:pt x="3136696" y="25907"/>
                </a:lnTo>
                <a:close/>
              </a:path>
              <a:path w="3150235" h="330835">
                <a:moveTo>
                  <a:pt x="33527" y="41147"/>
                </a:moveTo>
                <a:lnTo>
                  <a:pt x="32003" y="41147"/>
                </a:lnTo>
                <a:lnTo>
                  <a:pt x="32003" y="42671"/>
                </a:lnTo>
                <a:lnTo>
                  <a:pt x="33527" y="41147"/>
                </a:lnTo>
                <a:close/>
              </a:path>
              <a:path w="3150235" h="330835">
                <a:moveTo>
                  <a:pt x="3099815" y="1523"/>
                </a:moveTo>
                <a:lnTo>
                  <a:pt x="50291" y="1523"/>
                </a:lnTo>
                <a:lnTo>
                  <a:pt x="39623" y="4571"/>
                </a:lnTo>
                <a:lnTo>
                  <a:pt x="38099" y="6095"/>
                </a:lnTo>
                <a:lnTo>
                  <a:pt x="28955" y="10667"/>
                </a:lnTo>
                <a:lnTo>
                  <a:pt x="3121151" y="10667"/>
                </a:lnTo>
                <a:lnTo>
                  <a:pt x="3112007" y="6095"/>
                </a:lnTo>
                <a:lnTo>
                  <a:pt x="3110483" y="4571"/>
                </a:lnTo>
                <a:lnTo>
                  <a:pt x="3099815" y="1523"/>
                </a:lnTo>
                <a:close/>
              </a:path>
              <a:path w="3150235" h="330835">
                <a:moveTo>
                  <a:pt x="3086099" y="0"/>
                </a:moveTo>
                <a:lnTo>
                  <a:pt x="62483" y="0"/>
                </a:lnTo>
                <a:lnTo>
                  <a:pt x="51815" y="1523"/>
                </a:lnTo>
                <a:lnTo>
                  <a:pt x="3098291" y="1523"/>
                </a:lnTo>
                <a:lnTo>
                  <a:pt x="308609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6001511"/>
            <a:ext cx="4439411" cy="1008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047" y="6156959"/>
            <a:ext cx="634365" cy="253365"/>
          </a:xfrm>
          <a:custGeom>
            <a:avLst/>
            <a:gdLst/>
            <a:ahLst/>
            <a:cxnLst/>
            <a:rect l="l" t="t" r="r" b="b"/>
            <a:pathLst>
              <a:path w="634364" h="253364">
                <a:moveTo>
                  <a:pt x="601979" y="249935"/>
                </a:moveTo>
                <a:lnTo>
                  <a:pt x="32003" y="249935"/>
                </a:lnTo>
                <a:lnTo>
                  <a:pt x="39623" y="252983"/>
                </a:lnTo>
                <a:lnTo>
                  <a:pt x="595883" y="252983"/>
                </a:lnTo>
                <a:lnTo>
                  <a:pt x="601979" y="249935"/>
                </a:lnTo>
                <a:close/>
              </a:path>
              <a:path w="634364" h="253364">
                <a:moveTo>
                  <a:pt x="611123" y="245363"/>
                </a:moveTo>
                <a:lnTo>
                  <a:pt x="22859" y="245363"/>
                </a:lnTo>
                <a:lnTo>
                  <a:pt x="28955" y="248411"/>
                </a:lnTo>
                <a:lnTo>
                  <a:pt x="30479" y="249935"/>
                </a:lnTo>
                <a:lnTo>
                  <a:pt x="603503" y="249935"/>
                </a:lnTo>
                <a:lnTo>
                  <a:pt x="605027" y="248411"/>
                </a:lnTo>
                <a:lnTo>
                  <a:pt x="611123" y="245363"/>
                </a:lnTo>
                <a:close/>
              </a:path>
              <a:path w="634364" h="253364">
                <a:moveTo>
                  <a:pt x="624839" y="231647"/>
                </a:moveTo>
                <a:lnTo>
                  <a:pt x="9143" y="231647"/>
                </a:lnTo>
                <a:lnTo>
                  <a:pt x="13715" y="237743"/>
                </a:lnTo>
                <a:lnTo>
                  <a:pt x="15239" y="239267"/>
                </a:lnTo>
                <a:lnTo>
                  <a:pt x="21335" y="243839"/>
                </a:lnTo>
                <a:lnTo>
                  <a:pt x="21335" y="245363"/>
                </a:lnTo>
                <a:lnTo>
                  <a:pt x="612647" y="245363"/>
                </a:lnTo>
                <a:lnTo>
                  <a:pt x="612647" y="243839"/>
                </a:lnTo>
                <a:lnTo>
                  <a:pt x="618743" y="239267"/>
                </a:lnTo>
                <a:lnTo>
                  <a:pt x="620267" y="237743"/>
                </a:lnTo>
                <a:lnTo>
                  <a:pt x="624839" y="231647"/>
                </a:lnTo>
                <a:close/>
              </a:path>
              <a:path w="634364" h="253364">
                <a:moveTo>
                  <a:pt x="603503" y="3047"/>
                </a:moveTo>
                <a:lnTo>
                  <a:pt x="30479" y="3047"/>
                </a:lnTo>
                <a:lnTo>
                  <a:pt x="28955" y="4571"/>
                </a:lnTo>
                <a:lnTo>
                  <a:pt x="22859" y="7619"/>
                </a:lnTo>
                <a:lnTo>
                  <a:pt x="21335" y="9143"/>
                </a:lnTo>
                <a:lnTo>
                  <a:pt x="15239" y="13715"/>
                </a:lnTo>
                <a:lnTo>
                  <a:pt x="13715" y="15239"/>
                </a:lnTo>
                <a:lnTo>
                  <a:pt x="9143" y="21335"/>
                </a:lnTo>
                <a:lnTo>
                  <a:pt x="7619" y="22859"/>
                </a:lnTo>
                <a:lnTo>
                  <a:pt x="4571" y="28955"/>
                </a:lnTo>
                <a:lnTo>
                  <a:pt x="3047" y="30479"/>
                </a:lnTo>
                <a:lnTo>
                  <a:pt x="3047" y="32003"/>
                </a:lnTo>
                <a:lnTo>
                  <a:pt x="1523" y="39623"/>
                </a:lnTo>
                <a:lnTo>
                  <a:pt x="0" y="39623"/>
                </a:lnTo>
                <a:lnTo>
                  <a:pt x="0" y="213359"/>
                </a:lnTo>
                <a:lnTo>
                  <a:pt x="1523" y="214883"/>
                </a:lnTo>
                <a:lnTo>
                  <a:pt x="3047" y="220979"/>
                </a:lnTo>
                <a:lnTo>
                  <a:pt x="3047" y="222503"/>
                </a:lnTo>
                <a:lnTo>
                  <a:pt x="4571" y="224027"/>
                </a:lnTo>
                <a:lnTo>
                  <a:pt x="7619" y="230123"/>
                </a:lnTo>
                <a:lnTo>
                  <a:pt x="7619" y="231647"/>
                </a:lnTo>
                <a:lnTo>
                  <a:pt x="626363" y="231647"/>
                </a:lnTo>
                <a:lnTo>
                  <a:pt x="626363" y="230123"/>
                </a:lnTo>
                <a:lnTo>
                  <a:pt x="627125" y="228599"/>
                </a:lnTo>
                <a:lnTo>
                  <a:pt x="45719" y="228599"/>
                </a:lnTo>
                <a:lnTo>
                  <a:pt x="42671" y="227075"/>
                </a:lnTo>
                <a:lnTo>
                  <a:pt x="41147" y="227075"/>
                </a:lnTo>
                <a:lnTo>
                  <a:pt x="35051" y="224027"/>
                </a:lnTo>
                <a:lnTo>
                  <a:pt x="36575" y="224027"/>
                </a:lnTo>
                <a:lnTo>
                  <a:pt x="30479" y="217931"/>
                </a:lnTo>
                <a:lnTo>
                  <a:pt x="25907" y="211835"/>
                </a:lnTo>
                <a:lnTo>
                  <a:pt x="26669" y="211835"/>
                </a:lnTo>
                <a:lnTo>
                  <a:pt x="24383" y="207263"/>
                </a:lnTo>
                <a:lnTo>
                  <a:pt x="25603" y="207263"/>
                </a:lnTo>
                <a:lnTo>
                  <a:pt x="24383" y="201167"/>
                </a:lnTo>
                <a:lnTo>
                  <a:pt x="24383" y="50291"/>
                </a:lnTo>
                <a:lnTo>
                  <a:pt x="25526" y="45719"/>
                </a:lnTo>
                <a:lnTo>
                  <a:pt x="24383" y="45719"/>
                </a:lnTo>
                <a:lnTo>
                  <a:pt x="26669" y="41147"/>
                </a:lnTo>
                <a:lnTo>
                  <a:pt x="25907" y="41147"/>
                </a:lnTo>
                <a:lnTo>
                  <a:pt x="30479" y="35051"/>
                </a:lnTo>
                <a:lnTo>
                  <a:pt x="35051" y="30479"/>
                </a:lnTo>
                <a:lnTo>
                  <a:pt x="41147" y="25907"/>
                </a:lnTo>
                <a:lnTo>
                  <a:pt x="44195" y="25907"/>
                </a:lnTo>
                <a:lnTo>
                  <a:pt x="51815" y="24383"/>
                </a:lnTo>
                <a:lnTo>
                  <a:pt x="627125" y="24383"/>
                </a:lnTo>
                <a:lnTo>
                  <a:pt x="626363" y="22859"/>
                </a:lnTo>
                <a:lnTo>
                  <a:pt x="626363" y="21335"/>
                </a:lnTo>
                <a:lnTo>
                  <a:pt x="624839" y="21335"/>
                </a:lnTo>
                <a:lnTo>
                  <a:pt x="620267" y="15239"/>
                </a:lnTo>
                <a:lnTo>
                  <a:pt x="618743" y="13715"/>
                </a:lnTo>
                <a:lnTo>
                  <a:pt x="612647" y="9143"/>
                </a:lnTo>
                <a:lnTo>
                  <a:pt x="611123" y="7619"/>
                </a:lnTo>
                <a:lnTo>
                  <a:pt x="605027" y="4571"/>
                </a:lnTo>
                <a:lnTo>
                  <a:pt x="603503" y="3047"/>
                </a:lnTo>
                <a:close/>
              </a:path>
              <a:path w="634364" h="253364">
                <a:moveTo>
                  <a:pt x="44195" y="227075"/>
                </a:moveTo>
                <a:lnTo>
                  <a:pt x="45719" y="228599"/>
                </a:lnTo>
                <a:lnTo>
                  <a:pt x="50291" y="228599"/>
                </a:lnTo>
                <a:lnTo>
                  <a:pt x="44195" y="227075"/>
                </a:lnTo>
                <a:close/>
              </a:path>
              <a:path w="634364" h="253364">
                <a:moveTo>
                  <a:pt x="589787" y="227075"/>
                </a:moveTo>
                <a:lnTo>
                  <a:pt x="582167" y="228599"/>
                </a:lnTo>
                <a:lnTo>
                  <a:pt x="588263" y="228599"/>
                </a:lnTo>
                <a:lnTo>
                  <a:pt x="589787" y="227075"/>
                </a:lnTo>
                <a:close/>
              </a:path>
              <a:path w="634364" h="253364">
                <a:moveTo>
                  <a:pt x="594359" y="225551"/>
                </a:moveTo>
                <a:lnTo>
                  <a:pt x="588263" y="228599"/>
                </a:lnTo>
                <a:lnTo>
                  <a:pt x="627125" y="228599"/>
                </a:lnTo>
                <a:lnTo>
                  <a:pt x="627887" y="227075"/>
                </a:lnTo>
                <a:lnTo>
                  <a:pt x="592835" y="227075"/>
                </a:lnTo>
                <a:lnTo>
                  <a:pt x="594359" y="225551"/>
                </a:lnTo>
                <a:close/>
              </a:path>
              <a:path w="634364" h="253364">
                <a:moveTo>
                  <a:pt x="39623" y="225551"/>
                </a:moveTo>
                <a:lnTo>
                  <a:pt x="41147" y="227075"/>
                </a:lnTo>
                <a:lnTo>
                  <a:pt x="42671" y="227075"/>
                </a:lnTo>
                <a:lnTo>
                  <a:pt x="39623" y="225551"/>
                </a:lnTo>
                <a:close/>
              </a:path>
              <a:path w="634364" h="253364">
                <a:moveTo>
                  <a:pt x="633983" y="211835"/>
                </a:moveTo>
                <a:lnTo>
                  <a:pt x="608075" y="211835"/>
                </a:lnTo>
                <a:lnTo>
                  <a:pt x="603503" y="217931"/>
                </a:lnTo>
                <a:lnTo>
                  <a:pt x="597407" y="224027"/>
                </a:lnTo>
                <a:lnTo>
                  <a:pt x="598931" y="224027"/>
                </a:lnTo>
                <a:lnTo>
                  <a:pt x="592835" y="227075"/>
                </a:lnTo>
                <a:lnTo>
                  <a:pt x="627887" y="227075"/>
                </a:lnTo>
                <a:lnTo>
                  <a:pt x="629411" y="224027"/>
                </a:lnTo>
                <a:lnTo>
                  <a:pt x="630935" y="222503"/>
                </a:lnTo>
                <a:lnTo>
                  <a:pt x="630935" y="220979"/>
                </a:lnTo>
                <a:lnTo>
                  <a:pt x="632459" y="214883"/>
                </a:lnTo>
                <a:lnTo>
                  <a:pt x="633983" y="213359"/>
                </a:lnTo>
                <a:lnTo>
                  <a:pt x="633983" y="211835"/>
                </a:lnTo>
                <a:close/>
              </a:path>
              <a:path w="634364" h="253364">
                <a:moveTo>
                  <a:pt x="26669" y="211835"/>
                </a:moveTo>
                <a:lnTo>
                  <a:pt x="25907" y="211835"/>
                </a:lnTo>
                <a:lnTo>
                  <a:pt x="27431" y="213359"/>
                </a:lnTo>
                <a:lnTo>
                  <a:pt x="26669" y="211835"/>
                </a:lnTo>
                <a:close/>
              </a:path>
              <a:path w="634364" h="253364">
                <a:moveTo>
                  <a:pt x="633983" y="207263"/>
                </a:moveTo>
                <a:lnTo>
                  <a:pt x="609599" y="207263"/>
                </a:lnTo>
                <a:lnTo>
                  <a:pt x="606551" y="213359"/>
                </a:lnTo>
                <a:lnTo>
                  <a:pt x="608075" y="211835"/>
                </a:lnTo>
                <a:lnTo>
                  <a:pt x="633983" y="211835"/>
                </a:lnTo>
                <a:lnTo>
                  <a:pt x="633983" y="207263"/>
                </a:lnTo>
                <a:close/>
              </a:path>
              <a:path w="634364" h="253364">
                <a:moveTo>
                  <a:pt x="25603" y="207263"/>
                </a:moveTo>
                <a:lnTo>
                  <a:pt x="24383" y="207263"/>
                </a:lnTo>
                <a:lnTo>
                  <a:pt x="25907" y="208787"/>
                </a:lnTo>
                <a:lnTo>
                  <a:pt x="25603" y="207263"/>
                </a:lnTo>
                <a:close/>
              </a:path>
              <a:path w="634364" h="253364">
                <a:moveTo>
                  <a:pt x="608075" y="44195"/>
                </a:moveTo>
                <a:lnTo>
                  <a:pt x="609599" y="51815"/>
                </a:lnTo>
                <a:lnTo>
                  <a:pt x="609599" y="202691"/>
                </a:lnTo>
                <a:lnTo>
                  <a:pt x="608075" y="208787"/>
                </a:lnTo>
                <a:lnTo>
                  <a:pt x="609599" y="207263"/>
                </a:lnTo>
                <a:lnTo>
                  <a:pt x="633983" y="207263"/>
                </a:lnTo>
                <a:lnTo>
                  <a:pt x="633983" y="45719"/>
                </a:lnTo>
                <a:lnTo>
                  <a:pt x="609599" y="45719"/>
                </a:lnTo>
                <a:lnTo>
                  <a:pt x="608075" y="44195"/>
                </a:lnTo>
                <a:close/>
              </a:path>
              <a:path w="634364" h="253364">
                <a:moveTo>
                  <a:pt x="25907" y="44195"/>
                </a:moveTo>
                <a:lnTo>
                  <a:pt x="24383" y="45719"/>
                </a:lnTo>
                <a:lnTo>
                  <a:pt x="25526" y="45719"/>
                </a:lnTo>
                <a:lnTo>
                  <a:pt x="25907" y="44195"/>
                </a:lnTo>
                <a:close/>
              </a:path>
              <a:path w="634364" h="253364">
                <a:moveTo>
                  <a:pt x="606551" y="39623"/>
                </a:moveTo>
                <a:lnTo>
                  <a:pt x="609599" y="45719"/>
                </a:lnTo>
                <a:lnTo>
                  <a:pt x="633983" y="45719"/>
                </a:lnTo>
                <a:lnTo>
                  <a:pt x="633983" y="41147"/>
                </a:lnTo>
                <a:lnTo>
                  <a:pt x="608075" y="41147"/>
                </a:lnTo>
                <a:lnTo>
                  <a:pt x="606551" y="39623"/>
                </a:lnTo>
                <a:close/>
              </a:path>
              <a:path w="634364" h="253364">
                <a:moveTo>
                  <a:pt x="27431" y="39623"/>
                </a:moveTo>
                <a:lnTo>
                  <a:pt x="25907" y="41147"/>
                </a:lnTo>
                <a:lnTo>
                  <a:pt x="26669" y="41147"/>
                </a:lnTo>
                <a:lnTo>
                  <a:pt x="27431" y="39623"/>
                </a:lnTo>
                <a:close/>
              </a:path>
              <a:path w="634364" h="253364">
                <a:moveTo>
                  <a:pt x="627125" y="24383"/>
                </a:moveTo>
                <a:lnTo>
                  <a:pt x="583691" y="24383"/>
                </a:lnTo>
                <a:lnTo>
                  <a:pt x="589787" y="25907"/>
                </a:lnTo>
                <a:lnTo>
                  <a:pt x="592835" y="25907"/>
                </a:lnTo>
                <a:lnTo>
                  <a:pt x="598931" y="30479"/>
                </a:lnTo>
                <a:lnTo>
                  <a:pt x="603503" y="35051"/>
                </a:lnTo>
                <a:lnTo>
                  <a:pt x="608075" y="41147"/>
                </a:lnTo>
                <a:lnTo>
                  <a:pt x="633983" y="41147"/>
                </a:lnTo>
                <a:lnTo>
                  <a:pt x="633983" y="39623"/>
                </a:lnTo>
                <a:lnTo>
                  <a:pt x="632459" y="39623"/>
                </a:lnTo>
                <a:lnTo>
                  <a:pt x="630935" y="32003"/>
                </a:lnTo>
                <a:lnTo>
                  <a:pt x="630935" y="30479"/>
                </a:lnTo>
                <a:lnTo>
                  <a:pt x="629411" y="28955"/>
                </a:lnTo>
                <a:lnTo>
                  <a:pt x="627125" y="24383"/>
                </a:lnTo>
                <a:close/>
              </a:path>
              <a:path w="634364" h="253364">
                <a:moveTo>
                  <a:pt x="45719" y="25907"/>
                </a:moveTo>
                <a:lnTo>
                  <a:pt x="41147" y="25907"/>
                </a:lnTo>
                <a:lnTo>
                  <a:pt x="39623" y="27431"/>
                </a:lnTo>
                <a:lnTo>
                  <a:pt x="45719" y="25907"/>
                </a:lnTo>
                <a:close/>
              </a:path>
              <a:path w="634364" h="253364">
                <a:moveTo>
                  <a:pt x="592835" y="25907"/>
                </a:moveTo>
                <a:lnTo>
                  <a:pt x="588263" y="25907"/>
                </a:lnTo>
                <a:lnTo>
                  <a:pt x="594359" y="27431"/>
                </a:lnTo>
                <a:lnTo>
                  <a:pt x="592835" y="25907"/>
                </a:lnTo>
                <a:close/>
              </a:path>
              <a:path w="634364" h="253364">
                <a:moveTo>
                  <a:pt x="594359" y="0"/>
                </a:moveTo>
                <a:lnTo>
                  <a:pt x="39623" y="0"/>
                </a:lnTo>
                <a:lnTo>
                  <a:pt x="39623" y="1523"/>
                </a:lnTo>
                <a:lnTo>
                  <a:pt x="32003" y="3047"/>
                </a:lnTo>
                <a:lnTo>
                  <a:pt x="601979" y="3047"/>
                </a:lnTo>
                <a:lnTo>
                  <a:pt x="595883" y="1523"/>
                </a:lnTo>
                <a:lnTo>
                  <a:pt x="59435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5600" y="4648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14299" y="0"/>
                </a:moveTo>
                <a:lnTo>
                  <a:pt x="0" y="114299"/>
                </a:lnTo>
                <a:lnTo>
                  <a:pt x="114299" y="228599"/>
                </a:lnTo>
                <a:lnTo>
                  <a:pt x="114299" y="172211"/>
                </a:lnTo>
                <a:lnTo>
                  <a:pt x="304799" y="172211"/>
                </a:lnTo>
                <a:lnTo>
                  <a:pt x="304799" y="57911"/>
                </a:lnTo>
                <a:lnTo>
                  <a:pt x="114299" y="57911"/>
                </a:lnTo>
                <a:lnTo>
                  <a:pt x="1142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1883" y="4634484"/>
            <a:ext cx="332740" cy="256540"/>
          </a:xfrm>
          <a:custGeom>
            <a:avLst/>
            <a:gdLst/>
            <a:ahLst/>
            <a:cxnLst/>
            <a:rect l="l" t="t" r="r" b="b"/>
            <a:pathLst>
              <a:path w="332740" h="256539">
                <a:moveTo>
                  <a:pt x="129539" y="0"/>
                </a:moveTo>
                <a:lnTo>
                  <a:pt x="123443" y="1523"/>
                </a:lnTo>
                <a:lnTo>
                  <a:pt x="120395" y="6095"/>
                </a:lnTo>
                <a:lnTo>
                  <a:pt x="6095" y="120395"/>
                </a:lnTo>
                <a:lnTo>
                  <a:pt x="0" y="124967"/>
                </a:lnTo>
                <a:lnTo>
                  <a:pt x="0" y="132587"/>
                </a:lnTo>
                <a:lnTo>
                  <a:pt x="6095" y="137159"/>
                </a:lnTo>
                <a:lnTo>
                  <a:pt x="120395" y="251459"/>
                </a:lnTo>
                <a:lnTo>
                  <a:pt x="123443" y="256031"/>
                </a:lnTo>
                <a:lnTo>
                  <a:pt x="129539" y="256031"/>
                </a:lnTo>
                <a:lnTo>
                  <a:pt x="138683" y="252983"/>
                </a:lnTo>
                <a:lnTo>
                  <a:pt x="141731" y="248411"/>
                </a:lnTo>
                <a:lnTo>
                  <a:pt x="141731" y="242315"/>
                </a:lnTo>
                <a:lnTo>
                  <a:pt x="115823" y="242315"/>
                </a:lnTo>
                <a:lnTo>
                  <a:pt x="115823" y="213359"/>
                </a:lnTo>
                <a:lnTo>
                  <a:pt x="39623" y="137159"/>
                </a:lnTo>
                <a:lnTo>
                  <a:pt x="22859" y="137159"/>
                </a:lnTo>
                <a:lnTo>
                  <a:pt x="22859" y="120395"/>
                </a:lnTo>
                <a:lnTo>
                  <a:pt x="39623" y="120395"/>
                </a:lnTo>
                <a:lnTo>
                  <a:pt x="115823" y="44195"/>
                </a:lnTo>
                <a:lnTo>
                  <a:pt x="115823" y="13715"/>
                </a:lnTo>
                <a:lnTo>
                  <a:pt x="141731" y="13715"/>
                </a:lnTo>
                <a:lnTo>
                  <a:pt x="141731" y="9143"/>
                </a:lnTo>
                <a:lnTo>
                  <a:pt x="138683" y="4571"/>
                </a:lnTo>
                <a:lnTo>
                  <a:pt x="134111" y="3047"/>
                </a:lnTo>
                <a:lnTo>
                  <a:pt x="129539" y="0"/>
                </a:lnTo>
                <a:close/>
              </a:path>
              <a:path w="332740" h="256539">
                <a:moveTo>
                  <a:pt x="115823" y="213359"/>
                </a:moveTo>
                <a:lnTo>
                  <a:pt x="115823" y="242315"/>
                </a:lnTo>
                <a:lnTo>
                  <a:pt x="137159" y="234695"/>
                </a:lnTo>
                <a:lnTo>
                  <a:pt x="115823" y="213359"/>
                </a:lnTo>
                <a:close/>
              </a:path>
              <a:path w="332740" h="256539">
                <a:moveTo>
                  <a:pt x="306323" y="173735"/>
                </a:moveTo>
                <a:lnTo>
                  <a:pt x="121919" y="173735"/>
                </a:lnTo>
                <a:lnTo>
                  <a:pt x="115823" y="178307"/>
                </a:lnTo>
                <a:lnTo>
                  <a:pt x="115823" y="213359"/>
                </a:lnTo>
                <a:lnTo>
                  <a:pt x="137159" y="234695"/>
                </a:lnTo>
                <a:lnTo>
                  <a:pt x="115823" y="242315"/>
                </a:lnTo>
                <a:lnTo>
                  <a:pt x="141731" y="242315"/>
                </a:lnTo>
                <a:lnTo>
                  <a:pt x="141731" y="198119"/>
                </a:lnTo>
                <a:lnTo>
                  <a:pt x="128015" y="198119"/>
                </a:lnTo>
                <a:lnTo>
                  <a:pt x="141731" y="185927"/>
                </a:lnTo>
                <a:lnTo>
                  <a:pt x="306323" y="185927"/>
                </a:lnTo>
                <a:lnTo>
                  <a:pt x="306323" y="173735"/>
                </a:lnTo>
                <a:close/>
              </a:path>
              <a:path w="332740" h="256539">
                <a:moveTo>
                  <a:pt x="141731" y="185927"/>
                </a:moveTo>
                <a:lnTo>
                  <a:pt x="128015" y="198119"/>
                </a:lnTo>
                <a:lnTo>
                  <a:pt x="141731" y="198119"/>
                </a:lnTo>
                <a:lnTo>
                  <a:pt x="141731" y="185927"/>
                </a:lnTo>
                <a:close/>
              </a:path>
              <a:path w="332740" h="256539">
                <a:moveTo>
                  <a:pt x="332231" y="173735"/>
                </a:moveTo>
                <a:lnTo>
                  <a:pt x="318515" y="173735"/>
                </a:lnTo>
                <a:lnTo>
                  <a:pt x="306323" y="185927"/>
                </a:lnTo>
                <a:lnTo>
                  <a:pt x="141731" y="185927"/>
                </a:lnTo>
                <a:lnTo>
                  <a:pt x="141731" y="198119"/>
                </a:lnTo>
                <a:lnTo>
                  <a:pt x="326135" y="198119"/>
                </a:lnTo>
                <a:lnTo>
                  <a:pt x="332231" y="193547"/>
                </a:lnTo>
                <a:lnTo>
                  <a:pt x="332231" y="173735"/>
                </a:lnTo>
                <a:close/>
              </a:path>
              <a:path w="332740" h="256539">
                <a:moveTo>
                  <a:pt x="306323" y="71627"/>
                </a:moveTo>
                <a:lnTo>
                  <a:pt x="306323" y="185927"/>
                </a:lnTo>
                <a:lnTo>
                  <a:pt x="318515" y="173735"/>
                </a:lnTo>
                <a:lnTo>
                  <a:pt x="332231" y="173735"/>
                </a:lnTo>
                <a:lnTo>
                  <a:pt x="332231" y="83819"/>
                </a:lnTo>
                <a:lnTo>
                  <a:pt x="318515" y="83819"/>
                </a:lnTo>
                <a:lnTo>
                  <a:pt x="306323" y="71627"/>
                </a:lnTo>
                <a:close/>
              </a:path>
              <a:path w="332740" h="256539">
                <a:moveTo>
                  <a:pt x="22859" y="120395"/>
                </a:moveTo>
                <a:lnTo>
                  <a:pt x="22859" y="137159"/>
                </a:lnTo>
                <a:lnTo>
                  <a:pt x="31241" y="128777"/>
                </a:lnTo>
                <a:lnTo>
                  <a:pt x="22859" y="120395"/>
                </a:lnTo>
                <a:close/>
              </a:path>
              <a:path w="332740" h="256539">
                <a:moveTo>
                  <a:pt x="31241" y="128777"/>
                </a:moveTo>
                <a:lnTo>
                  <a:pt x="22859" y="137159"/>
                </a:lnTo>
                <a:lnTo>
                  <a:pt x="39623" y="137159"/>
                </a:lnTo>
                <a:lnTo>
                  <a:pt x="31241" y="128777"/>
                </a:lnTo>
                <a:close/>
              </a:path>
              <a:path w="332740" h="256539">
                <a:moveTo>
                  <a:pt x="39623" y="120395"/>
                </a:moveTo>
                <a:lnTo>
                  <a:pt x="22859" y="120395"/>
                </a:lnTo>
                <a:lnTo>
                  <a:pt x="31241" y="128777"/>
                </a:lnTo>
                <a:lnTo>
                  <a:pt x="39623" y="120395"/>
                </a:lnTo>
                <a:close/>
              </a:path>
              <a:path w="332740" h="256539">
                <a:moveTo>
                  <a:pt x="141731" y="13715"/>
                </a:moveTo>
                <a:lnTo>
                  <a:pt x="115823" y="13715"/>
                </a:lnTo>
                <a:lnTo>
                  <a:pt x="137159" y="22859"/>
                </a:lnTo>
                <a:lnTo>
                  <a:pt x="115823" y="44195"/>
                </a:lnTo>
                <a:lnTo>
                  <a:pt x="115823" y="79247"/>
                </a:lnTo>
                <a:lnTo>
                  <a:pt x="121919" y="83819"/>
                </a:lnTo>
                <a:lnTo>
                  <a:pt x="306323" y="83819"/>
                </a:lnTo>
                <a:lnTo>
                  <a:pt x="306323" y="71627"/>
                </a:lnTo>
                <a:lnTo>
                  <a:pt x="141731" y="71627"/>
                </a:lnTo>
                <a:lnTo>
                  <a:pt x="128015" y="59435"/>
                </a:lnTo>
                <a:lnTo>
                  <a:pt x="141731" y="59435"/>
                </a:lnTo>
                <a:lnTo>
                  <a:pt x="141731" y="13715"/>
                </a:lnTo>
                <a:close/>
              </a:path>
              <a:path w="332740" h="256539">
                <a:moveTo>
                  <a:pt x="326135" y="59435"/>
                </a:moveTo>
                <a:lnTo>
                  <a:pt x="141731" y="59435"/>
                </a:lnTo>
                <a:lnTo>
                  <a:pt x="141731" y="71627"/>
                </a:lnTo>
                <a:lnTo>
                  <a:pt x="306323" y="71627"/>
                </a:lnTo>
                <a:lnTo>
                  <a:pt x="318515" y="83819"/>
                </a:lnTo>
                <a:lnTo>
                  <a:pt x="332231" y="83819"/>
                </a:lnTo>
                <a:lnTo>
                  <a:pt x="332231" y="64007"/>
                </a:lnTo>
                <a:lnTo>
                  <a:pt x="326135" y="59435"/>
                </a:lnTo>
                <a:close/>
              </a:path>
              <a:path w="332740" h="256539">
                <a:moveTo>
                  <a:pt x="141731" y="59435"/>
                </a:moveTo>
                <a:lnTo>
                  <a:pt x="128015" y="59435"/>
                </a:lnTo>
                <a:lnTo>
                  <a:pt x="141731" y="71627"/>
                </a:lnTo>
                <a:lnTo>
                  <a:pt x="141731" y="59435"/>
                </a:lnTo>
                <a:close/>
              </a:path>
              <a:path w="332740" h="256539">
                <a:moveTo>
                  <a:pt x="115823" y="13715"/>
                </a:moveTo>
                <a:lnTo>
                  <a:pt x="115823" y="44195"/>
                </a:lnTo>
                <a:lnTo>
                  <a:pt x="137159" y="22859"/>
                </a:lnTo>
                <a:lnTo>
                  <a:pt x="115823" y="137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62800" y="42672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1994915" y="0"/>
                </a:moveTo>
                <a:lnTo>
                  <a:pt x="140207" y="0"/>
                </a:lnTo>
                <a:lnTo>
                  <a:pt x="131293" y="292"/>
                </a:lnTo>
                <a:lnTo>
                  <a:pt x="89909" y="9640"/>
                </a:lnTo>
                <a:lnTo>
                  <a:pt x="53882" y="30511"/>
                </a:lnTo>
                <a:lnTo>
                  <a:pt x="25418" y="60700"/>
                </a:lnTo>
                <a:lnTo>
                  <a:pt x="6722" y="98000"/>
                </a:lnTo>
                <a:lnTo>
                  <a:pt x="0" y="140207"/>
                </a:lnTo>
                <a:lnTo>
                  <a:pt x="0" y="699515"/>
                </a:lnTo>
                <a:lnTo>
                  <a:pt x="9305" y="748761"/>
                </a:lnTo>
                <a:lnTo>
                  <a:pt x="30089" y="784725"/>
                </a:lnTo>
                <a:lnTo>
                  <a:pt x="60328" y="813027"/>
                </a:lnTo>
                <a:lnTo>
                  <a:pt x="97782" y="831555"/>
                </a:lnTo>
                <a:lnTo>
                  <a:pt x="140207" y="838199"/>
                </a:lnTo>
                <a:lnTo>
                  <a:pt x="1994915" y="838199"/>
                </a:lnTo>
                <a:lnTo>
                  <a:pt x="2043298" y="829422"/>
                </a:lnTo>
                <a:lnTo>
                  <a:pt x="2079587" y="809111"/>
                </a:lnTo>
                <a:lnTo>
                  <a:pt x="2108164" y="779260"/>
                </a:lnTo>
                <a:lnTo>
                  <a:pt x="2126883" y="742013"/>
                </a:lnTo>
                <a:lnTo>
                  <a:pt x="2133599" y="699515"/>
                </a:lnTo>
                <a:lnTo>
                  <a:pt x="2133599" y="140207"/>
                </a:lnTo>
                <a:lnTo>
                  <a:pt x="2124494" y="90762"/>
                </a:lnTo>
                <a:lnTo>
                  <a:pt x="2104092" y="54416"/>
                </a:lnTo>
                <a:lnTo>
                  <a:pt x="2074288" y="25679"/>
                </a:lnTo>
                <a:lnTo>
                  <a:pt x="2037192" y="6793"/>
                </a:lnTo>
                <a:lnTo>
                  <a:pt x="199491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0607" y="4255008"/>
            <a:ext cx="2159635" cy="864235"/>
          </a:xfrm>
          <a:custGeom>
            <a:avLst/>
            <a:gdLst/>
            <a:ahLst/>
            <a:cxnLst/>
            <a:rect l="l" t="t" r="r" b="b"/>
            <a:pathLst>
              <a:path w="2159634" h="864235">
                <a:moveTo>
                  <a:pt x="2007107" y="0"/>
                </a:moveTo>
                <a:lnTo>
                  <a:pt x="152399" y="0"/>
                </a:lnTo>
                <a:lnTo>
                  <a:pt x="121919" y="3047"/>
                </a:lnTo>
                <a:lnTo>
                  <a:pt x="79247" y="18287"/>
                </a:lnTo>
                <a:lnTo>
                  <a:pt x="44195" y="45719"/>
                </a:lnTo>
                <a:lnTo>
                  <a:pt x="18287" y="80771"/>
                </a:lnTo>
                <a:lnTo>
                  <a:pt x="3047" y="121919"/>
                </a:lnTo>
                <a:lnTo>
                  <a:pt x="0" y="152399"/>
                </a:lnTo>
                <a:lnTo>
                  <a:pt x="0" y="711707"/>
                </a:lnTo>
                <a:lnTo>
                  <a:pt x="7619" y="757427"/>
                </a:lnTo>
                <a:lnTo>
                  <a:pt x="25907" y="797051"/>
                </a:lnTo>
                <a:lnTo>
                  <a:pt x="56387" y="829055"/>
                </a:lnTo>
                <a:lnTo>
                  <a:pt x="94487" y="851915"/>
                </a:lnTo>
                <a:lnTo>
                  <a:pt x="152399" y="864107"/>
                </a:lnTo>
                <a:lnTo>
                  <a:pt x="2007107" y="864107"/>
                </a:lnTo>
                <a:lnTo>
                  <a:pt x="2052827" y="856487"/>
                </a:lnTo>
                <a:lnTo>
                  <a:pt x="2092451" y="838199"/>
                </a:lnTo>
                <a:lnTo>
                  <a:pt x="138683" y="838199"/>
                </a:lnTo>
                <a:lnTo>
                  <a:pt x="114299" y="832103"/>
                </a:lnTo>
                <a:lnTo>
                  <a:pt x="71627" y="809243"/>
                </a:lnTo>
                <a:lnTo>
                  <a:pt x="35051" y="760475"/>
                </a:lnTo>
                <a:lnTo>
                  <a:pt x="25907" y="723899"/>
                </a:lnTo>
                <a:lnTo>
                  <a:pt x="25907" y="138683"/>
                </a:lnTo>
                <a:lnTo>
                  <a:pt x="47243" y="80771"/>
                </a:lnTo>
                <a:lnTo>
                  <a:pt x="82295" y="47243"/>
                </a:lnTo>
                <a:lnTo>
                  <a:pt x="128015" y="27431"/>
                </a:lnTo>
                <a:lnTo>
                  <a:pt x="140207" y="25907"/>
                </a:lnTo>
                <a:lnTo>
                  <a:pt x="2090927" y="25907"/>
                </a:lnTo>
                <a:lnTo>
                  <a:pt x="2078735" y="18287"/>
                </a:lnTo>
                <a:lnTo>
                  <a:pt x="2065019" y="12191"/>
                </a:lnTo>
                <a:lnTo>
                  <a:pt x="2037587" y="3047"/>
                </a:lnTo>
                <a:lnTo>
                  <a:pt x="2007107" y="0"/>
                </a:lnTo>
                <a:close/>
              </a:path>
              <a:path w="2159634" h="864235">
                <a:moveTo>
                  <a:pt x="2090927" y="25907"/>
                </a:moveTo>
                <a:lnTo>
                  <a:pt x="2020823" y="25907"/>
                </a:lnTo>
                <a:lnTo>
                  <a:pt x="2057399" y="35051"/>
                </a:lnTo>
                <a:lnTo>
                  <a:pt x="2078735" y="47243"/>
                </a:lnTo>
                <a:lnTo>
                  <a:pt x="2112263" y="82295"/>
                </a:lnTo>
                <a:lnTo>
                  <a:pt x="2132075" y="128015"/>
                </a:lnTo>
                <a:lnTo>
                  <a:pt x="2133599" y="140207"/>
                </a:lnTo>
                <a:lnTo>
                  <a:pt x="2133599" y="725423"/>
                </a:lnTo>
                <a:lnTo>
                  <a:pt x="2118359" y="772667"/>
                </a:lnTo>
                <a:lnTo>
                  <a:pt x="2087879" y="809243"/>
                </a:lnTo>
                <a:lnTo>
                  <a:pt x="2043683" y="833627"/>
                </a:lnTo>
                <a:lnTo>
                  <a:pt x="2019299" y="838199"/>
                </a:lnTo>
                <a:lnTo>
                  <a:pt x="2092451" y="838199"/>
                </a:lnTo>
                <a:lnTo>
                  <a:pt x="2124455" y="807719"/>
                </a:lnTo>
                <a:lnTo>
                  <a:pt x="2147315" y="769619"/>
                </a:lnTo>
                <a:lnTo>
                  <a:pt x="2159507" y="711707"/>
                </a:lnTo>
                <a:lnTo>
                  <a:pt x="2159507" y="152399"/>
                </a:lnTo>
                <a:lnTo>
                  <a:pt x="2151887" y="106679"/>
                </a:lnTo>
                <a:lnTo>
                  <a:pt x="2133599" y="67055"/>
                </a:lnTo>
                <a:lnTo>
                  <a:pt x="2103119" y="35051"/>
                </a:lnTo>
                <a:lnTo>
                  <a:pt x="2090927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84204" y="4489475"/>
            <a:ext cx="1818639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eth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ith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 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Flo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arg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29400" y="6172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14299" y="0"/>
                </a:moveTo>
                <a:lnTo>
                  <a:pt x="0" y="114299"/>
                </a:lnTo>
                <a:lnTo>
                  <a:pt x="114299" y="228599"/>
                </a:lnTo>
                <a:lnTo>
                  <a:pt x="114299" y="172211"/>
                </a:lnTo>
                <a:lnTo>
                  <a:pt x="304799" y="172211"/>
                </a:lnTo>
                <a:lnTo>
                  <a:pt x="304799" y="57911"/>
                </a:lnTo>
                <a:lnTo>
                  <a:pt x="114299" y="57911"/>
                </a:lnTo>
                <a:lnTo>
                  <a:pt x="1142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15683" y="6158484"/>
            <a:ext cx="332740" cy="256540"/>
          </a:xfrm>
          <a:custGeom>
            <a:avLst/>
            <a:gdLst/>
            <a:ahLst/>
            <a:cxnLst/>
            <a:rect l="l" t="t" r="r" b="b"/>
            <a:pathLst>
              <a:path w="332740" h="256539">
                <a:moveTo>
                  <a:pt x="129539" y="0"/>
                </a:moveTo>
                <a:lnTo>
                  <a:pt x="123443" y="1523"/>
                </a:lnTo>
                <a:lnTo>
                  <a:pt x="120395" y="6095"/>
                </a:lnTo>
                <a:lnTo>
                  <a:pt x="6095" y="120395"/>
                </a:lnTo>
                <a:lnTo>
                  <a:pt x="0" y="124967"/>
                </a:lnTo>
                <a:lnTo>
                  <a:pt x="0" y="132587"/>
                </a:lnTo>
                <a:lnTo>
                  <a:pt x="6095" y="137159"/>
                </a:lnTo>
                <a:lnTo>
                  <a:pt x="120395" y="251459"/>
                </a:lnTo>
                <a:lnTo>
                  <a:pt x="123443" y="256031"/>
                </a:lnTo>
                <a:lnTo>
                  <a:pt x="129539" y="256031"/>
                </a:lnTo>
                <a:lnTo>
                  <a:pt x="138683" y="252983"/>
                </a:lnTo>
                <a:lnTo>
                  <a:pt x="141731" y="248411"/>
                </a:lnTo>
                <a:lnTo>
                  <a:pt x="141731" y="242315"/>
                </a:lnTo>
                <a:lnTo>
                  <a:pt x="115823" y="242315"/>
                </a:lnTo>
                <a:lnTo>
                  <a:pt x="115823" y="213359"/>
                </a:lnTo>
                <a:lnTo>
                  <a:pt x="39623" y="137159"/>
                </a:lnTo>
                <a:lnTo>
                  <a:pt x="22859" y="137159"/>
                </a:lnTo>
                <a:lnTo>
                  <a:pt x="22859" y="120395"/>
                </a:lnTo>
                <a:lnTo>
                  <a:pt x="39623" y="120395"/>
                </a:lnTo>
                <a:lnTo>
                  <a:pt x="115823" y="44195"/>
                </a:lnTo>
                <a:lnTo>
                  <a:pt x="115823" y="13715"/>
                </a:lnTo>
                <a:lnTo>
                  <a:pt x="141731" y="13715"/>
                </a:lnTo>
                <a:lnTo>
                  <a:pt x="141731" y="9143"/>
                </a:lnTo>
                <a:lnTo>
                  <a:pt x="138683" y="4571"/>
                </a:lnTo>
                <a:lnTo>
                  <a:pt x="134111" y="3047"/>
                </a:lnTo>
                <a:lnTo>
                  <a:pt x="129539" y="0"/>
                </a:lnTo>
                <a:close/>
              </a:path>
              <a:path w="332740" h="256539">
                <a:moveTo>
                  <a:pt x="115823" y="213359"/>
                </a:moveTo>
                <a:lnTo>
                  <a:pt x="115823" y="242315"/>
                </a:lnTo>
                <a:lnTo>
                  <a:pt x="137159" y="234695"/>
                </a:lnTo>
                <a:lnTo>
                  <a:pt x="115823" y="213359"/>
                </a:lnTo>
                <a:close/>
              </a:path>
              <a:path w="332740" h="256539">
                <a:moveTo>
                  <a:pt x="306323" y="173735"/>
                </a:moveTo>
                <a:lnTo>
                  <a:pt x="121919" y="173735"/>
                </a:lnTo>
                <a:lnTo>
                  <a:pt x="115823" y="178307"/>
                </a:lnTo>
                <a:lnTo>
                  <a:pt x="115823" y="213359"/>
                </a:lnTo>
                <a:lnTo>
                  <a:pt x="137159" y="234695"/>
                </a:lnTo>
                <a:lnTo>
                  <a:pt x="115823" y="242315"/>
                </a:lnTo>
                <a:lnTo>
                  <a:pt x="141731" y="242315"/>
                </a:lnTo>
                <a:lnTo>
                  <a:pt x="141731" y="198119"/>
                </a:lnTo>
                <a:lnTo>
                  <a:pt x="128015" y="198119"/>
                </a:lnTo>
                <a:lnTo>
                  <a:pt x="141731" y="185927"/>
                </a:lnTo>
                <a:lnTo>
                  <a:pt x="306323" y="185927"/>
                </a:lnTo>
                <a:lnTo>
                  <a:pt x="306323" y="173735"/>
                </a:lnTo>
                <a:close/>
              </a:path>
              <a:path w="332740" h="256539">
                <a:moveTo>
                  <a:pt x="141731" y="185927"/>
                </a:moveTo>
                <a:lnTo>
                  <a:pt x="128015" y="198119"/>
                </a:lnTo>
                <a:lnTo>
                  <a:pt x="141731" y="198119"/>
                </a:lnTo>
                <a:lnTo>
                  <a:pt x="141731" y="185927"/>
                </a:lnTo>
                <a:close/>
              </a:path>
              <a:path w="332740" h="256539">
                <a:moveTo>
                  <a:pt x="332231" y="173735"/>
                </a:moveTo>
                <a:lnTo>
                  <a:pt x="318515" y="173735"/>
                </a:lnTo>
                <a:lnTo>
                  <a:pt x="306323" y="185927"/>
                </a:lnTo>
                <a:lnTo>
                  <a:pt x="141731" y="185927"/>
                </a:lnTo>
                <a:lnTo>
                  <a:pt x="141731" y="198119"/>
                </a:lnTo>
                <a:lnTo>
                  <a:pt x="326135" y="198119"/>
                </a:lnTo>
                <a:lnTo>
                  <a:pt x="332231" y="193547"/>
                </a:lnTo>
                <a:lnTo>
                  <a:pt x="332231" y="173735"/>
                </a:lnTo>
                <a:close/>
              </a:path>
              <a:path w="332740" h="256539">
                <a:moveTo>
                  <a:pt x="306323" y="71627"/>
                </a:moveTo>
                <a:lnTo>
                  <a:pt x="306323" y="185927"/>
                </a:lnTo>
                <a:lnTo>
                  <a:pt x="318515" y="173735"/>
                </a:lnTo>
                <a:lnTo>
                  <a:pt x="332231" y="173735"/>
                </a:lnTo>
                <a:lnTo>
                  <a:pt x="332231" y="83819"/>
                </a:lnTo>
                <a:lnTo>
                  <a:pt x="318515" y="83819"/>
                </a:lnTo>
                <a:lnTo>
                  <a:pt x="306323" y="71627"/>
                </a:lnTo>
                <a:close/>
              </a:path>
              <a:path w="332740" h="256539">
                <a:moveTo>
                  <a:pt x="22859" y="120395"/>
                </a:moveTo>
                <a:lnTo>
                  <a:pt x="22859" y="137159"/>
                </a:lnTo>
                <a:lnTo>
                  <a:pt x="31241" y="128777"/>
                </a:lnTo>
                <a:lnTo>
                  <a:pt x="22859" y="120395"/>
                </a:lnTo>
                <a:close/>
              </a:path>
              <a:path w="332740" h="256539">
                <a:moveTo>
                  <a:pt x="31241" y="128777"/>
                </a:moveTo>
                <a:lnTo>
                  <a:pt x="22859" y="137159"/>
                </a:lnTo>
                <a:lnTo>
                  <a:pt x="39623" y="137159"/>
                </a:lnTo>
                <a:lnTo>
                  <a:pt x="31241" y="128777"/>
                </a:lnTo>
                <a:close/>
              </a:path>
              <a:path w="332740" h="256539">
                <a:moveTo>
                  <a:pt x="39623" y="120395"/>
                </a:moveTo>
                <a:lnTo>
                  <a:pt x="22859" y="120395"/>
                </a:lnTo>
                <a:lnTo>
                  <a:pt x="31241" y="128777"/>
                </a:lnTo>
                <a:lnTo>
                  <a:pt x="39623" y="120395"/>
                </a:lnTo>
                <a:close/>
              </a:path>
              <a:path w="332740" h="256539">
                <a:moveTo>
                  <a:pt x="141731" y="13715"/>
                </a:moveTo>
                <a:lnTo>
                  <a:pt x="115823" y="13715"/>
                </a:lnTo>
                <a:lnTo>
                  <a:pt x="137159" y="22859"/>
                </a:lnTo>
                <a:lnTo>
                  <a:pt x="115823" y="44195"/>
                </a:lnTo>
                <a:lnTo>
                  <a:pt x="115823" y="79247"/>
                </a:lnTo>
                <a:lnTo>
                  <a:pt x="121919" y="83819"/>
                </a:lnTo>
                <a:lnTo>
                  <a:pt x="306323" y="83819"/>
                </a:lnTo>
                <a:lnTo>
                  <a:pt x="306323" y="71627"/>
                </a:lnTo>
                <a:lnTo>
                  <a:pt x="141731" y="71627"/>
                </a:lnTo>
                <a:lnTo>
                  <a:pt x="128015" y="59435"/>
                </a:lnTo>
                <a:lnTo>
                  <a:pt x="141731" y="59435"/>
                </a:lnTo>
                <a:lnTo>
                  <a:pt x="141731" y="13715"/>
                </a:lnTo>
                <a:close/>
              </a:path>
              <a:path w="332740" h="256539">
                <a:moveTo>
                  <a:pt x="326135" y="59435"/>
                </a:moveTo>
                <a:lnTo>
                  <a:pt x="141731" y="59435"/>
                </a:lnTo>
                <a:lnTo>
                  <a:pt x="141731" y="71627"/>
                </a:lnTo>
                <a:lnTo>
                  <a:pt x="306323" y="71627"/>
                </a:lnTo>
                <a:lnTo>
                  <a:pt x="318515" y="83819"/>
                </a:lnTo>
                <a:lnTo>
                  <a:pt x="332231" y="83819"/>
                </a:lnTo>
                <a:lnTo>
                  <a:pt x="332231" y="64007"/>
                </a:lnTo>
                <a:lnTo>
                  <a:pt x="326135" y="59435"/>
                </a:lnTo>
                <a:close/>
              </a:path>
              <a:path w="332740" h="256539">
                <a:moveTo>
                  <a:pt x="141731" y="59435"/>
                </a:moveTo>
                <a:lnTo>
                  <a:pt x="128015" y="59435"/>
                </a:lnTo>
                <a:lnTo>
                  <a:pt x="141731" y="71627"/>
                </a:lnTo>
                <a:lnTo>
                  <a:pt x="141731" y="59435"/>
                </a:lnTo>
                <a:close/>
              </a:path>
              <a:path w="332740" h="256539">
                <a:moveTo>
                  <a:pt x="115823" y="13715"/>
                </a:moveTo>
                <a:lnTo>
                  <a:pt x="115823" y="44195"/>
                </a:lnTo>
                <a:lnTo>
                  <a:pt x="137159" y="22859"/>
                </a:lnTo>
                <a:lnTo>
                  <a:pt x="115823" y="137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86600" y="5791200"/>
            <a:ext cx="1676400" cy="838200"/>
          </a:xfrm>
          <a:custGeom>
            <a:avLst/>
            <a:gdLst/>
            <a:ahLst/>
            <a:cxnLst/>
            <a:rect l="l" t="t" r="r" b="b"/>
            <a:pathLst>
              <a:path w="1676400" h="838200">
                <a:moveTo>
                  <a:pt x="1537715" y="0"/>
                </a:moveTo>
                <a:lnTo>
                  <a:pt x="140207" y="0"/>
                </a:lnTo>
                <a:lnTo>
                  <a:pt x="131293" y="292"/>
                </a:lnTo>
                <a:lnTo>
                  <a:pt x="89909" y="9640"/>
                </a:lnTo>
                <a:lnTo>
                  <a:pt x="53882" y="30511"/>
                </a:lnTo>
                <a:lnTo>
                  <a:pt x="25418" y="60700"/>
                </a:lnTo>
                <a:lnTo>
                  <a:pt x="6722" y="98000"/>
                </a:lnTo>
                <a:lnTo>
                  <a:pt x="0" y="140207"/>
                </a:lnTo>
                <a:lnTo>
                  <a:pt x="0" y="699515"/>
                </a:lnTo>
                <a:lnTo>
                  <a:pt x="9305" y="748761"/>
                </a:lnTo>
                <a:lnTo>
                  <a:pt x="30089" y="784725"/>
                </a:lnTo>
                <a:lnTo>
                  <a:pt x="60328" y="813027"/>
                </a:lnTo>
                <a:lnTo>
                  <a:pt x="97782" y="831555"/>
                </a:lnTo>
                <a:lnTo>
                  <a:pt x="140207" y="838199"/>
                </a:lnTo>
                <a:lnTo>
                  <a:pt x="1537715" y="838199"/>
                </a:lnTo>
                <a:lnTo>
                  <a:pt x="1586098" y="829422"/>
                </a:lnTo>
                <a:lnTo>
                  <a:pt x="1622387" y="809111"/>
                </a:lnTo>
                <a:lnTo>
                  <a:pt x="1650964" y="779260"/>
                </a:lnTo>
                <a:lnTo>
                  <a:pt x="1669683" y="742013"/>
                </a:lnTo>
                <a:lnTo>
                  <a:pt x="1676399" y="699515"/>
                </a:lnTo>
                <a:lnTo>
                  <a:pt x="1676399" y="140207"/>
                </a:lnTo>
                <a:lnTo>
                  <a:pt x="1667294" y="90762"/>
                </a:lnTo>
                <a:lnTo>
                  <a:pt x="1646892" y="54416"/>
                </a:lnTo>
                <a:lnTo>
                  <a:pt x="1617088" y="25679"/>
                </a:lnTo>
                <a:lnTo>
                  <a:pt x="1579993" y="6793"/>
                </a:lnTo>
                <a:lnTo>
                  <a:pt x="153771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74407" y="5779008"/>
            <a:ext cx="1702435" cy="864235"/>
          </a:xfrm>
          <a:custGeom>
            <a:avLst/>
            <a:gdLst/>
            <a:ahLst/>
            <a:cxnLst/>
            <a:rect l="l" t="t" r="r" b="b"/>
            <a:pathLst>
              <a:path w="1702434" h="864234">
                <a:moveTo>
                  <a:pt x="1549907" y="0"/>
                </a:moveTo>
                <a:lnTo>
                  <a:pt x="152399" y="0"/>
                </a:lnTo>
                <a:lnTo>
                  <a:pt x="121919" y="3047"/>
                </a:lnTo>
                <a:lnTo>
                  <a:pt x="79247" y="18287"/>
                </a:lnTo>
                <a:lnTo>
                  <a:pt x="44195" y="45719"/>
                </a:lnTo>
                <a:lnTo>
                  <a:pt x="18287" y="80771"/>
                </a:lnTo>
                <a:lnTo>
                  <a:pt x="3047" y="121919"/>
                </a:lnTo>
                <a:lnTo>
                  <a:pt x="0" y="152399"/>
                </a:lnTo>
                <a:lnTo>
                  <a:pt x="0" y="711707"/>
                </a:lnTo>
                <a:lnTo>
                  <a:pt x="7619" y="757427"/>
                </a:lnTo>
                <a:lnTo>
                  <a:pt x="25907" y="797051"/>
                </a:lnTo>
                <a:lnTo>
                  <a:pt x="56387" y="829055"/>
                </a:lnTo>
                <a:lnTo>
                  <a:pt x="94487" y="851915"/>
                </a:lnTo>
                <a:lnTo>
                  <a:pt x="152399" y="864107"/>
                </a:lnTo>
                <a:lnTo>
                  <a:pt x="1549907" y="864107"/>
                </a:lnTo>
                <a:lnTo>
                  <a:pt x="1595627" y="856487"/>
                </a:lnTo>
                <a:lnTo>
                  <a:pt x="1635251" y="838199"/>
                </a:lnTo>
                <a:lnTo>
                  <a:pt x="138683" y="838199"/>
                </a:lnTo>
                <a:lnTo>
                  <a:pt x="114299" y="832103"/>
                </a:lnTo>
                <a:lnTo>
                  <a:pt x="71627" y="809243"/>
                </a:lnTo>
                <a:lnTo>
                  <a:pt x="35051" y="760475"/>
                </a:lnTo>
                <a:lnTo>
                  <a:pt x="25907" y="723899"/>
                </a:lnTo>
                <a:lnTo>
                  <a:pt x="25907" y="138683"/>
                </a:lnTo>
                <a:lnTo>
                  <a:pt x="47243" y="80771"/>
                </a:lnTo>
                <a:lnTo>
                  <a:pt x="82295" y="47243"/>
                </a:lnTo>
                <a:lnTo>
                  <a:pt x="128015" y="27431"/>
                </a:lnTo>
                <a:lnTo>
                  <a:pt x="140207" y="25907"/>
                </a:lnTo>
                <a:lnTo>
                  <a:pt x="1633727" y="25907"/>
                </a:lnTo>
                <a:lnTo>
                  <a:pt x="1621535" y="18287"/>
                </a:lnTo>
                <a:lnTo>
                  <a:pt x="1607819" y="12191"/>
                </a:lnTo>
                <a:lnTo>
                  <a:pt x="1580387" y="3047"/>
                </a:lnTo>
                <a:lnTo>
                  <a:pt x="1549907" y="0"/>
                </a:lnTo>
                <a:close/>
              </a:path>
              <a:path w="1702434" h="864234">
                <a:moveTo>
                  <a:pt x="1633727" y="25907"/>
                </a:moveTo>
                <a:lnTo>
                  <a:pt x="1563623" y="25907"/>
                </a:lnTo>
                <a:lnTo>
                  <a:pt x="1600199" y="35051"/>
                </a:lnTo>
                <a:lnTo>
                  <a:pt x="1621535" y="47243"/>
                </a:lnTo>
                <a:lnTo>
                  <a:pt x="1655063" y="82295"/>
                </a:lnTo>
                <a:lnTo>
                  <a:pt x="1674875" y="128015"/>
                </a:lnTo>
                <a:lnTo>
                  <a:pt x="1676399" y="140207"/>
                </a:lnTo>
                <a:lnTo>
                  <a:pt x="1676399" y="725423"/>
                </a:lnTo>
                <a:lnTo>
                  <a:pt x="1661159" y="772667"/>
                </a:lnTo>
                <a:lnTo>
                  <a:pt x="1630679" y="809243"/>
                </a:lnTo>
                <a:lnTo>
                  <a:pt x="1586483" y="833627"/>
                </a:lnTo>
                <a:lnTo>
                  <a:pt x="1562099" y="838199"/>
                </a:lnTo>
                <a:lnTo>
                  <a:pt x="1635251" y="838199"/>
                </a:lnTo>
                <a:lnTo>
                  <a:pt x="1667255" y="807719"/>
                </a:lnTo>
                <a:lnTo>
                  <a:pt x="1690115" y="769619"/>
                </a:lnTo>
                <a:lnTo>
                  <a:pt x="1702307" y="711707"/>
                </a:lnTo>
                <a:lnTo>
                  <a:pt x="1702307" y="152399"/>
                </a:lnTo>
                <a:lnTo>
                  <a:pt x="1694687" y="106679"/>
                </a:lnTo>
                <a:lnTo>
                  <a:pt x="1676399" y="67055"/>
                </a:lnTo>
                <a:lnTo>
                  <a:pt x="1645919" y="35051"/>
                </a:lnTo>
                <a:lnTo>
                  <a:pt x="1633727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08068" y="6013476"/>
            <a:ext cx="131635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eth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returns Inte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spc="-65" dirty="0">
                <a:cs typeface="Arial"/>
              </a:rPr>
              <a:t>W</a:t>
            </a:r>
            <a:r>
              <a:rPr sz="4000" dirty="0">
                <a:cs typeface="Arial"/>
              </a:rPr>
              <a:t>rap</a:t>
            </a:r>
            <a:r>
              <a:rPr sz="4000" spc="5" dirty="0">
                <a:cs typeface="Arial"/>
              </a:rPr>
              <a:t>p</a:t>
            </a:r>
            <a:r>
              <a:rPr sz="4000" dirty="0">
                <a:cs typeface="Arial"/>
              </a:rPr>
              <a:t>er</a:t>
            </a:r>
            <a:r>
              <a:rPr sz="4000" spc="-30" dirty="0">
                <a:cs typeface="Arial"/>
              </a:rPr>
              <a:t> </a:t>
            </a:r>
            <a:r>
              <a:rPr sz="4000" dirty="0">
                <a:cs typeface="Arial"/>
              </a:rPr>
              <a:t>C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asses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28800" y="2860548"/>
            <a:ext cx="1943100" cy="1025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2866644"/>
            <a:ext cx="1449705" cy="340360"/>
          </a:xfrm>
          <a:custGeom>
            <a:avLst/>
            <a:gdLst/>
            <a:ahLst/>
            <a:cxnLst/>
            <a:rect l="l" t="t" r="r" b="b"/>
            <a:pathLst>
              <a:path w="1449704" h="340360">
                <a:moveTo>
                  <a:pt x="1421419" y="31047"/>
                </a:moveTo>
                <a:lnTo>
                  <a:pt x="0" y="329183"/>
                </a:lnTo>
                <a:lnTo>
                  <a:pt x="1523" y="339851"/>
                </a:lnTo>
                <a:lnTo>
                  <a:pt x="1421088" y="40600"/>
                </a:lnTo>
                <a:lnTo>
                  <a:pt x="1428770" y="33633"/>
                </a:lnTo>
                <a:lnTo>
                  <a:pt x="1421419" y="31047"/>
                </a:lnTo>
                <a:close/>
              </a:path>
              <a:path w="1449704" h="340360">
                <a:moveTo>
                  <a:pt x="1444431" y="27431"/>
                </a:moveTo>
                <a:lnTo>
                  <a:pt x="1438655" y="27431"/>
                </a:lnTo>
                <a:lnTo>
                  <a:pt x="1440179" y="36575"/>
                </a:lnTo>
                <a:lnTo>
                  <a:pt x="1421088" y="40600"/>
                </a:lnTo>
                <a:lnTo>
                  <a:pt x="1370075" y="86867"/>
                </a:lnTo>
                <a:lnTo>
                  <a:pt x="1368551" y="89915"/>
                </a:lnTo>
                <a:lnTo>
                  <a:pt x="1370075" y="94487"/>
                </a:lnTo>
                <a:lnTo>
                  <a:pt x="1373123" y="96011"/>
                </a:lnTo>
                <a:lnTo>
                  <a:pt x="1377695" y="94487"/>
                </a:lnTo>
                <a:lnTo>
                  <a:pt x="1449323" y="28955"/>
                </a:lnTo>
                <a:lnTo>
                  <a:pt x="1444431" y="27431"/>
                </a:lnTo>
                <a:close/>
              </a:path>
              <a:path w="1449704" h="340360">
                <a:moveTo>
                  <a:pt x="1428770" y="33633"/>
                </a:moveTo>
                <a:lnTo>
                  <a:pt x="1421088" y="40600"/>
                </a:lnTo>
                <a:lnTo>
                  <a:pt x="1440179" y="36575"/>
                </a:lnTo>
                <a:lnTo>
                  <a:pt x="1437131" y="36575"/>
                </a:lnTo>
                <a:lnTo>
                  <a:pt x="1428770" y="33633"/>
                </a:lnTo>
                <a:close/>
              </a:path>
              <a:path w="1449704" h="340360">
                <a:moveTo>
                  <a:pt x="1435710" y="28049"/>
                </a:moveTo>
                <a:lnTo>
                  <a:pt x="1434691" y="28263"/>
                </a:lnTo>
                <a:lnTo>
                  <a:pt x="1428770" y="33633"/>
                </a:lnTo>
                <a:lnTo>
                  <a:pt x="1437131" y="36575"/>
                </a:lnTo>
                <a:lnTo>
                  <a:pt x="1435710" y="28049"/>
                </a:lnTo>
                <a:close/>
              </a:path>
              <a:path w="1449704" h="340360">
                <a:moveTo>
                  <a:pt x="1438655" y="27431"/>
                </a:moveTo>
                <a:lnTo>
                  <a:pt x="1435710" y="28049"/>
                </a:lnTo>
                <a:lnTo>
                  <a:pt x="1437131" y="36575"/>
                </a:lnTo>
                <a:lnTo>
                  <a:pt x="1440179" y="36575"/>
                </a:lnTo>
                <a:lnTo>
                  <a:pt x="1438655" y="27431"/>
                </a:lnTo>
                <a:close/>
              </a:path>
              <a:path w="1449704" h="340360">
                <a:moveTo>
                  <a:pt x="1434691" y="28263"/>
                </a:moveTo>
                <a:lnTo>
                  <a:pt x="1421419" y="31047"/>
                </a:lnTo>
                <a:lnTo>
                  <a:pt x="1428770" y="33633"/>
                </a:lnTo>
                <a:lnTo>
                  <a:pt x="1434691" y="28263"/>
                </a:lnTo>
                <a:close/>
              </a:path>
              <a:path w="1449704" h="340360">
                <a:moveTo>
                  <a:pt x="1356359" y="0"/>
                </a:moveTo>
                <a:lnTo>
                  <a:pt x="1353311" y="0"/>
                </a:lnTo>
                <a:lnTo>
                  <a:pt x="1351787" y="3047"/>
                </a:lnTo>
                <a:lnTo>
                  <a:pt x="1351787" y="6095"/>
                </a:lnTo>
                <a:lnTo>
                  <a:pt x="1354835" y="7619"/>
                </a:lnTo>
                <a:lnTo>
                  <a:pt x="1421419" y="31047"/>
                </a:lnTo>
                <a:lnTo>
                  <a:pt x="1434691" y="28263"/>
                </a:lnTo>
                <a:lnTo>
                  <a:pt x="1435607" y="27431"/>
                </a:lnTo>
                <a:lnTo>
                  <a:pt x="1444431" y="27431"/>
                </a:lnTo>
                <a:lnTo>
                  <a:pt x="1356359" y="0"/>
                </a:lnTo>
                <a:close/>
              </a:path>
              <a:path w="1449704" h="340360">
                <a:moveTo>
                  <a:pt x="1435607" y="27431"/>
                </a:moveTo>
                <a:lnTo>
                  <a:pt x="1434691" y="28263"/>
                </a:lnTo>
                <a:lnTo>
                  <a:pt x="1435710" y="28049"/>
                </a:lnTo>
                <a:lnTo>
                  <a:pt x="1435607" y="27431"/>
                </a:lnTo>
                <a:close/>
              </a:path>
              <a:path w="1449704" h="340360">
                <a:moveTo>
                  <a:pt x="1438655" y="27431"/>
                </a:moveTo>
                <a:lnTo>
                  <a:pt x="1435607" y="27431"/>
                </a:lnTo>
                <a:lnTo>
                  <a:pt x="1435710" y="28049"/>
                </a:lnTo>
                <a:lnTo>
                  <a:pt x="1438655" y="2743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0915" y="2131173"/>
            <a:ext cx="7986395" cy="93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pper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object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entation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</a:t>
            </a:r>
            <a:r>
              <a:rPr sz="2000" b="1" spc="-1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iti</a:t>
            </a:r>
            <a:r>
              <a:rPr sz="2000" b="1" spc="-3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600">
              <a:latin typeface="Times New Roman"/>
              <a:cs typeface="Times New Roman"/>
            </a:endParaRPr>
          </a:p>
          <a:p>
            <a:pPr marL="1106170" algn="ctr">
              <a:lnSpc>
                <a:spcPct val="100000"/>
              </a:lnSpc>
            </a:pPr>
            <a:r>
              <a:rPr sz="1800" b="1" spc="-13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offee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3886200"/>
            <a:ext cx="1943100" cy="609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0400" y="4223004"/>
            <a:ext cx="1754505" cy="127000"/>
          </a:xfrm>
          <a:custGeom>
            <a:avLst/>
            <a:gdLst/>
            <a:ahLst/>
            <a:cxnLst/>
            <a:rect l="l" t="t" r="r" b="b"/>
            <a:pathLst>
              <a:path w="1754504" h="127000">
                <a:moveTo>
                  <a:pt x="1726066" y="41892"/>
                </a:moveTo>
                <a:lnTo>
                  <a:pt x="0" y="115823"/>
                </a:lnTo>
                <a:lnTo>
                  <a:pt x="1523" y="126491"/>
                </a:lnTo>
                <a:lnTo>
                  <a:pt x="1726291" y="51042"/>
                </a:lnTo>
                <a:lnTo>
                  <a:pt x="1734063" y="46126"/>
                </a:lnTo>
                <a:lnTo>
                  <a:pt x="1726066" y="41892"/>
                </a:lnTo>
                <a:close/>
              </a:path>
              <a:path w="1754504" h="127000">
                <a:moveTo>
                  <a:pt x="1748238" y="41147"/>
                </a:moveTo>
                <a:lnTo>
                  <a:pt x="1743455" y="41147"/>
                </a:lnTo>
                <a:lnTo>
                  <a:pt x="1743455" y="50291"/>
                </a:lnTo>
                <a:lnTo>
                  <a:pt x="1726291" y="51042"/>
                </a:lnTo>
                <a:lnTo>
                  <a:pt x="1667255" y="88391"/>
                </a:lnTo>
                <a:lnTo>
                  <a:pt x="1665731" y="91439"/>
                </a:lnTo>
                <a:lnTo>
                  <a:pt x="1665731" y="96011"/>
                </a:lnTo>
                <a:lnTo>
                  <a:pt x="1668779" y="97535"/>
                </a:lnTo>
                <a:lnTo>
                  <a:pt x="1671827" y="97535"/>
                </a:lnTo>
                <a:lnTo>
                  <a:pt x="1754123" y="44195"/>
                </a:lnTo>
                <a:lnTo>
                  <a:pt x="1748238" y="41147"/>
                </a:lnTo>
                <a:close/>
              </a:path>
              <a:path w="1754504" h="127000">
                <a:moveTo>
                  <a:pt x="1734063" y="46126"/>
                </a:moveTo>
                <a:lnTo>
                  <a:pt x="1726291" y="51042"/>
                </a:lnTo>
                <a:lnTo>
                  <a:pt x="1743455" y="50291"/>
                </a:lnTo>
                <a:lnTo>
                  <a:pt x="1741931" y="50291"/>
                </a:lnTo>
                <a:lnTo>
                  <a:pt x="1734063" y="46126"/>
                </a:lnTo>
                <a:close/>
              </a:path>
              <a:path w="1754504" h="127000">
                <a:moveTo>
                  <a:pt x="1741931" y="41213"/>
                </a:moveTo>
                <a:lnTo>
                  <a:pt x="1734063" y="46126"/>
                </a:lnTo>
                <a:lnTo>
                  <a:pt x="1741931" y="50291"/>
                </a:lnTo>
                <a:lnTo>
                  <a:pt x="1741931" y="41213"/>
                </a:lnTo>
                <a:close/>
              </a:path>
              <a:path w="1754504" h="127000">
                <a:moveTo>
                  <a:pt x="1743455" y="41147"/>
                </a:moveTo>
                <a:lnTo>
                  <a:pt x="1741931" y="41213"/>
                </a:lnTo>
                <a:lnTo>
                  <a:pt x="1741931" y="50291"/>
                </a:lnTo>
                <a:lnTo>
                  <a:pt x="1743455" y="50291"/>
                </a:lnTo>
                <a:lnTo>
                  <a:pt x="1743455" y="41147"/>
                </a:lnTo>
                <a:close/>
              </a:path>
              <a:path w="1754504" h="127000">
                <a:moveTo>
                  <a:pt x="1741821" y="41218"/>
                </a:moveTo>
                <a:lnTo>
                  <a:pt x="1726066" y="41892"/>
                </a:lnTo>
                <a:lnTo>
                  <a:pt x="1734063" y="46126"/>
                </a:lnTo>
                <a:lnTo>
                  <a:pt x="1741821" y="41218"/>
                </a:lnTo>
                <a:close/>
              </a:path>
              <a:path w="1754504" h="127000">
                <a:moveTo>
                  <a:pt x="1668779" y="0"/>
                </a:moveTo>
                <a:lnTo>
                  <a:pt x="1664207" y="0"/>
                </a:lnTo>
                <a:lnTo>
                  <a:pt x="1661159" y="1523"/>
                </a:lnTo>
                <a:lnTo>
                  <a:pt x="1661159" y="6095"/>
                </a:lnTo>
                <a:lnTo>
                  <a:pt x="1664207" y="9143"/>
                </a:lnTo>
                <a:lnTo>
                  <a:pt x="1726066" y="41892"/>
                </a:lnTo>
                <a:lnTo>
                  <a:pt x="1741821" y="41218"/>
                </a:lnTo>
                <a:lnTo>
                  <a:pt x="1748238" y="41147"/>
                </a:lnTo>
                <a:lnTo>
                  <a:pt x="1668779" y="0"/>
                </a:lnTo>
                <a:close/>
              </a:path>
              <a:path w="1754504" h="127000">
                <a:moveTo>
                  <a:pt x="1741931" y="41147"/>
                </a:moveTo>
                <a:close/>
              </a:path>
              <a:path w="1754504" h="127000">
                <a:moveTo>
                  <a:pt x="1743455" y="41147"/>
                </a:moveTo>
                <a:lnTo>
                  <a:pt x="1741931" y="41147"/>
                </a:lnTo>
                <a:lnTo>
                  <a:pt x="1743455" y="4114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6027" y="4872228"/>
            <a:ext cx="7783195" cy="657225"/>
          </a:xfrm>
          <a:custGeom>
            <a:avLst/>
            <a:gdLst/>
            <a:ahLst/>
            <a:cxnLst/>
            <a:rect l="l" t="t" r="r" b="b"/>
            <a:pathLst>
              <a:path w="7783195" h="657225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7776971" y="656843"/>
                </a:lnTo>
                <a:lnTo>
                  <a:pt x="7781543" y="655319"/>
                </a:lnTo>
                <a:lnTo>
                  <a:pt x="77830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657225">
                <a:moveTo>
                  <a:pt x="7776972" y="4571"/>
                </a:moveTo>
                <a:lnTo>
                  <a:pt x="7776972" y="652271"/>
                </a:lnTo>
                <a:lnTo>
                  <a:pt x="7783067" y="652271"/>
                </a:lnTo>
                <a:lnTo>
                  <a:pt x="7783067" y="4571"/>
                </a:lnTo>
                <a:lnTo>
                  <a:pt x="7776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4876800"/>
            <a:ext cx="7772399" cy="647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6027" y="4872228"/>
            <a:ext cx="7783195" cy="657225"/>
          </a:xfrm>
          <a:custGeom>
            <a:avLst/>
            <a:gdLst/>
            <a:ahLst/>
            <a:cxnLst/>
            <a:rect l="l" t="t" r="r" b="b"/>
            <a:pathLst>
              <a:path w="7783195" h="657225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7776971" y="656843"/>
                </a:lnTo>
                <a:lnTo>
                  <a:pt x="7781543" y="655319"/>
                </a:lnTo>
                <a:lnTo>
                  <a:pt x="77830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7783195" h="657225">
                <a:moveTo>
                  <a:pt x="77723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7772399" y="652271"/>
                </a:lnTo>
                <a:lnTo>
                  <a:pt x="7772399" y="646175"/>
                </a:lnTo>
                <a:close/>
              </a:path>
              <a:path w="7783195" h="657225">
                <a:moveTo>
                  <a:pt x="7772399" y="4571"/>
                </a:moveTo>
                <a:lnTo>
                  <a:pt x="7772399" y="652271"/>
                </a:lnTo>
                <a:lnTo>
                  <a:pt x="7776971" y="646175"/>
                </a:lnTo>
                <a:lnTo>
                  <a:pt x="7783067" y="646175"/>
                </a:lnTo>
                <a:lnTo>
                  <a:pt x="7783067" y="10667"/>
                </a:lnTo>
                <a:lnTo>
                  <a:pt x="7776971" y="10667"/>
                </a:lnTo>
                <a:lnTo>
                  <a:pt x="7772399" y="4571"/>
                </a:lnTo>
                <a:close/>
              </a:path>
              <a:path w="7783195" h="657225">
                <a:moveTo>
                  <a:pt x="7783067" y="646175"/>
                </a:moveTo>
                <a:lnTo>
                  <a:pt x="7776971" y="646175"/>
                </a:lnTo>
                <a:lnTo>
                  <a:pt x="7772399" y="652271"/>
                </a:lnTo>
                <a:lnTo>
                  <a:pt x="7783067" y="652271"/>
                </a:lnTo>
                <a:lnTo>
                  <a:pt x="7783067" y="646175"/>
                </a:lnTo>
                <a:close/>
              </a:path>
              <a:path w="77831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783195" h="657225">
                <a:moveTo>
                  <a:pt x="7772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772399" y="10667"/>
                </a:lnTo>
                <a:lnTo>
                  <a:pt x="7772399" y="4571"/>
                </a:lnTo>
                <a:close/>
              </a:path>
              <a:path w="7783195" h="657225">
                <a:moveTo>
                  <a:pt x="7783067" y="4571"/>
                </a:moveTo>
                <a:lnTo>
                  <a:pt x="7772399" y="4571"/>
                </a:lnTo>
                <a:lnTo>
                  <a:pt x="7776971" y="10667"/>
                </a:lnTo>
                <a:lnTo>
                  <a:pt x="7783067" y="10667"/>
                </a:lnTo>
                <a:lnTo>
                  <a:pt x="7783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70864" y="4098139"/>
            <a:ext cx="7557134" cy="137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4038600">
              <a:lnSpc>
                <a:spcPct val="100000"/>
              </a:lnSpc>
            </a:pPr>
            <a:r>
              <a:rPr sz="1800" b="1" spc="-13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offee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g 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20066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rl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latin typeface="Arial"/>
                <a:cs typeface="Arial"/>
              </a:rPr>
              <a:t>the actual choco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 are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verted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0407" y="5943600"/>
            <a:ext cx="2390140" cy="394970"/>
          </a:xfrm>
          <a:custGeom>
            <a:avLst/>
            <a:gdLst/>
            <a:ahLst/>
            <a:cxnLst/>
            <a:rect l="l" t="t" r="r" b="b"/>
            <a:pathLst>
              <a:path w="2390140" h="394970">
                <a:moveTo>
                  <a:pt x="2385059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388619"/>
                </a:lnTo>
                <a:lnTo>
                  <a:pt x="6095" y="394715"/>
                </a:lnTo>
                <a:lnTo>
                  <a:pt x="2385059" y="394715"/>
                </a:lnTo>
                <a:lnTo>
                  <a:pt x="2389631" y="388619"/>
                </a:lnTo>
                <a:lnTo>
                  <a:pt x="2389631" y="382523"/>
                </a:lnTo>
                <a:lnTo>
                  <a:pt x="25907" y="382523"/>
                </a:lnTo>
                <a:lnTo>
                  <a:pt x="12191" y="368807"/>
                </a:lnTo>
                <a:lnTo>
                  <a:pt x="25907" y="368807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2389631" y="12191"/>
                </a:lnTo>
                <a:lnTo>
                  <a:pt x="2389631" y="6095"/>
                </a:lnTo>
                <a:lnTo>
                  <a:pt x="2385059" y="0"/>
                </a:lnTo>
                <a:close/>
              </a:path>
              <a:path w="2390140" h="394970">
                <a:moveTo>
                  <a:pt x="25907" y="368807"/>
                </a:moveTo>
                <a:lnTo>
                  <a:pt x="12191" y="368807"/>
                </a:lnTo>
                <a:lnTo>
                  <a:pt x="25907" y="382523"/>
                </a:lnTo>
                <a:lnTo>
                  <a:pt x="25907" y="368807"/>
                </a:lnTo>
                <a:close/>
              </a:path>
              <a:path w="2390140" h="394970">
                <a:moveTo>
                  <a:pt x="2365247" y="368807"/>
                </a:moveTo>
                <a:lnTo>
                  <a:pt x="25907" y="368807"/>
                </a:lnTo>
                <a:lnTo>
                  <a:pt x="25907" y="382523"/>
                </a:lnTo>
                <a:lnTo>
                  <a:pt x="2365247" y="382523"/>
                </a:lnTo>
                <a:lnTo>
                  <a:pt x="2365247" y="368807"/>
                </a:lnTo>
                <a:close/>
              </a:path>
              <a:path w="2390140" h="394970">
                <a:moveTo>
                  <a:pt x="2365247" y="12191"/>
                </a:moveTo>
                <a:lnTo>
                  <a:pt x="2365247" y="382523"/>
                </a:lnTo>
                <a:lnTo>
                  <a:pt x="2377439" y="368807"/>
                </a:lnTo>
                <a:lnTo>
                  <a:pt x="2389631" y="368807"/>
                </a:lnTo>
                <a:lnTo>
                  <a:pt x="2389631" y="25907"/>
                </a:lnTo>
                <a:lnTo>
                  <a:pt x="2377439" y="25907"/>
                </a:lnTo>
                <a:lnTo>
                  <a:pt x="2365247" y="12191"/>
                </a:lnTo>
                <a:close/>
              </a:path>
              <a:path w="2390140" h="394970">
                <a:moveTo>
                  <a:pt x="2389631" y="368807"/>
                </a:moveTo>
                <a:lnTo>
                  <a:pt x="2377439" y="368807"/>
                </a:lnTo>
                <a:lnTo>
                  <a:pt x="2365247" y="382523"/>
                </a:lnTo>
                <a:lnTo>
                  <a:pt x="2389631" y="382523"/>
                </a:lnTo>
                <a:lnTo>
                  <a:pt x="2389631" y="368807"/>
                </a:lnTo>
                <a:close/>
              </a:path>
              <a:path w="2390140" h="394970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2390140" h="394970">
                <a:moveTo>
                  <a:pt x="2365247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2365247" y="25907"/>
                </a:lnTo>
                <a:lnTo>
                  <a:pt x="2365247" y="12191"/>
                </a:lnTo>
                <a:close/>
              </a:path>
              <a:path w="2390140" h="394970">
                <a:moveTo>
                  <a:pt x="2389631" y="12191"/>
                </a:moveTo>
                <a:lnTo>
                  <a:pt x="2365247" y="12191"/>
                </a:lnTo>
                <a:lnTo>
                  <a:pt x="2377439" y="25907"/>
                </a:lnTo>
                <a:lnTo>
                  <a:pt x="2389631" y="25907"/>
                </a:lnTo>
                <a:lnTo>
                  <a:pt x="2389631" y="12191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6251" y="5943600"/>
            <a:ext cx="1823085" cy="394970"/>
          </a:xfrm>
          <a:custGeom>
            <a:avLst/>
            <a:gdLst/>
            <a:ahLst/>
            <a:cxnLst/>
            <a:rect l="l" t="t" r="r" b="b"/>
            <a:pathLst>
              <a:path w="1823084" h="394970">
                <a:moveTo>
                  <a:pt x="1816607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388619"/>
                </a:lnTo>
                <a:lnTo>
                  <a:pt x="6095" y="394715"/>
                </a:lnTo>
                <a:lnTo>
                  <a:pt x="1816607" y="394715"/>
                </a:lnTo>
                <a:lnTo>
                  <a:pt x="1822703" y="388619"/>
                </a:lnTo>
                <a:lnTo>
                  <a:pt x="1822703" y="382523"/>
                </a:lnTo>
                <a:lnTo>
                  <a:pt x="24383" y="382523"/>
                </a:lnTo>
                <a:lnTo>
                  <a:pt x="12191" y="368807"/>
                </a:lnTo>
                <a:lnTo>
                  <a:pt x="24383" y="368807"/>
                </a:lnTo>
                <a:lnTo>
                  <a:pt x="24383" y="25907"/>
                </a:lnTo>
                <a:lnTo>
                  <a:pt x="12191" y="25907"/>
                </a:lnTo>
                <a:lnTo>
                  <a:pt x="24383" y="12191"/>
                </a:lnTo>
                <a:lnTo>
                  <a:pt x="1822703" y="12191"/>
                </a:lnTo>
                <a:lnTo>
                  <a:pt x="1822703" y="6095"/>
                </a:lnTo>
                <a:lnTo>
                  <a:pt x="1816607" y="0"/>
                </a:lnTo>
                <a:close/>
              </a:path>
              <a:path w="1823084" h="394970">
                <a:moveTo>
                  <a:pt x="24383" y="368807"/>
                </a:moveTo>
                <a:lnTo>
                  <a:pt x="12191" y="368807"/>
                </a:lnTo>
                <a:lnTo>
                  <a:pt x="24383" y="382523"/>
                </a:lnTo>
                <a:lnTo>
                  <a:pt x="24383" y="368807"/>
                </a:lnTo>
                <a:close/>
              </a:path>
              <a:path w="1823084" h="394970">
                <a:moveTo>
                  <a:pt x="1796795" y="368807"/>
                </a:moveTo>
                <a:lnTo>
                  <a:pt x="24383" y="368807"/>
                </a:lnTo>
                <a:lnTo>
                  <a:pt x="24383" y="382523"/>
                </a:lnTo>
                <a:lnTo>
                  <a:pt x="1796795" y="382523"/>
                </a:lnTo>
                <a:lnTo>
                  <a:pt x="1796795" y="368807"/>
                </a:lnTo>
                <a:close/>
              </a:path>
              <a:path w="1823084" h="394970">
                <a:moveTo>
                  <a:pt x="1796795" y="12191"/>
                </a:moveTo>
                <a:lnTo>
                  <a:pt x="1796795" y="382523"/>
                </a:lnTo>
                <a:lnTo>
                  <a:pt x="1808987" y="368807"/>
                </a:lnTo>
                <a:lnTo>
                  <a:pt x="1822703" y="368807"/>
                </a:lnTo>
                <a:lnTo>
                  <a:pt x="1822703" y="25907"/>
                </a:lnTo>
                <a:lnTo>
                  <a:pt x="1808987" y="25907"/>
                </a:lnTo>
                <a:lnTo>
                  <a:pt x="1796795" y="12191"/>
                </a:lnTo>
                <a:close/>
              </a:path>
              <a:path w="1823084" h="394970">
                <a:moveTo>
                  <a:pt x="1822703" y="368807"/>
                </a:moveTo>
                <a:lnTo>
                  <a:pt x="1808987" y="368807"/>
                </a:lnTo>
                <a:lnTo>
                  <a:pt x="1796795" y="382523"/>
                </a:lnTo>
                <a:lnTo>
                  <a:pt x="1822703" y="382523"/>
                </a:lnTo>
                <a:lnTo>
                  <a:pt x="1822703" y="368807"/>
                </a:lnTo>
                <a:close/>
              </a:path>
              <a:path w="1823084" h="394970">
                <a:moveTo>
                  <a:pt x="24383" y="12191"/>
                </a:moveTo>
                <a:lnTo>
                  <a:pt x="12191" y="25907"/>
                </a:lnTo>
                <a:lnTo>
                  <a:pt x="24383" y="25907"/>
                </a:lnTo>
                <a:lnTo>
                  <a:pt x="24383" y="12191"/>
                </a:lnTo>
                <a:close/>
              </a:path>
              <a:path w="1823084" h="394970">
                <a:moveTo>
                  <a:pt x="1796795" y="12191"/>
                </a:moveTo>
                <a:lnTo>
                  <a:pt x="24383" y="12191"/>
                </a:lnTo>
                <a:lnTo>
                  <a:pt x="24383" y="25907"/>
                </a:lnTo>
                <a:lnTo>
                  <a:pt x="1796795" y="25907"/>
                </a:lnTo>
                <a:lnTo>
                  <a:pt x="1796795" y="12191"/>
                </a:lnTo>
                <a:close/>
              </a:path>
              <a:path w="1823084" h="394970">
                <a:moveTo>
                  <a:pt x="1822703" y="12191"/>
                </a:moveTo>
                <a:lnTo>
                  <a:pt x="1796795" y="12191"/>
                </a:lnTo>
                <a:lnTo>
                  <a:pt x="1808987" y="25907"/>
                </a:lnTo>
                <a:lnTo>
                  <a:pt x="1822703" y="25907"/>
                </a:lnTo>
                <a:lnTo>
                  <a:pt x="1822703" y="12191"/>
                </a:lnTo>
                <a:close/>
              </a:path>
            </a:pathLst>
          </a:custGeom>
          <a:solidFill>
            <a:srgbClr val="5C47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2600" y="5943600"/>
            <a:ext cx="5882640" cy="37084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  <a:tabLst>
                <a:tab pos="417830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Primiti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typ</a:t>
            </a:r>
            <a:r>
              <a:rPr sz="18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Obje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9600" y="6111240"/>
            <a:ext cx="1249680" cy="213360"/>
          </a:xfrm>
          <a:custGeom>
            <a:avLst/>
            <a:gdLst/>
            <a:ahLst/>
            <a:cxnLst/>
            <a:rect l="l" t="t" r="r" b="b"/>
            <a:pathLst>
              <a:path w="1249679" h="213360">
                <a:moveTo>
                  <a:pt x="1142999" y="0"/>
                </a:moveTo>
                <a:lnTo>
                  <a:pt x="1142999" y="53339"/>
                </a:lnTo>
                <a:lnTo>
                  <a:pt x="0" y="53339"/>
                </a:lnTo>
                <a:lnTo>
                  <a:pt x="0" y="160019"/>
                </a:lnTo>
                <a:lnTo>
                  <a:pt x="1142999" y="160019"/>
                </a:lnTo>
                <a:lnTo>
                  <a:pt x="1142999" y="213359"/>
                </a:lnTo>
                <a:lnTo>
                  <a:pt x="1249679" y="106679"/>
                </a:lnTo>
                <a:lnTo>
                  <a:pt x="114299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7407" y="6080759"/>
            <a:ext cx="1280160" cy="276225"/>
          </a:xfrm>
          <a:custGeom>
            <a:avLst/>
            <a:gdLst/>
            <a:ahLst/>
            <a:cxnLst/>
            <a:rect l="l" t="t" r="r" b="b"/>
            <a:pathLst>
              <a:path w="1280160" h="276225">
                <a:moveTo>
                  <a:pt x="1141475" y="190499"/>
                </a:moveTo>
                <a:lnTo>
                  <a:pt x="1141475" y="275843"/>
                </a:lnTo>
                <a:lnTo>
                  <a:pt x="1173479" y="243839"/>
                </a:lnTo>
                <a:lnTo>
                  <a:pt x="1167383" y="243839"/>
                </a:lnTo>
                <a:lnTo>
                  <a:pt x="1146047" y="236219"/>
                </a:lnTo>
                <a:lnTo>
                  <a:pt x="1167383" y="214579"/>
                </a:lnTo>
                <a:lnTo>
                  <a:pt x="1167383" y="204215"/>
                </a:lnTo>
                <a:lnTo>
                  <a:pt x="1155191" y="204215"/>
                </a:lnTo>
                <a:lnTo>
                  <a:pt x="1141475" y="190499"/>
                </a:lnTo>
                <a:close/>
              </a:path>
              <a:path w="1280160" h="276225">
                <a:moveTo>
                  <a:pt x="1167383" y="214579"/>
                </a:moveTo>
                <a:lnTo>
                  <a:pt x="1146047" y="236219"/>
                </a:lnTo>
                <a:lnTo>
                  <a:pt x="1167383" y="243839"/>
                </a:lnTo>
                <a:lnTo>
                  <a:pt x="1167383" y="214579"/>
                </a:lnTo>
                <a:close/>
              </a:path>
              <a:path w="1280160" h="276225">
                <a:moveTo>
                  <a:pt x="1243648" y="137224"/>
                </a:moveTo>
                <a:lnTo>
                  <a:pt x="1167383" y="214579"/>
                </a:lnTo>
                <a:lnTo>
                  <a:pt x="1167383" y="243839"/>
                </a:lnTo>
                <a:lnTo>
                  <a:pt x="1173479" y="243839"/>
                </a:lnTo>
                <a:lnTo>
                  <a:pt x="1271015" y="146303"/>
                </a:lnTo>
                <a:lnTo>
                  <a:pt x="1252727" y="146303"/>
                </a:lnTo>
                <a:lnTo>
                  <a:pt x="1243648" y="137224"/>
                </a:lnTo>
                <a:close/>
              </a:path>
              <a:path w="1280160" h="276225">
                <a:moveTo>
                  <a:pt x="1141475" y="71627"/>
                </a:moveTo>
                <a:lnTo>
                  <a:pt x="0" y="71627"/>
                </a:lnTo>
                <a:lnTo>
                  <a:pt x="0" y="204215"/>
                </a:lnTo>
                <a:lnTo>
                  <a:pt x="1141475" y="204215"/>
                </a:lnTo>
                <a:lnTo>
                  <a:pt x="1141475" y="190499"/>
                </a:lnTo>
                <a:lnTo>
                  <a:pt x="25907" y="190499"/>
                </a:lnTo>
                <a:lnTo>
                  <a:pt x="12191" y="178307"/>
                </a:lnTo>
                <a:lnTo>
                  <a:pt x="25907" y="178307"/>
                </a:lnTo>
                <a:lnTo>
                  <a:pt x="25907" y="97535"/>
                </a:lnTo>
                <a:lnTo>
                  <a:pt x="12191" y="97535"/>
                </a:lnTo>
                <a:lnTo>
                  <a:pt x="25907" y="83819"/>
                </a:lnTo>
                <a:lnTo>
                  <a:pt x="1141475" y="83819"/>
                </a:lnTo>
                <a:lnTo>
                  <a:pt x="1141475" y="71627"/>
                </a:lnTo>
                <a:close/>
              </a:path>
              <a:path w="1280160" h="276225">
                <a:moveTo>
                  <a:pt x="1167383" y="178307"/>
                </a:moveTo>
                <a:lnTo>
                  <a:pt x="25907" y="178307"/>
                </a:lnTo>
                <a:lnTo>
                  <a:pt x="25907" y="190499"/>
                </a:lnTo>
                <a:lnTo>
                  <a:pt x="1141475" y="190499"/>
                </a:lnTo>
                <a:lnTo>
                  <a:pt x="1155191" y="204215"/>
                </a:lnTo>
                <a:lnTo>
                  <a:pt x="1167383" y="204215"/>
                </a:lnTo>
                <a:lnTo>
                  <a:pt x="1167383" y="178307"/>
                </a:lnTo>
                <a:close/>
              </a:path>
              <a:path w="1280160" h="276225">
                <a:moveTo>
                  <a:pt x="25907" y="178307"/>
                </a:moveTo>
                <a:lnTo>
                  <a:pt x="12191" y="178307"/>
                </a:lnTo>
                <a:lnTo>
                  <a:pt x="25907" y="190499"/>
                </a:lnTo>
                <a:lnTo>
                  <a:pt x="25907" y="178307"/>
                </a:lnTo>
                <a:close/>
              </a:path>
              <a:path w="1280160" h="276225">
                <a:moveTo>
                  <a:pt x="1252727" y="128015"/>
                </a:moveTo>
                <a:lnTo>
                  <a:pt x="1243648" y="137224"/>
                </a:lnTo>
                <a:lnTo>
                  <a:pt x="1252727" y="146303"/>
                </a:lnTo>
                <a:lnTo>
                  <a:pt x="1252727" y="128015"/>
                </a:lnTo>
                <a:close/>
              </a:path>
              <a:path w="1280160" h="276225">
                <a:moveTo>
                  <a:pt x="1270914" y="128015"/>
                </a:moveTo>
                <a:lnTo>
                  <a:pt x="1252727" y="128015"/>
                </a:lnTo>
                <a:lnTo>
                  <a:pt x="1252727" y="146303"/>
                </a:lnTo>
                <a:lnTo>
                  <a:pt x="1271015" y="146303"/>
                </a:lnTo>
                <a:lnTo>
                  <a:pt x="1280159" y="137159"/>
                </a:lnTo>
                <a:lnTo>
                  <a:pt x="1270914" y="128015"/>
                </a:lnTo>
                <a:close/>
              </a:path>
              <a:path w="1280160" h="276225">
                <a:moveTo>
                  <a:pt x="1172294" y="30479"/>
                </a:moveTo>
                <a:lnTo>
                  <a:pt x="1167383" y="30479"/>
                </a:lnTo>
                <a:lnTo>
                  <a:pt x="1167383" y="60959"/>
                </a:lnTo>
                <a:lnTo>
                  <a:pt x="1243648" y="137224"/>
                </a:lnTo>
                <a:lnTo>
                  <a:pt x="1252727" y="128015"/>
                </a:lnTo>
                <a:lnTo>
                  <a:pt x="1270914" y="128015"/>
                </a:lnTo>
                <a:lnTo>
                  <a:pt x="1172294" y="30479"/>
                </a:lnTo>
                <a:close/>
              </a:path>
              <a:path w="1280160" h="276225">
                <a:moveTo>
                  <a:pt x="25907" y="83819"/>
                </a:moveTo>
                <a:lnTo>
                  <a:pt x="12191" y="97535"/>
                </a:lnTo>
                <a:lnTo>
                  <a:pt x="25907" y="97535"/>
                </a:lnTo>
                <a:lnTo>
                  <a:pt x="25907" y="83819"/>
                </a:lnTo>
                <a:close/>
              </a:path>
              <a:path w="1280160" h="276225">
                <a:moveTo>
                  <a:pt x="1167383" y="71627"/>
                </a:moveTo>
                <a:lnTo>
                  <a:pt x="1155191" y="71627"/>
                </a:lnTo>
                <a:lnTo>
                  <a:pt x="1141475" y="83819"/>
                </a:lnTo>
                <a:lnTo>
                  <a:pt x="25907" y="83819"/>
                </a:lnTo>
                <a:lnTo>
                  <a:pt x="25907" y="97535"/>
                </a:lnTo>
                <a:lnTo>
                  <a:pt x="1167383" y="97535"/>
                </a:lnTo>
                <a:lnTo>
                  <a:pt x="1167383" y="71627"/>
                </a:lnTo>
                <a:close/>
              </a:path>
              <a:path w="1280160" h="276225">
                <a:moveTo>
                  <a:pt x="1141475" y="0"/>
                </a:moveTo>
                <a:lnTo>
                  <a:pt x="1141475" y="83819"/>
                </a:lnTo>
                <a:lnTo>
                  <a:pt x="1155191" y="71627"/>
                </a:lnTo>
                <a:lnTo>
                  <a:pt x="1167383" y="71627"/>
                </a:lnTo>
                <a:lnTo>
                  <a:pt x="1167383" y="60959"/>
                </a:lnTo>
                <a:lnTo>
                  <a:pt x="1146047" y="39623"/>
                </a:lnTo>
                <a:lnTo>
                  <a:pt x="1167383" y="30479"/>
                </a:lnTo>
                <a:lnTo>
                  <a:pt x="1172294" y="30479"/>
                </a:lnTo>
                <a:lnTo>
                  <a:pt x="1141475" y="0"/>
                </a:lnTo>
                <a:close/>
              </a:path>
              <a:path w="1280160" h="276225">
                <a:moveTo>
                  <a:pt x="1167383" y="30479"/>
                </a:moveTo>
                <a:lnTo>
                  <a:pt x="1146047" y="39623"/>
                </a:lnTo>
                <a:lnTo>
                  <a:pt x="1167383" y="60959"/>
                </a:lnTo>
                <a:lnTo>
                  <a:pt x="1167383" y="3047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23718" y="5928553"/>
            <a:ext cx="101790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con</a:t>
            </a:r>
            <a:r>
              <a:rPr sz="1300" b="1" spc="-35" dirty="0">
                <a:latin typeface="Arial"/>
                <a:cs typeface="Arial"/>
              </a:rPr>
              <a:t>v</a:t>
            </a:r>
            <a:r>
              <a:rPr sz="1300" b="1" spc="-10" dirty="0">
                <a:latin typeface="Arial"/>
                <a:cs typeface="Arial"/>
              </a:rPr>
              <a:t>ert</a:t>
            </a:r>
            <a:r>
              <a:rPr sz="1300" b="1" dirty="0">
                <a:latin typeface="Arial"/>
                <a:cs typeface="Arial"/>
              </a:rPr>
              <a:t>e</a:t>
            </a:r>
            <a:r>
              <a:rPr sz="1300" b="1" spc="-10" dirty="0">
                <a:latin typeface="Arial"/>
                <a:cs typeface="Arial"/>
              </a:rPr>
              <a:t>d</a:t>
            </a:r>
            <a:r>
              <a:rPr sz="1300" b="1" spc="4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to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/>
              <a:t>Time</a:t>
            </a:r>
            <a:r>
              <a:rPr sz="4000" spc="-20" dirty="0"/>
              <a:t> </a:t>
            </a:r>
            <a:r>
              <a:rPr sz="4000" spc="-385" dirty="0"/>
              <a:t>T</a:t>
            </a:r>
            <a:r>
              <a:rPr sz="4000" dirty="0"/>
              <a:t>o</a:t>
            </a:r>
            <a:r>
              <a:rPr sz="4000" spc="-25" dirty="0"/>
              <a:t> </a:t>
            </a:r>
            <a:r>
              <a:rPr sz="4000" spc="-80" dirty="0"/>
              <a:t>R</a:t>
            </a:r>
            <a:r>
              <a:rPr sz="4000" dirty="0"/>
              <a:t>ef</a:t>
            </a:r>
            <a:r>
              <a:rPr sz="4000" spc="-10" dirty="0"/>
              <a:t>l</a:t>
            </a:r>
            <a:r>
              <a:rPr sz="4000" dirty="0"/>
              <a:t>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14928" y="2057400"/>
            <a:ext cx="2785872" cy="1336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064" y="3797200"/>
            <a:ext cx="8191500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Ass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reflect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topics.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 we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rapper 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bjec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rapper 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bject is used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ency data?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 many </a:t>
            </a:r>
            <a:r>
              <a:rPr sz="2400" spc="-4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rapper 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bjec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there?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ge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ich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rapper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objects are present?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5814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have successfully completed – </a:t>
            </a:r>
          </a:p>
          <a:p>
            <a:r>
              <a:rPr lang="en-US" sz="2400" dirty="0" smtClean="0"/>
              <a:t>Wrapper Classes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542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838200"/>
            <a:ext cx="6629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0195" algn="l"/>
              </a:tabLst>
            </a:pPr>
            <a:r>
              <a:rPr sz="4000" dirty="0">
                <a:latin typeface="+mj-lt"/>
                <a:cs typeface="Arial"/>
              </a:rPr>
              <a:t>Why</a:t>
            </a:r>
            <a:r>
              <a:rPr sz="4000" spc="-20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to	</a:t>
            </a:r>
            <a:r>
              <a:rPr sz="4000" spc="-60" dirty="0">
                <a:latin typeface="+mj-lt"/>
                <a:cs typeface="Arial"/>
              </a:rPr>
              <a:t>W</a:t>
            </a:r>
            <a:r>
              <a:rPr sz="4000" dirty="0">
                <a:latin typeface="+mj-lt"/>
                <a:cs typeface="Arial"/>
              </a:rPr>
              <a:t>rap</a:t>
            </a:r>
            <a:r>
              <a:rPr sz="4000" spc="-15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pr</a:t>
            </a:r>
            <a:r>
              <a:rPr sz="4000" spc="5" dirty="0">
                <a:latin typeface="+mj-lt"/>
                <a:cs typeface="Arial"/>
              </a:rPr>
              <a:t>i</a:t>
            </a:r>
            <a:r>
              <a:rPr sz="4000" dirty="0">
                <a:latin typeface="+mj-lt"/>
                <a:cs typeface="Arial"/>
              </a:rPr>
              <a:t>m</a:t>
            </a:r>
            <a:r>
              <a:rPr sz="4000" spc="5" dirty="0">
                <a:latin typeface="+mj-lt"/>
                <a:cs typeface="Arial"/>
              </a:rPr>
              <a:t>i</a:t>
            </a:r>
            <a:r>
              <a:rPr sz="4000" dirty="0">
                <a:latin typeface="+mj-lt"/>
                <a:cs typeface="Arial"/>
              </a:rPr>
              <a:t>tive</a:t>
            </a:r>
            <a:r>
              <a:rPr sz="4000" spc="-15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D</a:t>
            </a:r>
            <a:r>
              <a:rPr sz="4000" spc="5" dirty="0">
                <a:latin typeface="+mj-lt"/>
                <a:cs typeface="Arial"/>
              </a:rPr>
              <a:t>a</a:t>
            </a:r>
            <a:r>
              <a:rPr sz="4000" dirty="0">
                <a:latin typeface="+mj-lt"/>
                <a:cs typeface="Arial"/>
              </a:rPr>
              <a:t>ta?</a:t>
            </a:r>
          </a:p>
        </p:txBody>
      </p:sp>
      <p:sp>
        <p:nvSpPr>
          <p:cNvPr id="3" name="object 3"/>
          <p:cNvSpPr/>
          <p:nvPr/>
        </p:nvSpPr>
        <p:spPr>
          <a:xfrm>
            <a:off x="681227" y="2205228"/>
            <a:ext cx="8468995" cy="1681480"/>
          </a:xfrm>
          <a:custGeom>
            <a:avLst/>
            <a:gdLst/>
            <a:ahLst/>
            <a:cxnLst/>
            <a:rect l="l" t="t" r="r" b="b"/>
            <a:pathLst>
              <a:path w="8468995" h="1681479">
                <a:moveTo>
                  <a:pt x="8462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4572" y="1680971"/>
                </a:lnTo>
                <a:lnTo>
                  <a:pt x="4572" y="4571"/>
                </a:lnTo>
                <a:lnTo>
                  <a:pt x="8468867" y="4571"/>
                </a:lnTo>
                <a:lnTo>
                  <a:pt x="8467343" y="1523"/>
                </a:lnTo>
                <a:lnTo>
                  <a:pt x="8462771" y="0"/>
                </a:lnTo>
                <a:close/>
              </a:path>
              <a:path w="8468995" h="1681479">
                <a:moveTo>
                  <a:pt x="8462772" y="4571"/>
                </a:moveTo>
                <a:lnTo>
                  <a:pt x="8462772" y="1680971"/>
                </a:lnTo>
                <a:lnTo>
                  <a:pt x="8468867" y="1680971"/>
                </a:lnTo>
                <a:lnTo>
                  <a:pt x="8468867" y="4571"/>
                </a:lnTo>
                <a:lnTo>
                  <a:pt x="8462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209800"/>
            <a:ext cx="8458199" cy="1676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227" y="2205228"/>
            <a:ext cx="8468995" cy="1681480"/>
          </a:xfrm>
          <a:custGeom>
            <a:avLst/>
            <a:gdLst/>
            <a:ahLst/>
            <a:cxnLst/>
            <a:rect l="l" t="t" r="r" b="b"/>
            <a:pathLst>
              <a:path w="8468995" h="1681479">
                <a:moveTo>
                  <a:pt x="8462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80971"/>
                </a:lnTo>
                <a:lnTo>
                  <a:pt x="10667" y="168097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468867" y="4571"/>
                </a:lnTo>
                <a:lnTo>
                  <a:pt x="8467343" y="1523"/>
                </a:lnTo>
                <a:lnTo>
                  <a:pt x="8462771" y="0"/>
                </a:lnTo>
                <a:close/>
              </a:path>
              <a:path w="8468995" h="1681479">
                <a:moveTo>
                  <a:pt x="8458199" y="4571"/>
                </a:moveTo>
                <a:lnTo>
                  <a:pt x="8458199" y="1680971"/>
                </a:lnTo>
                <a:lnTo>
                  <a:pt x="8468867" y="1680971"/>
                </a:lnTo>
                <a:lnTo>
                  <a:pt x="8468867" y="10667"/>
                </a:lnTo>
                <a:lnTo>
                  <a:pt x="8462771" y="10667"/>
                </a:lnTo>
                <a:lnTo>
                  <a:pt x="8458199" y="4571"/>
                </a:lnTo>
                <a:close/>
              </a:path>
              <a:path w="8468995" h="168147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468995" h="1681479">
                <a:moveTo>
                  <a:pt x="8458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458199" y="10667"/>
                </a:lnTo>
                <a:lnTo>
                  <a:pt x="8458199" y="4571"/>
                </a:lnTo>
                <a:close/>
              </a:path>
              <a:path w="8468995" h="1681479">
                <a:moveTo>
                  <a:pt x="8468867" y="4571"/>
                </a:moveTo>
                <a:lnTo>
                  <a:pt x="8458199" y="4571"/>
                </a:lnTo>
                <a:lnTo>
                  <a:pt x="8462771" y="10667"/>
                </a:lnTo>
                <a:lnTo>
                  <a:pt x="8468867" y="10667"/>
                </a:lnTo>
                <a:lnTo>
                  <a:pt x="8468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227" y="3886200"/>
            <a:ext cx="8468995" cy="1252855"/>
          </a:xfrm>
          <a:custGeom>
            <a:avLst/>
            <a:gdLst/>
            <a:ahLst/>
            <a:cxnLst/>
            <a:rect l="l" t="t" r="r" b="b"/>
            <a:pathLst>
              <a:path w="8468995" h="1252854">
                <a:moveTo>
                  <a:pt x="4572" y="0"/>
                </a:moveTo>
                <a:lnTo>
                  <a:pt x="0" y="0"/>
                </a:lnTo>
                <a:lnTo>
                  <a:pt x="0" y="1248156"/>
                </a:lnTo>
                <a:lnTo>
                  <a:pt x="1523" y="1251204"/>
                </a:lnTo>
                <a:lnTo>
                  <a:pt x="4571" y="1252728"/>
                </a:lnTo>
                <a:lnTo>
                  <a:pt x="8462771" y="1252728"/>
                </a:lnTo>
                <a:lnTo>
                  <a:pt x="8467343" y="1251204"/>
                </a:lnTo>
                <a:lnTo>
                  <a:pt x="8468867" y="1248156"/>
                </a:lnTo>
                <a:lnTo>
                  <a:pt x="4572" y="1248156"/>
                </a:lnTo>
                <a:lnTo>
                  <a:pt x="4572" y="0"/>
                </a:lnTo>
                <a:close/>
              </a:path>
              <a:path w="8468995" h="1252854">
                <a:moveTo>
                  <a:pt x="8468867" y="0"/>
                </a:moveTo>
                <a:lnTo>
                  <a:pt x="8462772" y="0"/>
                </a:lnTo>
                <a:lnTo>
                  <a:pt x="8462772" y="1248156"/>
                </a:lnTo>
                <a:lnTo>
                  <a:pt x="8468867" y="1248156"/>
                </a:lnTo>
                <a:lnTo>
                  <a:pt x="8468867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3886200"/>
            <a:ext cx="8458199" cy="1248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227" y="3886200"/>
            <a:ext cx="8468995" cy="1252855"/>
          </a:xfrm>
          <a:custGeom>
            <a:avLst/>
            <a:gdLst/>
            <a:ahLst/>
            <a:cxnLst/>
            <a:rect l="l" t="t" r="r" b="b"/>
            <a:pathLst>
              <a:path w="8468995" h="1252854">
                <a:moveTo>
                  <a:pt x="10667" y="0"/>
                </a:moveTo>
                <a:lnTo>
                  <a:pt x="0" y="0"/>
                </a:lnTo>
                <a:lnTo>
                  <a:pt x="0" y="1248156"/>
                </a:lnTo>
                <a:lnTo>
                  <a:pt x="1523" y="1251204"/>
                </a:lnTo>
                <a:lnTo>
                  <a:pt x="4571" y="1252728"/>
                </a:lnTo>
                <a:lnTo>
                  <a:pt x="8462771" y="1252728"/>
                </a:lnTo>
                <a:lnTo>
                  <a:pt x="8467343" y="1251204"/>
                </a:lnTo>
                <a:lnTo>
                  <a:pt x="8468867" y="1248156"/>
                </a:lnTo>
                <a:lnTo>
                  <a:pt x="10667" y="1248156"/>
                </a:lnTo>
                <a:lnTo>
                  <a:pt x="4571" y="1243584"/>
                </a:lnTo>
                <a:lnTo>
                  <a:pt x="10667" y="1243584"/>
                </a:lnTo>
                <a:lnTo>
                  <a:pt x="10667" y="0"/>
                </a:lnTo>
                <a:close/>
              </a:path>
              <a:path w="8468995" h="1252854">
                <a:moveTo>
                  <a:pt x="10667" y="1243584"/>
                </a:moveTo>
                <a:lnTo>
                  <a:pt x="4571" y="1243584"/>
                </a:lnTo>
                <a:lnTo>
                  <a:pt x="10667" y="1248156"/>
                </a:lnTo>
                <a:lnTo>
                  <a:pt x="10667" y="1243584"/>
                </a:lnTo>
                <a:close/>
              </a:path>
              <a:path w="8468995" h="1252854">
                <a:moveTo>
                  <a:pt x="8458199" y="1243584"/>
                </a:moveTo>
                <a:lnTo>
                  <a:pt x="10667" y="1243584"/>
                </a:lnTo>
                <a:lnTo>
                  <a:pt x="10667" y="1248156"/>
                </a:lnTo>
                <a:lnTo>
                  <a:pt x="8458199" y="1248156"/>
                </a:lnTo>
                <a:lnTo>
                  <a:pt x="8458199" y="1243584"/>
                </a:lnTo>
                <a:close/>
              </a:path>
              <a:path w="8468995" h="1252854">
                <a:moveTo>
                  <a:pt x="8468867" y="0"/>
                </a:moveTo>
                <a:lnTo>
                  <a:pt x="8458199" y="0"/>
                </a:lnTo>
                <a:lnTo>
                  <a:pt x="8458199" y="1248156"/>
                </a:lnTo>
                <a:lnTo>
                  <a:pt x="8462771" y="1243584"/>
                </a:lnTo>
                <a:lnTo>
                  <a:pt x="8468867" y="1243584"/>
                </a:lnTo>
                <a:lnTo>
                  <a:pt x="8468867" y="0"/>
                </a:lnTo>
                <a:close/>
              </a:path>
              <a:path w="8468995" h="1252854">
                <a:moveTo>
                  <a:pt x="8468867" y="1243584"/>
                </a:moveTo>
                <a:lnTo>
                  <a:pt x="8462771" y="1243584"/>
                </a:lnTo>
                <a:lnTo>
                  <a:pt x="8458199" y="1248156"/>
                </a:lnTo>
                <a:lnTo>
                  <a:pt x="8468867" y="1248156"/>
                </a:lnTo>
                <a:lnTo>
                  <a:pt x="8468867" y="124358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627" y="5558028"/>
            <a:ext cx="6944995" cy="932815"/>
          </a:xfrm>
          <a:custGeom>
            <a:avLst/>
            <a:gdLst/>
            <a:ahLst/>
            <a:cxnLst/>
            <a:rect l="l" t="t" r="r" b="b"/>
            <a:pathLst>
              <a:path w="6944995" h="932814">
                <a:moveTo>
                  <a:pt x="693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28115"/>
                </a:lnTo>
                <a:lnTo>
                  <a:pt x="1523" y="932687"/>
                </a:lnTo>
                <a:lnTo>
                  <a:pt x="6943343" y="932687"/>
                </a:lnTo>
                <a:lnTo>
                  <a:pt x="6944867" y="928115"/>
                </a:lnTo>
                <a:lnTo>
                  <a:pt x="4572" y="928115"/>
                </a:lnTo>
                <a:lnTo>
                  <a:pt x="4572" y="4571"/>
                </a:lnTo>
                <a:lnTo>
                  <a:pt x="6944867" y="4571"/>
                </a:lnTo>
                <a:lnTo>
                  <a:pt x="6943343" y="1523"/>
                </a:lnTo>
                <a:lnTo>
                  <a:pt x="6938771" y="0"/>
                </a:lnTo>
                <a:close/>
              </a:path>
              <a:path w="6944995" h="932814">
                <a:moveTo>
                  <a:pt x="6938772" y="4571"/>
                </a:moveTo>
                <a:lnTo>
                  <a:pt x="6938772" y="928115"/>
                </a:lnTo>
                <a:lnTo>
                  <a:pt x="6944867" y="928115"/>
                </a:lnTo>
                <a:lnTo>
                  <a:pt x="6944867" y="4571"/>
                </a:lnTo>
                <a:lnTo>
                  <a:pt x="6938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200" y="5562600"/>
            <a:ext cx="6934199" cy="923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4627" y="5558028"/>
            <a:ext cx="6944995" cy="932815"/>
          </a:xfrm>
          <a:custGeom>
            <a:avLst/>
            <a:gdLst/>
            <a:ahLst/>
            <a:cxnLst/>
            <a:rect l="l" t="t" r="r" b="b"/>
            <a:pathLst>
              <a:path w="6944995" h="932814">
                <a:moveTo>
                  <a:pt x="693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28115"/>
                </a:lnTo>
                <a:lnTo>
                  <a:pt x="1523" y="932687"/>
                </a:lnTo>
                <a:lnTo>
                  <a:pt x="6943343" y="932687"/>
                </a:lnTo>
                <a:lnTo>
                  <a:pt x="6944867" y="928115"/>
                </a:lnTo>
                <a:lnTo>
                  <a:pt x="10667" y="928115"/>
                </a:lnTo>
                <a:lnTo>
                  <a:pt x="4571" y="923543"/>
                </a:lnTo>
                <a:lnTo>
                  <a:pt x="10667" y="92354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6944867" y="4571"/>
                </a:lnTo>
                <a:lnTo>
                  <a:pt x="6943343" y="1523"/>
                </a:lnTo>
                <a:lnTo>
                  <a:pt x="6938771" y="0"/>
                </a:lnTo>
                <a:close/>
              </a:path>
              <a:path w="6944995" h="932814">
                <a:moveTo>
                  <a:pt x="10667" y="923543"/>
                </a:moveTo>
                <a:lnTo>
                  <a:pt x="4571" y="923543"/>
                </a:lnTo>
                <a:lnTo>
                  <a:pt x="10667" y="928115"/>
                </a:lnTo>
                <a:lnTo>
                  <a:pt x="10667" y="923543"/>
                </a:lnTo>
                <a:close/>
              </a:path>
              <a:path w="6944995" h="932814">
                <a:moveTo>
                  <a:pt x="6934199" y="923543"/>
                </a:moveTo>
                <a:lnTo>
                  <a:pt x="10667" y="923543"/>
                </a:lnTo>
                <a:lnTo>
                  <a:pt x="10667" y="928115"/>
                </a:lnTo>
                <a:lnTo>
                  <a:pt x="6934199" y="928115"/>
                </a:lnTo>
                <a:lnTo>
                  <a:pt x="6934199" y="923543"/>
                </a:lnTo>
                <a:close/>
              </a:path>
              <a:path w="6944995" h="932814">
                <a:moveTo>
                  <a:pt x="6934199" y="4571"/>
                </a:moveTo>
                <a:lnTo>
                  <a:pt x="6934199" y="928115"/>
                </a:lnTo>
                <a:lnTo>
                  <a:pt x="6938771" y="923543"/>
                </a:lnTo>
                <a:lnTo>
                  <a:pt x="6944867" y="923543"/>
                </a:lnTo>
                <a:lnTo>
                  <a:pt x="6944867" y="10667"/>
                </a:lnTo>
                <a:lnTo>
                  <a:pt x="6938771" y="10667"/>
                </a:lnTo>
                <a:lnTo>
                  <a:pt x="6934199" y="4571"/>
                </a:lnTo>
                <a:close/>
              </a:path>
              <a:path w="6944995" h="932814">
                <a:moveTo>
                  <a:pt x="6944867" y="923543"/>
                </a:moveTo>
                <a:lnTo>
                  <a:pt x="6938771" y="923543"/>
                </a:lnTo>
                <a:lnTo>
                  <a:pt x="6934199" y="928115"/>
                </a:lnTo>
                <a:lnTo>
                  <a:pt x="6944867" y="928115"/>
                </a:lnTo>
                <a:lnTo>
                  <a:pt x="6944867" y="923543"/>
                </a:lnTo>
                <a:close/>
              </a:path>
              <a:path w="6944995" h="93281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6944995" h="932814">
                <a:moveTo>
                  <a:pt x="6934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6934199" y="10667"/>
                </a:lnTo>
                <a:lnTo>
                  <a:pt x="6934199" y="4571"/>
                </a:lnTo>
                <a:close/>
              </a:path>
              <a:path w="6944995" h="932814">
                <a:moveTo>
                  <a:pt x="6944867" y="4571"/>
                </a:moveTo>
                <a:lnTo>
                  <a:pt x="6934199" y="4571"/>
                </a:lnTo>
                <a:lnTo>
                  <a:pt x="6938771" y="10667"/>
                </a:lnTo>
                <a:lnTo>
                  <a:pt x="6944867" y="10667"/>
                </a:lnTo>
                <a:lnTo>
                  <a:pt x="6944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6133" y="2280081"/>
            <a:ext cx="8283575" cy="416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 </a:t>
            </a:r>
            <a:r>
              <a:rPr sz="1800" b="1" spc="4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Cla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s?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4475" algn="l"/>
              </a:tabLst>
            </a:pP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ata 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cts.</a:t>
            </a:r>
            <a:r>
              <a:rPr sz="1800" spc="5" dirty="0">
                <a:latin typeface="Arial"/>
                <a:cs typeface="Arial"/>
              </a:rPr>
              <a:t> 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q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ired </a:t>
            </a:r>
            <a:r>
              <a:rPr sz="1800" dirty="0">
                <a:latin typeface="Arial"/>
                <a:cs typeface="Arial"/>
              </a:rPr>
              <a:t>as 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je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to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vert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 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</a:t>
            </a:r>
            <a:endParaRPr sz="1800">
              <a:latin typeface="Arial"/>
              <a:cs typeface="Arial"/>
            </a:endParaRPr>
          </a:p>
          <a:p>
            <a:pPr marL="469900" marR="935990">
              <a:lnSpc>
                <a:spcPct val="100000"/>
              </a:lnSpc>
              <a:spcBef>
                <a:spcPts val="1195"/>
              </a:spcBef>
              <a:tabLst>
                <a:tab pos="1675130" algn="l"/>
              </a:tabLst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	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verted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ects us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rapp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stor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ns.</a:t>
            </a:r>
            <a:endParaRPr sz="1800">
              <a:latin typeface="Arial"/>
              <a:cs typeface="Arial"/>
            </a:endParaRPr>
          </a:p>
          <a:p>
            <a:pPr marL="12700" marR="481330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255270" algn="l"/>
              </a:tabLst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sses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b="1" dirty="0">
                <a:latin typeface="Arial"/>
                <a:cs typeface="Arial"/>
              </a:rPr>
              <a:t>ut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 for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rimitive 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verti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String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835660" marR="1269365" algn="ctr">
              <a:lnSpc>
                <a:spcPct val="100000"/>
              </a:lnSpc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f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15" dirty="0">
                <a:latin typeface="Calibri"/>
                <a:cs typeface="Calibri"/>
              </a:rPr>
              <a:t> 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J</a:t>
            </a:r>
            <a:r>
              <a:rPr sz="1800" b="1" spc="-25" dirty="0">
                <a:latin typeface="Calibri"/>
                <a:cs typeface="Calibri"/>
              </a:rPr>
              <a:t>av</a:t>
            </a:r>
            <a:r>
              <a:rPr sz="1800" b="1" dirty="0">
                <a:latin typeface="Calibri"/>
                <a:cs typeface="Calibri"/>
              </a:rPr>
              <a:t>a d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me</a:t>
            </a:r>
            <a:r>
              <a:rPr sz="1800" b="1" spc="-25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ta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 t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ario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API</a:t>
            </a:r>
            <a:r>
              <a:rPr sz="1800" b="1" spc="-90" dirty="0">
                <a:latin typeface="Calibri"/>
                <a:cs typeface="Calibri"/>
              </a:rPr>
              <a:t>’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ailab</a:t>
            </a:r>
            <a:r>
              <a:rPr sz="1800" b="1" spc="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 p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ce</a:t>
            </a:r>
            <a:r>
              <a:rPr sz="1800" b="1" dirty="0">
                <a:latin typeface="Calibri"/>
                <a:cs typeface="Calibri"/>
              </a:rPr>
              <a:t>ss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primit</a:t>
            </a:r>
            <a:r>
              <a:rPr sz="1800" b="1" spc="5" dirty="0">
                <a:latin typeface="Calibri"/>
                <a:cs typeface="Calibri"/>
              </a:rPr>
              <a:t>i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W</a:t>
            </a:r>
            <a:r>
              <a:rPr sz="1800" b="1" spc="-4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ap</a:t>
            </a:r>
            <a:r>
              <a:rPr sz="1800" b="1" spc="5" dirty="0">
                <a:latin typeface="Calibri"/>
                <a:cs typeface="Calibri"/>
              </a:rPr>
              <a:t>pe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clas</a:t>
            </a:r>
            <a:r>
              <a:rPr sz="1800" b="1" spc="5" dirty="0">
                <a:latin typeface="Calibri"/>
                <a:cs typeface="Calibri"/>
              </a:rPr>
              <a:t>se</a:t>
            </a:r>
            <a:r>
              <a:rPr sz="1800" b="1" dirty="0">
                <a:latin typeface="Calibri"/>
                <a:cs typeface="Calibri"/>
              </a:rPr>
              <a:t>s. </a:t>
            </a:r>
            <a:r>
              <a:rPr sz="1800" b="1" u="heavy" spc="-10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h</a:t>
            </a:r>
            <a:r>
              <a:rPr sz="1800" b="1" u="heavy" spc="-2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t</a:t>
            </a:r>
            <a:r>
              <a:rPr sz="1800" b="1" u="heavy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tp:</a:t>
            </a:r>
            <a:r>
              <a:rPr sz="1800" b="1" u="heavy" spc="-10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//</a:t>
            </a:r>
            <a:r>
              <a:rPr sz="1800" b="1" u="heavy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d</a:t>
            </a:r>
            <a:r>
              <a:rPr sz="1800" b="1" u="heavy" spc="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o</a:t>
            </a:r>
            <a:r>
              <a:rPr sz="1800" b="1" u="heavy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cs.o</a:t>
            </a:r>
            <a:r>
              <a:rPr sz="1800" b="1" u="heavy" spc="-4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r</a:t>
            </a:r>
            <a:r>
              <a:rPr sz="1800" b="1" u="heavy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ac</a:t>
            </a:r>
            <a:r>
              <a:rPr sz="1800" b="1" u="heavy" spc="-10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l</a:t>
            </a:r>
            <a:r>
              <a:rPr sz="1800" b="1" u="heavy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e</a:t>
            </a:r>
            <a:r>
              <a:rPr sz="1800" b="1" u="heavy" spc="-10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.</a:t>
            </a:r>
            <a:r>
              <a:rPr sz="1800" b="1" u="heavy" spc="-2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c</a:t>
            </a:r>
            <a:r>
              <a:rPr sz="1800" b="1" u="heavy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om/j</a:t>
            </a:r>
            <a:r>
              <a:rPr sz="1800" b="1" u="heavy" spc="-30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a</a:t>
            </a:r>
            <a:r>
              <a:rPr sz="1800" b="1" u="heavy" spc="-2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v</a:t>
            </a:r>
            <a:r>
              <a:rPr sz="1800" b="1" u="heavy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a</a:t>
            </a:r>
            <a:r>
              <a:rPr sz="1800" b="1" u="heavy" spc="-1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s</a:t>
            </a:r>
            <a:r>
              <a:rPr sz="1800" b="1" u="heavy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e</a:t>
            </a:r>
            <a:r>
              <a:rPr sz="1800" b="1" u="heavy" spc="-1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/</a:t>
            </a:r>
            <a:r>
              <a:rPr sz="1800" b="1" u="heavy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1.5.0</a:t>
            </a:r>
            <a:r>
              <a:rPr sz="1800" b="1" u="heavy" spc="-10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/</a:t>
            </a:r>
            <a:r>
              <a:rPr sz="1800" b="1" u="heavy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doc</a:t>
            </a:r>
            <a:r>
              <a:rPr sz="1800" b="1" u="heavy" spc="-10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s</a:t>
            </a:r>
            <a:r>
              <a:rPr sz="1800" b="1" u="heavy" spc="-55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/</a:t>
            </a:r>
            <a:r>
              <a:rPr sz="1800" b="1" u="heavy" dirty="0">
                <a:solidFill>
                  <a:srgbClr val="0000FF"/>
                </a:solidFill>
                <a:latin typeface="Calibri"/>
                <a:cs typeface="Calibri"/>
                <a:hlinkClick r:id="rId7"/>
              </a:rPr>
              <a:t>api/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914400"/>
            <a:ext cx="6705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2375" algn="l"/>
              </a:tabLst>
            </a:pPr>
            <a:r>
              <a:rPr sz="4000" dirty="0">
                <a:latin typeface="+mj-lt"/>
                <a:cs typeface="Arial"/>
              </a:rPr>
              <a:t>Pri</a:t>
            </a:r>
            <a:r>
              <a:rPr sz="4000" spc="5" dirty="0">
                <a:latin typeface="+mj-lt"/>
                <a:cs typeface="Arial"/>
              </a:rPr>
              <a:t>m</a:t>
            </a:r>
            <a:r>
              <a:rPr sz="4000" dirty="0">
                <a:latin typeface="+mj-lt"/>
                <a:cs typeface="Arial"/>
              </a:rPr>
              <a:t>itive</a:t>
            </a:r>
            <a:r>
              <a:rPr sz="4000" spc="-85" dirty="0">
                <a:latin typeface="+mj-lt"/>
                <a:cs typeface="Arial"/>
              </a:rPr>
              <a:t> </a:t>
            </a:r>
            <a:r>
              <a:rPr sz="4000" spc="-400" dirty="0">
                <a:latin typeface="+mj-lt"/>
                <a:cs typeface="Arial"/>
              </a:rPr>
              <a:t>T</a:t>
            </a:r>
            <a:r>
              <a:rPr sz="4000" dirty="0">
                <a:latin typeface="+mj-lt"/>
                <a:cs typeface="Arial"/>
              </a:rPr>
              <a:t>o	</a:t>
            </a:r>
            <a:r>
              <a:rPr sz="4000" spc="-65" dirty="0">
                <a:latin typeface="+mj-lt"/>
                <a:cs typeface="Arial"/>
              </a:rPr>
              <a:t>W</a:t>
            </a:r>
            <a:r>
              <a:rPr sz="4000" dirty="0">
                <a:latin typeface="+mj-lt"/>
                <a:cs typeface="Arial"/>
              </a:rPr>
              <a:t>rap</a:t>
            </a:r>
            <a:r>
              <a:rPr sz="4000" spc="5" dirty="0">
                <a:latin typeface="+mj-lt"/>
                <a:cs typeface="Arial"/>
              </a:rPr>
              <a:t>p</a:t>
            </a:r>
            <a:r>
              <a:rPr sz="4000" dirty="0">
                <a:latin typeface="+mj-lt"/>
                <a:cs typeface="Arial"/>
              </a:rPr>
              <a:t>er</a:t>
            </a:r>
            <a:r>
              <a:rPr sz="4000" spc="-15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Ma</a:t>
            </a:r>
            <a:r>
              <a:rPr sz="4000" spc="5" dirty="0">
                <a:latin typeface="+mj-lt"/>
                <a:cs typeface="Arial"/>
              </a:rPr>
              <a:t>p</a:t>
            </a:r>
            <a:r>
              <a:rPr sz="4000" dirty="0">
                <a:latin typeface="+mj-lt"/>
                <a:cs typeface="Arial"/>
              </a:rPr>
              <a:t>p</a:t>
            </a:r>
            <a:r>
              <a:rPr sz="4000" spc="5" dirty="0">
                <a:latin typeface="+mj-lt"/>
                <a:cs typeface="Arial"/>
              </a:rPr>
              <a:t>i</a:t>
            </a:r>
            <a:r>
              <a:rPr sz="4000" dirty="0">
                <a:latin typeface="+mj-lt"/>
                <a:cs typeface="Arial"/>
              </a:rPr>
              <a:t>ng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737" y="2283370"/>
            <a:ext cx="779780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Wingdings"/>
              <a:buChar char=""/>
              <a:tabLst>
                <a:tab pos="245110" algn="l"/>
              </a:tabLst>
            </a:pPr>
            <a:r>
              <a:rPr sz="2000" dirty="0">
                <a:latin typeface="Arial"/>
                <a:cs typeface="Arial"/>
              </a:rPr>
              <a:t>Each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imi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 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ponding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pper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Wingdings"/>
              <a:buChar char=""/>
              <a:tabLst>
                <a:tab pos="245110" algn="l"/>
                <a:tab pos="18357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name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	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same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imi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 data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 except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first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lett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capitalized.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2700" marR="116205">
              <a:lnSpc>
                <a:spcPct val="100000"/>
              </a:lnSpc>
              <a:buFont typeface="Wingdings"/>
              <a:buChar char=""/>
              <a:tabLst>
                <a:tab pos="245110" algn="l"/>
              </a:tabLst>
            </a:pP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ght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exist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ja</a:t>
            </a:r>
            <a:r>
              <a:rPr sz="2000" b="1" spc="-3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a.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ang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 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imi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pper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792605" lvl="1" indent="-179705">
              <a:lnSpc>
                <a:spcPct val="100000"/>
              </a:lnSpc>
              <a:buFont typeface="Arial"/>
              <a:buChar char="•"/>
              <a:tabLst>
                <a:tab pos="1793239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bool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an</a:t>
            </a:r>
            <a:r>
              <a:rPr sz="20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oole</a:t>
            </a:r>
            <a:r>
              <a:rPr sz="2000" spc="5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4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792605" lvl="1" indent="-179705">
              <a:lnSpc>
                <a:spcPct val="100000"/>
              </a:lnSpc>
              <a:buFont typeface="Arial"/>
              <a:buChar char="•"/>
              <a:tabLst>
                <a:tab pos="1793239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dou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le</a:t>
            </a:r>
            <a:r>
              <a:rPr sz="2000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b="1" spc="5" dirty="0">
                <a:solidFill>
                  <a:srgbClr val="EA3800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ouble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999" y="914400"/>
            <a:ext cx="70103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92375" algn="l"/>
              </a:tabLst>
            </a:pPr>
            <a:r>
              <a:rPr sz="4000" dirty="0">
                <a:latin typeface="+mj-lt"/>
                <a:cs typeface="Arial"/>
              </a:rPr>
              <a:t>Pri</a:t>
            </a:r>
            <a:r>
              <a:rPr sz="4000" spc="5" dirty="0">
                <a:latin typeface="+mj-lt"/>
                <a:cs typeface="Arial"/>
              </a:rPr>
              <a:t>m</a:t>
            </a:r>
            <a:r>
              <a:rPr sz="4000" dirty="0">
                <a:latin typeface="+mj-lt"/>
                <a:cs typeface="Arial"/>
              </a:rPr>
              <a:t>itive</a:t>
            </a:r>
            <a:r>
              <a:rPr sz="4000" spc="-85" dirty="0">
                <a:latin typeface="+mj-lt"/>
                <a:cs typeface="Arial"/>
              </a:rPr>
              <a:t> </a:t>
            </a:r>
            <a:r>
              <a:rPr sz="4000" spc="-400" dirty="0">
                <a:latin typeface="+mj-lt"/>
                <a:cs typeface="Arial"/>
              </a:rPr>
              <a:t>T</a:t>
            </a:r>
            <a:r>
              <a:rPr sz="4000" dirty="0">
                <a:latin typeface="+mj-lt"/>
                <a:cs typeface="Arial"/>
              </a:rPr>
              <a:t>o	</a:t>
            </a:r>
            <a:r>
              <a:rPr sz="4000" spc="-65" dirty="0">
                <a:latin typeface="+mj-lt"/>
                <a:cs typeface="Arial"/>
              </a:rPr>
              <a:t>W</a:t>
            </a:r>
            <a:r>
              <a:rPr sz="4000" dirty="0">
                <a:latin typeface="+mj-lt"/>
                <a:cs typeface="Arial"/>
              </a:rPr>
              <a:t>rap</a:t>
            </a:r>
            <a:r>
              <a:rPr sz="4000" spc="5" dirty="0">
                <a:latin typeface="+mj-lt"/>
                <a:cs typeface="Arial"/>
              </a:rPr>
              <a:t>p</a:t>
            </a:r>
            <a:r>
              <a:rPr sz="4000" dirty="0">
                <a:latin typeface="+mj-lt"/>
                <a:cs typeface="Arial"/>
              </a:rPr>
              <a:t>er</a:t>
            </a:r>
            <a:r>
              <a:rPr sz="4000" spc="-15" dirty="0">
                <a:latin typeface="+mj-lt"/>
                <a:cs typeface="Arial"/>
              </a:rPr>
              <a:t> </a:t>
            </a:r>
            <a:r>
              <a:rPr sz="4000" dirty="0">
                <a:latin typeface="+mj-lt"/>
                <a:cs typeface="Arial"/>
              </a:rPr>
              <a:t>Ma</a:t>
            </a:r>
            <a:r>
              <a:rPr sz="4000" spc="5" dirty="0">
                <a:latin typeface="+mj-lt"/>
                <a:cs typeface="Arial"/>
              </a:rPr>
              <a:t>p</a:t>
            </a:r>
            <a:r>
              <a:rPr sz="4000" dirty="0">
                <a:latin typeface="+mj-lt"/>
                <a:cs typeface="Arial"/>
              </a:rPr>
              <a:t>p</a:t>
            </a:r>
            <a:r>
              <a:rPr sz="4000" spc="5" dirty="0">
                <a:latin typeface="+mj-lt"/>
                <a:cs typeface="Arial"/>
              </a:rPr>
              <a:t>i</a:t>
            </a:r>
            <a:r>
              <a:rPr sz="4000" dirty="0">
                <a:latin typeface="+mj-lt"/>
                <a:cs typeface="Arial"/>
              </a:rPr>
              <a:t>ng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4627" y="5951220"/>
            <a:ext cx="6944995" cy="718185"/>
          </a:xfrm>
          <a:custGeom>
            <a:avLst/>
            <a:gdLst/>
            <a:ahLst/>
            <a:cxnLst/>
            <a:rect l="l" t="t" r="r" b="b"/>
            <a:pathLst>
              <a:path w="6944995" h="718184">
                <a:moveTo>
                  <a:pt x="693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3231"/>
                </a:lnTo>
                <a:lnTo>
                  <a:pt x="1523" y="716279"/>
                </a:lnTo>
                <a:lnTo>
                  <a:pt x="4571" y="717803"/>
                </a:lnTo>
                <a:lnTo>
                  <a:pt x="6938771" y="717803"/>
                </a:lnTo>
                <a:lnTo>
                  <a:pt x="6943343" y="716279"/>
                </a:lnTo>
                <a:lnTo>
                  <a:pt x="6944867" y="713231"/>
                </a:lnTo>
                <a:lnTo>
                  <a:pt x="4572" y="713231"/>
                </a:lnTo>
                <a:lnTo>
                  <a:pt x="4572" y="4571"/>
                </a:lnTo>
                <a:lnTo>
                  <a:pt x="6944867" y="4571"/>
                </a:lnTo>
                <a:lnTo>
                  <a:pt x="6943343" y="1523"/>
                </a:lnTo>
                <a:lnTo>
                  <a:pt x="6938771" y="0"/>
                </a:lnTo>
                <a:close/>
              </a:path>
              <a:path w="6944995" h="718184">
                <a:moveTo>
                  <a:pt x="6938772" y="4571"/>
                </a:moveTo>
                <a:lnTo>
                  <a:pt x="6938772" y="713231"/>
                </a:lnTo>
                <a:lnTo>
                  <a:pt x="6944867" y="713231"/>
                </a:lnTo>
                <a:lnTo>
                  <a:pt x="6944867" y="4571"/>
                </a:lnTo>
                <a:lnTo>
                  <a:pt x="6938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00" y="5955791"/>
            <a:ext cx="6934199" cy="708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4627" y="5951220"/>
            <a:ext cx="6944995" cy="718185"/>
          </a:xfrm>
          <a:custGeom>
            <a:avLst/>
            <a:gdLst/>
            <a:ahLst/>
            <a:cxnLst/>
            <a:rect l="l" t="t" r="r" b="b"/>
            <a:pathLst>
              <a:path w="6944995" h="718184">
                <a:moveTo>
                  <a:pt x="6938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13231"/>
                </a:lnTo>
                <a:lnTo>
                  <a:pt x="1523" y="716279"/>
                </a:lnTo>
                <a:lnTo>
                  <a:pt x="4571" y="717803"/>
                </a:lnTo>
                <a:lnTo>
                  <a:pt x="6938771" y="717803"/>
                </a:lnTo>
                <a:lnTo>
                  <a:pt x="6943343" y="716279"/>
                </a:lnTo>
                <a:lnTo>
                  <a:pt x="6944867" y="713231"/>
                </a:lnTo>
                <a:lnTo>
                  <a:pt x="10667" y="713231"/>
                </a:lnTo>
                <a:lnTo>
                  <a:pt x="4571" y="708659"/>
                </a:lnTo>
                <a:lnTo>
                  <a:pt x="10667" y="70865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6944867" y="4571"/>
                </a:lnTo>
                <a:lnTo>
                  <a:pt x="6943343" y="1523"/>
                </a:lnTo>
                <a:lnTo>
                  <a:pt x="6938771" y="0"/>
                </a:lnTo>
                <a:close/>
              </a:path>
              <a:path w="6944995" h="718184">
                <a:moveTo>
                  <a:pt x="10667" y="708659"/>
                </a:moveTo>
                <a:lnTo>
                  <a:pt x="4571" y="708659"/>
                </a:lnTo>
                <a:lnTo>
                  <a:pt x="10667" y="713231"/>
                </a:lnTo>
                <a:lnTo>
                  <a:pt x="10667" y="708659"/>
                </a:lnTo>
                <a:close/>
              </a:path>
              <a:path w="6944995" h="718184">
                <a:moveTo>
                  <a:pt x="6934199" y="708659"/>
                </a:moveTo>
                <a:lnTo>
                  <a:pt x="10667" y="708659"/>
                </a:lnTo>
                <a:lnTo>
                  <a:pt x="10667" y="713231"/>
                </a:lnTo>
                <a:lnTo>
                  <a:pt x="6934199" y="713231"/>
                </a:lnTo>
                <a:lnTo>
                  <a:pt x="6934199" y="708659"/>
                </a:lnTo>
                <a:close/>
              </a:path>
              <a:path w="6944995" h="718184">
                <a:moveTo>
                  <a:pt x="6934199" y="4571"/>
                </a:moveTo>
                <a:lnTo>
                  <a:pt x="6934199" y="713231"/>
                </a:lnTo>
                <a:lnTo>
                  <a:pt x="6938771" y="708659"/>
                </a:lnTo>
                <a:lnTo>
                  <a:pt x="6944867" y="708659"/>
                </a:lnTo>
                <a:lnTo>
                  <a:pt x="6944867" y="9143"/>
                </a:lnTo>
                <a:lnTo>
                  <a:pt x="6938771" y="9143"/>
                </a:lnTo>
                <a:lnTo>
                  <a:pt x="6934199" y="4571"/>
                </a:lnTo>
                <a:close/>
              </a:path>
              <a:path w="6944995" h="718184">
                <a:moveTo>
                  <a:pt x="6944867" y="708659"/>
                </a:moveTo>
                <a:lnTo>
                  <a:pt x="6938771" y="708659"/>
                </a:lnTo>
                <a:lnTo>
                  <a:pt x="6934199" y="713231"/>
                </a:lnTo>
                <a:lnTo>
                  <a:pt x="6944867" y="713231"/>
                </a:lnTo>
                <a:lnTo>
                  <a:pt x="6944867" y="708659"/>
                </a:lnTo>
                <a:close/>
              </a:path>
              <a:path w="6944995" h="718184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6944995" h="718184">
                <a:moveTo>
                  <a:pt x="6934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6934199" y="9143"/>
                </a:lnTo>
                <a:lnTo>
                  <a:pt x="6934199" y="4571"/>
                </a:lnTo>
                <a:close/>
              </a:path>
              <a:path w="6944995" h="718184">
                <a:moveTo>
                  <a:pt x="6944867" y="4571"/>
                </a:moveTo>
                <a:lnTo>
                  <a:pt x="6934199" y="4571"/>
                </a:lnTo>
                <a:lnTo>
                  <a:pt x="6938771" y="9143"/>
                </a:lnTo>
                <a:lnTo>
                  <a:pt x="6944867" y="9143"/>
                </a:lnTo>
                <a:lnTo>
                  <a:pt x="6944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44955" y="6029479"/>
            <a:ext cx="56826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100" marR="5080" indent="-231203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java</a:t>
            </a:r>
            <a:r>
              <a:rPr sz="2000" spc="-10" dirty="0">
                <a:solidFill>
                  <a:srgbClr val="EA3800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EA3800"/>
                </a:solidFill>
                <a:latin typeface="Arial"/>
                <a:cs typeface="Arial"/>
              </a:rPr>
              <a:t>lang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98269" y="2142109"/>
          <a:ext cx="5943598" cy="3566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4891"/>
                <a:gridCol w="3378707"/>
              </a:tblGrid>
              <a:tr h="396239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Primiti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29005">
                        <a:lnSpc>
                          <a:spcPct val="100000"/>
                        </a:lnSpc>
                      </a:pPr>
                      <a:r>
                        <a:rPr sz="20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apper Cl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boolean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oolean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short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hort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long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flo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51179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spc="-65" dirty="0">
                <a:cs typeface="Arial"/>
              </a:rPr>
              <a:t>W</a:t>
            </a:r>
            <a:r>
              <a:rPr sz="4000" dirty="0">
                <a:cs typeface="Arial"/>
              </a:rPr>
              <a:t>rap</a:t>
            </a:r>
            <a:r>
              <a:rPr sz="4000" spc="5" dirty="0">
                <a:cs typeface="Arial"/>
              </a:rPr>
              <a:t>p</a:t>
            </a:r>
            <a:r>
              <a:rPr sz="4000" dirty="0">
                <a:cs typeface="Arial"/>
              </a:rPr>
              <a:t>er</a:t>
            </a:r>
            <a:r>
              <a:rPr sz="4000" spc="-30" dirty="0">
                <a:cs typeface="Arial"/>
              </a:rPr>
              <a:t> </a:t>
            </a:r>
            <a:r>
              <a:rPr sz="4000" dirty="0">
                <a:cs typeface="Arial"/>
              </a:rPr>
              <a:t>C</a:t>
            </a:r>
            <a:r>
              <a:rPr sz="4000" spc="5" dirty="0">
                <a:cs typeface="Arial"/>
              </a:rPr>
              <a:t>l</a:t>
            </a:r>
            <a:r>
              <a:rPr sz="4000" dirty="0">
                <a:cs typeface="Arial"/>
              </a:rPr>
              <a:t>asses</a:t>
            </a:r>
            <a:r>
              <a:rPr sz="4000" spc="-15" dirty="0">
                <a:cs typeface="Arial"/>
              </a:rPr>
              <a:t> </a:t>
            </a:r>
            <a:r>
              <a:rPr sz="4000" dirty="0">
                <a:cs typeface="Arial"/>
              </a:rPr>
              <a:t>H</a:t>
            </a:r>
            <a:r>
              <a:rPr sz="4000" spc="5" dirty="0">
                <a:cs typeface="Arial"/>
              </a:rPr>
              <a:t>i</a:t>
            </a:r>
            <a:r>
              <a:rPr sz="4000" dirty="0">
                <a:cs typeface="Arial"/>
              </a:rPr>
              <a:t>er</a:t>
            </a:r>
            <a:r>
              <a:rPr sz="4000" spc="5" dirty="0">
                <a:cs typeface="Arial"/>
              </a:rPr>
              <a:t>a</a:t>
            </a:r>
            <a:r>
              <a:rPr sz="4000" dirty="0">
                <a:cs typeface="Arial"/>
              </a:rPr>
              <a:t>rchy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33600" y="2286000"/>
            <a:ext cx="5001767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6027" y="5256276"/>
            <a:ext cx="8087995" cy="1303020"/>
          </a:xfrm>
          <a:custGeom>
            <a:avLst/>
            <a:gdLst/>
            <a:ahLst/>
            <a:cxnLst/>
            <a:rect l="l" t="t" r="r" b="b"/>
            <a:pathLst>
              <a:path w="8087995" h="1303020">
                <a:moveTo>
                  <a:pt x="8081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96923"/>
                </a:lnTo>
                <a:lnTo>
                  <a:pt x="1523" y="1301495"/>
                </a:lnTo>
                <a:lnTo>
                  <a:pt x="4571" y="1303019"/>
                </a:lnTo>
                <a:lnTo>
                  <a:pt x="8081771" y="1303019"/>
                </a:lnTo>
                <a:lnTo>
                  <a:pt x="8086343" y="1301495"/>
                </a:lnTo>
                <a:lnTo>
                  <a:pt x="8087867" y="1296923"/>
                </a:lnTo>
                <a:lnTo>
                  <a:pt x="4572" y="1296923"/>
                </a:lnTo>
                <a:lnTo>
                  <a:pt x="4572" y="4571"/>
                </a:lnTo>
                <a:lnTo>
                  <a:pt x="8087867" y="4571"/>
                </a:lnTo>
                <a:lnTo>
                  <a:pt x="8086343" y="1523"/>
                </a:lnTo>
                <a:lnTo>
                  <a:pt x="8081771" y="0"/>
                </a:lnTo>
                <a:close/>
              </a:path>
              <a:path w="8087995" h="1303020">
                <a:moveTo>
                  <a:pt x="8081772" y="4571"/>
                </a:moveTo>
                <a:lnTo>
                  <a:pt x="8081772" y="1296923"/>
                </a:lnTo>
                <a:lnTo>
                  <a:pt x="8087867" y="1296923"/>
                </a:lnTo>
                <a:lnTo>
                  <a:pt x="8087867" y="4571"/>
                </a:lnTo>
                <a:lnTo>
                  <a:pt x="8081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5260847"/>
            <a:ext cx="8077199" cy="1292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6027" y="5256276"/>
            <a:ext cx="8087995" cy="1303020"/>
          </a:xfrm>
          <a:custGeom>
            <a:avLst/>
            <a:gdLst/>
            <a:ahLst/>
            <a:cxnLst/>
            <a:rect l="l" t="t" r="r" b="b"/>
            <a:pathLst>
              <a:path w="8087995" h="1303020">
                <a:moveTo>
                  <a:pt x="8081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96923"/>
                </a:lnTo>
                <a:lnTo>
                  <a:pt x="1523" y="1301495"/>
                </a:lnTo>
                <a:lnTo>
                  <a:pt x="4571" y="1303019"/>
                </a:lnTo>
                <a:lnTo>
                  <a:pt x="8081771" y="1303019"/>
                </a:lnTo>
                <a:lnTo>
                  <a:pt x="8086343" y="1301495"/>
                </a:lnTo>
                <a:lnTo>
                  <a:pt x="8087867" y="1296923"/>
                </a:lnTo>
                <a:lnTo>
                  <a:pt x="10667" y="1296923"/>
                </a:lnTo>
                <a:lnTo>
                  <a:pt x="4571" y="1292351"/>
                </a:lnTo>
                <a:lnTo>
                  <a:pt x="10667" y="129235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087867" y="4571"/>
                </a:lnTo>
                <a:lnTo>
                  <a:pt x="8086343" y="1523"/>
                </a:lnTo>
                <a:lnTo>
                  <a:pt x="8081771" y="0"/>
                </a:lnTo>
                <a:close/>
              </a:path>
              <a:path w="8087995" h="1303020">
                <a:moveTo>
                  <a:pt x="10667" y="1292351"/>
                </a:moveTo>
                <a:lnTo>
                  <a:pt x="4571" y="1292351"/>
                </a:lnTo>
                <a:lnTo>
                  <a:pt x="10667" y="1296923"/>
                </a:lnTo>
                <a:lnTo>
                  <a:pt x="10667" y="1292351"/>
                </a:lnTo>
                <a:close/>
              </a:path>
              <a:path w="8087995" h="1303020">
                <a:moveTo>
                  <a:pt x="8077199" y="1292351"/>
                </a:moveTo>
                <a:lnTo>
                  <a:pt x="10667" y="1292351"/>
                </a:lnTo>
                <a:lnTo>
                  <a:pt x="10667" y="1296923"/>
                </a:lnTo>
                <a:lnTo>
                  <a:pt x="8077199" y="1296923"/>
                </a:lnTo>
                <a:lnTo>
                  <a:pt x="8077199" y="1292351"/>
                </a:lnTo>
                <a:close/>
              </a:path>
              <a:path w="8087995" h="1303020">
                <a:moveTo>
                  <a:pt x="8077199" y="4571"/>
                </a:moveTo>
                <a:lnTo>
                  <a:pt x="8077199" y="1296923"/>
                </a:lnTo>
                <a:lnTo>
                  <a:pt x="8081771" y="1292351"/>
                </a:lnTo>
                <a:lnTo>
                  <a:pt x="8087867" y="1292351"/>
                </a:lnTo>
                <a:lnTo>
                  <a:pt x="8087867" y="9143"/>
                </a:lnTo>
                <a:lnTo>
                  <a:pt x="8081771" y="9143"/>
                </a:lnTo>
                <a:lnTo>
                  <a:pt x="8077199" y="4571"/>
                </a:lnTo>
                <a:close/>
              </a:path>
              <a:path w="8087995" h="1303020">
                <a:moveTo>
                  <a:pt x="8087867" y="1292351"/>
                </a:moveTo>
                <a:lnTo>
                  <a:pt x="8081771" y="1292351"/>
                </a:lnTo>
                <a:lnTo>
                  <a:pt x="8077199" y="1296923"/>
                </a:lnTo>
                <a:lnTo>
                  <a:pt x="8087867" y="1296923"/>
                </a:lnTo>
                <a:lnTo>
                  <a:pt x="8087867" y="1292351"/>
                </a:lnTo>
                <a:close/>
              </a:path>
              <a:path w="8087995" h="130302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087995" h="1303020">
                <a:moveTo>
                  <a:pt x="8077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077199" y="9143"/>
                </a:lnTo>
                <a:lnTo>
                  <a:pt x="8077199" y="4571"/>
                </a:lnTo>
                <a:close/>
              </a:path>
              <a:path w="8087995" h="1303020">
                <a:moveTo>
                  <a:pt x="8087867" y="4571"/>
                </a:moveTo>
                <a:lnTo>
                  <a:pt x="8077199" y="4571"/>
                </a:lnTo>
                <a:lnTo>
                  <a:pt x="8081771" y="9143"/>
                </a:lnTo>
                <a:lnTo>
                  <a:pt x="8087867" y="9143"/>
                </a:lnTo>
                <a:lnTo>
                  <a:pt x="8087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0853" y="5330445"/>
            <a:ext cx="7583170" cy="117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Arial"/>
              <a:buChar char="•"/>
              <a:tabLst>
                <a:tab pos="148590" algn="l"/>
              </a:tabLst>
            </a:pPr>
            <a:r>
              <a:rPr sz="1700" dirty="0">
                <a:latin typeface="Arial"/>
                <a:cs typeface="Arial"/>
              </a:rPr>
              <a:t>Super class of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Boo</a:t>
            </a:r>
            <a:r>
              <a:rPr sz="1700" spc="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ean</a:t>
            </a:r>
            <a:r>
              <a:rPr sz="17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C</a:t>
            </a:r>
            <a:r>
              <a:rPr sz="1700" spc="5" dirty="0">
                <a:solidFill>
                  <a:srgbClr val="EA3800"/>
                </a:solidFill>
                <a:latin typeface="Arial"/>
                <a:cs typeface="Arial"/>
              </a:rPr>
              <a:t>h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arac</a:t>
            </a:r>
            <a:r>
              <a:rPr sz="1700" spc="-10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er</a:t>
            </a:r>
            <a:r>
              <a:rPr sz="1700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is 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Object</a:t>
            </a:r>
            <a:endParaRPr sz="1700" dirty="0">
              <a:latin typeface="Arial"/>
              <a:cs typeface="Arial"/>
            </a:endParaRPr>
          </a:p>
          <a:p>
            <a:pPr marL="147955" indent="-13525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48590" algn="l"/>
              </a:tabLst>
            </a:pPr>
            <a:r>
              <a:rPr sz="1700" dirty="0">
                <a:latin typeface="Arial"/>
                <a:cs typeface="Arial"/>
              </a:rPr>
              <a:t>Super class of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u</a:t>
            </a:r>
            <a:r>
              <a:rPr sz="1700" dirty="0">
                <a:latin typeface="Arial"/>
                <a:cs typeface="Arial"/>
              </a:rPr>
              <a:t>me</a:t>
            </a:r>
            <a:r>
              <a:rPr sz="1700" spc="-10" dirty="0"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ic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w</a:t>
            </a:r>
            <a:r>
              <a:rPr sz="1700" dirty="0">
                <a:latin typeface="Arial"/>
                <a:cs typeface="Arial"/>
              </a:rPr>
              <a:t>rapper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cl</a:t>
            </a:r>
            <a:r>
              <a:rPr sz="1700" spc="5" dirty="0">
                <a:latin typeface="Arial"/>
                <a:cs typeface="Arial"/>
              </a:rPr>
              <a:t>a</a:t>
            </a:r>
            <a:r>
              <a:rPr sz="1700" dirty="0">
                <a:latin typeface="Arial"/>
                <a:cs typeface="Arial"/>
              </a:rPr>
              <a:t>sses is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700" spc="5" dirty="0">
                <a:solidFill>
                  <a:srgbClr val="EA3800"/>
                </a:solidFill>
                <a:latin typeface="Arial"/>
                <a:cs typeface="Arial"/>
              </a:rPr>
              <a:t>u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mber</a:t>
            </a:r>
            <a:endParaRPr sz="17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48590" algn="l"/>
              </a:tabLst>
            </a:pP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700" spc="5" dirty="0">
                <a:solidFill>
                  <a:srgbClr val="EA3800"/>
                </a:solidFill>
                <a:latin typeface="Arial"/>
                <a:cs typeface="Arial"/>
              </a:rPr>
              <a:t>u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mber</a:t>
            </a:r>
            <a:r>
              <a:rPr sz="1700" spc="-2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has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six concre</a:t>
            </a:r>
            <a:r>
              <a:rPr sz="1700" spc="-10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subc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asses </a:t>
            </a:r>
            <a:r>
              <a:rPr sz="1700" spc="-15" dirty="0"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hat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ho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d e</a:t>
            </a:r>
            <a:r>
              <a:rPr sz="1700" spc="-20" dirty="0">
                <a:latin typeface="Arial"/>
                <a:cs typeface="Arial"/>
              </a:rPr>
              <a:t>x</a:t>
            </a:r>
            <a:r>
              <a:rPr sz="1700" dirty="0">
                <a:latin typeface="Arial"/>
                <a:cs typeface="Arial"/>
              </a:rPr>
              <a:t>p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ic</a:t>
            </a:r>
            <a:r>
              <a:rPr sz="1700" spc="10" dirty="0">
                <a:latin typeface="Arial"/>
                <a:cs typeface="Arial"/>
              </a:rPr>
              <a:t>i</a:t>
            </a:r>
            <a:r>
              <a:rPr sz="1700" dirty="0">
                <a:latin typeface="Arial"/>
                <a:cs typeface="Arial"/>
              </a:rPr>
              <a:t>t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va</a:t>
            </a:r>
            <a:r>
              <a:rPr sz="1700" spc="5" dirty="0">
                <a:latin typeface="Arial"/>
                <a:cs typeface="Arial"/>
              </a:rPr>
              <a:t>l</a:t>
            </a:r>
            <a:r>
              <a:rPr sz="1700" dirty="0">
                <a:latin typeface="Arial"/>
                <a:cs typeface="Arial"/>
              </a:rPr>
              <a:t>ues of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each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numeric t</a:t>
            </a:r>
            <a:r>
              <a:rPr sz="1700" spc="-30" dirty="0">
                <a:latin typeface="Arial"/>
                <a:cs typeface="Arial"/>
              </a:rPr>
              <a:t>y</a:t>
            </a:r>
            <a:r>
              <a:rPr sz="1700" dirty="0">
                <a:latin typeface="Arial"/>
                <a:cs typeface="Arial"/>
              </a:rPr>
              <a:t>pe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D</a:t>
            </a:r>
            <a:r>
              <a:rPr sz="1700" spc="5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ub</a:t>
            </a:r>
            <a:r>
              <a:rPr sz="1700" spc="5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,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F</a:t>
            </a:r>
            <a:r>
              <a:rPr sz="1700" spc="5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oa</a:t>
            </a:r>
            <a:r>
              <a:rPr sz="1700" spc="-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B</a:t>
            </a:r>
            <a:r>
              <a:rPr sz="1700" spc="-25" dirty="0">
                <a:solidFill>
                  <a:srgbClr val="EA3800"/>
                </a:solidFill>
                <a:latin typeface="Arial"/>
                <a:cs typeface="Arial"/>
              </a:rPr>
              <a:t>y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700" dirty="0">
                <a:latin typeface="Arial"/>
                <a:cs typeface="Arial"/>
              </a:rPr>
              <a:t>,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Shor</a:t>
            </a:r>
            <a:r>
              <a:rPr sz="1700" spc="-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700" dirty="0">
                <a:latin typeface="Arial"/>
                <a:cs typeface="Arial"/>
              </a:rPr>
              <a:t>,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In</a:t>
            </a:r>
            <a:r>
              <a:rPr sz="1700" spc="-15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ege</a:t>
            </a:r>
            <a:r>
              <a:rPr sz="1700" spc="-100" dirty="0">
                <a:solidFill>
                  <a:srgbClr val="EA3800"/>
                </a:solidFill>
                <a:latin typeface="Arial"/>
                <a:cs typeface="Arial"/>
              </a:rPr>
              <a:t>r</a:t>
            </a:r>
            <a:r>
              <a:rPr sz="1700" dirty="0">
                <a:latin typeface="Arial"/>
                <a:cs typeface="Arial"/>
              </a:rPr>
              <a:t>,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A3800"/>
                </a:solidFill>
                <a:latin typeface="Arial"/>
                <a:cs typeface="Arial"/>
              </a:rPr>
              <a:t>Long</a:t>
            </a:r>
            <a:r>
              <a:rPr sz="1700" dirty="0">
                <a:latin typeface="Arial"/>
                <a:cs typeface="Arial"/>
              </a:rPr>
              <a:t>.</a:t>
            </a:r>
          </a:p>
        </p:txBody>
      </p:sp>
      <p:sp>
        <p:nvSpPr>
          <p:cNvPr id="9" name="object 9"/>
          <p:cNvSpPr/>
          <p:nvPr/>
        </p:nvSpPr>
        <p:spPr>
          <a:xfrm>
            <a:off x="2133600" y="3886200"/>
            <a:ext cx="5001767" cy="11978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4200" y="4800600"/>
            <a:ext cx="2895600" cy="228600"/>
          </a:xfrm>
          <a:custGeom>
            <a:avLst/>
            <a:gdLst/>
            <a:ahLst/>
            <a:cxnLst/>
            <a:rect l="l" t="t" r="r" b="b"/>
            <a:pathLst>
              <a:path w="2895600" h="228600">
                <a:moveTo>
                  <a:pt x="0" y="228599"/>
                </a:moveTo>
                <a:lnTo>
                  <a:pt x="2895599" y="228599"/>
                </a:lnTo>
                <a:lnTo>
                  <a:pt x="2895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" y="638283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>
                <a:cs typeface="Arial"/>
              </a:rPr>
              <a:t>Co</a:t>
            </a:r>
            <a:r>
              <a:rPr sz="4000" spc="-10" dirty="0">
                <a:cs typeface="Arial"/>
              </a:rPr>
              <a:t>n</a:t>
            </a:r>
            <a:r>
              <a:rPr sz="4000" dirty="0">
                <a:cs typeface="Arial"/>
              </a:rPr>
              <a:t>verti</a:t>
            </a:r>
            <a:r>
              <a:rPr sz="4000" spc="-10" dirty="0">
                <a:cs typeface="Arial"/>
              </a:rPr>
              <a:t>n</a:t>
            </a:r>
            <a:r>
              <a:rPr sz="4000" dirty="0">
                <a:cs typeface="Arial"/>
              </a:rPr>
              <a:t>g</a:t>
            </a:r>
            <a:r>
              <a:rPr sz="4000" spc="-45" dirty="0">
                <a:cs typeface="Arial"/>
              </a:rPr>
              <a:t> </a:t>
            </a:r>
            <a:r>
              <a:rPr sz="4000" dirty="0">
                <a:cs typeface="Arial"/>
              </a:rPr>
              <a:t>Pri</a:t>
            </a:r>
            <a:r>
              <a:rPr sz="4000" spc="-10" dirty="0">
                <a:cs typeface="Arial"/>
              </a:rPr>
              <a:t>m</a:t>
            </a:r>
            <a:r>
              <a:rPr sz="4000" dirty="0">
                <a:cs typeface="Arial"/>
              </a:rPr>
              <a:t>it</a:t>
            </a:r>
            <a:r>
              <a:rPr sz="4000" spc="-10" dirty="0">
                <a:cs typeface="Arial"/>
              </a:rPr>
              <a:t>i</a:t>
            </a:r>
            <a:r>
              <a:rPr sz="4000" dirty="0">
                <a:cs typeface="Arial"/>
              </a:rPr>
              <a:t>ves</a:t>
            </a:r>
            <a:r>
              <a:rPr sz="4000" spc="5" dirty="0">
                <a:cs typeface="Arial"/>
              </a:rPr>
              <a:t> </a:t>
            </a:r>
            <a:r>
              <a:rPr sz="4000" dirty="0">
                <a:cs typeface="Arial"/>
              </a:rPr>
              <a:t>to</a:t>
            </a:r>
            <a:r>
              <a:rPr sz="4000" spc="-25" dirty="0">
                <a:cs typeface="Arial"/>
              </a:rPr>
              <a:t> </a:t>
            </a:r>
            <a:r>
              <a:rPr sz="4000" spc="-65" dirty="0">
                <a:cs typeface="Arial"/>
              </a:rPr>
              <a:t>W</a:t>
            </a:r>
            <a:r>
              <a:rPr sz="4000" dirty="0">
                <a:cs typeface="Arial"/>
              </a:rPr>
              <a:t>ra</a:t>
            </a:r>
            <a:r>
              <a:rPr sz="4000" spc="-10" dirty="0">
                <a:cs typeface="Arial"/>
              </a:rPr>
              <a:t>p</a:t>
            </a:r>
            <a:r>
              <a:rPr sz="4000" dirty="0">
                <a:cs typeface="Arial"/>
              </a:rPr>
              <a:t>p</a:t>
            </a:r>
            <a:r>
              <a:rPr sz="4000" spc="-15" dirty="0">
                <a:cs typeface="Arial"/>
              </a:rPr>
              <a:t>e</a:t>
            </a:r>
            <a:r>
              <a:rPr sz="4000" dirty="0">
                <a:cs typeface="Arial"/>
              </a:rPr>
              <a:t>rs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19800" y="32766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14299" y="0"/>
                </a:moveTo>
                <a:lnTo>
                  <a:pt x="0" y="114299"/>
                </a:lnTo>
                <a:lnTo>
                  <a:pt x="114299" y="228599"/>
                </a:lnTo>
                <a:lnTo>
                  <a:pt x="114299" y="172211"/>
                </a:lnTo>
                <a:lnTo>
                  <a:pt x="304799" y="172211"/>
                </a:lnTo>
                <a:lnTo>
                  <a:pt x="304799" y="57911"/>
                </a:lnTo>
                <a:lnTo>
                  <a:pt x="114299" y="57911"/>
                </a:lnTo>
                <a:lnTo>
                  <a:pt x="1142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6083" y="3262884"/>
            <a:ext cx="332740" cy="256540"/>
          </a:xfrm>
          <a:custGeom>
            <a:avLst/>
            <a:gdLst/>
            <a:ahLst/>
            <a:cxnLst/>
            <a:rect l="l" t="t" r="r" b="b"/>
            <a:pathLst>
              <a:path w="332739" h="256539">
                <a:moveTo>
                  <a:pt x="129539" y="0"/>
                </a:moveTo>
                <a:lnTo>
                  <a:pt x="123443" y="1523"/>
                </a:lnTo>
                <a:lnTo>
                  <a:pt x="120395" y="6095"/>
                </a:lnTo>
                <a:lnTo>
                  <a:pt x="6095" y="120395"/>
                </a:lnTo>
                <a:lnTo>
                  <a:pt x="0" y="124967"/>
                </a:lnTo>
                <a:lnTo>
                  <a:pt x="0" y="132587"/>
                </a:lnTo>
                <a:lnTo>
                  <a:pt x="6095" y="137159"/>
                </a:lnTo>
                <a:lnTo>
                  <a:pt x="120395" y="251459"/>
                </a:lnTo>
                <a:lnTo>
                  <a:pt x="123443" y="256031"/>
                </a:lnTo>
                <a:lnTo>
                  <a:pt x="129539" y="256031"/>
                </a:lnTo>
                <a:lnTo>
                  <a:pt x="138683" y="252983"/>
                </a:lnTo>
                <a:lnTo>
                  <a:pt x="141731" y="248411"/>
                </a:lnTo>
                <a:lnTo>
                  <a:pt x="141731" y="242315"/>
                </a:lnTo>
                <a:lnTo>
                  <a:pt x="115823" y="242315"/>
                </a:lnTo>
                <a:lnTo>
                  <a:pt x="115823" y="213359"/>
                </a:lnTo>
                <a:lnTo>
                  <a:pt x="39623" y="137159"/>
                </a:lnTo>
                <a:lnTo>
                  <a:pt x="22859" y="137159"/>
                </a:lnTo>
                <a:lnTo>
                  <a:pt x="22859" y="120395"/>
                </a:lnTo>
                <a:lnTo>
                  <a:pt x="39623" y="120395"/>
                </a:lnTo>
                <a:lnTo>
                  <a:pt x="115823" y="44195"/>
                </a:lnTo>
                <a:lnTo>
                  <a:pt x="115823" y="13715"/>
                </a:lnTo>
                <a:lnTo>
                  <a:pt x="141731" y="13715"/>
                </a:lnTo>
                <a:lnTo>
                  <a:pt x="141731" y="9143"/>
                </a:lnTo>
                <a:lnTo>
                  <a:pt x="138683" y="4571"/>
                </a:lnTo>
                <a:lnTo>
                  <a:pt x="134111" y="3047"/>
                </a:lnTo>
                <a:lnTo>
                  <a:pt x="129539" y="0"/>
                </a:lnTo>
                <a:close/>
              </a:path>
              <a:path w="332739" h="256539">
                <a:moveTo>
                  <a:pt x="115823" y="213359"/>
                </a:moveTo>
                <a:lnTo>
                  <a:pt x="115823" y="242315"/>
                </a:lnTo>
                <a:lnTo>
                  <a:pt x="137159" y="234695"/>
                </a:lnTo>
                <a:lnTo>
                  <a:pt x="115823" y="213359"/>
                </a:lnTo>
                <a:close/>
              </a:path>
              <a:path w="332739" h="256539">
                <a:moveTo>
                  <a:pt x="306323" y="173735"/>
                </a:moveTo>
                <a:lnTo>
                  <a:pt x="121919" y="173735"/>
                </a:lnTo>
                <a:lnTo>
                  <a:pt x="115823" y="178307"/>
                </a:lnTo>
                <a:lnTo>
                  <a:pt x="115823" y="213359"/>
                </a:lnTo>
                <a:lnTo>
                  <a:pt x="137159" y="234695"/>
                </a:lnTo>
                <a:lnTo>
                  <a:pt x="115823" y="242315"/>
                </a:lnTo>
                <a:lnTo>
                  <a:pt x="141731" y="242315"/>
                </a:lnTo>
                <a:lnTo>
                  <a:pt x="141731" y="198119"/>
                </a:lnTo>
                <a:lnTo>
                  <a:pt x="128015" y="198119"/>
                </a:lnTo>
                <a:lnTo>
                  <a:pt x="141731" y="185927"/>
                </a:lnTo>
                <a:lnTo>
                  <a:pt x="306323" y="185927"/>
                </a:lnTo>
                <a:lnTo>
                  <a:pt x="306323" y="173735"/>
                </a:lnTo>
                <a:close/>
              </a:path>
              <a:path w="332739" h="256539">
                <a:moveTo>
                  <a:pt x="141731" y="185927"/>
                </a:moveTo>
                <a:lnTo>
                  <a:pt x="128015" y="198119"/>
                </a:lnTo>
                <a:lnTo>
                  <a:pt x="141731" y="198119"/>
                </a:lnTo>
                <a:lnTo>
                  <a:pt x="141731" y="185927"/>
                </a:lnTo>
                <a:close/>
              </a:path>
              <a:path w="332739" h="256539">
                <a:moveTo>
                  <a:pt x="332231" y="173735"/>
                </a:moveTo>
                <a:lnTo>
                  <a:pt x="318515" y="173735"/>
                </a:lnTo>
                <a:lnTo>
                  <a:pt x="306323" y="185927"/>
                </a:lnTo>
                <a:lnTo>
                  <a:pt x="141731" y="185927"/>
                </a:lnTo>
                <a:lnTo>
                  <a:pt x="141731" y="198119"/>
                </a:lnTo>
                <a:lnTo>
                  <a:pt x="326135" y="198119"/>
                </a:lnTo>
                <a:lnTo>
                  <a:pt x="332231" y="193547"/>
                </a:lnTo>
                <a:lnTo>
                  <a:pt x="332231" y="173735"/>
                </a:lnTo>
                <a:close/>
              </a:path>
              <a:path w="332739" h="256539">
                <a:moveTo>
                  <a:pt x="306323" y="71627"/>
                </a:moveTo>
                <a:lnTo>
                  <a:pt x="306323" y="185927"/>
                </a:lnTo>
                <a:lnTo>
                  <a:pt x="318515" y="173735"/>
                </a:lnTo>
                <a:lnTo>
                  <a:pt x="332231" y="173735"/>
                </a:lnTo>
                <a:lnTo>
                  <a:pt x="332231" y="83819"/>
                </a:lnTo>
                <a:lnTo>
                  <a:pt x="318515" y="83819"/>
                </a:lnTo>
                <a:lnTo>
                  <a:pt x="306323" y="71627"/>
                </a:lnTo>
                <a:close/>
              </a:path>
              <a:path w="332739" h="256539">
                <a:moveTo>
                  <a:pt x="22859" y="120395"/>
                </a:moveTo>
                <a:lnTo>
                  <a:pt x="22859" y="137159"/>
                </a:lnTo>
                <a:lnTo>
                  <a:pt x="31241" y="128777"/>
                </a:lnTo>
                <a:lnTo>
                  <a:pt x="22859" y="120395"/>
                </a:lnTo>
                <a:close/>
              </a:path>
              <a:path w="332739" h="256539">
                <a:moveTo>
                  <a:pt x="31241" y="128777"/>
                </a:moveTo>
                <a:lnTo>
                  <a:pt x="22859" y="137159"/>
                </a:lnTo>
                <a:lnTo>
                  <a:pt x="39623" y="137159"/>
                </a:lnTo>
                <a:lnTo>
                  <a:pt x="31241" y="128777"/>
                </a:lnTo>
                <a:close/>
              </a:path>
              <a:path w="332739" h="256539">
                <a:moveTo>
                  <a:pt x="39623" y="120395"/>
                </a:moveTo>
                <a:lnTo>
                  <a:pt x="22859" y="120395"/>
                </a:lnTo>
                <a:lnTo>
                  <a:pt x="31241" y="128777"/>
                </a:lnTo>
                <a:lnTo>
                  <a:pt x="39623" y="120395"/>
                </a:lnTo>
                <a:close/>
              </a:path>
              <a:path w="332739" h="256539">
                <a:moveTo>
                  <a:pt x="141731" y="13715"/>
                </a:moveTo>
                <a:lnTo>
                  <a:pt x="115823" y="13715"/>
                </a:lnTo>
                <a:lnTo>
                  <a:pt x="137159" y="22859"/>
                </a:lnTo>
                <a:lnTo>
                  <a:pt x="115823" y="44195"/>
                </a:lnTo>
                <a:lnTo>
                  <a:pt x="115823" y="79247"/>
                </a:lnTo>
                <a:lnTo>
                  <a:pt x="121919" y="83819"/>
                </a:lnTo>
                <a:lnTo>
                  <a:pt x="306323" y="83819"/>
                </a:lnTo>
                <a:lnTo>
                  <a:pt x="306323" y="71627"/>
                </a:lnTo>
                <a:lnTo>
                  <a:pt x="141731" y="71627"/>
                </a:lnTo>
                <a:lnTo>
                  <a:pt x="128015" y="59435"/>
                </a:lnTo>
                <a:lnTo>
                  <a:pt x="141731" y="59435"/>
                </a:lnTo>
                <a:lnTo>
                  <a:pt x="141731" y="13715"/>
                </a:lnTo>
                <a:close/>
              </a:path>
              <a:path w="332739" h="256539">
                <a:moveTo>
                  <a:pt x="326135" y="59435"/>
                </a:moveTo>
                <a:lnTo>
                  <a:pt x="141731" y="59435"/>
                </a:lnTo>
                <a:lnTo>
                  <a:pt x="141731" y="71627"/>
                </a:lnTo>
                <a:lnTo>
                  <a:pt x="306323" y="71627"/>
                </a:lnTo>
                <a:lnTo>
                  <a:pt x="318515" y="83819"/>
                </a:lnTo>
                <a:lnTo>
                  <a:pt x="332231" y="83819"/>
                </a:lnTo>
                <a:lnTo>
                  <a:pt x="332231" y="64007"/>
                </a:lnTo>
                <a:lnTo>
                  <a:pt x="326135" y="59435"/>
                </a:lnTo>
                <a:close/>
              </a:path>
              <a:path w="332739" h="256539">
                <a:moveTo>
                  <a:pt x="141731" y="59435"/>
                </a:moveTo>
                <a:lnTo>
                  <a:pt x="128015" y="59435"/>
                </a:lnTo>
                <a:lnTo>
                  <a:pt x="141731" y="71627"/>
                </a:lnTo>
                <a:lnTo>
                  <a:pt x="141731" y="59435"/>
                </a:lnTo>
                <a:close/>
              </a:path>
              <a:path w="332739" h="256539">
                <a:moveTo>
                  <a:pt x="115823" y="13715"/>
                </a:moveTo>
                <a:lnTo>
                  <a:pt x="115823" y="44195"/>
                </a:lnTo>
                <a:lnTo>
                  <a:pt x="137159" y="22859"/>
                </a:lnTo>
                <a:lnTo>
                  <a:pt x="1158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7000" y="3048000"/>
            <a:ext cx="2743200" cy="685800"/>
          </a:xfrm>
          <a:custGeom>
            <a:avLst/>
            <a:gdLst/>
            <a:ahLst/>
            <a:cxnLst/>
            <a:rect l="l" t="t" r="r" b="b"/>
            <a:pathLst>
              <a:path w="2743200" h="685800">
                <a:moveTo>
                  <a:pt x="2628899" y="0"/>
                </a:moveTo>
                <a:lnTo>
                  <a:pt x="114299" y="0"/>
                </a:lnTo>
                <a:lnTo>
                  <a:pt x="103691" y="500"/>
                </a:lnTo>
                <a:lnTo>
                  <a:pt x="63175" y="12301"/>
                </a:lnTo>
                <a:lnTo>
                  <a:pt x="30233" y="37356"/>
                </a:lnTo>
                <a:lnTo>
                  <a:pt x="8097" y="72433"/>
                </a:lnTo>
                <a:lnTo>
                  <a:pt x="0" y="114299"/>
                </a:lnTo>
                <a:lnTo>
                  <a:pt x="0" y="571499"/>
                </a:lnTo>
                <a:lnTo>
                  <a:pt x="6735" y="610405"/>
                </a:lnTo>
                <a:lnTo>
                  <a:pt x="27731" y="646249"/>
                </a:lnTo>
                <a:lnTo>
                  <a:pt x="59827" y="672033"/>
                </a:lnTo>
                <a:lnTo>
                  <a:pt x="99789" y="684886"/>
                </a:lnTo>
                <a:lnTo>
                  <a:pt x="114299" y="685799"/>
                </a:lnTo>
                <a:lnTo>
                  <a:pt x="2628899" y="685799"/>
                </a:lnTo>
                <a:lnTo>
                  <a:pt x="2667805" y="679229"/>
                </a:lnTo>
                <a:lnTo>
                  <a:pt x="2703649" y="658577"/>
                </a:lnTo>
                <a:lnTo>
                  <a:pt x="2729433" y="626648"/>
                </a:lnTo>
                <a:lnTo>
                  <a:pt x="2742286" y="586315"/>
                </a:lnTo>
                <a:lnTo>
                  <a:pt x="2743199" y="571499"/>
                </a:lnTo>
                <a:lnTo>
                  <a:pt x="2743199" y="114299"/>
                </a:lnTo>
                <a:lnTo>
                  <a:pt x="2736629" y="75999"/>
                </a:lnTo>
                <a:lnTo>
                  <a:pt x="2715977" y="40173"/>
                </a:lnTo>
                <a:lnTo>
                  <a:pt x="2684047" y="14075"/>
                </a:lnTo>
                <a:lnTo>
                  <a:pt x="2643715" y="939"/>
                </a:lnTo>
                <a:lnTo>
                  <a:pt x="262889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4807" y="3035808"/>
            <a:ext cx="2769235" cy="711835"/>
          </a:xfrm>
          <a:custGeom>
            <a:avLst/>
            <a:gdLst/>
            <a:ahLst/>
            <a:cxnLst/>
            <a:rect l="l" t="t" r="r" b="b"/>
            <a:pathLst>
              <a:path w="2769234" h="711835">
                <a:moveTo>
                  <a:pt x="2641091" y="0"/>
                </a:moveTo>
                <a:lnTo>
                  <a:pt x="126491" y="0"/>
                </a:lnTo>
                <a:lnTo>
                  <a:pt x="114299" y="1523"/>
                </a:lnTo>
                <a:lnTo>
                  <a:pt x="100583" y="3047"/>
                </a:lnTo>
                <a:lnTo>
                  <a:pt x="88391" y="6095"/>
                </a:lnTo>
                <a:lnTo>
                  <a:pt x="77723" y="10667"/>
                </a:lnTo>
                <a:lnTo>
                  <a:pt x="65531" y="15239"/>
                </a:lnTo>
                <a:lnTo>
                  <a:pt x="56387" y="22859"/>
                </a:lnTo>
                <a:lnTo>
                  <a:pt x="45719" y="28955"/>
                </a:lnTo>
                <a:lnTo>
                  <a:pt x="36575" y="38099"/>
                </a:lnTo>
                <a:lnTo>
                  <a:pt x="10667" y="77723"/>
                </a:lnTo>
                <a:lnTo>
                  <a:pt x="0" y="126491"/>
                </a:lnTo>
                <a:lnTo>
                  <a:pt x="0" y="585215"/>
                </a:lnTo>
                <a:lnTo>
                  <a:pt x="1523" y="597407"/>
                </a:lnTo>
                <a:lnTo>
                  <a:pt x="3047" y="611123"/>
                </a:lnTo>
                <a:lnTo>
                  <a:pt x="6095" y="623315"/>
                </a:lnTo>
                <a:lnTo>
                  <a:pt x="10667" y="633983"/>
                </a:lnTo>
                <a:lnTo>
                  <a:pt x="15239" y="646175"/>
                </a:lnTo>
                <a:lnTo>
                  <a:pt x="22859" y="655319"/>
                </a:lnTo>
                <a:lnTo>
                  <a:pt x="28955" y="665987"/>
                </a:lnTo>
                <a:lnTo>
                  <a:pt x="38099" y="675131"/>
                </a:lnTo>
                <a:lnTo>
                  <a:pt x="77723" y="701039"/>
                </a:lnTo>
                <a:lnTo>
                  <a:pt x="126491" y="711707"/>
                </a:lnTo>
                <a:lnTo>
                  <a:pt x="2642615" y="711707"/>
                </a:lnTo>
                <a:lnTo>
                  <a:pt x="2654807" y="710183"/>
                </a:lnTo>
                <a:lnTo>
                  <a:pt x="2668523" y="708659"/>
                </a:lnTo>
                <a:lnTo>
                  <a:pt x="2680715" y="705611"/>
                </a:lnTo>
                <a:lnTo>
                  <a:pt x="2691383" y="701039"/>
                </a:lnTo>
                <a:lnTo>
                  <a:pt x="2703575" y="696467"/>
                </a:lnTo>
                <a:lnTo>
                  <a:pt x="2712719" y="688847"/>
                </a:lnTo>
                <a:lnTo>
                  <a:pt x="2718053" y="685799"/>
                </a:lnTo>
                <a:lnTo>
                  <a:pt x="115823" y="685799"/>
                </a:lnTo>
                <a:lnTo>
                  <a:pt x="77723" y="673607"/>
                </a:lnTo>
                <a:lnTo>
                  <a:pt x="42671" y="640079"/>
                </a:lnTo>
                <a:lnTo>
                  <a:pt x="27431" y="603503"/>
                </a:lnTo>
                <a:lnTo>
                  <a:pt x="25907" y="594359"/>
                </a:lnTo>
                <a:lnTo>
                  <a:pt x="25907" y="115823"/>
                </a:lnTo>
                <a:lnTo>
                  <a:pt x="38099" y="77723"/>
                </a:lnTo>
                <a:lnTo>
                  <a:pt x="71627" y="42671"/>
                </a:lnTo>
                <a:lnTo>
                  <a:pt x="106679" y="27431"/>
                </a:lnTo>
                <a:lnTo>
                  <a:pt x="117347" y="25907"/>
                </a:lnTo>
                <a:lnTo>
                  <a:pt x="2718206" y="25907"/>
                </a:lnTo>
                <a:lnTo>
                  <a:pt x="2712719" y="21335"/>
                </a:lnTo>
                <a:lnTo>
                  <a:pt x="2666999" y="3047"/>
                </a:lnTo>
                <a:lnTo>
                  <a:pt x="2654807" y="1523"/>
                </a:lnTo>
                <a:lnTo>
                  <a:pt x="2641091" y="0"/>
                </a:lnTo>
                <a:close/>
              </a:path>
              <a:path w="2769234" h="711835">
                <a:moveTo>
                  <a:pt x="2718206" y="25907"/>
                </a:moveTo>
                <a:lnTo>
                  <a:pt x="2653283" y="25907"/>
                </a:lnTo>
                <a:lnTo>
                  <a:pt x="2662427" y="27431"/>
                </a:lnTo>
                <a:lnTo>
                  <a:pt x="2673095" y="30479"/>
                </a:lnTo>
                <a:lnTo>
                  <a:pt x="2706623" y="48767"/>
                </a:lnTo>
                <a:lnTo>
                  <a:pt x="2731007" y="79247"/>
                </a:lnTo>
                <a:lnTo>
                  <a:pt x="2743199" y="117347"/>
                </a:lnTo>
                <a:lnTo>
                  <a:pt x="2743199" y="595883"/>
                </a:lnTo>
                <a:lnTo>
                  <a:pt x="2731007" y="633983"/>
                </a:lnTo>
                <a:lnTo>
                  <a:pt x="2697479" y="669035"/>
                </a:lnTo>
                <a:lnTo>
                  <a:pt x="2660903" y="684275"/>
                </a:lnTo>
                <a:lnTo>
                  <a:pt x="2651759" y="685799"/>
                </a:lnTo>
                <a:lnTo>
                  <a:pt x="2718053" y="685799"/>
                </a:lnTo>
                <a:lnTo>
                  <a:pt x="2747771" y="655319"/>
                </a:lnTo>
                <a:lnTo>
                  <a:pt x="2766059" y="609599"/>
                </a:lnTo>
                <a:lnTo>
                  <a:pt x="2769107" y="583691"/>
                </a:lnTo>
                <a:lnTo>
                  <a:pt x="2769107" y="126491"/>
                </a:lnTo>
                <a:lnTo>
                  <a:pt x="2767583" y="114299"/>
                </a:lnTo>
                <a:lnTo>
                  <a:pt x="2766059" y="100583"/>
                </a:lnTo>
                <a:lnTo>
                  <a:pt x="2763011" y="88391"/>
                </a:lnTo>
                <a:lnTo>
                  <a:pt x="2758439" y="77723"/>
                </a:lnTo>
                <a:lnTo>
                  <a:pt x="2753867" y="65531"/>
                </a:lnTo>
                <a:lnTo>
                  <a:pt x="2746247" y="56387"/>
                </a:lnTo>
                <a:lnTo>
                  <a:pt x="2740151" y="45719"/>
                </a:lnTo>
                <a:lnTo>
                  <a:pt x="2731007" y="36575"/>
                </a:lnTo>
                <a:lnTo>
                  <a:pt x="271820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8393" y="2156637"/>
            <a:ext cx="7827009" cy="113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primit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4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R="66040" algn="r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constr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ctors 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to cre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 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 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1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prim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8393" y="3253918"/>
            <a:ext cx="50088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17930" algn="l"/>
              </a:tabLst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	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Dou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le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sa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ary</a:t>
            </a:r>
            <a:r>
              <a:rPr sz="18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=</a:t>
            </a:r>
            <a:r>
              <a:rPr sz="18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w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Dou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(“5.0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”);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0758" y="3299263"/>
            <a:ext cx="2082164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alue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5.0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erted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to d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rap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ject.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287" y="3915155"/>
            <a:ext cx="7455534" cy="2872740"/>
          </a:xfrm>
          <a:custGeom>
            <a:avLst/>
            <a:gdLst/>
            <a:ahLst/>
            <a:cxnLst/>
            <a:rect l="l" t="t" r="r" b="b"/>
            <a:pathLst>
              <a:path w="7455534" h="2872740">
                <a:moveTo>
                  <a:pt x="74493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66643"/>
                </a:lnTo>
                <a:lnTo>
                  <a:pt x="1523" y="2871215"/>
                </a:lnTo>
                <a:lnTo>
                  <a:pt x="4571" y="2872739"/>
                </a:lnTo>
                <a:lnTo>
                  <a:pt x="7449311" y="2872739"/>
                </a:lnTo>
                <a:lnTo>
                  <a:pt x="7453883" y="2871215"/>
                </a:lnTo>
                <a:lnTo>
                  <a:pt x="7455407" y="2866643"/>
                </a:lnTo>
                <a:lnTo>
                  <a:pt x="4572" y="2866643"/>
                </a:lnTo>
                <a:lnTo>
                  <a:pt x="4572" y="4571"/>
                </a:lnTo>
                <a:lnTo>
                  <a:pt x="7455407" y="4571"/>
                </a:lnTo>
                <a:lnTo>
                  <a:pt x="7453883" y="1523"/>
                </a:lnTo>
                <a:lnTo>
                  <a:pt x="7449311" y="0"/>
                </a:lnTo>
                <a:close/>
              </a:path>
              <a:path w="7455534" h="2872740">
                <a:moveTo>
                  <a:pt x="7449312" y="4571"/>
                </a:moveTo>
                <a:lnTo>
                  <a:pt x="7449312" y="2866643"/>
                </a:lnTo>
                <a:lnTo>
                  <a:pt x="7455407" y="2866643"/>
                </a:lnTo>
                <a:lnTo>
                  <a:pt x="7455407" y="4571"/>
                </a:lnTo>
                <a:lnTo>
                  <a:pt x="744931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4859" y="3919728"/>
            <a:ext cx="7444739" cy="2862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0287" y="3915155"/>
            <a:ext cx="7455534" cy="2872740"/>
          </a:xfrm>
          <a:custGeom>
            <a:avLst/>
            <a:gdLst/>
            <a:ahLst/>
            <a:cxnLst/>
            <a:rect l="l" t="t" r="r" b="b"/>
            <a:pathLst>
              <a:path w="7455534" h="2872740">
                <a:moveTo>
                  <a:pt x="744931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866643"/>
                </a:lnTo>
                <a:lnTo>
                  <a:pt x="1523" y="2871215"/>
                </a:lnTo>
                <a:lnTo>
                  <a:pt x="4571" y="2872739"/>
                </a:lnTo>
                <a:lnTo>
                  <a:pt x="7449311" y="2872739"/>
                </a:lnTo>
                <a:lnTo>
                  <a:pt x="7453883" y="2871215"/>
                </a:lnTo>
                <a:lnTo>
                  <a:pt x="7455407" y="2866643"/>
                </a:lnTo>
                <a:lnTo>
                  <a:pt x="10667" y="2866643"/>
                </a:lnTo>
                <a:lnTo>
                  <a:pt x="4571" y="2862071"/>
                </a:lnTo>
                <a:lnTo>
                  <a:pt x="10667" y="2862071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7455407" y="4571"/>
                </a:lnTo>
                <a:lnTo>
                  <a:pt x="7453883" y="1523"/>
                </a:lnTo>
                <a:lnTo>
                  <a:pt x="7449311" y="0"/>
                </a:lnTo>
                <a:close/>
              </a:path>
              <a:path w="7455534" h="2872740">
                <a:moveTo>
                  <a:pt x="10667" y="2862071"/>
                </a:moveTo>
                <a:lnTo>
                  <a:pt x="4571" y="2862071"/>
                </a:lnTo>
                <a:lnTo>
                  <a:pt x="10667" y="2866643"/>
                </a:lnTo>
                <a:lnTo>
                  <a:pt x="10667" y="2862071"/>
                </a:lnTo>
                <a:close/>
              </a:path>
              <a:path w="7455534" h="2872740">
                <a:moveTo>
                  <a:pt x="7444739" y="2862071"/>
                </a:moveTo>
                <a:lnTo>
                  <a:pt x="10667" y="2862071"/>
                </a:lnTo>
                <a:lnTo>
                  <a:pt x="10667" y="2866643"/>
                </a:lnTo>
                <a:lnTo>
                  <a:pt x="7444739" y="2866643"/>
                </a:lnTo>
                <a:lnTo>
                  <a:pt x="7444739" y="2862071"/>
                </a:lnTo>
                <a:close/>
              </a:path>
              <a:path w="7455534" h="2872740">
                <a:moveTo>
                  <a:pt x="7444739" y="4571"/>
                </a:moveTo>
                <a:lnTo>
                  <a:pt x="7444739" y="2866643"/>
                </a:lnTo>
                <a:lnTo>
                  <a:pt x="7449311" y="2862071"/>
                </a:lnTo>
                <a:lnTo>
                  <a:pt x="7455407" y="2862071"/>
                </a:lnTo>
                <a:lnTo>
                  <a:pt x="7455407" y="9143"/>
                </a:lnTo>
                <a:lnTo>
                  <a:pt x="7449311" y="9143"/>
                </a:lnTo>
                <a:lnTo>
                  <a:pt x="7444739" y="4571"/>
                </a:lnTo>
                <a:close/>
              </a:path>
              <a:path w="7455534" h="2872740">
                <a:moveTo>
                  <a:pt x="7455407" y="2862071"/>
                </a:moveTo>
                <a:lnTo>
                  <a:pt x="7449311" y="2862071"/>
                </a:lnTo>
                <a:lnTo>
                  <a:pt x="7444739" y="2866643"/>
                </a:lnTo>
                <a:lnTo>
                  <a:pt x="7455407" y="2866643"/>
                </a:lnTo>
                <a:lnTo>
                  <a:pt x="7455407" y="2862071"/>
                </a:lnTo>
                <a:close/>
              </a:path>
              <a:path w="7455534" h="287274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7455534" h="2872740">
                <a:moveTo>
                  <a:pt x="744473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7444739" y="9143"/>
                </a:lnTo>
                <a:lnTo>
                  <a:pt x="7444739" y="4571"/>
                </a:lnTo>
                <a:close/>
              </a:path>
              <a:path w="7455534" h="2872740">
                <a:moveTo>
                  <a:pt x="7455407" y="4571"/>
                </a:moveTo>
                <a:lnTo>
                  <a:pt x="7444739" y="4571"/>
                </a:lnTo>
                <a:lnTo>
                  <a:pt x="7449311" y="9143"/>
                </a:lnTo>
                <a:lnTo>
                  <a:pt x="7455407" y="9143"/>
                </a:lnTo>
                <a:lnTo>
                  <a:pt x="745540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5124" y="3996255"/>
            <a:ext cx="6584950" cy="189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Similarly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ach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primitive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an </a:t>
            </a:r>
            <a:r>
              <a:rPr sz="1800" b="1" spc="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nv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b="1" spc="-3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pp</a:t>
            </a:r>
            <a:r>
              <a:rPr sz="1800" b="1" dirty="0">
                <a:latin typeface="Calibri"/>
                <a:cs typeface="Calibri"/>
              </a:rPr>
              <a:t>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je</a:t>
            </a:r>
            <a:r>
              <a:rPr sz="1800" b="1" spc="5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5" dirty="0">
                <a:latin typeface="Calibri"/>
                <a:cs typeface="Calibri"/>
              </a:rPr>
              <a:t>pe</a:t>
            </a:r>
            <a:r>
              <a:rPr sz="1800" b="1" dirty="0">
                <a:latin typeface="Calibri"/>
                <a:cs typeface="Calibri"/>
              </a:rPr>
              <a:t>ct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spc="-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truc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6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99440" indent="-129539">
              <a:lnSpc>
                <a:spcPct val="100000"/>
              </a:lnSpc>
              <a:buFont typeface="Arial"/>
              <a:buChar char="•"/>
              <a:tabLst>
                <a:tab pos="600075" algn="l"/>
              </a:tabLst>
            </a:pP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Boo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le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an</a:t>
            </a:r>
            <a:r>
              <a:rPr sz="1800" b="1" spc="-3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boolea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1=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Boo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le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an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alse");</a:t>
            </a:r>
            <a:endParaRPr sz="1800">
              <a:latin typeface="Calibri"/>
              <a:cs typeface="Calibri"/>
            </a:endParaRPr>
          </a:p>
          <a:p>
            <a:pPr marL="599440" indent="-129539">
              <a:lnSpc>
                <a:spcPct val="100000"/>
              </a:lnSpc>
              <a:buFont typeface="Arial"/>
              <a:buChar char="•"/>
              <a:tabLst>
                <a:tab pos="600075" algn="l"/>
              </a:tabLst>
            </a:pPr>
            <a:r>
              <a:rPr sz="1800" b="1" spc="-15" dirty="0">
                <a:solidFill>
                  <a:srgbClr val="EA3800"/>
                </a:solidFill>
                <a:latin typeface="Calibri"/>
                <a:cs typeface="Calibri"/>
              </a:rPr>
              <a:t>B</a:t>
            </a:r>
            <a:r>
              <a:rPr sz="1800" b="1" spc="10" dirty="0">
                <a:solidFill>
                  <a:srgbClr val="EA3800"/>
                </a:solidFill>
                <a:latin typeface="Calibri"/>
                <a:cs typeface="Calibri"/>
              </a:rPr>
              <a:t>y</a:t>
            </a:r>
            <a:r>
              <a:rPr sz="1800" b="1" spc="-25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e 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10" dirty="0">
                <a:latin typeface="Calibri"/>
                <a:cs typeface="Calibri"/>
              </a:rPr>
              <a:t>y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e1=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EA3800"/>
                </a:solidFill>
                <a:latin typeface="Calibri"/>
                <a:cs typeface="Calibri"/>
              </a:rPr>
              <a:t>B</a:t>
            </a:r>
            <a:r>
              <a:rPr sz="1800" b="1" spc="10" dirty="0">
                <a:solidFill>
                  <a:srgbClr val="EA3800"/>
                </a:solidFill>
                <a:latin typeface="Calibri"/>
                <a:cs typeface="Calibri"/>
              </a:rPr>
              <a:t>y</a:t>
            </a:r>
            <a:r>
              <a:rPr sz="1800" b="1" spc="-25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2"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599440" indent="-129539">
              <a:lnSpc>
                <a:spcPct val="100000"/>
              </a:lnSpc>
              <a:buFont typeface="Arial"/>
              <a:buChar char="•"/>
              <a:tabLst>
                <a:tab pos="600075" algn="l"/>
              </a:tabLst>
            </a:pP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ort 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1= 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Sh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4"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599440" indent="-129539">
              <a:lnSpc>
                <a:spcPct val="100000"/>
              </a:lnSpc>
              <a:buFont typeface="Arial"/>
              <a:buChar char="•"/>
              <a:tabLst>
                <a:tab pos="600075" algn="l"/>
              </a:tabLst>
            </a:pP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EA380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EA3800"/>
                </a:solidFill>
                <a:latin typeface="Calibri"/>
                <a:cs typeface="Calibri"/>
              </a:rPr>
              <a:t>g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b="1" spc="-30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t1 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 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EA380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EA3800"/>
                </a:solidFill>
                <a:latin typeface="Calibri"/>
                <a:cs typeface="Calibri"/>
              </a:rPr>
              <a:t>g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16"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599440" indent="-129539">
              <a:lnSpc>
                <a:spcPct val="100000"/>
              </a:lnSpc>
              <a:buFont typeface="Arial"/>
              <a:buChar char="•"/>
              <a:tabLst>
                <a:tab pos="600075" algn="l"/>
                <a:tab pos="1205865" algn="l"/>
              </a:tabLst>
            </a:pP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Long	</a:t>
            </a:r>
            <a:r>
              <a:rPr sz="1800" dirty="0">
                <a:latin typeface="Calibri"/>
                <a:cs typeface="Calibri"/>
              </a:rPr>
              <a:t>long1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 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Long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123"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2325" y="5902708"/>
            <a:ext cx="63119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buFont typeface="Arial"/>
              <a:buChar char="•"/>
              <a:tabLst>
                <a:tab pos="142875" algn="l"/>
              </a:tabLst>
            </a:pP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Fl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o</a:t>
            </a:r>
            <a:r>
              <a:rPr sz="1800" b="1" spc="-15" dirty="0">
                <a:solidFill>
                  <a:srgbClr val="EA3800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2877" y="5916496"/>
            <a:ext cx="2684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flo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t1 = 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Fl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o</a:t>
            </a:r>
            <a:r>
              <a:rPr sz="1800" b="1" spc="-15" dirty="0">
                <a:solidFill>
                  <a:srgbClr val="EA380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12.34f");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2325" y="6177029"/>
            <a:ext cx="4086860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buFont typeface="Arial"/>
              <a:buChar char="•"/>
              <a:tabLst>
                <a:tab pos="142875" algn="l"/>
              </a:tabLst>
            </a:pP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b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e </a:t>
            </a:r>
            <a:r>
              <a:rPr sz="1800" b="1" spc="-30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dou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le1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 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b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le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12.56d");</a:t>
            </a:r>
            <a:endParaRPr sz="1800">
              <a:latin typeface="Calibri"/>
              <a:cs typeface="Calibri"/>
            </a:endParaRPr>
          </a:p>
          <a:p>
            <a:pPr marL="142240" indent="-129539">
              <a:lnSpc>
                <a:spcPct val="100000"/>
              </a:lnSpc>
              <a:buFont typeface="Arial"/>
              <a:buChar char="•"/>
              <a:tabLst>
                <a:tab pos="142875" algn="l"/>
              </a:tabLst>
            </a:pP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Cha</a:t>
            </a:r>
            <a:r>
              <a:rPr sz="1800" b="1" spc="-40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ac</a:t>
            </a:r>
            <a:r>
              <a:rPr sz="1800" b="1" spc="-25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b="1" spc="-15" dirty="0">
                <a:solidFill>
                  <a:srgbClr val="EA38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Cha</a:t>
            </a:r>
            <a:r>
              <a:rPr sz="1800" b="1" spc="-40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EA3800"/>
                </a:solidFill>
                <a:latin typeface="Calibri"/>
                <a:cs typeface="Calibri"/>
              </a:rPr>
              <a:t>ac</a:t>
            </a:r>
            <a:r>
              <a:rPr sz="1800" b="1" spc="-25" dirty="0">
                <a:solidFill>
                  <a:srgbClr val="EA3800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EA3800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EA3800"/>
                </a:solidFill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'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'</a:t>
            </a:r>
            <a:r>
              <a:rPr sz="180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2600" y="33528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14299" y="0"/>
                </a:moveTo>
                <a:lnTo>
                  <a:pt x="0" y="114299"/>
                </a:lnTo>
                <a:lnTo>
                  <a:pt x="114299" y="228599"/>
                </a:lnTo>
                <a:lnTo>
                  <a:pt x="114299" y="172211"/>
                </a:lnTo>
                <a:lnTo>
                  <a:pt x="304799" y="172211"/>
                </a:lnTo>
                <a:lnTo>
                  <a:pt x="304799" y="57911"/>
                </a:lnTo>
                <a:lnTo>
                  <a:pt x="114299" y="57911"/>
                </a:lnTo>
                <a:lnTo>
                  <a:pt x="114299" y="0"/>
                </a:lnTo>
                <a:close/>
              </a:path>
            </a:pathLst>
          </a:custGeom>
          <a:solidFill>
            <a:srgbClr val="EA3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8883" y="3339084"/>
            <a:ext cx="332740" cy="256540"/>
          </a:xfrm>
          <a:custGeom>
            <a:avLst/>
            <a:gdLst/>
            <a:ahLst/>
            <a:cxnLst/>
            <a:rect l="l" t="t" r="r" b="b"/>
            <a:pathLst>
              <a:path w="332739" h="256539">
                <a:moveTo>
                  <a:pt x="129539" y="0"/>
                </a:moveTo>
                <a:lnTo>
                  <a:pt x="123443" y="1523"/>
                </a:lnTo>
                <a:lnTo>
                  <a:pt x="120395" y="6095"/>
                </a:lnTo>
                <a:lnTo>
                  <a:pt x="6095" y="120395"/>
                </a:lnTo>
                <a:lnTo>
                  <a:pt x="0" y="124967"/>
                </a:lnTo>
                <a:lnTo>
                  <a:pt x="0" y="132587"/>
                </a:lnTo>
                <a:lnTo>
                  <a:pt x="6095" y="137159"/>
                </a:lnTo>
                <a:lnTo>
                  <a:pt x="120395" y="251459"/>
                </a:lnTo>
                <a:lnTo>
                  <a:pt x="123443" y="256031"/>
                </a:lnTo>
                <a:lnTo>
                  <a:pt x="129539" y="256031"/>
                </a:lnTo>
                <a:lnTo>
                  <a:pt x="138683" y="252983"/>
                </a:lnTo>
                <a:lnTo>
                  <a:pt x="141731" y="248411"/>
                </a:lnTo>
                <a:lnTo>
                  <a:pt x="141731" y="242315"/>
                </a:lnTo>
                <a:lnTo>
                  <a:pt x="115823" y="242315"/>
                </a:lnTo>
                <a:lnTo>
                  <a:pt x="115823" y="213359"/>
                </a:lnTo>
                <a:lnTo>
                  <a:pt x="39623" y="137159"/>
                </a:lnTo>
                <a:lnTo>
                  <a:pt x="22859" y="137159"/>
                </a:lnTo>
                <a:lnTo>
                  <a:pt x="22859" y="120395"/>
                </a:lnTo>
                <a:lnTo>
                  <a:pt x="39623" y="120395"/>
                </a:lnTo>
                <a:lnTo>
                  <a:pt x="115823" y="44195"/>
                </a:lnTo>
                <a:lnTo>
                  <a:pt x="115823" y="13715"/>
                </a:lnTo>
                <a:lnTo>
                  <a:pt x="141731" y="13715"/>
                </a:lnTo>
                <a:lnTo>
                  <a:pt x="141731" y="9143"/>
                </a:lnTo>
                <a:lnTo>
                  <a:pt x="138683" y="4571"/>
                </a:lnTo>
                <a:lnTo>
                  <a:pt x="134111" y="3047"/>
                </a:lnTo>
                <a:lnTo>
                  <a:pt x="129539" y="0"/>
                </a:lnTo>
                <a:close/>
              </a:path>
              <a:path w="332739" h="256539">
                <a:moveTo>
                  <a:pt x="115823" y="213359"/>
                </a:moveTo>
                <a:lnTo>
                  <a:pt x="115823" y="242315"/>
                </a:lnTo>
                <a:lnTo>
                  <a:pt x="137159" y="234695"/>
                </a:lnTo>
                <a:lnTo>
                  <a:pt x="115823" y="213359"/>
                </a:lnTo>
                <a:close/>
              </a:path>
              <a:path w="332739" h="256539">
                <a:moveTo>
                  <a:pt x="306323" y="173735"/>
                </a:moveTo>
                <a:lnTo>
                  <a:pt x="121919" y="173735"/>
                </a:lnTo>
                <a:lnTo>
                  <a:pt x="115823" y="178307"/>
                </a:lnTo>
                <a:lnTo>
                  <a:pt x="115823" y="213359"/>
                </a:lnTo>
                <a:lnTo>
                  <a:pt x="137159" y="234695"/>
                </a:lnTo>
                <a:lnTo>
                  <a:pt x="115823" y="242315"/>
                </a:lnTo>
                <a:lnTo>
                  <a:pt x="141731" y="242315"/>
                </a:lnTo>
                <a:lnTo>
                  <a:pt x="141731" y="198119"/>
                </a:lnTo>
                <a:lnTo>
                  <a:pt x="128015" y="198119"/>
                </a:lnTo>
                <a:lnTo>
                  <a:pt x="141731" y="185927"/>
                </a:lnTo>
                <a:lnTo>
                  <a:pt x="306323" y="185927"/>
                </a:lnTo>
                <a:lnTo>
                  <a:pt x="306323" y="173735"/>
                </a:lnTo>
                <a:close/>
              </a:path>
              <a:path w="332739" h="256539">
                <a:moveTo>
                  <a:pt x="141731" y="185927"/>
                </a:moveTo>
                <a:lnTo>
                  <a:pt x="128015" y="198119"/>
                </a:lnTo>
                <a:lnTo>
                  <a:pt x="141731" y="198119"/>
                </a:lnTo>
                <a:lnTo>
                  <a:pt x="141731" y="185927"/>
                </a:lnTo>
                <a:close/>
              </a:path>
              <a:path w="332739" h="256539">
                <a:moveTo>
                  <a:pt x="332231" y="173735"/>
                </a:moveTo>
                <a:lnTo>
                  <a:pt x="318515" y="173735"/>
                </a:lnTo>
                <a:lnTo>
                  <a:pt x="306323" y="185927"/>
                </a:lnTo>
                <a:lnTo>
                  <a:pt x="141731" y="185927"/>
                </a:lnTo>
                <a:lnTo>
                  <a:pt x="141731" y="198119"/>
                </a:lnTo>
                <a:lnTo>
                  <a:pt x="326135" y="198119"/>
                </a:lnTo>
                <a:lnTo>
                  <a:pt x="332231" y="193547"/>
                </a:lnTo>
                <a:lnTo>
                  <a:pt x="332231" y="173735"/>
                </a:lnTo>
                <a:close/>
              </a:path>
              <a:path w="332739" h="256539">
                <a:moveTo>
                  <a:pt x="306323" y="71627"/>
                </a:moveTo>
                <a:lnTo>
                  <a:pt x="306323" y="185927"/>
                </a:lnTo>
                <a:lnTo>
                  <a:pt x="318515" y="173735"/>
                </a:lnTo>
                <a:lnTo>
                  <a:pt x="332231" y="173735"/>
                </a:lnTo>
                <a:lnTo>
                  <a:pt x="332231" y="83819"/>
                </a:lnTo>
                <a:lnTo>
                  <a:pt x="318515" y="83819"/>
                </a:lnTo>
                <a:lnTo>
                  <a:pt x="306323" y="71627"/>
                </a:lnTo>
                <a:close/>
              </a:path>
              <a:path w="332739" h="256539">
                <a:moveTo>
                  <a:pt x="22859" y="120395"/>
                </a:moveTo>
                <a:lnTo>
                  <a:pt x="22859" y="137159"/>
                </a:lnTo>
                <a:lnTo>
                  <a:pt x="31241" y="128777"/>
                </a:lnTo>
                <a:lnTo>
                  <a:pt x="22859" y="120395"/>
                </a:lnTo>
                <a:close/>
              </a:path>
              <a:path w="332739" h="256539">
                <a:moveTo>
                  <a:pt x="31241" y="128777"/>
                </a:moveTo>
                <a:lnTo>
                  <a:pt x="22859" y="137159"/>
                </a:lnTo>
                <a:lnTo>
                  <a:pt x="39623" y="137159"/>
                </a:lnTo>
                <a:lnTo>
                  <a:pt x="31241" y="128777"/>
                </a:lnTo>
                <a:close/>
              </a:path>
              <a:path w="332739" h="256539">
                <a:moveTo>
                  <a:pt x="39623" y="120395"/>
                </a:moveTo>
                <a:lnTo>
                  <a:pt x="22859" y="120395"/>
                </a:lnTo>
                <a:lnTo>
                  <a:pt x="31241" y="128777"/>
                </a:lnTo>
                <a:lnTo>
                  <a:pt x="39623" y="120395"/>
                </a:lnTo>
                <a:close/>
              </a:path>
              <a:path w="332739" h="256539">
                <a:moveTo>
                  <a:pt x="141731" y="13715"/>
                </a:moveTo>
                <a:lnTo>
                  <a:pt x="115823" y="13715"/>
                </a:lnTo>
                <a:lnTo>
                  <a:pt x="137159" y="22859"/>
                </a:lnTo>
                <a:lnTo>
                  <a:pt x="115823" y="44195"/>
                </a:lnTo>
                <a:lnTo>
                  <a:pt x="115823" y="79247"/>
                </a:lnTo>
                <a:lnTo>
                  <a:pt x="121919" y="83819"/>
                </a:lnTo>
                <a:lnTo>
                  <a:pt x="306323" y="83819"/>
                </a:lnTo>
                <a:lnTo>
                  <a:pt x="306323" y="71627"/>
                </a:lnTo>
                <a:lnTo>
                  <a:pt x="141731" y="71627"/>
                </a:lnTo>
                <a:lnTo>
                  <a:pt x="128015" y="59435"/>
                </a:lnTo>
                <a:lnTo>
                  <a:pt x="141731" y="59435"/>
                </a:lnTo>
                <a:lnTo>
                  <a:pt x="141731" y="13715"/>
                </a:lnTo>
                <a:close/>
              </a:path>
              <a:path w="332739" h="256539">
                <a:moveTo>
                  <a:pt x="326135" y="59435"/>
                </a:moveTo>
                <a:lnTo>
                  <a:pt x="141731" y="59435"/>
                </a:lnTo>
                <a:lnTo>
                  <a:pt x="141731" y="71627"/>
                </a:lnTo>
                <a:lnTo>
                  <a:pt x="306323" y="71627"/>
                </a:lnTo>
                <a:lnTo>
                  <a:pt x="318515" y="83819"/>
                </a:lnTo>
                <a:lnTo>
                  <a:pt x="332231" y="83819"/>
                </a:lnTo>
                <a:lnTo>
                  <a:pt x="332231" y="64007"/>
                </a:lnTo>
                <a:lnTo>
                  <a:pt x="326135" y="59435"/>
                </a:lnTo>
                <a:close/>
              </a:path>
              <a:path w="332739" h="256539">
                <a:moveTo>
                  <a:pt x="141731" y="59435"/>
                </a:moveTo>
                <a:lnTo>
                  <a:pt x="128015" y="59435"/>
                </a:lnTo>
                <a:lnTo>
                  <a:pt x="141731" y="71627"/>
                </a:lnTo>
                <a:lnTo>
                  <a:pt x="141731" y="59435"/>
                </a:lnTo>
                <a:close/>
              </a:path>
              <a:path w="332739" h="256539">
                <a:moveTo>
                  <a:pt x="115823" y="13715"/>
                </a:moveTo>
                <a:lnTo>
                  <a:pt x="115823" y="44195"/>
                </a:lnTo>
                <a:lnTo>
                  <a:pt x="137159" y="22859"/>
                </a:lnTo>
                <a:lnTo>
                  <a:pt x="115823" y="137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3124200"/>
            <a:ext cx="2743200" cy="685800"/>
          </a:xfrm>
          <a:custGeom>
            <a:avLst/>
            <a:gdLst/>
            <a:ahLst/>
            <a:cxnLst/>
            <a:rect l="l" t="t" r="r" b="b"/>
            <a:pathLst>
              <a:path w="2743200" h="685800">
                <a:moveTo>
                  <a:pt x="2628899" y="0"/>
                </a:moveTo>
                <a:lnTo>
                  <a:pt x="114299" y="0"/>
                </a:lnTo>
                <a:lnTo>
                  <a:pt x="103691" y="500"/>
                </a:lnTo>
                <a:lnTo>
                  <a:pt x="63175" y="12301"/>
                </a:lnTo>
                <a:lnTo>
                  <a:pt x="30233" y="37356"/>
                </a:lnTo>
                <a:lnTo>
                  <a:pt x="8097" y="72433"/>
                </a:lnTo>
                <a:lnTo>
                  <a:pt x="0" y="114299"/>
                </a:lnTo>
                <a:lnTo>
                  <a:pt x="0" y="571499"/>
                </a:lnTo>
                <a:lnTo>
                  <a:pt x="6735" y="610405"/>
                </a:lnTo>
                <a:lnTo>
                  <a:pt x="27731" y="646249"/>
                </a:lnTo>
                <a:lnTo>
                  <a:pt x="59827" y="672033"/>
                </a:lnTo>
                <a:lnTo>
                  <a:pt x="99789" y="684886"/>
                </a:lnTo>
                <a:lnTo>
                  <a:pt x="114299" y="685799"/>
                </a:lnTo>
                <a:lnTo>
                  <a:pt x="2628899" y="685799"/>
                </a:lnTo>
                <a:lnTo>
                  <a:pt x="2667805" y="679229"/>
                </a:lnTo>
                <a:lnTo>
                  <a:pt x="2703649" y="658577"/>
                </a:lnTo>
                <a:lnTo>
                  <a:pt x="2729433" y="626648"/>
                </a:lnTo>
                <a:lnTo>
                  <a:pt x="2742286" y="586315"/>
                </a:lnTo>
                <a:lnTo>
                  <a:pt x="2743199" y="571499"/>
                </a:lnTo>
                <a:lnTo>
                  <a:pt x="2743199" y="114299"/>
                </a:lnTo>
                <a:lnTo>
                  <a:pt x="2736629" y="75999"/>
                </a:lnTo>
                <a:lnTo>
                  <a:pt x="2715977" y="40173"/>
                </a:lnTo>
                <a:lnTo>
                  <a:pt x="2684047" y="14075"/>
                </a:lnTo>
                <a:lnTo>
                  <a:pt x="2643715" y="939"/>
                </a:lnTo>
                <a:lnTo>
                  <a:pt x="262889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07607" y="3112008"/>
            <a:ext cx="2769235" cy="711835"/>
          </a:xfrm>
          <a:custGeom>
            <a:avLst/>
            <a:gdLst/>
            <a:ahLst/>
            <a:cxnLst/>
            <a:rect l="l" t="t" r="r" b="b"/>
            <a:pathLst>
              <a:path w="2769234" h="711835">
                <a:moveTo>
                  <a:pt x="2641091" y="0"/>
                </a:moveTo>
                <a:lnTo>
                  <a:pt x="126491" y="0"/>
                </a:lnTo>
                <a:lnTo>
                  <a:pt x="114299" y="1523"/>
                </a:lnTo>
                <a:lnTo>
                  <a:pt x="100583" y="3047"/>
                </a:lnTo>
                <a:lnTo>
                  <a:pt x="88391" y="6095"/>
                </a:lnTo>
                <a:lnTo>
                  <a:pt x="77723" y="10667"/>
                </a:lnTo>
                <a:lnTo>
                  <a:pt x="65531" y="15239"/>
                </a:lnTo>
                <a:lnTo>
                  <a:pt x="56387" y="22859"/>
                </a:lnTo>
                <a:lnTo>
                  <a:pt x="45719" y="28955"/>
                </a:lnTo>
                <a:lnTo>
                  <a:pt x="36575" y="38099"/>
                </a:lnTo>
                <a:lnTo>
                  <a:pt x="10667" y="77723"/>
                </a:lnTo>
                <a:lnTo>
                  <a:pt x="0" y="126491"/>
                </a:lnTo>
                <a:lnTo>
                  <a:pt x="0" y="585215"/>
                </a:lnTo>
                <a:lnTo>
                  <a:pt x="1523" y="597407"/>
                </a:lnTo>
                <a:lnTo>
                  <a:pt x="3047" y="611123"/>
                </a:lnTo>
                <a:lnTo>
                  <a:pt x="6095" y="623315"/>
                </a:lnTo>
                <a:lnTo>
                  <a:pt x="10667" y="633983"/>
                </a:lnTo>
                <a:lnTo>
                  <a:pt x="15239" y="646175"/>
                </a:lnTo>
                <a:lnTo>
                  <a:pt x="22859" y="655319"/>
                </a:lnTo>
                <a:lnTo>
                  <a:pt x="28955" y="665987"/>
                </a:lnTo>
                <a:lnTo>
                  <a:pt x="38099" y="675131"/>
                </a:lnTo>
                <a:lnTo>
                  <a:pt x="77723" y="701039"/>
                </a:lnTo>
                <a:lnTo>
                  <a:pt x="126491" y="711707"/>
                </a:lnTo>
                <a:lnTo>
                  <a:pt x="2642615" y="711707"/>
                </a:lnTo>
                <a:lnTo>
                  <a:pt x="2654807" y="710183"/>
                </a:lnTo>
                <a:lnTo>
                  <a:pt x="2668523" y="708659"/>
                </a:lnTo>
                <a:lnTo>
                  <a:pt x="2680715" y="705611"/>
                </a:lnTo>
                <a:lnTo>
                  <a:pt x="2691383" y="701039"/>
                </a:lnTo>
                <a:lnTo>
                  <a:pt x="2703575" y="696467"/>
                </a:lnTo>
                <a:lnTo>
                  <a:pt x="2712719" y="688847"/>
                </a:lnTo>
                <a:lnTo>
                  <a:pt x="2718053" y="685799"/>
                </a:lnTo>
                <a:lnTo>
                  <a:pt x="115823" y="685799"/>
                </a:lnTo>
                <a:lnTo>
                  <a:pt x="77723" y="673607"/>
                </a:lnTo>
                <a:lnTo>
                  <a:pt x="42671" y="640079"/>
                </a:lnTo>
                <a:lnTo>
                  <a:pt x="27431" y="603503"/>
                </a:lnTo>
                <a:lnTo>
                  <a:pt x="25907" y="594359"/>
                </a:lnTo>
                <a:lnTo>
                  <a:pt x="25907" y="115823"/>
                </a:lnTo>
                <a:lnTo>
                  <a:pt x="38099" y="77723"/>
                </a:lnTo>
                <a:lnTo>
                  <a:pt x="71627" y="42671"/>
                </a:lnTo>
                <a:lnTo>
                  <a:pt x="106679" y="27431"/>
                </a:lnTo>
                <a:lnTo>
                  <a:pt x="117347" y="25907"/>
                </a:lnTo>
                <a:lnTo>
                  <a:pt x="2718206" y="25907"/>
                </a:lnTo>
                <a:lnTo>
                  <a:pt x="2712719" y="21335"/>
                </a:lnTo>
                <a:lnTo>
                  <a:pt x="2666999" y="3047"/>
                </a:lnTo>
                <a:lnTo>
                  <a:pt x="2654807" y="1523"/>
                </a:lnTo>
                <a:lnTo>
                  <a:pt x="2641091" y="0"/>
                </a:lnTo>
                <a:close/>
              </a:path>
              <a:path w="2769234" h="711835">
                <a:moveTo>
                  <a:pt x="2718206" y="25907"/>
                </a:moveTo>
                <a:lnTo>
                  <a:pt x="2653283" y="25907"/>
                </a:lnTo>
                <a:lnTo>
                  <a:pt x="2662427" y="27431"/>
                </a:lnTo>
                <a:lnTo>
                  <a:pt x="2673095" y="30479"/>
                </a:lnTo>
                <a:lnTo>
                  <a:pt x="2706623" y="48767"/>
                </a:lnTo>
                <a:lnTo>
                  <a:pt x="2731007" y="79247"/>
                </a:lnTo>
                <a:lnTo>
                  <a:pt x="2743199" y="117347"/>
                </a:lnTo>
                <a:lnTo>
                  <a:pt x="2743199" y="595883"/>
                </a:lnTo>
                <a:lnTo>
                  <a:pt x="2731007" y="633983"/>
                </a:lnTo>
                <a:lnTo>
                  <a:pt x="2697479" y="669035"/>
                </a:lnTo>
                <a:lnTo>
                  <a:pt x="2660903" y="684275"/>
                </a:lnTo>
                <a:lnTo>
                  <a:pt x="2651759" y="685799"/>
                </a:lnTo>
                <a:lnTo>
                  <a:pt x="2718053" y="685799"/>
                </a:lnTo>
                <a:lnTo>
                  <a:pt x="2747771" y="655319"/>
                </a:lnTo>
                <a:lnTo>
                  <a:pt x="2766059" y="609599"/>
                </a:lnTo>
                <a:lnTo>
                  <a:pt x="2769107" y="583691"/>
                </a:lnTo>
                <a:lnTo>
                  <a:pt x="2769107" y="126491"/>
                </a:lnTo>
                <a:lnTo>
                  <a:pt x="2767583" y="114299"/>
                </a:lnTo>
                <a:lnTo>
                  <a:pt x="2766059" y="100583"/>
                </a:lnTo>
                <a:lnTo>
                  <a:pt x="2763011" y="88391"/>
                </a:lnTo>
                <a:lnTo>
                  <a:pt x="2758439" y="77723"/>
                </a:lnTo>
                <a:lnTo>
                  <a:pt x="2753867" y="65531"/>
                </a:lnTo>
                <a:lnTo>
                  <a:pt x="2746247" y="56387"/>
                </a:lnTo>
                <a:lnTo>
                  <a:pt x="2740151" y="45719"/>
                </a:lnTo>
                <a:lnTo>
                  <a:pt x="2731007" y="36575"/>
                </a:lnTo>
                <a:lnTo>
                  <a:pt x="2718206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0357" y="2022449"/>
            <a:ext cx="7658100" cy="134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88795" algn="l"/>
              </a:tabLst>
            </a:pP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	</a:t>
            </a:r>
            <a:r>
              <a:rPr sz="1800" b="1" spc="4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primiti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5080" indent="-2774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Each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rapp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Ob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 re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  <a:p>
            <a:pPr marR="193040" algn="r">
              <a:lnSpc>
                <a:spcPct val="100000"/>
              </a:lnSpc>
              <a:spcBef>
                <a:spcPts val="409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Sala</a:t>
            </a:r>
            <a:r>
              <a:rPr sz="1400" b="1" spc="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1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0" y="3394050"/>
            <a:ext cx="4673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89760" algn="l"/>
              </a:tabLst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le	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sal</a:t>
            </a:r>
            <a:r>
              <a:rPr sz="1800" spc="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sa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ar</a:t>
            </a:r>
            <a:r>
              <a:rPr sz="1800" spc="-165" dirty="0">
                <a:solidFill>
                  <a:srgbClr val="EA380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le</a:t>
            </a:r>
            <a:r>
              <a:rPr sz="1800" b="1" spc="-100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alu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()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2920" y="651180"/>
            <a:ext cx="9052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9644" algn="l">
              <a:lnSpc>
                <a:spcPct val="100000"/>
              </a:lnSpc>
            </a:pPr>
            <a:r>
              <a:rPr sz="4000" dirty="0">
                <a:cs typeface="Arial"/>
              </a:rPr>
              <a:t>Co</a:t>
            </a:r>
            <a:r>
              <a:rPr sz="4000" spc="-10" dirty="0">
                <a:cs typeface="Arial"/>
              </a:rPr>
              <a:t>n</a:t>
            </a:r>
            <a:r>
              <a:rPr sz="4000" dirty="0">
                <a:cs typeface="Arial"/>
              </a:rPr>
              <a:t>verti</a:t>
            </a:r>
            <a:r>
              <a:rPr sz="4000" spc="-10" dirty="0">
                <a:cs typeface="Arial"/>
              </a:rPr>
              <a:t>n</a:t>
            </a:r>
            <a:r>
              <a:rPr sz="4000" dirty="0">
                <a:cs typeface="Arial"/>
              </a:rPr>
              <a:t>g</a:t>
            </a:r>
            <a:r>
              <a:rPr sz="4000" spc="-45" dirty="0">
                <a:cs typeface="Arial"/>
              </a:rPr>
              <a:t> </a:t>
            </a:r>
            <a:r>
              <a:rPr sz="4000" spc="-65" dirty="0">
                <a:cs typeface="Arial"/>
              </a:rPr>
              <a:t>W</a:t>
            </a:r>
            <a:r>
              <a:rPr sz="4000" dirty="0">
                <a:cs typeface="Arial"/>
              </a:rPr>
              <a:t>ra</a:t>
            </a:r>
            <a:r>
              <a:rPr sz="4000" spc="-10" dirty="0">
                <a:cs typeface="Arial"/>
              </a:rPr>
              <a:t>p</a:t>
            </a:r>
            <a:r>
              <a:rPr sz="4000" dirty="0">
                <a:cs typeface="Arial"/>
              </a:rPr>
              <a:t>p</a:t>
            </a:r>
            <a:r>
              <a:rPr sz="4000" spc="-15" dirty="0">
                <a:cs typeface="Arial"/>
              </a:rPr>
              <a:t>e</a:t>
            </a:r>
            <a:r>
              <a:rPr sz="4000" dirty="0">
                <a:cs typeface="Arial"/>
              </a:rPr>
              <a:t>rs</a:t>
            </a:r>
            <a:r>
              <a:rPr sz="4000" spc="-10" dirty="0">
                <a:cs typeface="Arial"/>
              </a:rPr>
              <a:t> </a:t>
            </a:r>
            <a:r>
              <a:rPr sz="4000" dirty="0">
                <a:cs typeface="Arial"/>
              </a:rPr>
              <a:t>to</a:t>
            </a:r>
            <a:r>
              <a:rPr sz="4000" spc="-10" dirty="0">
                <a:cs typeface="Arial"/>
              </a:rPr>
              <a:t> </a:t>
            </a:r>
            <a:r>
              <a:rPr sz="4000" dirty="0">
                <a:cs typeface="Arial"/>
              </a:rPr>
              <a:t>Pr</a:t>
            </a:r>
            <a:r>
              <a:rPr sz="4000" spc="-10" dirty="0">
                <a:cs typeface="Arial"/>
              </a:rPr>
              <a:t>i</a:t>
            </a:r>
            <a:r>
              <a:rPr sz="4000" dirty="0">
                <a:cs typeface="Arial"/>
              </a:rPr>
              <a:t>m</a:t>
            </a:r>
            <a:r>
              <a:rPr sz="4000" spc="-10" dirty="0">
                <a:cs typeface="Arial"/>
              </a:rPr>
              <a:t>i</a:t>
            </a:r>
            <a:r>
              <a:rPr sz="4000" dirty="0">
                <a:cs typeface="Arial"/>
              </a:rPr>
              <a:t>tives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133584" y="3375411"/>
            <a:ext cx="238061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ject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is c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erted to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prim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alue.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900" y="3971544"/>
            <a:ext cx="8655050" cy="2588260"/>
          </a:xfrm>
          <a:custGeom>
            <a:avLst/>
            <a:gdLst/>
            <a:ahLst/>
            <a:cxnLst/>
            <a:rect l="l" t="t" r="r" b="b"/>
            <a:pathLst>
              <a:path w="8655050" h="2588259">
                <a:moveTo>
                  <a:pt x="864869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81655"/>
                </a:lnTo>
                <a:lnTo>
                  <a:pt x="1523" y="2586227"/>
                </a:lnTo>
                <a:lnTo>
                  <a:pt x="4571" y="2587751"/>
                </a:lnTo>
                <a:lnTo>
                  <a:pt x="8648699" y="2587751"/>
                </a:lnTo>
                <a:lnTo>
                  <a:pt x="8653271" y="2586227"/>
                </a:lnTo>
                <a:lnTo>
                  <a:pt x="8654795" y="2581655"/>
                </a:lnTo>
                <a:lnTo>
                  <a:pt x="4572" y="2581655"/>
                </a:lnTo>
                <a:lnTo>
                  <a:pt x="4572" y="4571"/>
                </a:lnTo>
                <a:lnTo>
                  <a:pt x="8654795" y="4571"/>
                </a:lnTo>
                <a:lnTo>
                  <a:pt x="8653271" y="1523"/>
                </a:lnTo>
                <a:lnTo>
                  <a:pt x="8648699" y="0"/>
                </a:lnTo>
                <a:close/>
              </a:path>
              <a:path w="8655050" h="2588259">
                <a:moveTo>
                  <a:pt x="8648700" y="4571"/>
                </a:moveTo>
                <a:lnTo>
                  <a:pt x="8648700" y="2581655"/>
                </a:lnTo>
                <a:lnTo>
                  <a:pt x="8654795" y="2581655"/>
                </a:lnTo>
                <a:lnTo>
                  <a:pt x="8654795" y="4571"/>
                </a:lnTo>
                <a:lnTo>
                  <a:pt x="8648700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8472" y="3976116"/>
            <a:ext cx="8644127" cy="2577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3900" y="3971544"/>
            <a:ext cx="8655050" cy="2588260"/>
          </a:xfrm>
          <a:custGeom>
            <a:avLst/>
            <a:gdLst/>
            <a:ahLst/>
            <a:cxnLst/>
            <a:rect l="l" t="t" r="r" b="b"/>
            <a:pathLst>
              <a:path w="8655050" h="2588259">
                <a:moveTo>
                  <a:pt x="864869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581655"/>
                </a:lnTo>
                <a:lnTo>
                  <a:pt x="1523" y="2586227"/>
                </a:lnTo>
                <a:lnTo>
                  <a:pt x="4571" y="2587751"/>
                </a:lnTo>
                <a:lnTo>
                  <a:pt x="8648699" y="2587751"/>
                </a:lnTo>
                <a:lnTo>
                  <a:pt x="8653271" y="2586227"/>
                </a:lnTo>
                <a:lnTo>
                  <a:pt x="8654795" y="2581655"/>
                </a:lnTo>
                <a:lnTo>
                  <a:pt x="9143" y="2581655"/>
                </a:lnTo>
                <a:lnTo>
                  <a:pt x="4571" y="2577083"/>
                </a:lnTo>
                <a:lnTo>
                  <a:pt x="9143" y="2577083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8654795" y="4571"/>
                </a:lnTo>
                <a:lnTo>
                  <a:pt x="8653271" y="1523"/>
                </a:lnTo>
                <a:lnTo>
                  <a:pt x="8648699" y="0"/>
                </a:lnTo>
                <a:close/>
              </a:path>
              <a:path w="8655050" h="2588259">
                <a:moveTo>
                  <a:pt x="9143" y="2577083"/>
                </a:moveTo>
                <a:lnTo>
                  <a:pt x="4571" y="2577083"/>
                </a:lnTo>
                <a:lnTo>
                  <a:pt x="9143" y="2581655"/>
                </a:lnTo>
                <a:lnTo>
                  <a:pt x="9143" y="2577083"/>
                </a:lnTo>
                <a:close/>
              </a:path>
              <a:path w="8655050" h="2588259">
                <a:moveTo>
                  <a:pt x="8644127" y="2577083"/>
                </a:moveTo>
                <a:lnTo>
                  <a:pt x="9143" y="2577083"/>
                </a:lnTo>
                <a:lnTo>
                  <a:pt x="9143" y="2581655"/>
                </a:lnTo>
                <a:lnTo>
                  <a:pt x="8644127" y="2581655"/>
                </a:lnTo>
                <a:lnTo>
                  <a:pt x="8644127" y="2577083"/>
                </a:lnTo>
                <a:close/>
              </a:path>
              <a:path w="8655050" h="2588259">
                <a:moveTo>
                  <a:pt x="8644127" y="4571"/>
                </a:moveTo>
                <a:lnTo>
                  <a:pt x="8644127" y="2581655"/>
                </a:lnTo>
                <a:lnTo>
                  <a:pt x="8648699" y="2577083"/>
                </a:lnTo>
                <a:lnTo>
                  <a:pt x="8654795" y="2577083"/>
                </a:lnTo>
                <a:lnTo>
                  <a:pt x="8654795" y="9143"/>
                </a:lnTo>
                <a:lnTo>
                  <a:pt x="8648699" y="9143"/>
                </a:lnTo>
                <a:lnTo>
                  <a:pt x="8644127" y="4571"/>
                </a:lnTo>
                <a:close/>
              </a:path>
              <a:path w="8655050" h="2588259">
                <a:moveTo>
                  <a:pt x="8654795" y="2577083"/>
                </a:moveTo>
                <a:lnTo>
                  <a:pt x="8648699" y="2577083"/>
                </a:lnTo>
                <a:lnTo>
                  <a:pt x="8644127" y="2581655"/>
                </a:lnTo>
                <a:lnTo>
                  <a:pt x="8654795" y="2581655"/>
                </a:lnTo>
                <a:lnTo>
                  <a:pt x="8654795" y="2577083"/>
                </a:lnTo>
                <a:close/>
              </a:path>
              <a:path w="8655050" h="258825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8655050" h="2588259">
                <a:moveTo>
                  <a:pt x="864412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8644127" y="9143"/>
                </a:lnTo>
                <a:lnTo>
                  <a:pt x="8644127" y="4571"/>
                </a:lnTo>
                <a:close/>
              </a:path>
              <a:path w="8655050" h="2588259">
                <a:moveTo>
                  <a:pt x="8654795" y="4571"/>
                </a:moveTo>
                <a:lnTo>
                  <a:pt x="8644127" y="4571"/>
                </a:lnTo>
                <a:lnTo>
                  <a:pt x="8648699" y="9143"/>
                </a:lnTo>
                <a:lnTo>
                  <a:pt x="8654795" y="9143"/>
                </a:lnTo>
                <a:lnTo>
                  <a:pt x="8654795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8665" y="4046475"/>
            <a:ext cx="8408035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je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 can 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ted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the 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spe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primit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alue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s,</a:t>
            </a:r>
            <a:endParaRPr sz="1800">
              <a:latin typeface="Arial"/>
              <a:cs typeface="Arial"/>
            </a:endParaRPr>
          </a:p>
          <a:p>
            <a:pPr marL="611505" indent="-14160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12140" algn="l"/>
              </a:tabLst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 =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nt1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800" b="1" spc="-10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alue()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611505" indent="-14160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12140" algn="l"/>
              </a:tabLst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 =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b="1" spc="-9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alue(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611505" indent="-14160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12140" algn="l"/>
              </a:tabLst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te</a:t>
            </a:r>
            <a:r>
              <a:rPr sz="1800" b="1" spc="-10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alue()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611505" indent="-14160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12140" algn="l"/>
              </a:tabLst>
            </a:pP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s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ort1</a:t>
            </a:r>
            <a:r>
              <a:rPr sz="1800" spc="-5" dirty="0"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short</a:t>
            </a:r>
            <a:r>
              <a:rPr sz="1800" b="1" spc="-10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alue(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611505" indent="-14160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12140" algn="l"/>
              </a:tabLst>
            </a:pP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 = 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800" b="1" spc="-10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alue(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611505" indent="-14160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12140" algn="l"/>
              </a:tabLst>
            </a:pPr>
            <a:r>
              <a:rPr sz="1800" dirty="0">
                <a:latin typeface="Arial"/>
                <a:cs typeface="Arial"/>
              </a:rPr>
              <a:t>flo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 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t1.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fl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at</a:t>
            </a:r>
            <a:r>
              <a:rPr sz="1800" b="1" spc="-10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alue()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611505" indent="-14160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12140" algn="l"/>
              </a:tabLst>
            </a:pP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c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cha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spc="-10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alue(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1972</Words>
  <Application>Microsoft Office PowerPoint</Application>
  <PresentationFormat>Custom</PresentationFormat>
  <Paragraphs>293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Narrow</vt:lpstr>
      <vt:lpstr>Calibri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Wrapper Classes</vt:lpstr>
      <vt:lpstr>PowerPoint Presentation</vt:lpstr>
      <vt:lpstr>PowerPoint Presentation</vt:lpstr>
      <vt:lpstr>PowerPoint Presentation</vt:lpstr>
      <vt:lpstr>Wrapper Classes Hierarchy</vt:lpstr>
      <vt:lpstr>Converting Primitives to Wrappers</vt:lpstr>
      <vt:lpstr>Converting Wrappers to Primitives</vt:lpstr>
      <vt:lpstr>PowerPoint Presentation</vt:lpstr>
      <vt:lpstr>PowerPoint Presentation</vt:lpstr>
      <vt:lpstr>Integer Wrapper Class</vt:lpstr>
      <vt:lpstr>PowerPoint Presentation</vt:lpstr>
      <vt:lpstr>PowerPoint Presentation</vt:lpstr>
      <vt:lpstr>PowerPoint Presentation</vt:lpstr>
      <vt:lpstr>Long Wrapper Class</vt:lpstr>
      <vt:lpstr>Float Wrapper Class</vt:lpstr>
      <vt:lpstr>Lend a Hand – Float Wrapper</vt:lpstr>
      <vt:lpstr>PowerPoint Presentation</vt:lpstr>
      <vt:lpstr>Double Wrapper class</vt:lpstr>
      <vt:lpstr>PowerPoint Presentation</vt:lpstr>
      <vt:lpstr>PowerPoint Presentation</vt:lpstr>
      <vt:lpstr>Byte Wrapper Class</vt:lpstr>
      <vt:lpstr>Short Wrapper Classes</vt:lpstr>
      <vt:lpstr>Character Wrapper Class</vt:lpstr>
      <vt:lpstr>Boolean Wrapper class</vt:lpstr>
      <vt:lpstr>Lend a Hand – Boolean</vt:lpstr>
      <vt:lpstr>PowerPoint Presentation</vt:lpstr>
      <vt:lpstr>Where Wrappers can be used?</vt:lpstr>
      <vt:lpstr>Time To Reflect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5</cp:revision>
  <dcterms:created xsi:type="dcterms:W3CDTF">2017-02-22T18:20:02Z</dcterms:created>
  <dcterms:modified xsi:type="dcterms:W3CDTF">2017-07-12T17:09:54Z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2017-02-22T00:00:00Z</vt:filetime>
  </property>
  <property fmtid="{D5CDD505-2E9C-101B-9397-08002B2CF9AE}" pid="3" name="LastSaved">
    <vt:filetime>2017-02-22T00:00:00Z</vt:filetime>
  </property>
</Properties>
</file>