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8" r:id="rId2"/>
  </p:sldMasterIdLst>
  <p:notesMasterIdLst>
    <p:notesMasterId r:id="rId18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E3bbVF1IxZXO9GjvCUXFzA==" hashData="sURsyr/M78bQ0TmrLen6pUHCH5X2+lI2II0nSsR555RVLAzLKVmmiyF3Aaf0knndoQuONH/Er44Yj8/Wdb7TJA=="/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352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696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3065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1590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4429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912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4297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0111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411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6355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928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0505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5337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0422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5390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9017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22272" y="352637"/>
            <a:ext cx="2488407" cy="75169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563" y="352637"/>
            <a:ext cx="7301071" cy="75169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DA8E-190D-4A22-AB54-153327DBC217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4CD9-8453-42E4-96CD-CA9B6EE196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DA8E-190D-4A22-AB54-153327DBC217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4CD9-8453-42E4-96CD-CA9B6EE196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DA8E-190D-4A22-AB54-153327DBC217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4CD9-8453-42E4-96CD-CA9B6EE196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812925"/>
            <a:ext cx="4449762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812925"/>
            <a:ext cx="4449763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DA8E-190D-4A22-AB54-153327DBC217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4CD9-8453-42E4-96CD-CA9B6EE196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DA8E-190D-4A22-AB54-153327DBC217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4CD9-8453-42E4-96CD-CA9B6EE196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DA8E-190D-4A22-AB54-153327DBC217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4CD9-8453-42E4-96CD-CA9B6EE196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DA8E-190D-4A22-AB54-153327DBC217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4CD9-8453-42E4-96CD-CA9B6EE196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DA8E-190D-4A22-AB54-153327DBC217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4CD9-8453-42E4-96CD-CA9B6EE196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DA8E-190D-4A22-AB54-153327DBC217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4CD9-8453-42E4-96CD-CA9B6EE196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DA8E-190D-4A22-AB54-153327DBC217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4CD9-8453-42E4-96CD-CA9B6EE196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311150"/>
            <a:ext cx="2262188" cy="6632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11150"/>
            <a:ext cx="6637337" cy="6632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DA8E-190D-4A22-AB54-153327DBC217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4CD9-8453-42E4-96CD-CA9B6EE196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3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7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7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1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4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562" y="2054648"/>
            <a:ext cx="4894738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5942" y="2054648"/>
            <a:ext cx="4894739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352" indent="0">
              <a:buNone/>
              <a:defRPr sz="3100"/>
            </a:lvl2pPr>
            <a:lvl3pPr marL="1018705" indent="0">
              <a:buNone/>
              <a:defRPr sz="2700"/>
            </a:lvl3pPr>
            <a:lvl4pPr marL="1528058" indent="0">
              <a:buNone/>
              <a:defRPr sz="2200"/>
            </a:lvl4pPr>
            <a:lvl5pPr marL="2037411" indent="0">
              <a:buNone/>
              <a:defRPr sz="2200"/>
            </a:lvl5pPr>
            <a:lvl6pPr marL="2546764" indent="0">
              <a:buNone/>
              <a:defRPr sz="2200"/>
            </a:lvl6pPr>
            <a:lvl7pPr marL="3056116" indent="0">
              <a:buNone/>
              <a:defRPr sz="2200"/>
            </a:lvl7pPr>
            <a:lvl8pPr marL="3565469" indent="0">
              <a:buNone/>
              <a:defRPr sz="2200"/>
            </a:lvl8pPr>
            <a:lvl9pPr marL="4074821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2"/>
            <a:ext cx="9052560" cy="5129425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101870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15" indent="-382015" algn="l" defTabSz="101870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698" indent="-318346" algn="l" defTabSz="1018705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382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734" indent="-254676" algn="l" defTabSz="1018705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087" indent="-254676" algn="l" defTabSz="1018705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440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793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145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498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812925"/>
            <a:ext cx="9051925" cy="513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204075"/>
            <a:ext cx="23463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DDA8E-190D-4A22-AB54-153327DBC217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7204075"/>
            <a:ext cx="31845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7204075"/>
            <a:ext cx="23463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34CD9-8453-42E4-96CD-CA9B6EE1964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3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hidden="1"/>
          <p:cNvSpPr/>
          <p:nvPr/>
        </p:nvSpPr>
        <p:spPr>
          <a:xfrm>
            <a:off x="457200" y="457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 hidden="1"/>
          <p:cNvSpPr/>
          <p:nvPr/>
        </p:nvSpPr>
        <p:spPr>
          <a:xfrm>
            <a:off x="457200" y="2362200"/>
            <a:ext cx="9144000" cy="1523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6249923" y="2208276"/>
            <a:ext cx="3054096" cy="16779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62200" y="3124200"/>
            <a:ext cx="154495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5" dirty="0">
                <a:latin typeface="Verdana"/>
                <a:cs typeface="Verdana"/>
              </a:rPr>
              <a:t>Core</a:t>
            </a:r>
            <a:r>
              <a:rPr sz="2200" b="1" spc="-20" dirty="0">
                <a:latin typeface="Verdana"/>
                <a:cs typeface="Verdana"/>
              </a:rPr>
              <a:t> </a:t>
            </a:r>
            <a:r>
              <a:rPr sz="2200" b="1" spc="-15" dirty="0">
                <a:latin typeface="Verdana"/>
                <a:cs typeface="Verdana"/>
              </a:rPr>
              <a:t>Java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6" name="object 6" hidden="1"/>
          <p:cNvSpPr/>
          <p:nvPr/>
        </p:nvSpPr>
        <p:spPr>
          <a:xfrm>
            <a:off x="457200" y="3886200"/>
            <a:ext cx="9144000" cy="838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 hidden="1"/>
          <p:cNvSpPr/>
          <p:nvPr/>
        </p:nvSpPr>
        <p:spPr>
          <a:xfrm>
            <a:off x="6231635" y="3886200"/>
            <a:ext cx="3090671" cy="19339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 hidden="1"/>
          <p:cNvSpPr txBox="1"/>
          <p:nvPr/>
        </p:nvSpPr>
        <p:spPr>
          <a:xfrm>
            <a:off x="1035753" y="5329831"/>
            <a:ext cx="175196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LEVEL</a:t>
            </a:r>
            <a:r>
              <a:rPr sz="1400" b="1" spc="-50" dirty="0">
                <a:solidFill>
                  <a:srgbClr val="692D56"/>
                </a:solidFill>
                <a:latin typeface="Arial Narrow"/>
                <a:cs typeface="Arial Narrow"/>
              </a:rPr>
              <a:t> 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– PR</a:t>
            </a:r>
            <a:r>
              <a:rPr sz="1400" b="1" spc="-10" dirty="0">
                <a:solidFill>
                  <a:srgbClr val="692D56"/>
                </a:solidFill>
                <a:latin typeface="Arial Narrow"/>
                <a:cs typeface="Arial Narrow"/>
              </a:rPr>
              <a:t>A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CTI</a:t>
            </a:r>
            <a:r>
              <a:rPr sz="1400" b="1" spc="10" dirty="0">
                <a:solidFill>
                  <a:srgbClr val="692D56"/>
                </a:solidFill>
                <a:latin typeface="Arial Narrow"/>
                <a:cs typeface="Arial Narrow"/>
              </a:rPr>
              <a:t>T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I</a:t>
            </a:r>
            <a:r>
              <a:rPr sz="1400" b="1" spc="5" dirty="0">
                <a:solidFill>
                  <a:srgbClr val="692D56"/>
                </a:solidFill>
                <a:latin typeface="Arial Narrow"/>
                <a:cs typeface="Arial Narrow"/>
              </a:rPr>
              <a:t>O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NER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62200" y="3810000"/>
            <a:ext cx="18573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5" dirty="0">
                <a:latin typeface="Verdana"/>
                <a:cs typeface="Verdana"/>
              </a:rPr>
              <a:t>Java</a:t>
            </a:r>
            <a:r>
              <a:rPr sz="2200" b="1" spc="-5" dirty="0">
                <a:latin typeface="Verdana"/>
                <a:cs typeface="Verdana"/>
              </a:rPr>
              <a:t> </a:t>
            </a:r>
            <a:r>
              <a:rPr sz="2200" b="1" spc="-15" dirty="0">
                <a:latin typeface="Verdana"/>
                <a:cs typeface="Verdana"/>
              </a:rPr>
              <a:t>Ar</a:t>
            </a:r>
            <a:r>
              <a:rPr sz="2200" b="1" spc="-10" dirty="0">
                <a:latin typeface="Verdana"/>
                <a:cs typeface="Verdana"/>
              </a:rPr>
              <a:t>r</a:t>
            </a:r>
            <a:r>
              <a:rPr sz="2200" b="1" spc="-15" dirty="0">
                <a:latin typeface="Verdana"/>
                <a:cs typeface="Verdana"/>
              </a:rPr>
              <a:t>ays</a:t>
            </a:r>
            <a:endParaRPr sz="22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428" y="577966"/>
            <a:ext cx="741253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+mj-lt"/>
                <a:cs typeface="Verdana"/>
              </a:rPr>
              <a:t>Acc</a:t>
            </a:r>
            <a:r>
              <a:rPr sz="4000" spc="-10" dirty="0">
                <a:latin typeface="+mj-lt"/>
                <a:cs typeface="Verdana"/>
              </a:rPr>
              <a:t>e</a:t>
            </a:r>
            <a:r>
              <a:rPr sz="4000" dirty="0">
                <a:latin typeface="+mj-lt"/>
                <a:cs typeface="Verdana"/>
              </a:rPr>
              <a:t>ss</a:t>
            </a:r>
            <a:r>
              <a:rPr sz="4000" spc="-10" dirty="0">
                <a:latin typeface="+mj-lt"/>
                <a:cs typeface="Verdana"/>
              </a:rPr>
              <a:t>i</a:t>
            </a:r>
            <a:r>
              <a:rPr sz="4000" dirty="0">
                <a:latin typeface="+mj-lt"/>
                <a:cs typeface="Verdana"/>
              </a:rPr>
              <a:t>ng</a:t>
            </a:r>
            <a:r>
              <a:rPr sz="4000" spc="-45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the</a:t>
            </a:r>
            <a:r>
              <a:rPr sz="4000" spc="-25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El</a:t>
            </a:r>
            <a:r>
              <a:rPr sz="4000" spc="-10" dirty="0">
                <a:latin typeface="+mj-lt"/>
                <a:cs typeface="Verdana"/>
              </a:rPr>
              <a:t>e</a:t>
            </a:r>
            <a:r>
              <a:rPr sz="4000" dirty="0">
                <a:latin typeface="+mj-lt"/>
                <a:cs typeface="Verdana"/>
              </a:rPr>
              <a:t>m</a:t>
            </a:r>
            <a:r>
              <a:rPr sz="4000" spc="-15" dirty="0">
                <a:latin typeface="+mj-lt"/>
                <a:cs typeface="Verdana"/>
              </a:rPr>
              <a:t>e</a:t>
            </a:r>
            <a:r>
              <a:rPr sz="4000" dirty="0">
                <a:latin typeface="+mj-lt"/>
                <a:cs typeface="Verdana"/>
              </a:rPr>
              <a:t>nts</a:t>
            </a:r>
            <a:r>
              <a:rPr sz="4000" spc="-15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of</a:t>
            </a:r>
            <a:r>
              <a:rPr sz="4000" spc="-10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an</a:t>
            </a:r>
            <a:r>
              <a:rPr sz="4000" spc="-25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One</a:t>
            </a:r>
            <a:r>
              <a:rPr sz="4000" spc="-20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D</a:t>
            </a:r>
            <a:r>
              <a:rPr sz="4000" spc="-10" dirty="0">
                <a:latin typeface="+mj-lt"/>
                <a:cs typeface="Verdana"/>
              </a:rPr>
              <a:t>i</a:t>
            </a:r>
            <a:r>
              <a:rPr sz="4000" dirty="0">
                <a:latin typeface="+mj-lt"/>
                <a:cs typeface="Verdana"/>
              </a:rPr>
              <a:t>m</a:t>
            </a:r>
            <a:r>
              <a:rPr sz="4000" spc="-15" dirty="0">
                <a:latin typeface="+mj-lt"/>
                <a:cs typeface="Verdana"/>
              </a:rPr>
              <a:t>e</a:t>
            </a:r>
            <a:r>
              <a:rPr sz="4000" dirty="0">
                <a:latin typeface="+mj-lt"/>
                <a:cs typeface="Verdana"/>
              </a:rPr>
              <a:t>nsi</a:t>
            </a:r>
            <a:r>
              <a:rPr sz="4000" spc="-15" dirty="0">
                <a:latin typeface="+mj-lt"/>
                <a:cs typeface="Verdana"/>
              </a:rPr>
              <a:t>o</a:t>
            </a:r>
            <a:r>
              <a:rPr sz="4000" dirty="0">
                <a:latin typeface="+mj-lt"/>
                <a:cs typeface="Verdana"/>
              </a:rPr>
              <a:t>nal</a:t>
            </a:r>
            <a:r>
              <a:rPr sz="4000" spc="-20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A</a:t>
            </a:r>
            <a:r>
              <a:rPr sz="4000" spc="-10" dirty="0">
                <a:latin typeface="+mj-lt"/>
                <a:cs typeface="Verdana"/>
              </a:rPr>
              <a:t>r</a:t>
            </a:r>
            <a:r>
              <a:rPr sz="4000" spc="-40" dirty="0">
                <a:latin typeface="+mj-lt"/>
                <a:cs typeface="Verdana"/>
              </a:rPr>
              <a:t>r</a:t>
            </a:r>
            <a:r>
              <a:rPr sz="4000" spc="-20" dirty="0">
                <a:latin typeface="+mj-lt"/>
                <a:cs typeface="Verdana"/>
              </a:rPr>
              <a:t>a</a:t>
            </a:r>
            <a:r>
              <a:rPr sz="4000" dirty="0">
                <a:latin typeface="+mj-lt"/>
                <a:cs typeface="Verdana"/>
              </a:rPr>
              <a:t>y</a:t>
            </a: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128" y="2156637"/>
            <a:ext cx="8356600" cy="263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How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trie</a:t>
            </a:r>
            <a:r>
              <a:rPr sz="1800" b="1" spc="-50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alues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from an a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Arial"/>
                <a:cs typeface="Arial"/>
              </a:rPr>
              <a:t>Array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40" dirty="0">
                <a:latin typeface="Arial"/>
                <a:cs typeface="Arial"/>
              </a:rPr>
              <a:t>’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353695" marR="5080" indent="-163195">
              <a:lnSpc>
                <a:spcPct val="100000"/>
              </a:lnSpc>
              <a:spcBef>
                <a:spcPts val="600"/>
              </a:spcBef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siti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the first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array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st 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siti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arr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y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th</a:t>
            </a:r>
            <a:r>
              <a:rPr sz="1800" spc="1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-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ntax: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&lt;</a:t>
            </a:r>
            <a:r>
              <a:rPr sz="1800" spc="5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800" spc="-25" dirty="0">
                <a:solidFill>
                  <a:srgbClr val="00B050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&gt;</a:t>
            </a:r>
            <a:r>
              <a:rPr sz="1800" spc="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&lt;array n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me&gt;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&lt;arra</a:t>
            </a:r>
            <a:r>
              <a:rPr sz="1800" spc="-30" dirty="0">
                <a:solidFill>
                  <a:srgbClr val="002060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-n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me&gt;</a:t>
            </a:r>
            <a:r>
              <a:rPr sz="1800" dirty="0">
                <a:latin typeface="Arial"/>
                <a:cs typeface="Arial"/>
              </a:rPr>
              <a:t>[in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um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er];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mple:</a:t>
            </a:r>
            <a:endParaRPr sz="18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600"/>
              </a:spcBef>
              <a:tabLst>
                <a:tab pos="3779520" algn="l"/>
              </a:tabLst>
            </a:pP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t 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=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em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[0];	Emp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1800" spc="-30" dirty="0">
                <a:solidFill>
                  <a:srgbClr val="0070C0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ee</a:t>
            </a:r>
            <a:r>
              <a:rPr sz="1800" spc="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em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=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em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[3];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9427" y="5902452"/>
            <a:ext cx="6685915" cy="657225"/>
          </a:xfrm>
          <a:custGeom>
            <a:avLst/>
            <a:gdLst/>
            <a:ahLst/>
            <a:cxnLst/>
            <a:rect l="l" t="t" r="r" b="b"/>
            <a:pathLst>
              <a:path w="6685915" h="657225">
                <a:moveTo>
                  <a:pt x="667969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0747"/>
                </a:lnTo>
                <a:lnTo>
                  <a:pt x="1523" y="655319"/>
                </a:lnTo>
                <a:lnTo>
                  <a:pt x="4571" y="656843"/>
                </a:lnTo>
                <a:lnTo>
                  <a:pt x="6679691" y="656843"/>
                </a:lnTo>
                <a:lnTo>
                  <a:pt x="6684263" y="655319"/>
                </a:lnTo>
                <a:lnTo>
                  <a:pt x="6685787" y="650747"/>
                </a:lnTo>
                <a:lnTo>
                  <a:pt x="4572" y="650747"/>
                </a:lnTo>
                <a:lnTo>
                  <a:pt x="4572" y="4571"/>
                </a:lnTo>
                <a:lnTo>
                  <a:pt x="6685787" y="4571"/>
                </a:lnTo>
                <a:lnTo>
                  <a:pt x="6684263" y="1523"/>
                </a:lnTo>
                <a:lnTo>
                  <a:pt x="6679691" y="0"/>
                </a:lnTo>
                <a:close/>
              </a:path>
              <a:path w="6685915" h="657225">
                <a:moveTo>
                  <a:pt x="6679692" y="4571"/>
                </a:moveTo>
                <a:lnTo>
                  <a:pt x="6679692" y="650747"/>
                </a:lnTo>
                <a:lnTo>
                  <a:pt x="6685787" y="650747"/>
                </a:lnTo>
                <a:lnTo>
                  <a:pt x="6685787" y="4571"/>
                </a:lnTo>
                <a:lnTo>
                  <a:pt x="667969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0" y="5907023"/>
            <a:ext cx="6675119" cy="646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9427" y="5902452"/>
            <a:ext cx="6685915" cy="657225"/>
          </a:xfrm>
          <a:custGeom>
            <a:avLst/>
            <a:gdLst/>
            <a:ahLst/>
            <a:cxnLst/>
            <a:rect l="l" t="t" r="r" b="b"/>
            <a:pathLst>
              <a:path w="6685915" h="657225">
                <a:moveTo>
                  <a:pt x="667969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0747"/>
                </a:lnTo>
                <a:lnTo>
                  <a:pt x="1523" y="655319"/>
                </a:lnTo>
                <a:lnTo>
                  <a:pt x="4571" y="656843"/>
                </a:lnTo>
                <a:lnTo>
                  <a:pt x="6679691" y="656843"/>
                </a:lnTo>
                <a:lnTo>
                  <a:pt x="6684263" y="655319"/>
                </a:lnTo>
                <a:lnTo>
                  <a:pt x="6685787" y="650747"/>
                </a:lnTo>
                <a:lnTo>
                  <a:pt x="10667" y="650747"/>
                </a:lnTo>
                <a:lnTo>
                  <a:pt x="4571" y="646175"/>
                </a:lnTo>
                <a:lnTo>
                  <a:pt x="10667" y="64617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6685787" y="4571"/>
                </a:lnTo>
                <a:lnTo>
                  <a:pt x="6684263" y="1523"/>
                </a:lnTo>
                <a:lnTo>
                  <a:pt x="6679691" y="0"/>
                </a:lnTo>
                <a:close/>
              </a:path>
              <a:path w="6685915" h="657225">
                <a:moveTo>
                  <a:pt x="10667" y="646175"/>
                </a:moveTo>
                <a:lnTo>
                  <a:pt x="4571" y="646175"/>
                </a:lnTo>
                <a:lnTo>
                  <a:pt x="10667" y="650747"/>
                </a:lnTo>
                <a:lnTo>
                  <a:pt x="10667" y="646175"/>
                </a:lnTo>
                <a:close/>
              </a:path>
              <a:path w="6685915" h="657225">
                <a:moveTo>
                  <a:pt x="6675119" y="646175"/>
                </a:moveTo>
                <a:lnTo>
                  <a:pt x="10667" y="646175"/>
                </a:lnTo>
                <a:lnTo>
                  <a:pt x="10667" y="650747"/>
                </a:lnTo>
                <a:lnTo>
                  <a:pt x="6675119" y="650747"/>
                </a:lnTo>
                <a:lnTo>
                  <a:pt x="6675119" y="646175"/>
                </a:lnTo>
                <a:close/>
              </a:path>
              <a:path w="6685915" h="657225">
                <a:moveTo>
                  <a:pt x="6675119" y="4571"/>
                </a:moveTo>
                <a:lnTo>
                  <a:pt x="6675119" y="650747"/>
                </a:lnTo>
                <a:lnTo>
                  <a:pt x="6679691" y="646175"/>
                </a:lnTo>
                <a:lnTo>
                  <a:pt x="6685787" y="646175"/>
                </a:lnTo>
                <a:lnTo>
                  <a:pt x="6685787" y="10667"/>
                </a:lnTo>
                <a:lnTo>
                  <a:pt x="6679691" y="10667"/>
                </a:lnTo>
                <a:lnTo>
                  <a:pt x="6675119" y="4571"/>
                </a:lnTo>
                <a:close/>
              </a:path>
              <a:path w="6685915" h="657225">
                <a:moveTo>
                  <a:pt x="6685787" y="646175"/>
                </a:moveTo>
                <a:lnTo>
                  <a:pt x="6679691" y="646175"/>
                </a:lnTo>
                <a:lnTo>
                  <a:pt x="6675119" y="650747"/>
                </a:lnTo>
                <a:lnTo>
                  <a:pt x="6685787" y="650747"/>
                </a:lnTo>
                <a:lnTo>
                  <a:pt x="6685787" y="646175"/>
                </a:lnTo>
                <a:close/>
              </a:path>
              <a:path w="6685915" h="65722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6685915" h="657225">
                <a:moveTo>
                  <a:pt x="667511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6675119" y="10667"/>
                </a:lnTo>
                <a:lnTo>
                  <a:pt x="6675119" y="4571"/>
                </a:lnTo>
                <a:close/>
              </a:path>
              <a:path w="6685915" h="657225">
                <a:moveTo>
                  <a:pt x="6685787" y="4571"/>
                </a:moveTo>
                <a:lnTo>
                  <a:pt x="6675119" y="4571"/>
                </a:lnTo>
                <a:lnTo>
                  <a:pt x="6679691" y="10667"/>
                </a:lnTo>
                <a:lnTo>
                  <a:pt x="6685787" y="10667"/>
                </a:lnTo>
                <a:lnTo>
                  <a:pt x="668578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04189" y="5978832"/>
            <a:ext cx="645477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How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ength of 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Use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EA3800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p</a:t>
            </a:r>
            <a:r>
              <a:rPr sz="1800" b="1" spc="5" dirty="0">
                <a:solidFill>
                  <a:srgbClr val="EA3800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d</a:t>
            </a:r>
            <a:r>
              <a:rPr sz="1800" b="1" spc="5" dirty="0">
                <a:solidFill>
                  <a:srgbClr val="EA3800"/>
                </a:solidFill>
                <a:latin typeface="Arial"/>
                <a:cs typeface="Arial"/>
              </a:rPr>
              <a:t>.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len</a:t>
            </a:r>
            <a:r>
              <a:rPr sz="1800" b="1" spc="5" dirty="0">
                <a:solidFill>
                  <a:srgbClr val="EA3800"/>
                </a:solidFill>
                <a:latin typeface="Arial"/>
                <a:cs typeface="Arial"/>
              </a:rPr>
              <a:t>g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th;</a:t>
            </a:r>
            <a:r>
              <a:rPr sz="1800" b="1" spc="-2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total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items 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arra</a:t>
            </a:r>
            <a:r>
              <a:rPr sz="1800" spc="-16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00427" y="4983479"/>
            <a:ext cx="2144395" cy="594360"/>
          </a:xfrm>
          <a:custGeom>
            <a:avLst/>
            <a:gdLst/>
            <a:ahLst/>
            <a:cxnLst/>
            <a:rect l="l" t="t" r="r" b="b"/>
            <a:pathLst>
              <a:path w="2144395" h="594360">
                <a:moveTo>
                  <a:pt x="2142743" y="0"/>
                </a:moveTo>
                <a:lnTo>
                  <a:pt x="1523" y="0"/>
                </a:lnTo>
                <a:lnTo>
                  <a:pt x="0" y="4571"/>
                </a:lnTo>
                <a:lnTo>
                  <a:pt x="0" y="588263"/>
                </a:lnTo>
                <a:lnTo>
                  <a:pt x="1523" y="592835"/>
                </a:lnTo>
                <a:lnTo>
                  <a:pt x="4571" y="594359"/>
                </a:lnTo>
                <a:lnTo>
                  <a:pt x="2138171" y="594359"/>
                </a:lnTo>
                <a:lnTo>
                  <a:pt x="2142743" y="592835"/>
                </a:lnTo>
                <a:lnTo>
                  <a:pt x="2144267" y="588263"/>
                </a:lnTo>
                <a:lnTo>
                  <a:pt x="4572" y="588263"/>
                </a:lnTo>
                <a:lnTo>
                  <a:pt x="4572" y="4571"/>
                </a:lnTo>
                <a:lnTo>
                  <a:pt x="2144267" y="4571"/>
                </a:lnTo>
                <a:lnTo>
                  <a:pt x="2142743" y="0"/>
                </a:lnTo>
                <a:close/>
              </a:path>
              <a:path w="2144395" h="594360">
                <a:moveTo>
                  <a:pt x="2138172" y="4571"/>
                </a:moveTo>
                <a:lnTo>
                  <a:pt x="2138172" y="588263"/>
                </a:lnTo>
                <a:lnTo>
                  <a:pt x="2144267" y="588263"/>
                </a:lnTo>
                <a:lnTo>
                  <a:pt x="2144267" y="4571"/>
                </a:lnTo>
                <a:lnTo>
                  <a:pt x="2138172" y="4571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5000" y="4988052"/>
            <a:ext cx="2133599" cy="5836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27" y="4983479"/>
            <a:ext cx="2144395" cy="594360"/>
          </a:xfrm>
          <a:custGeom>
            <a:avLst/>
            <a:gdLst/>
            <a:ahLst/>
            <a:cxnLst/>
            <a:rect l="l" t="t" r="r" b="b"/>
            <a:pathLst>
              <a:path w="2144395" h="594360">
                <a:moveTo>
                  <a:pt x="2142743" y="0"/>
                </a:moveTo>
                <a:lnTo>
                  <a:pt x="1523" y="0"/>
                </a:lnTo>
                <a:lnTo>
                  <a:pt x="0" y="4571"/>
                </a:lnTo>
                <a:lnTo>
                  <a:pt x="0" y="588263"/>
                </a:lnTo>
                <a:lnTo>
                  <a:pt x="1523" y="592835"/>
                </a:lnTo>
                <a:lnTo>
                  <a:pt x="4571" y="594359"/>
                </a:lnTo>
                <a:lnTo>
                  <a:pt x="2138171" y="594359"/>
                </a:lnTo>
                <a:lnTo>
                  <a:pt x="2142743" y="592835"/>
                </a:lnTo>
                <a:lnTo>
                  <a:pt x="2144267" y="588263"/>
                </a:lnTo>
                <a:lnTo>
                  <a:pt x="10667" y="588263"/>
                </a:lnTo>
                <a:lnTo>
                  <a:pt x="4571" y="583691"/>
                </a:lnTo>
                <a:lnTo>
                  <a:pt x="10667" y="583691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2144267" y="4571"/>
                </a:lnTo>
                <a:lnTo>
                  <a:pt x="2142743" y="0"/>
                </a:lnTo>
                <a:close/>
              </a:path>
              <a:path w="2144395" h="594360">
                <a:moveTo>
                  <a:pt x="10667" y="583691"/>
                </a:moveTo>
                <a:lnTo>
                  <a:pt x="4571" y="583691"/>
                </a:lnTo>
                <a:lnTo>
                  <a:pt x="10667" y="588263"/>
                </a:lnTo>
                <a:lnTo>
                  <a:pt x="10667" y="583691"/>
                </a:lnTo>
                <a:close/>
              </a:path>
              <a:path w="2144395" h="594360">
                <a:moveTo>
                  <a:pt x="2133599" y="583691"/>
                </a:moveTo>
                <a:lnTo>
                  <a:pt x="10667" y="583691"/>
                </a:lnTo>
                <a:lnTo>
                  <a:pt x="10667" y="588263"/>
                </a:lnTo>
                <a:lnTo>
                  <a:pt x="2133599" y="588263"/>
                </a:lnTo>
                <a:lnTo>
                  <a:pt x="2133599" y="583691"/>
                </a:lnTo>
                <a:close/>
              </a:path>
              <a:path w="2144395" h="594360">
                <a:moveTo>
                  <a:pt x="2133599" y="4571"/>
                </a:moveTo>
                <a:lnTo>
                  <a:pt x="2133599" y="588263"/>
                </a:lnTo>
                <a:lnTo>
                  <a:pt x="2138171" y="583691"/>
                </a:lnTo>
                <a:lnTo>
                  <a:pt x="2144267" y="583691"/>
                </a:lnTo>
                <a:lnTo>
                  <a:pt x="2144267" y="9143"/>
                </a:lnTo>
                <a:lnTo>
                  <a:pt x="2138171" y="9143"/>
                </a:lnTo>
                <a:lnTo>
                  <a:pt x="2133599" y="4571"/>
                </a:lnTo>
                <a:close/>
              </a:path>
              <a:path w="2144395" h="594360">
                <a:moveTo>
                  <a:pt x="2144267" y="583691"/>
                </a:moveTo>
                <a:lnTo>
                  <a:pt x="2138171" y="583691"/>
                </a:lnTo>
                <a:lnTo>
                  <a:pt x="2133599" y="588263"/>
                </a:lnTo>
                <a:lnTo>
                  <a:pt x="2144267" y="588263"/>
                </a:lnTo>
                <a:lnTo>
                  <a:pt x="2144267" y="583691"/>
                </a:lnTo>
                <a:close/>
              </a:path>
              <a:path w="2144395" h="59436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2144395" h="594360">
                <a:moveTo>
                  <a:pt x="21335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2133599" y="9143"/>
                </a:lnTo>
                <a:lnTo>
                  <a:pt x="2133599" y="4571"/>
                </a:lnTo>
                <a:close/>
              </a:path>
              <a:path w="2144395" h="594360">
                <a:moveTo>
                  <a:pt x="2144267" y="4571"/>
                </a:moveTo>
                <a:lnTo>
                  <a:pt x="2133599" y="4571"/>
                </a:lnTo>
                <a:lnTo>
                  <a:pt x="2138171" y="9143"/>
                </a:lnTo>
                <a:lnTo>
                  <a:pt x="2144267" y="9143"/>
                </a:lnTo>
                <a:lnTo>
                  <a:pt x="2144267" y="4571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85240" y="5054907"/>
            <a:ext cx="1764030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Retrie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es 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rst</a:t>
            </a:r>
            <a:r>
              <a:rPr sz="1600" spc="-5" dirty="0">
                <a:latin typeface="Arial"/>
                <a:cs typeface="Arial"/>
              </a:rPr>
              <a:t> 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em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empId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ar</a:t>
            </a:r>
            <a:r>
              <a:rPr sz="1600" spc="-2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ay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72227" y="4983479"/>
            <a:ext cx="2144395" cy="594360"/>
          </a:xfrm>
          <a:custGeom>
            <a:avLst/>
            <a:gdLst/>
            <a:ahLst/>
            <a:cxnLst/>
            <a:rect l="l" t="t" r="r" b="b"/>
            <a:pathLst>
              <a:path w="2144395" h="594360">
                <a:moveTo>
                  <a:pt x="2142743" y="0"/>
                </a:moveTo>
                <a:lnTo>
                  <a:pt x="1523" y="0"/>
                </a:lnTo>
                <a:lnTo>
                  <a:pt x="0" y="4571"/>
                </a:lnTo>
                <a:lnTo>
                  <a:pt x="0" y="588263"/>
                </a:lnTo>
                <a:lnTo>
                  <a:pt x="1523" y="592835"/>
                </a:lnTo>
                <a:lnTo>
                  <a:pt x="4571" y="594359"/>
                </a:lnTo>
                <a:lnTo>
                  <a:pt x="2138171" y="594359"/>
                </a:lnTo>
                <a:lnTo>
                  <a:pt x="2142743" y="592835"/>
                </a:lnTo>
                <a:lnTo>
                  <a:pt x="2144267" y="588263"/>
                </a:lnTo>
                <a:lnTo>
                  <a:pt x="4572" y="588263"/>
                </a:lnTo>
                <a:lnTo>
                  <a:pt x="4572" y="4571"/>
                </a:lnTo>
                <a:lnTo>
                  <a:pt x="2144267" y="4571"/>
                </a:lnTo>
                <a:lnTo>
                  <a:pt x="2142743" y="0"/>
                </a:lnTo>
                <a:close/>
              </a:path>
              <a:path w="2144395" h="594360">
                <a:moveTo>
                  <a:pt x="2138172" y="4571"/>
                </a:moveTo>
                <a:lnTo>
                  <a:pt x="2138172" y="588263"/>
                </a:lnTo>
                <a:lnTo>
                  <a:pt x="2144267" y="588263"/>
                </a:lnTo>
                <a:lnTo>
                  <a:pt x="2144267" y="4571"/>
                </a:lnTo>
                <a:lnTo>
                  <a:pt x="2138172" y="4571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76800" y="4988052"/>
            <a:ext cx="2133599" cy="5836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72227" y="4983479"/>
            <a:ext cx="2144395" cy="594360"/>
          </a:xfrm>
          <a:custGeom>
            <a:avLst/>
            <a:gdLst/>
            <a:ahLst/>
            <a:cxnLst/>
            <a:rect l="l" t="t" r="r" b="b"/>
            <a:pathLst>
              <a:path w="2144395" h="594360">
                <a:moveTo>
                  <a:pt x="2142743" y="0"/>
                </a:moveTo>
                <a:lnTo>
                  <a:pt x="1523" y="0"/>
                </a:lnTo>
                <a:lnTo>
                  <a:pt x="0" y="4571"/>
                </a:lnTo>
                <a:lnTo>
                  <a:pt x="0" y="588263"/>
                </a:lnTo>
                <a:lnTo>
                  <a:pt x="1523" y="592835"/>
                </a:lnTo>
                <a:lnTo>
                  <a:pt x="4571" y="594359"/>
                </a:lnTo>
                <a:lnTo>
                  <a:pt x="2138171" y="594359"/>
                </a:lnTo>
                <a:lnTo>
                  <a:pt x="2142743" y="592835"/>
                </a:lnTo>
                <a:lnTo>
                  <a:pt x="2144267" y="588263"/>
                </a:lnTo>
                <a:lnTo>
                  <a:pt x="10667" y="588263"/>
                </a:lnTo>
                <a:lnTo>
                  <a:pt x="4571" y="583691"/>
                </a:lnTo>
                <a:lnTo>
                  <a:pt x="10667" y="583691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2144267" y="4571"/>
                </a:lnTo>
                <a:lnTo>
                  <a:pt x="2142743" y="0"/>
                </a:lnTo>
                <a:close/>
              </a:path>
              <a:path w="2144395" h="594360">
                <a:moveTo>
                  <a:pt x="10667" y="583691"/>
                </a:moveTo>
                <a:lnTo>
                  <a:pt x="4571" y="583691"/>
                </a:lnTo>
                <a:lnTo>
                  <a:pt x="10667" y="588263"/>
                </a:lnTo>
                <a:lnTo>
                  <a:pt x="10667" y="583691"/>
                </a:lnTo>
                <a:close/>
              </a:path>
              <a:path w="2144395" h="594360">
                <a:moveTo>
                  <a:pt x="2133599" y="583691"/>
                </a:moveTo>
                <a:lnTo>
                  <a:pt x="10667" y="583691"/>
                </a:lnTo>
                <a:lnTo>
                  <a:pt x="10667" y="588263"/>
                </a:lnTo>
                <a:lnTo>
                  <a:pt x="2133599" y="588263"/>
                </a:lnTo>
                <a:lnTo>
                  <a:pt x="2133599" y="583691"/>
                </a:lnTo>
                <a:close/>
              </a:path>
              <a:path w="2144395" h="594360">
                <a:moveTo>
                  <a:pt x="2133599" y="4571"/>
                </a:moveTo>
                <a:lnTo>
                  <a:pt x="2133599" y="588263"/>
                </a:lnTo>
                <a:lnTo>
                  <a:pt x="2138171" y="583691"/>
                </a:lnTo>
                <a:lnTo>
                  <a:pt x="2144267" y="583691"/>
                </a:lnTo>
                <a:lnTo>
                  <a:pt x="2144267" y="9143"/>
                </a:lnTo>
                <a:lnTo>
                  <a:pt x="2138171" y="9143"/>
                </a:lnTo>
                <a:lnTo>
                  <a:pt x="2133599" y="4571"/>
                </a:lnTo>
                <a:close/>
              </a:path>
              <a:path w="2144395" h="594360">
                <a:moveTo>
                  <a:pt x="2144267" y="583691"/>
                </a:moveTo>
                <a:lnTo>
                  <a:pt x="2138171" y="583691"/>
                </a:lnTo>
                <a:lnTo>
                  <a:pt x="2133599" y="588263"/>
                </a:lnTo>
                <a:lnTo>
                  <a:pt x="2144267" y="588263"/>
                </a:lnTo>
                <a:lnTo>
                  <a:pt x="2144267" y="583691"/>
                </a:lnTo>
                <a:close/>
              </a:path>
              <a:path w="2144395" h="59436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2144395" h="594360">
                <a:moveTo>
                  <a:pt x="21335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2133599" y="9143"/>
                </a:lnTo>
                <a:lnTo>
                  <a:pt x="2133599" y="4571"/>
                </a:lnTo>
                <a:close/>
              </a:path>
              <a:path w="2144395" h="594360">
                <a:moveTo>
                  <a:pt x="2144267" y="4571"/>
                </a:moveTo>
                <a:lnTo>
                  <a:pt x="2133599" y="4571"/>
                </a:lnTo>
                <a:lnTo>
                  <a:pt x="2138171" y="9143"/>
                </a:lnTo>
                <a:lnTo>
                  <a:pt x="2144267" y="9143"/>
                </a:lnTo>
                <a:lnTo>
                  <a:pt x="2144267" y="4571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57105" y="5054907"/>
            <a:ext cx="1796414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Retrie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es 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fourth</a:t>
            </a:r>
            <a:r>
              <a:rPr sz="1600" spc="-5" dirty="0">
                <a:latin typeface="Arial"/>
                <a:cs typeface="Arial"/>
              </a:rPr>
              <a:t> 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em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15" dirty="0">
                <a:latin typeface="Arial"/>
                <a:cs typeface="Arial"/>
              </a:rPr>
              <a:t> emp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ar</a:t>
            </a:r>
            <a:r>
              <a:rPr sz="1600" spc="-2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ay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990600"/>
            <a:ext cx="7772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latin typeface="+mj-lt"/>
                <a:cs typeface="Verdana"/>
              </a:rPr>
              <a:t>Lend</a:t>
            </a:r>
            <a:r>
              <a:rPr sz="4000" spc="5" dirty="0">
                <a:latin typeface="+mj-lt"/>
                <a:cs typeface="Verdana"/>
              </a:rPr>
              <a:t> </a:t>
            </a:r>
            <a:r>
              <a:rPr sz="4000" spc="-20" dirty="0">
                <a:latin typeface="+mj-lt"/>
                <a:cs typeface="Verdana"/>
              </a:rPr>
              <a:t>a</a:t>
            </a:r>
            <a:r>
              <a:rPr sz="4000" spc="10" dirty="0">
                <a:latin typeface="+mj-lt"/>
                <a:cs typeface="Verdana"/>
              </a:rPr>
              <a:t> </a:t>
            </a:r>
            <a:r>
              <a:rPr sz="4000" spc="-20" dirty="0">
                <a:latin typeface="+mj-lt"/>
                <a:cs typeface="Verdana"/>
              </a:rPr>
              <a:t>Ha</a:t>
            </a:r>
            <a:r>
              <a:rPr sz="4000" spc="-30" dirty="0">
                <a:latin typeface="+mj-lt"/>
                <a:cs typeface="Verdana"/>
              </a:rPr>
              <a:t>n</a:t>
            </a:r>
            <a:r>
              <a:rPr sz="4000" spc="-25" dirty="0">
                <a:latin typeface="+mj-lt"/>
                <a:cs typeface="Verdana"/>
              </a:rPr>
              <a:t>d–O</a:t>
            </a:r>
            <a:r>
              <a:rPr sz="4000" spc="-35" dirty="0">
                <a:latin typeface="+mj-lt"/>
                <a:cs typeface="Verdana"/>
              </a:rPr>
              <a:t>n</a:t>
            </a:r>
            <a:r>
              <a:rPr sz="4000" spc="-20" dirty="0">
                <a:latin typeface="+mj-lt"/>
                <a:cs typeface="Verdana"/>
              </a:rPr>
              <a:t>e</a:t>
            </a:r>
            <a:r>
              <a:rPr sz="4000" spc="35" dirty="0">
                <a:latin typeface="+mj-lt"/>
                <a:cs typeface="Verdana"/>
              </a:rPr>
              <a:t> </a:t>
            </a:r>
            <a:r>
              <a:rPr sz="4000" spc="-25" dirty="0">
                <a:latin typeface="+mj-lt"/>
                <a:cs typeface="Verdana"/>
              </a:rPr>
              <a:t>D</a:t>
            </a:r>
            <a:r>
              <a:rPr sz="4000" spc="-5" dirty="0">
                <a:latin typeface="+mj-lt"/>
                <a:cs typeface="Verdana"/>
              </a:rPr>
              <a:t>i</a:t>
            </a:r>
            <a:r>
              <a:rPr sz="4000" spc="-20" dirty="0">
                <a:latin typeface="+mj-lt"/>
                <a:cs typeface="Verdana"/>
              </a:rPr>
              <a:t>mensi</a:t>
            </a:r>
            <a:r>
              <a:rPr sz="4000" spc="-30" dirty="0">
                <a:latin typeface="+mj-lt"/>
                <a:cs typeface="Verdana"/>
              </a:rPr>
              <a:t>o</a:t>
            </a:r>
            <a:r>
              <a:rPr sz="4000" spc="-20" dirty="0">
                <a:latin typeface="+mj-lt"/>
                <a:cs typeface="Verdana"/>
              </a:rPr>
              <a:t>n</a:t>
            </a:r>
            <a:r>
              <a:rPr sz="4000" spc="-30" dirty="0">
                <a:latin typeface="+mj-lt"/>
                <a:cs typeface="Verdana"/>
              </a:rPr>
              <a:t>a</a:t>
            </a:r>
            <a:r>
              <a:rPr sz="4000" spc="-10" dirty="0">
                <a:latin typeface="+mj-lt"/>
                <a:cs typeface="Verdana"/>
              </a:rPr>
              <a:t>l</a:t>
            </a:r>
            <a:r>
              <a:rPr sz="4000" spc="35" dirty="0">
                <a:latin typeface="+mj-lt"/>
                <a:cs typeface="Verdana"/>
              </a:rPr>
              <a:t> </a:t>
            </a:r>
            <a:r>
              <a:rPr sz="4000" spc="-20" dirty="0">
                <a:latin typeface="+mj-lt"/>
                <a:cs typeface="Verdana"/>
              </a:rPr>
              <a:t>A</a:t>
            </a:r>
            <a:r>
              <a:rPr sz="4000" spc="-30" dirty="0">
                <a:latin typeface="+mj-lt"/>
                <a:cs typeface="Verdana"/>
              </a:rPr>
              <a:t>r</a:t>
            </a:r>
            <a:r>
              <a:rPr sz="4000" spc="-70" dirty="0">
                <a:latin typeface="+mj-lt"/>
                <a:cs typeface="Verdana"/>
              </a:rPr>
              <a:t>r</a:t>
            </a:r>
            <a:r>
              <a:rPr sz="4000" spc="-45" dirty="0">
                <a:latin typeface="+mj-lt"/>
                <a:cs typeface="Verdana"/>
              </a:rPr>
              <a:t>a</a:t>
            </a:r>
            <a:r>
              <a:rPr sz="4000" spc="-20" dirty="0">
                <a:latin typeface="+mj-lt"/>
                <a:cs typeface="Verdana"/>
              </a:rPr>
              <a:t>y</a:t>
            </a:r>
            <a:endParaRPr sz="4000" dirty="0">
              <a:latin typeface="+mj-lt"/>
              <a:cs typeface="Verdana"/>
            </a:endParaRP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2193" y="2207272"/>
            <a:ext cx="8093709" cy="302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Prog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am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int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even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betwe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100.</a:t>
            </a:r>
            <a:endParaRPr sz="2000">
              <a:latin typeface="Arial"/>
              <a:cs typeface="Arial"/>
            </a:endParaRPr>
          </a:p>
          <a:p>
            <a:pPr marL="294640" indent="-281940">
              <a:lnSpc>
                <a:spcPct val="100000"/>
              </a:lnSpc>
              <a:spcBef>
                <a:spcPts val="1200"/>
              </a:spcBef>
              <a:buFont typeface="Arial"/>
              <a:buAutoNum type="arabicPeriod"/>
              <a:tabLst>
                <a:tab pos="295275" algn="l"/>
                <a:tab pos="3943350" algn="l"/>
              </a:tabLst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“Arr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yDemo”	add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two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  <a:p>
            <a:pPr marL="751205" marR="551815" lvl="1" indent="-281305">
              <a:lnSpc>
                <a:spcPct val="100000"/>
              </a:lnSpc>
              <a:spcBef>
                <a:spcPts val="1200"/>
              </a:spcBef>
              <a:buClr>
                <a:srgbClr val="0070C0"/>
              </a:buClr>
              <a:buFont typeface="Arial"/>
              <a:buAutoNum type="arabicPeriod"/>
              <a:tabLst>
                <a:tab pos="751840" algn="l"/>
              </a:tabLst>
            </a:pP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tore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umb</a:t>
            </a:r>
            <a:r>
              <a:rPr sz="2000" spc="-10" dirty="0">
                <a:solidFill>
                  <a:srgbClr val="0070C0"/>
                </a:solidFill>
                <a:latin typeface="Arial"/>
                <a:cs typeface="Arial"/>
              </a:rPr>
              <a:t>er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s</a:t>
            </a:r>
            <a:r>
              <a:rPr sz="2000" spc="-5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ar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 </a:t>
            </a:r>
            <a:r>
              <a:rPr sz="2000" spc="-15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alues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 0</a:t>
            </a:r>
            <a:r>
              <a:rPr sz="2000" spc="5" dirty="0">
                <a:latin typeface="Arial"/>
                <a:cs typeface="Arial"/>
              </a:rPr>
              <a:t>~</a:t>
            </a:r>
            <a:r>
              <a:rPr sz="2000" dirty="0">
                <a:latin typeface="Arial"/>
                <a:cs typeface="Arial"/>
              </a:rPr>
              <a:t>100</a:t>
            </a:r>
            <a:endParaRPr sz="2000">
              <a:latin typeface="Arial"/>
              <a:cs typeface="Arial"/>
            </a:endParaRPr>
          </a:p>
          <a:p>
            <a:pPr marL="751205" marR="5080" lvl="1" indent="-281305">
              <a:lnSpc>
                <a:spcPct val="100000"/>
              </a:lnSpc>
              <a:spcBef>
                <a:spcPts val="1210"/>
              </a:spcBef>
              <a:buClr>
                <a:srgbClr val="0070C0"/>
              </a:buClr>
              <a:buFont typeface="Arial"/>
              <a:buAutoNum type="arabicPeriod"/>
              <a:tabLst>
                <a:tab pos="751840" algn="l"/>
              </a:tabLst>
            </a:pP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p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int</a:t>
            </a:r>
            <a:r>
              <a:rPr sz="2000" spc="-1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venNumb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2000" spc="-5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traver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throu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int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 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even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751205" marR="197485" indent="-28194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Fr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main me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hod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invoke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both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mentioned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above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int 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even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79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 algn="l">
              <a:lnSpc>
                <a:spcPct val="100000"/>
              </a:lnSpc>
            </a:pPr>
            <a:r>
              <a:rPr sz="4000" dirty="0">
                <a:cs typeface="Verdana"/>
              </a:rPr>
              <a:t>Lend</a:t>
            </a:r>
            <a:r>
              <a:rPr sz="4000" spc="-40" dirty="0">
                <a:cs typeface="Verdana"/>
              </a:rPr>
              <a:t> </a:t>
            </a:r>
            <a:r>
              <a:rPr sz="4000" dirty="0">
                <a:cs typeface="Verdana"/>
              </a:rPr>
              <a:t>a</a:t>
            </a:r>
            <a:r>
              <a:rPr sz="4000" spc="-15" dirty="0">
                <a:cs typeface="Verdana"/>
              </a:rPr>
              <a:t> </a:t>
            </a:r>
            <a:r>
              <a:rPr sz="4000" spc="-25" dirty="0">
                <a:cs typeface="Verdana"/>
              </a:rPr>
              <a:t>Hand</a:t>
            </a:r>
            <a:r>
              <a:rPr sz="4000" spc="-65" dirty="0">
                <a:cs typeface="Verdana"/>
              </a:rPr>
              <a:t>–</a:t>
            </a:r>
            <a:r>
              <a:rPr sz="4000" spc="-35" dirty="0">
                <a:cs typeface="Verdana"/>
              </a:rPr>
              <a:t>S</a:t>
            </a:r>
            <a:r>
              <a:rPr sz="4000" spc="-25" dirty="0">
                <a:cs typeface="Verdana"/>
              </a:rPr>
              <a:t>o</a:t>
            </a:r>
            <a:r>
              <a:rPr sz="4000" spc="-5" dirty="0">
                <a:cs typeface="Verdana"/>
              </a:rPr>
              <a:t>l</a:t>
            </a:r>
            <a:r>
              <a:rPr sz="4000" spc="-20" dirty="0">
                <a:cs typeface="Verdana"/>
              </a:rPr>
              <a:t>ut</a:t>
            </a:r>
            <a:r>
              <a:rPr sz="4000" spc="-5" dirty="0">
                <a:cs typeface="Verdana"/>
              </a:rPr>
              <a:t>i</a:t>
            </a:r>
            <a:r>
              <a:rPr sz="4000" spc="-25" dirty="0">
                <a:cs typeface="Verdana"/>
              </a:rPr>
              <a:t>on</a:t>
            </a:r>
            <a:endParaRPr sz="4000" dirty="0"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12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09600" y="2057400"/>
            <a:ext cx="6096000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3800" y="2729484"/>
            <a:ext cx="548640" cy="943610"/>
          </a:xfrm>
          <a:custGeom>
            <a:avLst/>
            <a:gdLst/>
            <a:ahLst/>
            <a:cxnLst/>
            <a:rect l="l" t="t" r="r" b="b"/>
            <a:pathLst>
              <a:path w="548639" h="943610">
                <a:moveTo>
                  <a:pt x="281939" y="880871"/>
                </a:moveTo>
                <a:lnTo>
                  <a:pt x="254507" y="880871"/>
                </a:lnTo>
                <a:lnTo>
                  <a:pt x="252983" y="883919"/>
                </a:lnTo>
                <a:lnTo>
                  <a:pt x="249935" y="883919"/>
                </a:lnTo>
                <a:lnTo>
                  <a:pt x="248411" y="885443"/>
                </a:lnTo>
                <a:lnTo>
                  <a:pt x="245363" y="886967"/>
                </a:lnTo>
                <a:lnTo>
                  <a:pt x="240791" y="888491"/>
                </a:lnTo>
                <a:lnTo>
                  <a:pt x="230123" y="891539"/>
                </a:lnTo>
                <a:lnTo>
                  <a:pt x="217931" y="896111"/>
                </a:lnTo>
                <a:lnTo>
                  <a:pt x="187451" y="902207"/>
                </a:lnTo>
                <a:lnTo>
                  <a:pt x="167639" y="905255"/>
                </a:lnTo>
                <a:lnTo>
                  <a:pt x="147827" y="906779"/>
                </a:lnTo>
                <a:lnTo>
                  <a:pt x="126491" y="909827"/>
                </a:lnTo>
                <a:lnTo>
                  <a:pt x="53339" y="914399"/>
                </a:lnTo>
                <a:lnTo>
                  <a:pt x="0" y="914399"/>
                </a:lnTo>
                <a:lnTo>
                  <a:pt x="1523" y="943355"/>
                </a:lnTo>
                <a:lnTo>
                  <a:pt x="28955" y="943355"/>
                </a:lnTo>
                <a:lnTo>
                  <a:pt x="54863" y="941831"/>
                </a:lnTo>
                <a:lnTo>
                  <a:pt x="80771" y="941831"/>
                </a:lnTo>
                <a:lnTo>
                  <a:pt x="105155" y="940307"/>
                </a:lnTo>
                <a:lnTo>
                  <a:pt x="129539" y="937259"/>
                </a:lnTo>
                <a:lnTo>
                  <a:pt x="152399" y="935735"/>
                </a:lnTo>
                <a:lnTo>
                  <a:pt x="192023" y="929639"/>
                </a:lnTo>
                <a:lnTo>
                  <a:pt x="239267" y="918971"/>
                </a:lnTo>
                <a:lnTo>
                  <a:pt x="251459" y="914399"/>
                </a:lnTo>
                <a:lnTo>
                  <a:pt x="257555" y="912875"/>
                </a:lnTo>
                <a:lnTo>
                  <a:pt x="262127" y="909827"/>
                </a:lnTo>
                <a:lnTo>
                  <a:pt x="268223" y="906779"/>
                </a:lnTo>
                <a:lnTo>
                  <a:pt x="271271" y="903731"/>
                </a:lnTo>
                <a:lnTo>
                  <a:pt x="274319" y="902207"/>
                </a:lnTo>
                <a:lnTo>
                  <a:pt x="274319" y="900683"/>
                </a:lnTo>
                <a:lnTo>
                  <a:pt x="275843" y="900683"/>
                </a:lnTo>
                <a:lnTo>
                  <a:pt x="277367" y="897635"/>
                </a:lnTo>
                <a:lnTo>
                  <a:pt x="277367" y="896111"/>
                </a:lnTo>
                <a:lnTo>
                  <a:pt x="278891" y="896111"/>
                </a:lnTo>
                <a:lnTo>
                  <a:pt x="278891" y="894587"/>
                </a:lnTo>
                <a:lnTo>
                  <a:pt x="280415" y="891539"/>
                </a:lnTo>
                <a:lnTo>
                  <a:pt x="280415" y="888491"/>
                </a:lnTo>
                <a:lnTo>
                  <a:pt x="281939" y="886967"/>
                </a:lnTo>
                <a:lnTo>
                  <a:pt x="281939" y="883919"/>
                </a:lnTo>
                <a:lnTo>
                  <a:pt x="252983" y="883919"/>
                </a:lnTo>
                <a:lnTo>
                  <a:pt x="252983" y="882395"/>
                </a:lnTo>
                <a:lnTo>
                  <a:pt x="281939" y="882395"/>
                </a:lnTo>
                <a:lnTo>
                  <a:pt x="281939" y="880871"/>
                </a:lnTo>
                <a:close/>
              </a:path>
              <a:path w="548639" h="943610">
                <a:moveTo>
                  <a:pt x="254507" y="880871"/>
                </a:moveTo>
                <a:lnTo>
                  <a:pt x="252983" y="882395"/>
                </a:lnTo>
                <a:lnTo>
                  <a:pt x="252983" y="883919"/>
                </a:lnTo>
                <a:lnTo>
                  <a:pt x="254507" y="880871"/>
                </a:lnTo>
                <a:close/>
              </a:path>
              <a:path w="548639" h="943610">
                <a:moveTo>
                  <a:pt x="338526" y="471711"/>
                </a:moveTo>
                <a:lnTo>
                  <a:pt x="309371" y="477011"/>
                </a:lnTo>
                <a:lnTo>
                  <a:pt x="295655" y="481583"/>
                </a:lnTo>
                <a:lnTo>
                  <a:pt x="283463" y="484631"/>
                </a:lnTo>
                <a:lnTo>
                  <a:pt x="277367" y="487679"/>
                </a:lnTo>
                <a:lnTo>
                  <a:pt x="272795" y="490727"/>
                </a:lnTo>
                <a:lnTo>
                  <a:pt x="268223" y="492251"/>
                </a:lnTo>
                <a:lnTo>
                  <a:pt x="263651" y="495299"/>
                </a:lnTo>
                <a:lnTo>
                  <a:pt x="260603" y="498347"/>
                </a:lnTo>
                <a:lnTo>
                  <a:pt x="260603" y="499871"/>
                </a:lnTo>
                <a:lnTo>
                  <a:pt x="259079" y="499871"/>
                </a:lnTo>
                <a:lnTo>
                  <a:pt x="257555" y="502919"/>
                </a:lnTo>
                <a:lnTo>
                  <a:pt x="256031" y="504443"/>
                </a:lnTo>
                <a:lnTo>
                  <a:pt x="256031" y="505967"/>
                </a:lnTo>
                <a:lnTo>
                  <a:pt x="254507" y="509015"/>
                </a:lnTo>
                <a:lnTo>
                  <a:pt x="254507" y="510539"/>
                </a:lnTo>
                <a:lnTo>
                  <a:pt x="252983" y="512063"/>
                </a:lnTo>
                <a:lnTo>
                  <a:pt x="252983" y="882395"/>
                </a:lnTo>
                <a:lnTo>
                  <a:pt x="254507" y="880871"/>
                </a:lnTo>
                <a:lnTo>
                  <a:pt x="281939" y="880871"/>
                </a:lnTo>
                <a:lnTo>
                  <a:pt x="281939" y="519683"/>
                </a:lnTo>
                <a:lnTo>
                  <a:pt x="280415" y="519683"/>
                </a:lnTo>
                <a:lnTo>
                  <a:pt x="281939" y="516635"/>
                </a:lnTo>
                <a:lnTo>
                  <a:pt x="283463" y="516635"/>
                </a:lnTo>
                <a:lnTo>
                  <a:pt x="292607" y="512063"/>
                </a:lnTo>
                <a:lnTo>
                  <a:pt x="303275" y="509015"/>
                </a:lnTo>
                <a:lnTo>
                  <a:pt x="347471" y="498347"/>
                </a:lnTo>
                <a:lnTo>
                  <a:pt x="387095" y="493775"/>
                </a:lnTo>
                <a:lnTo>
                  <a:pt x="408431" y="490727"/>
                </a:lnTo>
                <a:lnTo>
                  <a:pt x="480059" y="486155"/>
                </a:lnTo>
                <a:lnTo>
                  <a:pt x="505967" y="486155"/>
                </a:lnTo>
                <a:lnTo>
                  <a:pt x="480059" y="484631"/>
                </a:lnTo>
                <a:lnTo>
                  <a:pt x="454151" y="484631"/>
                </a:lnTo>
                <a:lnTo>
                  <a:pt x="429767" y="483107"/>
                </a:lnTo>
                <a:lnTo>
                  <a:pt x="405383" y="480059"/>
                </a:lnTo>
                <a:lnTo>
                  <a:pt x="382523" y="478535"/>
                </a:lnTo>
                <a:lnTo>
                  <a:pt x="342899" y="472439"/>
                </a:lnTo>
                <a:lnTo>
                  <a:pt x="338526" y="471711"/>
                </a:lnTo>
                <a:close/>
              </a:path>
              <a:path w="548639" h="943610">
                <a:moveTo>
                  <a:pt x="281939" y="516635"/>
                </a:moveTo>
                <a:lnTo>
                  <a:pt x="280415" y="519683"/>
                </a:lnTo>
                <a:lnTo>
                  <a:pt x="281939" y="518159"/>
                </a:lnTo>
                <a:lnTo>
                  <a:pt x="281939" y="516635"/>
                </a:lnTo>
                <a:close/>
              </a:path>
              <a:path w="548639" h="943610">
                <a:moveTo>
                  <a:pt x="281939" y="518159"/>
                </a:moveTo>
                <a:lnTo>
                  <a:pt x="280415" y="519683"/>
                </a:lnTo>
                <a:lnTo>
                  <a:pt x="281939" y="519683"/>
                </a:lnTo>
                <a:lnTo>
                  <a:pt x="281939" y="518159"/>
                </a:lnTo>
                <a:close/>
              </a:path>
              <a:path w="548639" h="943610">
                <a:moveTo>
                  <a:pt x="283463" y="516635"/>
                </a:moveTo>
                <a:lnTo>
                  <a:pt x="281939" y="516635"/>
                </a:lnTo>
                <a:lnTo>
                  <a:pt x="281939" y="518159"/>
                </a:lnTo>
                <a:lnTo>
                  <a:pt x="283463" y="516635"/>
                </a:lnTo>
                <a:close/>
              </a:path>
              <a:path w="548639" h="943610">
                <a:moveTo>
                  <a:pt x="533399" y="457199"/>
                </a:moveTo>
                <a:lnTo>
                  <a:pt x="507491" y="457199"/>
                </a:lnTo>
                <a:lnTo>
                  <a:pt x="480059" y="458723"/>
                </a:lnTo>
                <a:lnTo>
                  <a:pt x="454151" y="458723"/>
                </a:lnTo>
                <a:lnTo>
                  <a:pt x="429767" y="460247"/>
                </a:lnTo>
                <a:lnTo>
                  <a:pt x="405383" y="463295"/>
                </a:lnTo>
                <a:lnTo>
                  <a:pt x="384047" y="464819"/>
                </a:lnTo>
                <a:lnTo>
                  <a:pt x="362711" y="467867"/>
                </a:lnTo>
                <a:lnTo>
                  <a:pt x="342899" y="470915"/>
                </a:lnTo>
                <a:lnTo>
                  <a:pt x="338526" y="471711"/>
                </a:lnTo>
                <a:lnTo>
                  <a:pt x="342899" y="472439"/>
                </a:lnTo>
                <a:lnTo>
                  <a:pt x="382523" y="478535"/>
                </a:lnTo>
                <a:lnTo>
                  <a:pt x="405383" y="480059"/>
                </a:lnTo>
                <a:lnTo>
                  <a:pt x="429767" y="483107"/>
                </a:lnTo>
                <a:lnTo>
                  <a:pt x="454151" y="484631"/>
                </a:lnTo>
                <a:lnTo>
                  <a:pt x="480059" y="484631"/>
                </a:lnTo>
                <a:lnTo>
                  <a:pt x="505967" y="486155"/>
                </a:lnTo>
                <a:lnTo>
                  <a:pt x="533399" y="486155"/>
                </a:lnTo>
                <a:lnTo>
                  <a:pt x="533399" y="457199"/>
                </a:lnTo>
                <a:close/>
              </a:path>
              <a:path w="548639" h="943610">
                <a:moveTo>
                  <a:pt x="542543" y="457199"/>
                </a:moveTo>
                <a:lnTo>
                  <a:pt x="533399" y="457199"/>
                </a:lnTo>
                <a:lnTo>
                  <a:pt x="533399" y="486155"/>
                </a:lnTo>
                <a:lnTo>
                  <a:pt x="542543" y="486155"/>
                </a:lnTo>
                <a:lnTo>
                  <a:pt x="548639" y="480059"/>
                </a:lnTo>
                <a:lnTo>
                  <a:pt x="548639" y="463295"/>
                </a:lnTo>
                <a:lnTo>
                  <a:pt x="542543" y="457199"/>
                </a:lnTo>
                <a:close/>
              </a:path>
              <a:path w="548639" h="943610">
                <a:moveTo>
                  <a:pt x="252983" y="60959"/>
                </a:moveTo>
                <a:lnTo>
                  <a:pt x="252983" y="431291"/>
                </a:lnTo>
                <a:lnTo>
                  <a:pt x="254507" y="432815"/>
                </a:lnTo>
                <a:lnTo>
                  <a:pt x="254507" y="434339"/>
                </a:lnTo>
                <a:lnTo>
                  <a:pt x="256031" y="437387"/>
                </a:lnTo>
                <a:lnTo>
                  <a:pt x="256031" y="438911"/>
                </a:lnTo>
                <a:lnTo>
                  <a:pt x="257555" y="440435"/>
                </a:lnTo>
                <a:lnTo>
                  <a:pt x="259079" y="443483"/>
                </a:lnTo>
                <a:lnTo>
                  <a:pt x="260603" y="443483"/>
                </a:lnTo>
                <a:lnTo>
                  <a:pt x="260603" y="445007"/>
                </a:lnTo>
                <a:lnTo>
                  <a:pt x="263651" y="446531"/>
                </a:lnTo>
                <a:lnTo>
                  <a:pt x="266699" y="449579"/>
                </a:lnTo>
                <a:lnTo>
                  <a:pt x="272795" y="452627"/>
                </a:lnTo>
                <a:lnTo>
                  <a:pt x="277367" y="455675"/>
                </a:lnTo>
                <a:lnTo>
                  <a:pt x="309371" y="466343"/>
                </a:lnTo>
                <a:lnTo>
                  <a:pt x="324611" y="469391"/>
                </a:lnTo>
                <a:lnTo>
                  <a:pt x="338526" y="471711"/>
                </a:lnTo>
                <a:lnTo>
                  <a:pt x="342899" y="470915"/>
                </a:lnTo>
                <a:lnTo>
                  <a:pt x="362711" y="467867"/>
                </a:lnTo>
                <a:lnTo>
                  <a:pt x="384047" y="464819"/>
                </a:lnTo>
                <a:lnTo>
                  <a:pt x="405383" y="463295"/>
                </a:lnTo>
                <a:lnTo>
                  <a:pt x="429767" y="460247"/>
                </a:lnTo>
                <a:lnTo>
                  <a:pt x="454151" y="458723"/>
                </a:lnTo>
                <a:lnTo>
                  <a:pt x="480059" y="458723"/>
                </a:lnTo>
                <a:lnTo>
                  <a:pt x="507491" y="457199"/>
                </a:lnTo>
                <a:lnTo>
                  <a:pt x="481583" y="457199"/>
                </a:lnTo>
                <a:lnTo>
                  <a:pt x="408431" y="452627"/>
                </a:lnTo>
                <a:lnTo>
                  <a:pt x="387095" y="449579"/>
                </a:lnTo>
                <a:lnTo>
                  <a:pt x="367283" y="448055"/>
                </a:lnTo>
                <a:lnTo>
                  <a:pt x="347471" y="445007"/>
                </a:lnTo>
                <a:lnTo>
                  <a:pt x="316991" y="438911"/>
                </a:lnTo>
                <a:lnTo>
                  <a:pt x="304799" y="434339"/>
                </a:lnTo>
                <a:lnTo>
                  <a:pt x="294131" y="431291"/>
                </a:lnTo>
                <a:lnTo>
                  <a:pt x="289559" y="429767"/>
                </a:lnTo>
                <a:lnTo>
                  <a:pt x="286511" y="428243"/>
                </a:lnTo>
                <a:lnTo>
                  <a:pt x="284987" y="426719"/>
                </a:lnTo>
                <a:lnTo>
                  <a:pt x="281939" y="426719"/>
                </a:lnTo>
                <a:lnTo>
                  <a:pt x="280415" y="423671"/>
                </a:lnTo>
                <a:lnTo>
                  <a:pt x="281939" y="423671"/>
                </a:lnTo>
                <a:lnTo>
                  <a:pt x="281939" y="62483"/>
                </a:lnTo>
                <a:lnTo>
                  <a:pt x="254507" y="62483"/>
                </a:lnTo>
                <a:lnTo>
                  <a:pt x="252983" y="60959"/>
                </a:lnTo>
                <a:close/>
              </a:path>
              <a:path w="548639" h="943610">
                <a:moveTo>
                  <a:pt x="280415" y="423671"/>
                </a:moveTo>
                <a:lnTo>
                  <a:pt x="281939" y="426719"/>
                </a:lnTo>
                <a:lnTo>
                  <a:pt x="281939" y="425195"/>
                </a:lnTo>
                <a:lnTo>
                  <a:pt x="280415" y="423671"/>
                </a:lnTo>
                <a:close/>
              </a:path>
              <a:path w="548639" h="943610">
                <a:moveTo>
                  <a:pt x="281939" y="425195"/>
                </a:moveTo>
                <a:lnTo>
                  <a:pt x="281939" y="426719"/>
                </a:lnTo>
                <a:lnTo>
                  <a:pt x="284987" y="426719"/>
                </a:lnTo>
                <a:lnTo>
                  <a:pt x="281939" y="425195"/>
                </a:lnTo>
                <a:close/>
              </a:path>
              <a:path w="548639" h="943610">
                <a:moveTo>
                  <a:pt x="281939" y="423671"/>
                </a:moveTo>
                <a:lnTo>
                  <a:pt x="280415" y="423671"/>
                </a:lnTo>
                <a:lnTo>
                  <a:pt x="281939" y="425195"/>
                </a:lnTo>
                <a:lnTo>
                  <a:pt x="281939" y="423671"/>
                </a:lnTo>
                <a:close/>
              </a:path>
              <a:path w="548639" h="943610">
                <a:moveTo>
                  <a:pt x="252983" y="59435"/>
                </a:moveTo>
                <a:lnTo>
                  <a:pt x="252983" y="60959"/>
                </a:lnTo>
                <a:lnTo>
                  <a:pt x="254507" y="62483"/>
                </a:lnTo>
                <a:lnTo>
                  <a:pt x="252983" y="59435"/>
                </a:lnTo>
                <a:close/>
              </a:path>
              <a:path w="548639" h="943610">
                <a:moveTo>
                  <a:pt x="281939" y="59435"/>
                </a:moveTo>
                <a:lnTo>
                  <a:pt x="252983" y="59435"/>
                </a:lnTo>
                <a:lnTo>
                  <a:pt x="254507" y="62483"/>
                </a:lnTo>
                <a:lnTo>
                  <a:pt x="281939" y="62483"/>
                </a:lnTo>
                <a:lnTo>
                  <a:pt x="281939" y="59435"/>
                </a:lnTo>
                <a:close/>
              </a:path>
              <a:path w="548639" h="943610">
                <a:moveTo>
                  <a:pt x="27431" y="0"/>
                </a:moveTo>
                <a:lnTo>
                  <a:pt x="1523" y="0"/>
                </a:lnTo>
                <a:lnTo>
                  <a:pt x="0" y="28955"/>
                </a:lnTo>
                <a:lnTo>
                  <a:pt x="53339" y="28955"/>
                </a:lnTo>
                <a:lnTo>
                  <a:pt x="126491" y="33527"/>
                </a:lnTo>
                <a:lnTo>
                  <a:pt x="147827" y="36575"/>
                </a:lnTo>
                <a:lnTo>
                  <a:pt x="169163" y="38099"/>
                </a:lnTo>
                <a:lnTo>
                  <a:pt x="187451" y="41147"/>
                </a:lnTo>
                <a:lnTo>
                  <a:pt x="204215" y="44195"/>
                </a:lnTo>
                <a:lnTo>
                  <a:pt x="219455" y="47243"/>
                </a:lnTo>
                <a:lnTo>
                  <a:pt x="231647" y="51815"/>
                </a:lnTo>
                <a:lnTo>
                  <a:pt x="242315" y="54863"/>
                </a:lnTo>
                <a:lnTo>
                  <a:pt x="251459" y="59435"/>
                </a:lnTo>
                <a:lnTo>
                  <a:pt x="252983" y="60959"/>
                </a:lnTo>
                <a:lnTo>
                  <a:pt x="252983" y="59435"/>
                </a:lnTo>
                <a:lnTo>
                  <a:pt x="281939" y="59435"/>
                </a:lnTo>
                <a:lnTo>
                  <a:pt x="281939" y="56387"/>
                </a:lnTo>
                <a:lnTo>
                  <a:pt x="280415" y="54863"/>
                </a:lnTo>
                <a:lnTo>
                  <a:pt x="280415" y="51815"/>
                </a:lnTo>
                <a:lnTo>
                  <a:pt x="278891" y="48767"/>
                </a:lnTo>
                <a:lnTo>
                  <a:pt x="278891" y="47243"/>
                </a:lnTo>
                <a:lnTo>
                  <a:pt x="277367" y="47243"/>
                </a:lnTo>
                <a:lnTo>
                  <a:pt x="277367" y="45719"/>
                </a:lnTo>
                <a:lnTo>
                  <a:pt x="275843" y="42671"/>
                </a:lnTo>
                <a:lnTo>
                  <a:pt x="274319" y="42671"/>
                </a:lnTo>
                <a:lnTo>
                  <a:pt x="274319" y="41147"/>
                </a:lnTo>
                <a:lnTo>
                  <a:pt x="269747" y="38099"/>
                </a:lnTo>
                <a:lnTo>
                  <a:pt x="266699" y="35051"/>
                </a:lnTo>
                <a:lnTo>
                  <a:pt x="262127" y="33527"/>
                </a:lnTo>
                <a:lnTo>
                  <a:pt x="256031" y="30479"/>
                </a:lnTo>
                <a:lnTo>
                  <a:pt x="251459" y="27431"/>
                </a:lnTo>
                <a:lnTo>
                  <a:pt x="239267" y="24383"/>
                </a:lnTo>
                <a:lnTo>
                  <a:pt x="192023" y="13715"/>
                </a:lnTo>
                <a:lnTo>
                  <a:pt x="150875" y="7619"/>
                </a:lnTo>
                <a:lnTo>
                  <a:pt x="129539" y="6095"/>
                </a:lnTo>
                <a:lnTo>
                  <a:pt x="105155" y="3047"/>
                </a:lnTo>
                <a:lnTo>
                  <a:pt x="80771" y="1523"/>
                </a:lnTo>
                <a:lnTo>
                  <a:pt x="54863" y="1523"/>
                </a:lnTo>
                <a:lnTo>
                  <a:pt x="2743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72816" y="2855913"/>
            <a:ext cx="1896745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is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met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od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st</a:t>
            </a:r>
            <a:r>
              <a:rPr sz="1600" b="1" spc="-20" dirty="0">
                <a:latin typeface="Arial"/>
                <a:cs typeface="Arial"/>
              </a:rPr>
              <a:t>o</a:t>
            </a:r>
            <a:r>
              <a:rPr sz="1600" b="1" spc="-10" dirty="0">
                <a:latin typeface="Arial"/>
                <a:cs typeface="Arial"/>
              </a:rPr>
              <a:t>res 100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n</a:t>
            </a:r>
            <a:r>
              <a:rPr sz="1600" b="1" spc="-20" dirty="0">
                <a:latin typeface="Arial"/>
                <a:cs typeface="Arial"/>
              </a:rPr>
              <a:t>u</a:t>
            </a:r>
            <a:r>
              <a:rPr sz="1600" b="1" spc="-10" dirty="0">
                <a:latin typeface="Arial"/>
                <a:cs typeface="Arial"/>
              </a:rPr>
              <a:t>mbers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in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an ar</a:t>
            </a:r>
            <a:r>
              <a:rPr sz="1600" b="1" spc="-5" dirty="0">
                <a:latin typeface="Arial"/>
                <a:cs typeface="Arial"/>
              </a:rPr>
              <a:t>r</a:t>
            </a:r>
            <a:r>
              <a:rPr sz="1600" b="1" spc="-10" dirty="0">
                <a:latin typeface="Arial"/>
                <a:cs typeface="Arial"/>
              </a:rPr>
              <a:t>a</a:t>
            </a:r>
            <a:r>
              <a:rPr sz="1600" b="1" spc="-165" dirty="0">
                <a:latin typeface="Arial"/>
                <a:cs typeface="Arial"/>
              </a:rPr>
              <a:t>y</a:t>
            </a:r>
            <a:r>
              <a:rPr sz="1600" b="1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3886200"/>
            <a:ext cx="6096000" cy="2743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00800" y="4101084"/>
            <a:ext cx="548640" cy="943610"/>
          </a:xfrm>
          <a:custGeom>
            <a:avLst/>
            <a:gdLst/>
            <a:ahLst/>
            <a:cxnLst/>
            <a:rect l="l" t="t" r="r" b="b"/>
            <a:pathLst>
              <a:path w="548640" h="943610">
                <a:moveTo>
                  <a:pt x="281939" y="880871"/>
                </a:moveTo>
                <a:lnTo>
                  <a:pt x="254507" y="880871"/>
                </a:lnTo>
                <a:lnTo>
                  <a:pt x="252983" y="883919"/>
                </a:lnTo>
                <a:lnTo>
                  <a:pt x="249935" y="883919"/>
                </a:lnTo>
                <a:lnTo>
                  <a:pt x="248411" y="885443"/>
                </a:lnTo>
                <a:lnTo>
                  <a:pt x="245363" y="886967"/>
                </a:lnTo>
                <a:lnTo>
                  <a:pt x="240791" y="888491"/>
                </a:lnTo>
                <a:lnTo>
                  <a:pt x="230123" y="891539"/>
                </a:lnTo>
                <a:lnTo>
                  <a:pt x="217931" y="896111"/>
                </a:lnTo>
                <a:lnTo>
                  <a:pt x="187451" y="902207"/>
                </a:lnTo>
                <a:lnTo>
                  <a:pt x="167639" y="905255"/>
                </a:lnTo>
                <a:lnTo>
                  <a:pt x="147827" y="906779"/>
                </a:lnTo>
                <a:lnTo>
                  <a:pt x="126491" y="909827"/>
                </a:lnTo>
                <a:lnTo>
                  <a:pt x="53339" y="914399"/>
                </a:lnTo>
                <a:lnTo>
                  <a:pt x="0" y="914399"/>
                </a:lnTo>
                <a:lnTo>
                  <a:pt x="1523" y="943355"/>
                </a:lnTo>
                <a:lnTo>
                  <a:pt x="28955" y="943355"/>
                </a:lnTo>
                <a:lnTo>
                  <a:pt x="54863" y="941831"/>
                </a:lnTo>
                <a:lnTo>
                  <a:pt x="80771" y="941831"/>
                </a:lnTo>
                <a:lnTo>
                  <a:pt x="105155" y="940307"/>
                </a:lnTo>
                <a:lnTo>
                  <a:pt x="129539" y="937259"/>
                </a:lnTo>
                <a:lnTo>
                  <a:pt x="152399" y="935735"/>
                </a:lnTo>
                <a:lnTo>
                  <a:pt x="192023" y="929639"/>
                </a:lnTo>
                <a:lnTo>
                  <a:pt x="239267" y="918971"/>
                </a:lnTo>
                <a:lnTo>
                  <a:pt x="251459" y="914399"/>
                </a:lnTo>
                <a:lnTo>
                  <a:pt x="257555" y="912875"/>
                </a:lnTo>
                <a:lnTo>
                  <a:pt x="262127" y="909827"/>
                </a:lnTo>
                <a:lnTo>
                  <a:pt x="268223" y="906779"/>
                </a:lnTo>
                <a:lnTo>
                  <a:pt x="271271" y="903731"/>
                </a:lnTo>
                <a:lnTo>
                  <a:pt x="274319" y="902207"/>
                </a:lnTo>
                <a:lnTo>
                  <a:pt x="274319" y="900683"/>
                </a:lnTo>
                <a:lnTo>
                  <a:pt x="275843" y="900683"/>
                </a:lnTo>
                <a:lnTo>
                  <a:pt x="277367" y="897635"/>
                </a:lnTo>
                <a:lnTo>
                  <a:pt x="277367" y="896111"/>
                </a:lnTo>
                <a:lnTo>
                  <a:pt x="278891" y="896111"/>
                </a:lnTo>
                <a:lnTo>
                  <a:pt x="278891" y="894587"/>
                </a:lnTo>
                <a:lnTo>
                  <a:pt x="280415" y="891539"/>
                </a:lnTo>
                <a:lnTo>
                  <a:pt x="280415" y="888491"/>
                </a:lnTo>
                <a:lnTo>
                  <a:pt x="281939" y="886967"/>
                </a:lnTo>
                <a:lnTo>
                  <a:pt x="281939" y="883919"/>
                </a:lnTo>
                <a:lnTo>
                  <a:pt x="252983" y="883919"/>
                </a:lnTo>
                <a:lnTo>
                  <a:pt x="252983" y="882395"/>
                </a:lnTo>
                <a:lnTo>
                  <a:pt x="281939" y="882395"/>
                </a:lnTo>
                <a:lnTo>
                  <a:pt x="281939" y="880871"/>
                </a:lnTo>
                <a:close/>
              </a:path>
              <a:path w="548640" h="943610">
                <a:moveTo>
                  <a:pt x="254507" y="880871"/>
                </a:moveTo>
                <a:lnTo>
                  <a:pt x="252983" y="882395"/>
                </a:lnTo>
                <a:lnTo>
                  <a:pt x="252983" y="883919"/>
                </a:lnTo>
                <a:lnTo>
                  <a:pt x="254507" y="880871"/>
                </a:lnTo>
                <a:close/>
              </a:path>
              <a:path w="548640" h="943610">
                <a:moveTo>
                  <a:pt x="338526" y="471711"/>
                </a:moveTo>
                <a:lnTo>
                  <a:pt x="309371" y="477011"/>
                </a:lnTo>
                <a:lnTo>
                  <a:pt x="295655" y="481583"/>
                </a:lnTo>
                <a:lnTo>
                  <a:pt x="283463" y="484631"/>
                </a:lnTo>
                <a:lnTo>
                  <a:pt x="277367" y="487679"/>
                </a:lnTo>
                <a:lnTo>
                  <a:pt x="272795" y="490727"/>
                </a:lnTo>
                <a:lnTo>
                  <a:pt x="268223" y="492251"/>
                </a:lnTo>
                <a:lnTo>
                  <a:pt x="263651" y="495299"/>
                </a:lnTo>
                <a:lnTo>
                  <a:pt x="260603" y="498347"/>
                </a:lnTo>
                <a:lnTo>
                  <a:pt x="260603" y="499871"/>
                </a:lnTo>
                <a:lnTo>
                  <a:pt x="259079" y="499871"/>
                </a:lnTo>
                <a:lnTo>
                  <a:pt x="257555" y="502919"/>
                </a:lnTo>
                <a:lnTo>
                  <a:pt x="256031" y="504443"/>
                </a:lnTo>
                <a:lnTo>
                  <a:pt x="256031" y="505967"/>
                </a:lnTo>
                <a:lnTo>
                  <a:pt x="254507" y="509015"/>
                </a:lnTo>
                <a:lnTo>
                  <a:pt x="254507" y="510539"/>
                </a:lnTo>
                <a:lnTo>
                  <a:pt x="252983" y="512063"/>
                </a:lnTo>
                <a:lnTo>
                  <a:pt x="252983" y="882395"/>
                </a:lnTo>
                <a:lnTo>
                  <a:pt x="254507" y="880871"/>
                </a:lnTo>
                <a:lnTo>
                  <a:pt x="281939" y="880871"/>
                </a:lnTo>
                <a:lnTo>
                  <a:pt x="281939" y="519683"/>
                </a:lnTo>
                <a:lnTo>
                  <a:pt x="280415" y="519683"/>
                </a:lnTo>
                <a:lnTo>
                  <a:pt x="281939" y="516635"/>
                </a:lnTo>
                <a:lnTo>
                  <a:pt x="283463" y="516635"/>
                </a:lnTo>
                <a:lnTo>
                  <a:pt x="292607" y="512063"/>
                </a:lnTo>
                <a:lnTo>
                  <a:pt x="303275" y="509015"/>
                </a:lnTo>
                <a:lnTo>
                  <a:pt x="347471" y="498347"/>
                </a:lnTo>
                <a:lnTo>
                  <a:pt x="387095" y="493775"/>
                </a:lnTo>
                <a:lnTo>
                  <a:pt x="408431" y="490727"/>
                </a:lnTo>
                <a:lnTo>
                  <a:pt x="480059" y="486155"/>
                </a:lnTo>
                <a:lnTo>
                  <a:pt x="505967" y="486155"/>
                </a:lnTo>
                <a:lnTo>
                  <a:pt x="480059" y="484631"/>
                </a:lnTo>
                <a:lnTo>
                  <a:pt x="454151" y="484631"/>
                </a:lnTo>
                <a:lnTo>
                  <a:pt x="429767" y="483107"/>
                </a:lnTo>
                <a:lnTo>
                  <a:pt x="405383" y="480059"/>
                </a:lnTo>
                <a:lnTo>
                  <a:pt x="382523" y="478535"/>
                </a:lnTo>
                <a:lnTo>
                  <a:pt x="342899" y="472439"/>
                </a:lnTo>
                <a:lnTo>
                  <a:pt x="338526" y="471711"/>
                </a:lnTo>
                <a:close/>
              </a:path>
              <a:path w="548640" h="943610">
                <a:moveTo>
                  <a:pt x="281939" y="516635"/>
                </a:moveTo>
                <a:lnTo>
                  <a:pt x="280415" y="519683"/>
                </a:lnTo>
                <a:lnTo>
                  <a:pt x="281939" y="518159"/>
                </a:lnTo>
                <a:lnTo>
                  <a:pt x="281939" y="516635"/>
                </a:lnTo>
                <a:close/>
              </a:path>
              <a:path w="548640" h="943610">
                <a:moveTo>
                  <a:pt x="281939" y="518159"/>
                </a:moveTo>
                <a:lnTo>
                  <a:pt x="280415" y="519683"/>
                </a:lnTo>
                <a:lnTo>
                  <a:pt x="281939" y="519683"/>
                </a:lnTo>
                <a:lnTo>
                  <a:pt x="281939" y="518159"/>
                </a:lnTo>
                <a:close/>
              </a:path>
              <a:path w="548640" h="943610">
                <a:moveTo>
                  <a:pt x="283463" y="516635"/>
                </a:moveTo>
                <a:lnTo>
                  <a:pt x="281939" y="516635"/>
                </a:lnTo>
                <a:lnTo>
                  <a:pt x="281939" y="518159"/>
                </a:lnTo>
                <a:lnTo>
                  <a:pt x="283463" y="516635"/>
                </a:lnTo>
                <a:close/>
              </a:path>
              <a:path w="548640" h="943610">
                <a:moveTo>
                  <a:pt x="533399" y="457199"/>
                </a:moveTo>
                <a:lnTo>
                  <a:pt x="507491" y="457199"/>
                </a:lnTo>
                <a:lnTo>
                  <a:pt x="480059" y="458723"/>
                </a:lnTo>
                <a:lnTo>
                  <a:pt x="454151" y="458723"/>
                </a:lnTo>
                <a:lnTo>
                  <a:pt x="429767" y="460247"/>
                </a:lnTo>
                <a:lnTo>
                  <a:pt x="405383" y="463295"/>
                </a:lnTo>
                <a:lnTo>
                  <a:pt x="384047" y="464819"/>
                </a:lnTo>
                <a:lnTo>
                  <a:pt x="362711" y="467867"/>
                </a:lnTo>
                <a:lnTo>
                  <a:pt x="342899" y="470915"/>
                </a:lnTo>
                <a:lnTo>
                  <a:pt x="338526" y="471711"/>
                </a:lnTo>
                <a:lnTo>
                  <a:pt x="342899" y="472439"/>
                </a:lnTo>
                <a:lnTo>
                  <a:pt x="382523" y="478535"/>
                </a:lnTo>
                <a:lnTo>
                  <a:pt x="405383" y="480059"/>
                </a:lnTo>
                <a:lnTo>
                  <a:pt x="429767" y="483107"/>
                </a:lnTo>
                <a:lnTo>
                  <a:pt x="454151" y="484631"/>
                </a:lnTo>
                <a:lnTo>
                  <a:pt x="480059" y="484631"/>
                </a:lnTo>
                <a:lnTo>
                  <a:pt x="505967" y="486155"/>
                </a:lnTo>
                <a:lnTo>
                  <a:pt x="533399" y="486155"/>
                </a:lnTo>
                <a:lnTo>
                  <a:pt x="533399" y="457199"/>
                </a:lnTo>
                <a:close/>
              </a:path>
              <a:path w="548640" h="943610">
                <a:moveTo>
                  <a:pt x="542543" y="457199"/>
                </a:moveTo>
                <a:lnTo>
                  <a:pt x="533399" y="457199"/>
                </a:lnTo>
                <a:lnTo>
                  <a:pt x="533399" y="486155"/>
                </a:lnTo>
                <a:lnTo>
                  <a:pt x="542543" y="486155"/>
                </a:lnTo>
                <a:lnTo>
                  <a:pt x="548639" y="480059"/>
                </a:lnTo>
                <a:lnTo>
                  <a:pt x="548639" y="463295"/>
                </a:lnTo>
                <a:lnTo>
                  <a:pt x="542543" y="457199"/>
                </a:lnTo>
                <a:close/>
              </a:path>
              <a:path w="548640" h="943610">
                <a:moveTo>
                  <a:pt x="252983" y="60959"/>
                </a:moveTo>
                <a:lnTo>
                  <a:pt x="252983" y="431291"/>
                </a:lnTo>
                <a:lnTo>
                  <a:pt x="254507" y="432815"/>
                </a:lnTo>
                <a:lnTo>
                  <a:pt x="254507" y="434339"/>
                </a:lnTo>
                <a:lnTo>
                  <a:pt x="256031" y="437387"/>
                </a:lnTo>
                <a:lnTo>
                  <a:pt x="256031" y="438911"/>
                </a:lnTo>
                <a:lnTo>
                  <a:pt x="257555" y="440435"/>
                </a:lnTo>
                <a:lnTo>
                  <a:pt x="259079" y="443483"/>
                </a:lnTo>
                <a:lnTo>
                  <a:pt x="260603" y="443483"/>
                </a:lnTo>
                <a:lnTo>
                  <a:pt x="260603" y="445007"/>
                </a:lnTo>
                <a:lnTo>
                  <a:pt x="263651" y="446531"/>
                </a:lnTo>
                <a:lnTo>
                  <a:pt x="266699" y="449579"/>
                </a:lnTo>
                <a:lnTo>
                  <a:pt x="272795" y="452627"/>
                </a:lnTo>
                <a:lnTo>
                  <a:pt x="277367" y="455675"/>
                </a:lnTo>
                <a:lnTo>
                  <a:pt x="309371" y="466343"/>
                </a:lnTo>
                <a:lnTo>
                  <a:pt x="324611" y="469391"/>
                </a:lnTo>
                <a:lnTo>
                  <a:pt x="338526" y="471711"/>
                </a:lnTo>
                <a:lnTo>
                  <a:pt x="342899" y="470915"/>
                </a:lnTo>
                <a:lnTo>
                  <a:pt x="362711" y="467867"/>
                </a:lnTo>
                <a:lnTo>
                  <a:pt x="384047" y="464819"/>
                </a:lnTo>
                <a:lnTo>
                  <a:pt x="405383" y="463295"/>
                </a:lnTo>
                <a:lnTo>
                  <a:pt x="429767" y="460247"/>
                </a:lnTo>
                <a:lnTo>
                  <a:pt x="454151" y="458723"/>
                </a:lnTo>
                <a:lnTo>
                  <a:pt x="480059" y="458723"/>
                </a:lnTo>
                <a:lnTo>
                  <a:pt x="507491" y="457199"/>
                </a:lnTo>
                <a:lnTo>
                  <a:pt x="481583" y="457199"/>
                </a:lnTo>
                <a:lnTo>
                  <a:pt x="408431" y="452627"/>
                </a:lnTo>
                <a:lnTo>
                  <a:pt x="387095" y="449579"/>
                </a:lnTo>
                <a:lnTo>
                  <a:pt x="367283" y="448055"/>
                </a:lnTo>
                <a:lnTo>
                  <a:pt x="347471" y="445007"/>
                </a:lnTo>
                <a:lnTo>
                  <a:pt x="316991" y="438911"/>
                </a:lnTo>
                <a:lnTo>
                  <a:pt x="304799" y="434339"/>
                </a:lnTo>
                <a:lnTo>
                  <a:pt x="294131" y="431291"/>
                </a:lnTo>
                <a:lnTo>
                  <a:pt x="289559" y="429767"/>
                </a:lnTo>
                <a:lnTo>
                  <a:pt x="286511" y="428243"/>
                </a:lnTo>
                <a:lnTo>
                  <a:pt x="284987" y="426719"/>
                </a:lnTo>
                <a:lnTo>
                  <a:pt x="281939" y="426719"/>
                </a:lnTo>
                <a:lnTo>
                  <a:pt x="280415" y="423671"/>
                </a:lnTo>
                <a:lnTo>
                  <a:pt x="281939" y="423671"/>
                </a:lnTo>
                <a:lnTo>
                  <a:pt x="281939" y="62483"/>
                </a:lnTo>
                <a:lnTo>
                  <a:pt x="254507" y="62483"/>
                </a:lnTo>
                <a:lnTo>
                  <a:pt x="252983" y="60959"/>
                </a:lnTo>
                <a:close/>
              </a:path>
              <a:path w="548640" h="943610">
                <a:moveTo>
                  <a:pt x="280415" y="423671"/>
                </a:moveTo>
                <a:lnTo>
                  <a:pt x="281939" y="426719"/>
                </a:lnTo>
                <a:lnTo>
                  <a:pt x="281939" y="425195"/>
                </a:lnTo>
                <a:lnTo>
                  <a:pt x="280415" y="423671"/>
                </a:lnTo>
                <a:close/>
              </a:path>
              <a:path w="548640" h="943610">
                <a:moveTo>
                  <a:pt x="281939" y="425195"/>
                </a:moveTo>
                <a:lnTo>
                  <a:pt x="281939" y="426719"/>
                </a:lnTo>
                <a:lnTo>
                  <a:pt x="284987" y="426719"/>
                </a:lnTo>
                <a:lnTo>
                  <a:pt x="281939" y="425195"/>
                </a:lnTo>
                <a:close/>
              </a:path>
              <a:path w="548640" h="943610">
                <a:moveTo>
                  <a:pt x="281939" y="423671"/>
                </a:moveTo>
                <a:lnTo>
                  <a:pt x="280415" y="423671"/>
                </a:lnTo>
                <a:lnTo>
                  <a:pt x="281939" y="425195"/>
                </a:lnTo>
                <a:lnTo>
                  <a:pt x="281939" y="423671"/>
                </a:lnTo>
                <a:close/>
              </a:path>
              <a:path w="548640" h="943610">
                <a:moveTo>
                  <a:pt x="252983" y="59435"/>
                </a:moveTo>
                <a:lnTo>
                  <a:pt x="252983" y="60959"/>
                </a:lnTo>
                <a:lnTo>
                  <a:pt x="254507" y="62483"/>
                </a:lnTo>
                <a:lnTo>
                  <a:pt x="252983" y="59435"/>
                </a:lnTo>
                <a:close/>
              </a:path>
              <a:path w="548640" h="943610">
                <a:moveTo>
                  <a:pt x="281939" y="59435"/>
                </a:moveTo>
                <a:lnTo>
                  <a:pt x="252983" y="59435"/>
                </a:lnTo>
                <a:lnTo>
                  <a:pt x="254507" y="62483"/>
                </a:lnTo>
                <a:lnTo>
                  <a:pt x="281939" y="62483"/>
                </a:lnTo>
                <a:lnTo>
                  <a:pt x="281939" y="59435"/>
                </a:lnTo>
                <a:close/>
              </a:path>
              <a:path w="548640" h="943610">
                <a:moveTo>
                  <a:pt x="27431" y="0"/>
                </a:moveTo>
                <a:lnTo>
                  <a:pt x="1523" y="0"/>
                </a:lnTo>
                <a:lnTo>
                  <a:pt x="0" y="28955"/>
                </a:lnTo>
                <a:lnTo>
                  <a:pt x="53339" y="28955"/>
                </a:lnTo>
                <a:lnTo>
                  <a:pt x="126491" y="33527"/>
                </a:lnTo>
                <a:lnTo>
                  <a:pt x="147827" y="36575"/>
                </a:lnTo>
                <a:lnTo>
                  <a:pt x="169163" y="38099"/>
                </a:lnTo>
                <a:lnTo>
                  <a:pt x="187451" y="41147"/>
                </a:lnTo>
                <a:lnTo>
                  <a:pt x="204215" y="44195"/>
                </a:lnTo>
                <a:lnTo>
                  <a:pt x="219455" y="47243"/>
                </a:lnTo>
                <a:lnTo>
                  <a:pt x="231647" y="51815"/>
                </a:lnTo>
                <a:lnTo>
                  <a:pt x="242315" y="54863"/>
                </a:lnTo>
                <a:lnTo>
                  <a:pt x="251459" y="59435"/>
                </a:lnTo>
                <a:lnTo>
                  <a:pt x="252983" y="60959"/>
                </a:lnTo>
                <a:lnTo>
                  <a:pt x="252983" y="59435"/>
                </a:lnTo>
                <a:lnTo>
                  <a:pt x="281939" y="59435"/>
                </a:lnTo>
                <a:lnTo>
                  <a:pt x="281939" y="56387"/>
                </a:lnTo>
                <a:lnTo>
                  <a:pt x="280415" y="54863"/>
                </a:lnTo>
                <a:lnTo>
                  <a:pt x="280415" y="51815"/>
                </a:lnTo>
                <a:lnTo>
                  <a:pt x="278891" y="48767"/>
                </a:lnTo>
                <a:lnTo>
                  <a:pt x="278891" y="47243"/>
                </a:lnTo>
                <a:lnTo>
                  <a:pt x="277367" y="47243"/>
                </a:lnTo>
                <a:lnTo>
                  <a:pt x="277367" y="45719"/>
                </a:lnTo>
                <a:lnTo>
                  <a:pt x="275843" y="42671"/>
                </a:lnTo>
                <a:lnTo>
                  <a:pt x="274319" y="42671"/>
                </a:lnTo>
                <a:lnTo>
                  <a:pt x="274319" y="41147"/>
                </a:lnTo>
                <a:lnTo>
                  <a:pt x="269747" y="38099"/>
                </a:lnTo>
                <a:lnTo>
                  <a:pt x="266699" y="35051"/>
                </a:lnTo>
                <a:lnTo>
                  <a:pt x="262127" y="33527"/>
                </a:lnTo>
                <a:lnTo>
                  <a:pt x="256031" y="30479"/>
                </a:lnTo>
                <a:lnTo>
                  <a:pt x="251459" y="27431"/>
                </a:lnTo>
                <a:lnTo>
                  <a:pt x="239267" y="24383"/>
                </a:lnTo>
                <a:lnTo>
                  <a:pt x="192023" y="13715"/>
                </a:lnTo>
                <a:lnTo>
                  <a:pt x="150875" y="7619"/>
                </a:lnTo>
                <a:lnTo>
                  <a:pt x="129539" y="6095"/>
                </a:lnTo>
                <a:lnTo>
                  <a:pt x="105155" y="3047"/>
                </a:lnTo>
                <a:lnTo>
                  <a:pt x="80771" y="1523"/>
                </a:lnTo>
                <a:lnTo>
                  <a:pt x="54863" y="1523"/>
                </a:lnTo>
                <a:lnTo>
                  <a:pt x="2743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50371" y="4228936"/>
            <a:ext cx="1875789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065" algn="just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is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met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od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prin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s</a:t>
            </a:r>
            <a:r>
              <a:rPr sz="1600" b="1" spc="-5" dirty="0">
                <a:latin typeface="Arial"/>
                <a:cs typeface="Arial"/>
              </a:rPr>
              <a:t> t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45" dirty="0">
                <a:latin typeface="Arial"/>
                <a:cs typeface="Arial"/>
              </a:rPr>
              <a:t>v</a:t>
            </a:r>
            <a:r>
              <a:rPr sz="1600" b="1" spc="-10" dirty="0">
                <a:latin typeface="Arial"/>
                <a:cs typeface="Arial"/>
              </a:rPr>
              <a:t>en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n</a:t>
            </a:r>
            <a:r>
              <a:rPr sz="1600" b="1" spc="-20" dirty="0">
                <a:latin typeface="Arial"/>
                <a:cs typeface="Arial"/>
              </a:rPr>
              <a:t>u</a:t>
            </a:r>
            <a:r>
              <a:rPr sz="1600" b="1" spc="-15" dirty="0">
                <a:latin typeface="Arial"/>
                <a:cs typeface="Arial"/>
              </a:rPr>
              <a:t>m</a:t>
            </a:r>
            <a:r>
              <a:rPr sz="1600" b="1" spc="-20" dirty="0">
                <a:latin typeface="Arial"/>
                <a:cs typeface="Arial"/>
              </a:rPr>
              <a:t>b</a:t>
            </a:r>
            <a:r>
              <a:rPr sz="1600" b="1" spc="-10" dirty="0">
                <a:latin typeface="Arial"/>
                <a:cs typeface="Arial"/>
              </a:rPr>
              <a:t>ers bet</a:t>
            </a:r>
            <a:r>
              <a:rPr sz="1600" b="1" spc="20" dirty="0">
                <a:latin typeface="Arial"/>
                <a:cs typeface="Arial"/>
              </a:rPr>
              <a:t>w</a:t>
            </a:r>
            <a:r>
              <a:rPr sz="1600" b="1" spc="-10" dirty="0">
                <a:latin typeface="Arial"/>
                <a:cs typeface="Arial"/>
              </a:rPr>
              <a:t>een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and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100.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95800" y="5472684"/>
            <a:ext cx="548640" cy="943610"/>
          </a:xfrm>
          <a:custGeom>
            <a:avLst/>
            <a:gdLst/>
            <a:ahLst/>
            <a:cxnLst/>
            <a:rect l="l" t="t" r="r" b="b"/>
            <a:pathLst>
              <a:path w="548639" h="943610">
                <a:moveTo>
                  <a:pt x="281939" y="880871"/>
                </a:moveTo>
                <a:lnTo>
                  <a:pt x="254507" y="880871"/>
                </a:lnTo>
                <a:lnTo>
                  <a:pt x="252983" y="883919"/>
                </a:lnTo>
                <a:lnTo>
                  <a:pt x="249935" y="883919"/>
                </a:lnTo>
                <a:lnTo>
                  <a:pt x="248411" y="885443"/>
                </a:lnTo>
                <a:lnTo>
                  <a:pt x="245363" y="886967"/>
                </a:lnTo>
                <a:lnTo>
                  <a:pt x="240791" y="888491"/>
                </a:lnTo>
                <a:lnTo>
                  <a:pt x="230123" y="891539"/>
                </a:lnTo>
                <a:lnTo>
                  <a:pt x="217931" y="896111"/>
                </a:lnTo>
                <a:lnTo>
                  <a:pt x="187451" y="902207"/>
                </a:lnTo>
                <a:lnTo>
                  <a:pt x="167639" y="905255"/>
                </a:lnTo>
                <a:lnTo>
                  <a:pt x="147827" y="906779"/>
                </a:lnTo>
                <a:lnTo>
                  <a:pt x="126491" y="909827"/>
                </a:lnTo>
                <a:lnTo>
                  <a:pt x="53339" y="914399"/>
                </a:lnTo>
                <a:lnTo>
                  <a:pt x="0" y="914399"/>
                </a:lnTo>
                <a:lnTo>
                  <a:pt x="1523" y="943355"/>
                </a:lnTo>
                <a:lnTo>
                  <a:pt x="28955" y="943355"/>
                </a:lnTo>
                <a:lnTo>
                  <a:pt x="54863" y="941831"/>
                </a:lnTo>
                <a:lnTo>
                  <a:pt x="80771" y="941831"/>
                </a:lnTo>
                <a:lnTo>
                  <a:pt x="105155" y="940307"/>
                </a:lnTo>
                <a:lnTo>
                  <a:pt x="129539" y="937259"/>
                </a:lnTo>
                <a:lnTo>
                  <a:pt x="152399" y="935735"/>
                </a:lnTo>
                <a:lnTo>
                  <a:pt x="192023" y="929639"/>
                </a:lnTo>
                <a:lnTo>
                  <a:pt x="239267" y="918971"/>
                </a:lnTo>
                <a:lnTo>
                  <a:pt x="251459" y="914399"/>
                </a:lnTo>
                <a:lnTo>
                  <a:pt x="257555" y="912875"/>
                </a:lnTo>
                <a:lnTo>
                  <a:pt x="262127" y="909827"/>
                </a:lnTo>
                <a:lnTo>
                  <a:pt x="268223" y="906779"/>
                </a:lnTo>
                <a:lnTo>
                  <a:pt x="271271" y="903731"/>
                </a:lnTo>
                <a:lnTo>
                  <a:pt x="274319" y="902207"/>
                </a:lnTo>
                <a:lnTo>
                  <a:pt x="274319" y="900683"/>
                </a:lnTo>
                <a:lnTo>
                  <a:pt x="275843" y="900683"/>
                </a:lnTo>
                <a:lnTo>
                  <a:pt x="277367" y="897635"/>
                </a:lnTo>
                <a:lnTo>
                  <a:pt x="277367" y="896111"/>
                </a:lnTo>
                <a:lnTo>
                  <a:pt x="278891" y="896111"/>
                </a:lnTo>
                <a:lnTo>
                  <a:pt x="278891" y="894587"/>
                </a:lnTo>
                <a:lnTo>
                  <a:pt x="280415" y="891539"/>
                </a:lnTo>
                <a:lnTo>
                  <a:pt x="280415" y="888491"/>
                </a:lnTo>
                <a:lnTo>
                  <a:pt x="281939" y="886967"/>
                </a:lnTo>
                <a:lnTo>
                  <a:pt x="281939" y="883919"/>
                </a:lnTo>
                <a:lnTo>
                  <a:pt x="252983" y="883919"/>
                </a:lnTo>
                <a:lnTo>
                  <a:pt x="252983" y="882395"/>
                </a:lnTo>
                <a:lnTo>
                  <a:pt x="281939" y="882395"/>
                </a:lnTo>
                <a:lnTo>
                  <a:pt x="281939" y="880871"/>
                </a:lnTo>
                <a:close/>
              </a:path>
              <a:path w="548639" h="943610">
                <a:moveTo>
                  <a:pt x="254507" y="880871"/>
                </a:moveTo>
                <a:lnTo>
                  <a:pt x="252983" y="882395"/>
                </a:lnTo>
                <a:lnTo>
                  <a:pt x="252983" y="883919"/>
                </a:lnTo>
                <a:lnTo>
                  <a:pt x="254507" y="880871"/>
                </a:lnTo>
                <a:close/>
              </a:path>
              <a:path w="548639" h="943610">
                <a:moveTo>
                  <a:pt x="338526" y="471711"/>
                </a:moveTo>
                <a:lnTo>
                  <a:pt x="309371" y="477011"/>
                </a:lnTo>
                <a:lnTo>
                  <a:pt x="295655" y="481583"/>
                </a:lnTo>
                <a:lnTo>
                  <a:pt x="283463" y="484631"/>
                </a:lnTo>
                <a:lnTo>
                  <a:pt x="277367" y="487679"/>
                </a:lnTo>
                <a:lnTo>
                  <a:pt x="272795" y="490727"/>
                </a:lnTo>
                <a:lnTo>
                  <a:pt x="268223" y="492251"/>
                </a:lnTo>
                <a:lnTo>
                  <a:pt x="263651" y="495299"/>
                </a:lnTo>
                <a:lnTo>
                  <a:pt x="260603" y="498347"/>
                </a:lnTo>
                <a:lnTo>
                  <a:pt x="260603" y="499871"/>
                </a:lnTo>
                <a:lnTo>
                  <a:pt x="259079" y="499871"/>
                </a:lnTo>
                <a:lnTo>
                  <a:pt x="257555" y="502919"/>
                </a:lnTo>
                <a:lnTo>
                  <a:pt x="256031" y="504443"/>
                </a:lnTo>
                <a:lnTo>
                  <a:pt x="256031" y="505967"/>
                </a:lnTo>
                <a:lnTo>
                  <a:pt x="254507" y="509015"/>
                </a:lnTo>
                <a:lnTo>
                  <a:pt x="254507" y="510539"/>
                </a:lnTo>
                <a:lnTo>
                  <a:pt x="252983" y="512063"/>
                </a:lnTo>
                <a:lnTo>
                  <a:pt x="252983" y="882395"/>
                </a:lnTo>
                <a:lnTo>
                  <a:pt x="254507" y="880871"/>
                </a:lnTo>
                <a:lnTo>
                  <a:pt x="281939" y="880871"/>
                </a:lnTo>
                <a:lnTo>
                  <a:pt x="281939" y="519683"/>
                </a:lnTo>
                <a:lnTo>
                  <a:pt x="280415" y="519683"/>
                </a:lnTo>
                <a:lnTo>
                  <a:pt x="281939" y="516635"/>
                </a:lnTo>
                <a:lnTo>
                  <a:pt x="283463" y="516635"/>
                </a:lnTo>
                <a:lnTo>
                  <a:pt x="292607" y="512063"/>
                </a:lnTo>
                <a:lnTo>
                  <a:pt x="303275" y="509015"/>
                </a:lnTo>
                <a:lnTo>
                  <a:pt x="347471" y="498347"/>
                </a:lnTo>
                <a:lnTo>
                  <a:pt x="387095" y="493775"/>
                </a:lnTo>
                <a:lnTo>
                  <a:pt x="408431" y="490727"/>
                </a:lnTo>
                <a:lnTo>
                  <a:pt x="480059" y="486155"/>
                </a:lnTo>
                <a:lnTo>
                  <a:pt x="505967" y="486155"/>
                </a:lnTo>
                <a:lnTo>
                  <a:pt x="480059" y="484631"/>
                </a:lnTo>
                <a:lnTo>
                  <a:pt x="454151" y="484631"/>
                </a:lnTo>
                <a:lnTo>
                  <a:pt x="429767" y="483107"/>
                </a:lnTo>
                <a:lnTo>
                  <a:pt x="405383" y="480059"/>
                </a:lnTo>
                <a:lnTo>
                  <a:pt x="382523" y="478535"/>
                </a:lnTo>
                <a:lnTo>
                  <a:pt x="342899" y="472439"/>
                </a:lnTo>
                <a:lnTo>
                  <a:pt x="338526" y="471711"/>
                </a:lnTo>
                <a:close/>
              </a:path>
              <a:path w="548639" h="943610">
                <a:moveTo>
                  <a:pt x="281939" y="516635"/>
                </a:moveTo>
                <a:lnTo>
                  <a:pt x="280415" y="519683"/>
                </a:lnTo>
                <a:lnTo>
                  <a:pt x="281939" y="518159"/>
                </a:lnTo>
                <a:lnTo>
                  <a:pt x="281939" y="516635"/>
                </a:lnTo>
                <a:close/>
              </a:path>
              <a:path w="548639" h="943610">
                <a:moveTo>
                  <a:pt x="281939" y="518159"/>
                </a:moveTo>
                <a:lnTo>
                  <a:pt x="280415" y="519683"/>
                </a:lnTo>
                <a:lnTo>
                  <a:pt x="281939" y="519683"/>
                </a:lnTo>
                <a:lnTo>
                  <a:pt x="281939" y="518159"/>
                </a:lnTo>
                <a:close/>
              </a:path>
              <a:path w="548639" h="943610">
                <a:moveTo>
                  <a:pt x="283463" y="516635"/>
                </a:moveTo>
                <a:lnTo>
                  <a:pt x="281939" y="516635"/>
                </a:lnTo>
                <a:lnTo>
                  <a:pt x="281939" y="518159"/>
                </a:lnTo>
                <a:lnTo>
                  <a:pt x="283463" y="516635"/>
                </a:lnTo>
                <a:close/>
              </a:path>
              <a:path w="548639" h="943610">
                <a:moveTo>
                  <a:pt x="533399" y="457199"/>
                </a:moveTo>
                <a:lnTo>
                  <a:pt x="507491" y="457199"/>
                </a:lnTo>
                <a:lnTo>
                  <a:pt x="480059" y="458723"/>
                </a:lnTo>
                <a:lnTo>
                  <a:pt x="454151" y="458723"/>
                </a:lnTo>
                <a:lnTo>
                  <a:pt x="429767" y="460247"/>
                </a:lnTo>
                <a:lnTo>
                  <a:pt x="405383" y="463295"/>
                </a:lnTo>
                <a:lnTo>
                  <a:pt x="384047" y="464819"/>
                </a:lnTo>
                <a:lnTo>
                  <a:pt x="362711" y="467867"/>
                </a:lnTo>
                <a:lnTo>
                  <a:pt x="342899" y="470915"/>
                </a:lnTo>
                <a:lnTo>
                  <a:pt x="338526" y="471711"/>
                </a:lnTo>
                <a:lnTo>
                  <a:pt x="342899" y="472439"/>
                </a:lnTo>
                <a:lnTo>
                  <a:pt x="382523" y="478535"/>
                </a:lnTo>
                <a:lnTo>
                  <a:pt x="405383" y="480059"/>
                </a:lnTo>
                <a:lnTo>
                  <a:pt x="429767" y="483107"/>
                </a:lnTo>
                <a:lnTo>
                  <a:pt x="454151" y="484631"/>
                </a:lnTo>
                <a:lnTo>
                  <a:pt x="480059" y="484631"/>
                </a:lnTo>
                <a:lnTo>
                  <a:pt x="505967" y="486155"/>
                </a:lnTo>
                <a:lnTo>
                  <a:pt x="533399" y="486155"/>
                </a:lnTo>
                <a:lnTo>
                  <a:pt x="533399" y="457199"/>
                </a:lnTo>
                <a:close/>
              </a:path>
              <a:path w="548639" h="943610">
                <a:moveTo>
                  <a:pt x="542543" y="457199"/>
                </a:moveTo>
                <a:lnTo>
                  <a:pt x="533399" y="457199"/>
                </a:lnTo>
                <a:lnTo>
                  <a:pt x="533399" y="486155"/>
                </a:lnTo>
                <a:lnTo>
                  <a:pt x="542543" y="486155"/>
                </a:lnTo>
                <a:lnTo>
                  <a:pt x="548639" y="480059"/>
                </a:lnTo>
                <a:lnTo>
                  <a:pt x="548639" y="463295"/>
                </a:lnTo>
                <a:lnTo>
                  <a:pt x="542543" y="457199"/>
                </a:lnTo>
                <a:close/>
              </a:path>
              <a:path w="548639" h="943610">
                <a:moveTo>
                  <a:pt x="252983" y="60959"/>
                </a:moveTo>
                <a:lnTo>
                  <a:pt x="252983" y="431291"/>
                </a:lnTo>
                <a:lnTo>
                  <a:pt x="254507" y="432815"/>
                </a:lnTo>
                <a:lnTo>
                  <a:pt x="254507" y="434339"/>
                </a:lnTo>
                <a:lnTo>
                  <a:pt x="256031" y="437387"/>
                </a:lnTo>
                <a:lnTo>
                  <a:pt x="256031" y="438911"/>
                </a:lnTo>
                <a:lnTo>
                  <a:pt x="257555" y="440435"/>
                </a:lnTo>
                <a:lnTo>
                  <a:pt x="259079" y="443483"/>
                </a:lnTo>
                <a:lnTo>
                  <a:pt x="260603" y="443483"/>
                </a:lnTo>
                <a:lnTo>
                  <a:pt x="260603" y="445007"/>
                </a:lnTo>
                <a:lnTo>
                  <a:pt x="263651" y="446531"/>
                </a:lnTo>
                <a:lnTo>
                  <a:pt x="266699" y="449579"/>
                </a:lnTo>
                <a:lnTo>
                  <a:pt x="272795" y="452627"/>
                </a:lnTo>
                <a:lnTo>
                  <a:pt x="277367" y="455675"/>
                </a:lnTo>
                <a:lnTo>
                  <a:pt x="309371" y="466343"/>
                </a:lnTo>
                <a:lnTo>
                  <a:pt x="324611" y="469391"/>
                </a:lnTo>
                <a:lnTo>
                  <a:pt x="338526" y="471711"/>
                </a:lnTo>
                <a:lnTo>
                  <a:pt x="342899" y="470915"/>
                </a:lnTo>
                <a:lnTo>
                  <a:pt x="362711" y="467867"/>
                </a:lnTo>
                <a:lnTo>
                  <a:pt x="384047" y="464819"/>
                </a:lnTo>
                <a:lnTo>
                  <a:pt x="405383" y="463295"/>
                </a:lnTo>
                <a:lnTo>
                  <a:pt x="429767" y="460247"/>
                </a:lnTo>
                <a:lnTo>
                  <a:pt x="454151" y="458723"/>
                </a:lnTo>
                <a:lnTo>
                  <a:pt x="480059" y="458723"/>
                </a:lnTo>
                <a:lnTo>
                  <a:pt x="507491" y="457199"/>
                </a:lnTo>
                <a:lnTo>
                  <a:pt x="481583" y="457199"/>
                </a:lnTo>
                <a:lnTo>
                  <a:pt x="408431" y="452627"/>
                </a:lnTo>
                <a:lnTo>
                  <a:pt x="387095" y="449579"/>
                </a:lnTo>
                <a:lnTo>
                  <a:pt x="367283" y="448055"/>
                </a:lnTo>
                <a:lnTo>
                  <a:pt x="347471" y="445007"/>
                </a:lnTo>
                <a:lnTo>
                  <a:pt x="316991" y="438911"/>
                </a:lnTo>
                <a:lnTo>
                  <a:pt x="304799" y="434339"/>
                </a:lnTo>
                <a:lnTo>
                  <a:pt x="294131" y="431291"/>
                </a:lnTo>
                <a:lnTo>
                  <a:pt x="289559" y="429767"/>
                </a:lnTo>
                <a:lnTo>
                  <a:pt x="286511" y="428243"/>
                </a:lnTo>
                <a:lnTo>
                  <a:pt x="284987" y="426719"/>
                </a:lnTo>
                <a:lnTo>
                  <a:pt x="281939" y="426719"/>
                </a:lnTo>
                <a:lnTo>
                  <a:pt x="280415" y="423671"/>
                </a:lnTo>
                <a:lnTo>
                  <a:pt x="281939" y="423671"/>
                </a:lnTo>
                <a:lnTo>
                  <a:pt x="281939" y="62483"/>
                </a:lnTo>
                <a:lnTo>
                  <a:pt x="254507" y="62483"/>
                </a:lnTo>
                <a:lnTo>
                  <a:pt x="252983" y="60959"/>
                </a:lnTo>
                <a:close/>
              </a:path>
              <a:path w="548639" h="943610">
                <a:moveTo>
                  <a:pt x="280415" y="423671"/>
                </a:moveTo>
                <a:lnTo>
                  <a:pt x="281939" y="426719"/>
                </a:lnTo>
                <a:lnTo>
                  <a:pt x="281939" y="425195"/>
                </a:lnTo>
                <a:lnTo>
                  <a:pt x="280415" y="423671"/>
                </a:lnTo>
                <a:close/>
              </a:path>
              <a:path w="548639" h="943610">
                <a:moveTo>
                  <a:pt x="281939" y="425195"/>
                </a:moveTo>
                <a:lnTo>
                  <a:pt x="281939" y="426719"/>
                </a:lnTo>
                <a:lnTo>
                  <a:pt x="284987" y="426719"/>
                </a:lnTo>
                <a:lnTo>
                  <a:pt x="281939" y="425195"/>
                </a:lnTo>
                <a:close/>
              </a:path>
              <a:path w="548639" h="943610">
                <a:moveTo>
                  <a:pt x="281939" y="423671"/>
                </a:moveTo>
                <a:lnTo>
                  <a:pt x="280415" y="423671"/>
                </a:lnTo>
                <a:lnTo>
                  <a:pt x="281939" y="425195"/>
                </a:lnTo>
                <a:lnTo>
                  <a:pt x="281939" y="423671"/>
                </a:lnTo>
                <a:close/>
              </a:path>
              <a:path w="548639" h="943610">
                <a:moveTo>
                  <a:pt x="252983" y="59435"/>
                </a:moveTo>
                <a:lnTo>
                  <a:pt x="252983" y="60959"/>
                </a:lnTo>
                <a:lnTo>
                  <a:pt x="254507" y="62483"/>
                </a:lnTo>
                <a:lnTo>
                  <a:pt x="252983" y="59435"/>
                </a:lnTo>
                <a:close/>
              </a:path>
              <a:path w="548639" h="943610">
                <a:moveTo>
                  <a:pt x="281939" y="59435"/>
                </a:moveTo>
                <a:lnTo>
                  <a:pt x="252983" y="59435"/>
                </a:lnTo>
                <a:lnTo>
                  <a:pt x="254507" y="62483"/>
                </a:lnTo>
                <a:lnTo>
                  <a:pt x="281939" y="62483"/>
                </a:lnTo>
                <a:lnTo>
                  <a:pt x="281939" y="59435"/>
                </a:lnTo>
                <a:close/>
              </a:path>
              <a:path w="548639" h="943610">
                <a:moveTo>
                  <a:pt x="27431" y="0"/>
                </a:moveTo>
                <a:lnTo>
                  <a:pt x="1523" y="0"/>
                </a:lnTo>
                <a:lnTo>
                  <a:pt x="0" y="28955"/>
                </a:lnTo>
                <a:lnTo>
                  <a:pt x="53339" y="28955"/>
                </a:lnTo>
                <a:lnTo>
                  <a:pt x="126491" y="33527"/>
                </a:lnTo>
                <a:lnTo>
                  <a:pt x="147827" y="36575"/>
                </a:lnTo>
                <a:lnTo>
                  <a:pt x="169163" y="38099"/>
                </a:lnTo>
                <a:lnTo>
                  <a:pt x="187451" y="41147"/>
                </a:lnTo>
                <a:lnTo>
                  <a:pt x="204215" y="44195"/>
                </a:lnTo>
                <a:lnTo>
                  <a:pt x="219455" y="47243"/>
                </a:lnTo>
                <a:lnTo>
                  <a:pt x="231647" y="51815"/>
                </a:lnTo>
                <a:lnTo>
                  <a:pt x="242315" y="54863"/>
                </a:lnTo>
                <a:lnTo>
                  <a:pt x="251459" y="59435"/>
                </a:lnTo>
                <a:lnTo>
                  <a:pt x="252983" y="60959"/>
                </a:lnTo>
                <a:lnTo>
                  <a:pt x="252983" y="59435"/>
                </a:lnTo>
                <a:lnTo>
                  <a:pt x="281939" y="59435"/>
                </a:lnTo>
                <a:lnTo>
                  <a:pt x="281939" y="56387"/>
                </a:lnTo>
                <a:lnTo>
                  <a:pt x="280415" y="54863"/>
                </a:lnTo>
                <a:lnTo>
                  <a:pt x="280415" y="51815"/>
                </a:lnTo>
                <a:lnTo>
                  <a:pt x="278891" y="48767"/>
                </a:lnTo>
                <a:lnTo>
                  <a:pt x="278891" y="47243"/>
                </a:lnTo>
                <a:lnTo>
                  <a:pt x="277367" y="47243"/>
                </a:lnTo>
                <a:lnTo>
                  <a:pt x="277367" y="45719"/>
                </a:lnTo>
                <a:lnTo>
                  <a:pt x="275843" y="42671"/>
                </a:lnTo>
                <a:lnTo>
                  <a:pt x="274319" y="42671"/>
                </a:lnTo>
                <a:lnTo>
                  <a:pt x="274319" y="41147"/>
                </a:lnTo>
                <a:lnTo>
                  <a:pt x="269747" y="38099"/>
                </a:lnTo>
                <a:lnTo>
                  <a:pt x="266699" y="35051"/>
                </a:lnTo>
                <a:lnTo>
                  <a:pt x="262127" y="33527"/>
                </a:lnTo>
                <a:lnTo>
                  <a:pt x="256031" y="30479"/>
                </a:lnTo>
                <a:lnTo>
                  <a:pt x="251459" y="27431"/>
                </a:lnTo>
                <a:lnTo>
                  <a:pt x="239267" y="24383"/>
                </a:lnTo>
                <a:lnTo>
                  <a:pt x="192023" y="13715"/>
                </a:lnTo>
                <a:lnTo>
                  <a:pt x="150875" y="7619"/>
                </a:lnTo>
                <a:lnTo>
                  <a:pt x="129539" y="6095"/>
                </a:lnTo>
                <a:lnTo>
                  <a:pt x="105155" y="3047"/>
                </a:lnTo>
                <a:lnTo>
                  <a:pt x="80771" y="1523"/>
                </a:lnTo>
                <a:lnTo>
                  <a:pt x="54863" y="1523"/>
                </a:lnTo>
                <a:lnTo>
                  <a:pt x="2743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12757" y="5722369"/>
            <a:ext cx="113982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0" marR="5080" indent="-108585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In</a:t>
            </a:r>
            <a:r>
              <a:rPr sz="1600" b="1" spc="-50" dirty="0">
                <a:latin typeface="Arial"/>
                <a:cs typeface="Arial"/>
              </a:rPr>
              <a:t>v</a:t>
            </a:r>
            <a:r>
              <a:rPr sz="1600" b="1" spc="-10" dirty="0">
                <a:latin typeface="Arial"/>
                <a:cs typeface="Arial"/>
              </a:rPr>
              <a:t>okes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e met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o</a:t>
            </a:r>
            <a:r>
              <a:rPr sz="1600" b="1" spc="-20" dirty="0">
                <a:latin typeface="Arial"/>
                <a:cs typeface="Arial"/>
              </a:rPr>
              <a:t>d</a:t>
            </a:r>
            <a:r>
              <a:rPr sz="1600" b="1" spc="-10" dirty="0">
                <a:latin typeface="Arial"/>
                <a:cs typeface="Arial"/>
              </a:rPr>
              <a:t>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79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 algn="l">
              <a:lnSpc>
                <a:spcPct val="100000"/>
              </a:lnSpc>
            </a:pPr>
            <a:r>
              <a:rPr sz="4000" dirty="0"/>
              <a:t>Mu</a:t>
            </a:r>
            <a:r>
              <a:rPr sz="4000" spc="5" dirty="0"/>
              <a:t>l</a:t>
            </a:r>
            <a:r>
              <a:rPr sz="4000" dirty="0"/>
              <a:t>ti</a:t>
            </a:r>
            <a:r>
              <a:rPr sz="4000" spc="-20" dirty="0"/>
              <a:t> </a:t>
            </a:r>
            <a:r>
              <a:rPr sz="4000" dirty="0"/>
              <a:t>D</a:t>
            </a:r>
            <a:r>
              <a:rPr sz="4000" spc="5" dirty="0"/>
              <a:t>i</a:t>
            </a:r>
            <a:r>
              <a:rPr sz="4000" dirty="0"/>
              <a:t>mens</a:t>
            </a:r>
            <a:r>
              <a:rPr sz="4000" spc="10" dirty="0"/>
              <a:t>i</a:t>
            </a:r>
            <a:r>
              <a:rPr sz="4000" dirty="0"/>
              <a:t>on</a:t>
            </a:r>
            <a:r>
              <a:rPr sz="4000" spc="5" dirty="0"/>
              <a:t>a</a:t>
            </a:r>
            <a:r>
              <a:rPr sz="4000" dirty="0"/>
              <a:t>l</a:t>
            </a:r>
            <a:r>
              <a:rPr sz="4000" spc="-240" dirty="0"/>
              <a:t> </a:t>
            </a:r>
            <a:r>
              <a:rPr sz="4000" dirty="0"/>
              <a:t>Arrays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13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2187" y="5710428"/>
            <a:ext cx="4674235" cy="533400"/>
          </a:xfrm>
          <a:custGeom>
            <a:avLst/>
            <a:gdLst/>
            <a:ahLst/>
            <a:cxnLst/>
            <a:rect l="l" t="t" r="r" b="b"/>
            <a:pathLst>
              <a:path w="4674235" h="533400">
                <a:moveTo>
                  <a:pt x="466801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28827"/>
                </a:lnTo>
                <a:lnTo>
                  <a:pt x="1523" y="531875"/>
                </a:lnTo>
                <a:lnTo>
                  <a:pt x="4571" y="533399"/>
                </a:lnTo>
                <a:lnTo>
                  <a:pt x="4668011" y="533399"/>
                </a:lnTo>
                <a:lnTo>
                  <a:pt x="4672583" y="531875"/>
                </a:lnTo>
                <a:lnTo>
                  <a:pt x="4674107" y="528827"/>
                </a:lnTo>
                <a:lnTo>
                  <a:pt x="4572" y="528827"/>
                </a:lnTo>
                <a:lnTo>
                  <a:pt x="4572" y="4571"/>
                </a:lnTo>
                <a:lnTo>
                  <a:pt x="4674107" y="4571"/>
                </a:lnTo>
                <a:lnTo>
                  <a:pt x="4672583" y="1523"/>
                </a:lnTo>
                <a:lnTo>
                  <a:pt x="4668011" y="0"/>
                </a:lnTo>
                <a:close/>
              </a:path>
              <a:path w="4674235" h="533400">
                <a:moveTo>
                  <a:pt x="4668012" y="4571"/>
                </a:moveTo>
                <a:lnTo>
                  <a:pt x="4668012" y="528827"/>
                </a:lnTo>
                <a:lnTo>
                  <a:pt x="4674107" y="528827"/>
                </a:lnTo>
                <a:lnTo>
                  <a:pt x="4674107" y="4571"/>
                </a:lnTo>
                <a:lnTo>
                  <a:pt x="466801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6759" y="5715000"/>
            <a:ext cx="4663439" cy="524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2187" y="5710428"/>
            <a:ext cx="4674235" cy="533400"/>
          </a:xfrm>
          <a:custGeom>
            <a:avLst/>
            <a:gdLst/>
            <a:ahLst/>
            <a:cxnLst/>
            <a:rect l="l" t="t" r="r" b="b"/>
            <a:pathLst>
              <a:path w="4674235" h="533400">
                <a:moveTo>
                  <a:pt x="466801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28827"/>
                </a:lnTo>
                <a:lnTo>
                  <a:pt x="1523" y="531875"/>
                </a:lnTo>
                <a:lnTo>
                  <a:pt x="4571" y="533399"/>
                </a:lnTo>
                <a:lnTo>
                  <a:pt x="4668011" y="533399"/>
                </a:lnTo>
                <a:lnTo>
                  <a:pt x="4672583" y="531875"/>
                </a:lnTo>
                <a:lnTo>
                  <a:pt x="4674107" y="528827"/>
                </a:lnTo>
                <a:lnTo>
                  <a:pt x="10667" y="528827"/>
                </a:lnTo>
                <a:lnTo>
                  <a:pt x="4571" y="524255"/>
                </a:lnTo>
                <a:lnTo>
                  <a:pt x="10667" y="52425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4674107" y="4571"/>
                </a:lnTo>
                <a:lnTo>
                  <a:pt x="4672583" y="1523"/>
                </a:lnTo>
                <a:lnTo>
                  <a:pt x="4668011" y="0"/>
                </a:lnTo>
                <a:close/>
              </a:path>
              <a:path w="4674235" h="533400">
                <a:moveTo>
                  <a:pt x="10667" y="524255"/>
                </a:moveTo>
                <a:lnTo>
                  <a:pt x="4571" y="524255"/>
                </a:lnTo>
                <a:lnTo>
                  <a:pt x="10667" y="528827"/>
                </a:lnTo>
                <a:lnTo>
                  <a:pt x="10667" y="524255"/>
                </a:lnTo>
                <a:close/>
              </a:path>
              <a:path w="4674235" h="533400">
                <a:moveTo>
                  <a:pt x="4663439" y="524255"/>
                </a:moveTo>
                <a:lnTo>
                  <a:pt x="10667" y="524255"/>
                </a:lnTo>
                <a:lnTo>
                  <a:pt x="10667" y="528827"/>
                </a:lnTo>
                <a:lnTo>
                  <a:pt x="4663439" y="528827"/>
                </a:lnTo>
                <a:lnTo>
                  <a:pt x="4663439" y="524255"/>
                </a:lnTo>
                <a:close/>
              </a:path>
              <a:path w="4674235" h="533400">
                <a:moveTo>
                  <a:pt x="4663439" y="4571"/>
                </a:moveTo>
                <a:lnTo>
                  <a:pt x="4663439" y="528827"/>
                </a:lnTo>
                <a:lnTo>
                  <a:pt x="4668011" y="524255"/>
                </a:lnTo>
                <a:lnTo>
                  <a:pt x="4674107" y="524255"/>
                </a:lnTo>
                <a:lnTo>
                  <a:pt x="4674107" y="10667"/>
                </a:lnTo>
                <a:lnTo>
                  <a:pt x="4668011" y="10667"/>
                </a:lnTo>
                <a:lnTo>
                  <a:pt x="4663439" y="4571"/>
                </a:lnTo>
                <a:close/>
              </a:path>
              <a:path w="4674235" h="533400">
                <a:moveTo>
                  <a:pt x="4674107" y="524255"/>
                </a:moveTo>
                <a:lnTo>
                  <a:pt x="4668011" y="524255"/>
                </a:lnTo>
                <a:lnTo>
                  <a:pt x="4663439" y="528827"/>
                </a:lnTo>
                <a:lnTo>
                  <a:pt x="4674107" y="528827"/>
                </a:lnTo>
                <a:lnTo>
                  <a:pt x="4674107" y="524255"/>
                </a:lnTo>
                <a:close/>
              </a:path>
              <a:path w="4674235" h="53340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4674235" h="533400">
                <a:moveTo>
                  <a:pt x="466343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4663439" y="10667"/>
                </a:lnTo>
                <a:lnTo>
                  <a:pt x="4663439" y="4571"/>
                </a:lnTo>
                <a:close/>
              </a:path>
              <a:path w="4674235" h="533400">
                <a:moveTo>
                  <a:pt x="4674107" y="4571"/>
                </a:moveTo>
                <a:lnTo>
                  <a:pt x="4663439" y="4571"/>
                </a:lnTo>
                <a:lnTo>
                  <a:pt x="4668011" y="10667"/>
                </a:lnTo>
                <a:lnTo>
                  <a:pt x="4674107" y="10667"/>
                </a:lnTo>
                <a:lnTo>
                  <a:pt x="467410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9780" y="2168753"/>
            <a:ext cx="7631430" cy="4101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at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multi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nsi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nal 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25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s?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latin typeface="Arial"/>
                <a:cs typeface="Arial"/>
              </a:rPr>
              <a:t>Mu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Arra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a</a:t>
            </a:r>
            <a:r>
              <a:rPr sz="1800" b="1" i="1" spc="-10" dirty="0">
                <a:latin typeface="Arial"/>
                <a:cs typeface="Arial"/>
              </a:rPr>
              <a:t>r</a:t>
            </a:r>
            <a:r>
              <a:rPr sz="1800" b="1" i="1" dirty="0">
                <a:latin typeface="Arial"/>
                <a:cs typeface="Arial"/>
              </a:rPr>
              <a:t>r</a:t>
            </a:r>
            <a:r>
              <a:rPr sz="1800" b="1" i="1" spc="-10" dirty="0">
                <a:latin typeface="Arial"/>
                <a:cs typeface="Arial"/>
              </a:rPr>
              <a:t>a</a:t>
            </a:r>
            <a:r>
              <a:rPr sz="1800" b="1" i="1" dirty="0">
                <a:latin typeface="Arial"/>
                <a:cs typeface="Arial"/>
              </a:rPr>
              <a:t>y</a:t>
            </a:r>
            <a:r>
              <a:rPr sz="1800" b="1" i="1" spc="1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of</a:t>
            </a:r>
            <a:r>
              <a:rPr sz="1800" b="1" i="1" spc="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a</a:t>
            </a:r>
            <a:r>
              <a:rPr sz="1800" b="1" i="1" spc="-10" dirty="0">
                <a:latin typeface="Arial"/>
                <a:cs typeface="Arial"/>
              </a:rPr>
              <a:t>r</a:t>
            </a:r>
            <a:r>
              <a:rPr sz="1800" b="1" i="1" dirty="0">
                <a:latin typeface="Arial"/>
                <a:cs typeface="Arial"/>
              </a:rPr>
              <a:t>r</a:t>
            </a:r>
            <a:r>
              <a:rPr sz="1800" b="1" i="1" spc="-10" dirty="0">
                <a:latin typeface="Arial"/>
                <a:cs typeface="Arial"/>
              </a:rPr>
              <a:t>a</a:t>
            </a:r>
            <a:r>
              <a:rPr sz="1800" b="1" i="1" dirty="0">
                <a:latin typeface="Arial"/>
                <a:cs typeface="Arial"/>
              </a:rPr>
              <a:t>y</a:t>
            </a:r>
            <a:r>
              <a:rPr sz="1800" b="1" i="1" spc="-1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.</a:t>
            </a: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y can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termed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 a p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sic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co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um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ch row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ex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0 to its 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im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d.</a:t>
            </a:r>
          </a:p>
          <a:p>
            <a:pPr marL="469900">
              <a:lnSpc>
                <a:spcPct val="100000"/>
              </a:lnSpc>
              <a:spcBef>
                <a:spcPts val="1195"/>
              </a:spcBef>
            </a:pP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nta</a:t>
            </a:r>
            <a:r>
              <a:rPr sz="1800" b="1" spc="-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:</a:t>
            </a:r>
          </a:p>
          <a:p>
            <a:pPr marL="927100">
              <a:lnSpc>
                <a:spcPct val="100000"/>
              </a:lnSpc>
              <a:spcBef>
                <a:spcPts val="1210"/>
              </a:spcBef>
              <a:tabLst>
                <a:tab pos="1484630" algn="l"/>
              </a:tabLst>
            </a:pP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800" spc="-25" dirty="0">
                <a:solidFill>
                  <a:srgbClr val="00B050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pe	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arr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800" spc="-25" dirty="0">
                <a:solidFill>
                  <a:srgbClr val="002060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-n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me</a:t>
            </a:r>
            <a:r>
              <a:rPr sz="1800" spc="3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ew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800" spc="-25" dirty="0">
                <a:solidFill>
                  <a:srgbClr val="00B050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[r</a:t>
            </a:r>
            <a:r>
              <a:rPr sz="1800" spc="10" dirty="0">
                <a:latin typeface="Arial"/>
                <a:cs typeface="Arial"/>
              </a:rPr>
              <a:t>o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s]</a:t>
            </a:r>
            <a:r>
              <a:rPr sz="1800" spc="5" dirty="0">
                <a:latin typeface="Arial"/>
                <a:cs typeface="Arial"/>
              </a:rPr>
              <a:t>[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s];</a:t>
            </a:r>
          </a:p>
          <a:p>
            <a:pPr marL="469900">
              <a:lnSpc>
                <a:spcPct val="100000"/>
              </a:lnSpc>
              <a:spcBef>
                <a:spcPts val="1195"/>
              </a:spcBef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:</a:t>
            </a: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mark</a:t>
            </a:r>
            <a:r>
              <a:rPr sz="1800" spc="-5" dirty="0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[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][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] 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 err="1" smtClean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800" spc="-10" dirty="0" err="1" smtClean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1800" dirty="0" err="1" smtClean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800" dirty="0" smtClean="0">
                <a:latin typeface="Arial"/>
                <a:cs typeface="Arial"/>
              </a:rPr>
              <a:t>[</a:t>
            </a:r>
            <a:r>
              <a:rPr lang="en-US" sz="1800" dirty="0" smtClean="0">
                <a:latin typeface="Arial"/>
                <a:cs typeface="Arial"/>
              </a:rPr>
              <a:t>3</a:t>
            </a:r>
            <a:r>
              <a:rPr sz="1800" dirty="0" smtClean="0">
                <a:latin typeface="Arial"/>
                <a:cs typeface="Arial"/>
              </a:rPr>
              <a:t>]</a:t>
            </a:r>
            <a:r>
              <a:rPr sz="1800" spc="5" dirty="0" smtClean="0">
                <a:latin typeface="Arial"/>
                <a:cs typeface="Arial"/>
              </a:rPr>
              <a:t>[</a:t>
            </a:r>
            <a:r>
              <a:rPr lang="en-US" sz="1800" dirty="0" smtClean="0">
                <a:latin typeface="Arial"/>
                <a:cs typeface="Arial"/>
              </a:rPr>
              <a:t>4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];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//</a:t>
            </a:r>
            <a:r>
              <a:rPr sz="1800" spc="-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3 ro</a:t>
            </a:r>
            <a:r>
              <a:rPr sz="1800" spc="-45" dirty="0">
                <a:solidFill>
                  <a:srgbClr val="00B050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1800" spc="3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d</a:t>
            </a:r>
            <a:r>
              <a:rPr sz="1800" spc="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4 c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mns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49860" marR="3662679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35" dirty="0">
                <a:latin typeface="Arial"/>
                <a:cs typeface="Arial"/>
              </a:rPr>
              <a:t>w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dime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sio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al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ar</a:t>
            </a:r>
            <a:r>
              <a:rPr sz="1400" b="1" spc="10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ay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sim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lar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matr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x representa</a:t>
            </a:r>
            <a:r>
              <a:rPr sz="1400" b="1" spc="-15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picted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h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re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62600" y="5440679"/>
            <a:ext cx="2468879" cy="13411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56376" y="5440679"/>
            <a:ext cx="1975103" cy="3352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56376" y="6111240"/>
            <a:ext cx="1975103" cy="3352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62600" y="5440679"/>
            <a:ext cx="2468879" cy="13411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6376" y="5440679"/>
            <a:ext cx="1975103" cy="3352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56376" y="6111240"/>
            <a:ext cx="1975103" cy="3352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557392" y="5435472"/>
          <a:ext cx="2468875" cy="13411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3775"/>
                <a:gridCol w="493775"/>
                <a:gridCol w="493775"/>
                <a:gridCol w="493775"/>
                <a:gridCol w="493775"/>
              </a:tblGrid>
              <a:tr h="335279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937">
                      <a:solidFill>
                        <a:srgbClr val="F69240"/>
                      </a:solidFill>
                      <a:prstDash val="solid"/>
                    </a:lnL>
                    <a:lnR w="11937">
                      <a:solidFill>
                        <a:srgbClr val="F69240"/>
                      </a:solidFill>
                      <a:prstDash val="solid"/>
                    </a:lnR>
                    <a:lnT w="11937">
                      <a:solidFill>
                        <a:srgbClr val="F69240"/>
                      </a:solidFill>
                      <a:prstDash val="solid"/>
                    </a:lnT>
                    <a:lnB w="11937">
                      <a:solidFill>
                        <a:srgbClr val="F6924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937">
                      <a:solidFill>
                        <a:srgbClr val="F69240"/>
                      </a:solidFill>
                      <a:prstDash val="solid"/>
                    </a:lnL>
                    <a:lnR w="11937">
                      <a:solidFill>
                        <a:srgbClr val="F69240"/>
                      </a:solidFill>
                      <a:prstDash val="solid"/>
                    </a:lnR>
                    <a:lnT w="11937">
                      <a:solidFill>
                        <a:srgbClr val="F69240"/>
                      </a:solidFill>
                      <a:prstDash val="solid"/>
                    </a:lnT>
                    <a:lnB w="11937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937">
                      <a:solidFill>
                        <a:srgbClr val="F69240"/>
                      </a:solidFill>
                      <a:prstDash val="solid"/>
                    </a:lnL>
                    <a:lnR w="11937">
                      <a:solidFill>
                        <a:srgbClr val="F69240"/>
                      </a:solidFill>
                      <a:prstDash val="solid"/>
                    </a:lnR>
                    <a:lnT w="11937">
                      <a:solidFill>
                        <a:srgbClr val="F69240"/>
                      </a:solidFill>
                      <a:prstDash val="solid"/>
                    </a:lnT>
                    <a:lnB w="11937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937">
                      <a:solidFill>
                        <a:srgbClr val="F69240"/>
                      </a:solidFill>
                      <a:prstDash val="solid"/>
                    </a:lnL>
                    <a:lnR w="11937">
                      <a:solidFill>
                        <a:srgbClr val="F69240"/>
                      </a:solidFill>
                      <a:prstDash val="solid"/>
                    </a:lnR>
                    <a:lnT w="11937">
                      <a:solidFill>
                        <a:srgbClr val="F69240"/>
                      </a:solidFill>
                      <a:prstDash val="solid"/>
                    </a:lnT>
                    <a:lnB w="11937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937">
                      <a:solidFill>
                        <a:srgbClr val="F69240"/>
                      </a:solidFill>
                      <a:prstDash val="solid"/>
                    </a:lnL>
                    <a:lnR w="11937">
                      <a:solidFill>
                        <a:srgbClr val="F69240"/>
                      </a:solidFill>
                      <a:prstDash val="solid"/>
                    </a:lnR>
                    <a:lnT w="11937">
                      <a:solidFill>
                        <a:srgbClr val="F69240"/>
                      </a:solidFill>
                      <a:prstDash val="solid"/>
                    </a:lnT>
                    <a:lnB w="11937">
                      <a:solidFill>
                        <a:srgbClr val="F6924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937">
                      <a:solidFill>
                        <a:srgbClr val="F69240"/>
                      </a:solidFill>
                      <a:prstDash val="solid"/>
                    </a:lnL>
                    <a:lnR w="11937">
                      <a:solidFill>
                        <a:srgbClr val="F69240"/>
                      </a:solidFill>
                      <a:prstDash val="solid"/>
                    </a:lnR>
                    <a:lnT w="11937">
                      <a:solidFill>
                        <a:srgbClr val="F69240"/>
                      </a:solidFill>
                      <a:prstDash val="solid"/>
                    </a:lnT>
                    <a:lnB w="11937">
                      <a:solidFill>
                        <a:srgbClr val="F6924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937">
                      <a:solidFill>
                        <a:srgbClr val="F69240"/>
                      </a:solidFill>
                      <a:prstDash val="solid"/>
                    </a:lnL>
                    <a:lnR w="11937">
                      <a:solidFill>
                        <a:srgbClr val="F69240"/>
                      </a:solidFill>
                      <a:prstDash val="solid"/>
                    </a:lnR>
                    <a:lnT w="11937">
                      <a:solidFill>
                        <a:srgbClr val="F69240"/>
                      </a:solidFill>
                      <a:prstDash val="solid"/>
                    </a:lnT>
                    <a:lnB w="11937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937">
                      <a:solidFill>
                        <a:srgbClr val="F69240"/>
                      </a:solidFill>
                      <a:prstDash val="solid"/>
                    </a:lnL>
                    <a:lnR w="11937">
                      <a:solidFill>
                        <a:srgbClr val="F69240"/>
                      </a:solidFill>
                      <a:prstDash val="solid"/>
                    </a:lnR>
                    <a:lnT w="11937">
                      <a:solidFill>
                        <a:srgbClr val="F69240"/>
                      </a:solidFill>
                      <a:prstDash val="solid"/>
                    </a:lnT>
                    <a:lnB w="11937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937">
                      <a:solidFill>
                        <a:srgbClr val="F69240"/>
                      </a:solidFill>
                      <a:prstDash val="solid"/>
                    </a:lnL>
                    <a:lnR w="11937">
                      <a:solidFill>
                        <a:srgbClr val="F69240"/>
                      </a:solidFill>
                      <a:prstDash val="solid"/>
                    </a:lnR>
                    <a:lnT w="11937">
                      <a:solidFill>
                        <a:srgbClr val="F69240"/>
                      </a:solidFill>
                      <a:prstDash val="solid"/>
                    </a:lnT>
                    <a:lnB w="11937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937">
                      <a:solidFill>
                        <a:srgbClr val="F69240"/>
                      </a:solidFill>
                      <a:prstDash val="solid"/>
                    </a:lnL>
                    <a:lnR w="11937">
                      <a:solidFill>
                        <a:srgbClr val="F69240"/>
                      </a:solidFill>
                      <a:prstDash val="solid"/>
                    </a:lnR>
                    <a:lnT w="11937">
                      <a:solidFill>
                        <a:srgbClr val="F69240"/>
                      </a:solidFill>
                      <a:prstDash val="solid"/>
                    </a:lnT>
                    <a:lnB w="11937">
                      <a:solidFill>
                        <a:srgbClr val="F6924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937">
                      <a:solidFill>
                        <a:srgbClr val="F69240"/>
                      </a:solidFill>
                      <a:prstDash val="solid"/>
                    </a:lnL>
                    <a:lnR w="11937">
                      <a:solidFill>
                        <a:srgbClr val="F69240"/>
                      </a:solidFill>
                      <a:prstDash val="solid"/>
                    </a:lnR>
                    <a:lnT w="11937">
                      <a:solidFill>
                        <a:srgbClr val="F69240"/>
                      </a:solidFill>
                      <a:prstDash val="solid"/>
                    </a:lnT>
                    <a:lnB w="11937">
                      <a:solidFill>
                        <a:srgbClr val="F6924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937">
                      <a:solidFill>
                        <a:srgbClr val="F69240"/>
                      </a:solidFill>
                      <a:prstDash val="solid"/>
                    </a:lnL>
                    <a:lnR w="11937">
                      <a:solidFill>
                        <a:srgbClr val="F69240"/>
                      </a:solidFill>
                      <a:prstDash val="solid"/>
                    </a:lnR>
                    <a:lnT w="11937">
                      <a:solidFill>
                        <a:srgbClr val="F69240"/>
                      </a:solidFill>
                      <a:prstDash val="solid"/>
                    </a:lnT>
                    <a:lnB w="11937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937">
                      <a:solidFill>
                        <a:srgbClr val="F69240"/>
                      </a:solidFill>
                      <a:prstDash val="solid"/>
                    </a:lnL>
                    <a:lnR w="11937">
                      <a:solidFill>
                        <a:srgbClr val="F69240"/>
                      </a:solidFill>
                      <a:prstDash val="solid"/>
                    </a:lnR>
                    <a:lnT w="11937">
                      <a:solidFill>
                        <a:srgbClr val="F69240"/>
                      </a:solidFill>
                      <a:prstDash val="solid"/>
                    </a:lnT>
                    <a:lnB w="11937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937">
                      <a:solidFill>
                        <a:srgbClr val="F69240"/>
                      </a:solidFill>
                      <a:prstDash val="solid"/>
                    </a:lnL>
                    <a:lnR w="11937">
                      <a:solidFill>
                        <a:srgbClr val="F69240"/>
                      </a:solidFill>
                      <a:prstDash val="solid"/>
                    </a:lnR>
                    <a:lnT w="11937">
                      <a:solidFill>
                        <a:srgbClr val="F69240"/>
                      </a:solidFill>
                      <a:prstDash val="solid"/>
                    </a:lnT>
                    <a:lnB w="11937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937">
                      <a:solidFill>
                        <a:srgbClr val="F69240"/>
                      </a:solidFill>
                      <a:prstDash val="solid"/>
                    </a:lnL>
                    <a:lnR w="11937">
                      <a:solidFill>
                        <a:srgbClr val="F69240"/>
                      </a:solidFill>
                      <a:prstDash val="solid"/>
                    </a:lnR>
                    <a:lnT w="11937">
                      <a:solidFill>
                        <a:srgbClr val="F69240"/>
                      </a:solidFill>
                      <a:prstDash val="solid"/>
                    </a:lnT>
                    <a:lnB w="11937">
                      <a:solidFill>
                        <a:srgbClr val="F6924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937">
                      <a:solidFill>
                        <a:srgbClr val="F69240"/>
                      </a:solidFill>
                      <a:prstDash val="solid"/>
                    </a:lnL>
                    <a:lnR w="11937">
                      <a:solidFill>
                        <a:srgbClr val="F69240"/>
                      </a:solidFill>
                      <a:prstDash val="solid"/>
                    </a:lnR>
                    <a:lnT w="11937">
                      <a:solidFill>
                        <a:srgbClr val="F69240"/>
                      </a:solidFill>
                      <a:prstDash val="solid"/>
                    </a:lnT>
                    <a:lnB w="11937">
                      <a:solidFill>
                        <a:srgbClr val="F6924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937">
                      <a:solidFill>
                        <a:srgbClr val="F69240"/>
                      </a:solidFill>
                      <a:prstDash val="solid"/>
                    </a:lnL>
                    <a:lnR w="11937">
                      <a:solidFill>
                        <a:srgbClr val="F69240"/>
                      </a:solidFill>
                      <a:prstDash val="solid"/>
                    </a:lnR>
                    <a:lnT w="11937">
                      <a:solidFill>
                        <a:srgbClr val="F69240"/>
                      </a:solidFill>
                      <a:prstDash val="solid"/>
                    </a:lnT>
                    <a:lnB w="11937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937">
                      <a:solidFill>
                        <a:srgbClr val="F69240"/>
                      </a:solidFill>
                      <a:prstDash val="solid"/>
                    </a:lnL>
                    <a:lnR w="11937">
                      <a:solidFill>
                        <a:srgbClr val="F69240"/>
                      </a:solidFill>
                      <a:prstDash val="solid"/>
                    </a:lnR>
                    <a:lnT w="11937">
                      <a:solidFill>
                        <a:srgbClr val="F69240"/>
                      </a:solidFill>
                      <a:prstDash val="solid"/>
                    </a:lnT>
                    <a:lnB w="11937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937">
                      <a:solidFill>
                        <a:srgbClr val="F69240"/>
                      </a:solidFill>
                      <a:prstDash val="solid"/>
                    </a:lnL>
                    <a:lnR w="11937">
                      <a:solidFill>
                        <a:srgbClr val="F69240"/>
                      </a:solidFill>
                      <a:prstDash val="solid"/>
                    </a:lnR>
                    <a:lnT w="11937">
                      <a:solidFill>
                        <a:srgbClr val="F69240"/>
                      </a:solidFill>
                      <a:prstDash val="solid"/>
                    </a:lnT>
                    <a:lnB w="11937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937">
                      <a:solidFill>
                        <a:srgbClr val="F69240"/>
                      </a:solidFill>
                      <a:prstDash val="solid"/>
                    </a:lnL>
                    <a:lnR w="11937">
                      <a:solidFill>
                        <a:srgbClr val="F69240"/>
                      </a:solidFill>
                      <a:prstDash val="solid"/>
                    </a:lnR>
                    <a:lnT w="11937">
                      <a:solidFill>
                        <a:srgbClr val="F69240"/>
                      </a:solidFill>
                      <a:prstDash val="solid"/>
                    </a:lnT>
                    <a:lnB w="11937">
                      <a:solidFill>
                        <a:srgbClr val="F6924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609600"/>
            <a:ext cx="8534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latin typeface="+mj-lt"/>
                <a:cs typeface="Arial"/>
              </a:rPr>
              <a:t>Ad</a:t>
            </a:r>
            <a:r>
              <a:rPr sz="4000" spc="-10" dirty="0">
                <a:latin typeface="+mj-lt"/>
                <a:cs typeface="Arial"/>
              </a:rPr>
              <a:t>v</a:t>
            </a:r>
            <a:r>
              <a:rPr sz="4000" spc="-20" dirty="0">
                <a:latin typeface="+mj-lt"/>
                <a:cs typeface="Arial"/>
              </a:rPr>
              <a:t>a</a:t>
            </a:r>
            <a:r>
              <a:rPr sz="4000" spc="-10" dirty="0">
                <a:latin typeface="+mj-lt"/>
                <a:cs typeface="Arial"/>
              </a:rPr>
              <a:t>nt</a:t>
            </a:r>
            <a:r>
              <a:rPr sz="4000" spc="-15" dirty="0">
                <a:latin typeface="+mj-lt"/>
                <a:cs typeface="Arial"/>
              </a:rPr>
              <a:t>a</a:t>
            </a:r>
            <a:r>
              <a:rPr sz="4000" spc="-20" dirty="0">
                <a:latin typeface="+mj-lt"/>
                <a:cs typeface="Arial"/>
              </a:rPr>
              <a:t>g</a:t>
            </a:r>
            <a:r>
              <a:rPr sz="4000" spc="-10" dirty="0">
                <a:latin typeface="+mj-lt"/>
                <a:cs typeface="Arial"/>
              </a:rPr>
              <a:t>e</a:t>
            </a:r>
            <a:r>
              <a:rPr sz="4000" spc="-15" dirty="0">
                <a:latin typeface="+mj-lt"/>
                <a:cs typeface="Arial"/>
              </a:rPr>
              <a:t>s</a:t>
            </a:r>
            <a:r>
              <a:rPr sz="4000" spc="-5" dirty="0">
                <a:latin typeface="+mj-lt"/>
                <a:cs typeface="Arial"/>
              </a:rPr>
              <a:t> </a:t>
            </a:r>
            <a:r>
              <a:rPr sz="4000" spc="-20" dirty="0">
                <a:latin typeface="+mj-lt"/>
                <a:cs typeface="Arial"/>
              </a:rPr>
              <a:t>a</a:t>
            </a:r>
            <a:r>
              <a:rPr sz="4000" spc="-15" dirty="0">
                <a:latin typeface="+mj-lt"/>
                <a:cs typeface="Arial"/>
              </a:rPr>
              <a:t>n</a:t>
            </a:r>
            <a:r>
              <a:rPr sz="4000" spc="-20" dirty="0">
                <a:latin typeface="+mj-lt"/>
                <a:cs typeface="Arial"/>
              </a:rPr>
              <a:t>d</a:t>
            </a:r>
            <a:r>
              <a:rPr sz="4000" spc="5" dirty="0">
                <a:latin typeface="+mj-lt"/>
                <a:cs typeface="Arial"/>
              </a:rPr>
              <a:t> </a:t>
            </a:r>
            <a:r>
              <a:rPr sz="4000" spc="-15" dirty="0">
                <a:latin typeface="+mj-lt"/>
                <a:cs typeface="Arial"/>
              </a:rPr>
              <a:t>Di</a:t>
            </a:r>
            <a:r>
              <a:rPr sz="4000" spc="-10" dirty="0">
                <a:latin typeface="+mj-lt"/>
                <a:cs typeface="Arial"/>
              </a:rPr>
              <a:t>s</a:t>
            </a:r>
            <a:r>
              <a:rPr sz="4000" spc="-20" dirty="0">
                <a:latin typeface="+mj-lt"/>
                <a:cs typeface="Arial"/>
              </a:rPr>
              <a:t>a</a:t>
            </a:r>
            <a:r>
              <a:rPr sz="4000" spc="-10" dirty="0">
                <a:latin typeface="+mj-lt"/>
                <a:cs typeface="Arial"/>
              </a:rPr>
              <a:t>dv</a:t>
            </a:r>
            <a:r>
              <a:rPr sz="4000" spc="-20" dirty="0">
                <a:latin typeface="+mj-lt"/>
                <a:cs typeface="Arial"/>
              </a:rPr>
              <a:t>a</a:t>
            </a:r>
            <a:r>
              <a:rPr sz="4000" spc="-10" dirty="0">
                <a:latin typeface="+mj-lt"/>
                <a:cs typeface="Arial"/>
              </a:rPr>
              <a:t>nt</a:t>
            </a:r>
            <a:r>
              <a:rPr sz="4000" spc="-15" dirty="0">
                <a:latin typeface="+mj-lt"/>
                <a:cs typeface="Arial"/>
              </a:rPr>
              <a:t>a</a:t>
            </a:r>
            <a:r>
              <a:rPr sz="4000" spc="-20" dirty="0">
                <a:latin typeface="+mj-lt"/>
                <a:cs typeface="Arial"/>
              </a:rPr>
              <a:t>g</a:t>
            </a:r>
            <a:r>
              <a:rPr sz="4000" spc="-10" dirty="0">
                <a:latin typeface="+mj-lt"/>
                <a:cs typeface="Arial"/>
              </a:rPr>
              <a:t>e</a:t>
            </a:r>
            <a:r>
              <a:rPr sz="4000" spc="-15" dirty="0">
                <a:latin typeface="+mj-lt"/>
                <a:cs typeface="Arial"/>
              </a:rPr>
              <a:t>s</a:t>
            </a:r>
            <a:r>
              <a:rPr sz="4000" spc="15" dirty="0">
                <a:latin typeface="+mj-lt"/>
                <a:cs typeface="Arial"/>
              </a:rPr>
              <a:t> </a:t>
            </a:r>
            <a:r>
              <a:rPr sz="4000" spc="-15" dirty="0">
                <a:latin typeface="+mj-lt"/>
                <a:cs typeface="Arial"/>
              </a:rPr>
              <a:t>of</a:t>
            </a:r>
            <a:r>
              <a:rPr sz="4000" spc="-160" dirty="0">
                <a:latin typeface="+mj-lt"/>
                <a:cs typeface="Arial"/>
              </a:rPr>
              <a:t> </a:t>
            </a:r>
            <a:r>
              <a:rPr sz="4000" spc="-15" dirty="0">
                <a:latin typeface="+mj-lt"/>
                <a:cs typeface="Arial"/>
              </a:rPr>
              <a:t>Arr</a:t>
            </a:r>
            <a:r>
              <a:rPr sz="4000" spc="-10" dirty="0">
                <a:latin typeface="+mj-lt"/>
                <a:cs typeface="Arial"/>
              </a:rPr>
              <a:t>ay</a:t>
            </a:r>
            <a:r>
              <a:rPr sz="4000" spc="-15" dirty="0">
                <a:latin typeface="+mj-lt"/>
                <a:cs typeface="Arial"/>
              </a:rPr>
              <a:t>s</a:t>
            </a:r>
            <a:endParaRPr sz="4000" dirty="0">
              <a:latin typeface="+mj-lt"/>
              <a:cs typeface="Arial"/>
            </a:endParaRPr>
          </a:p>
        </p:txBody>
      </p:sp>
      <p:sp>
        <p:nvSpPr>
          <p:cNvPr id="3" name="object 3" hidden="1"/>
          <p:cNvSpPr/>
          <p:nvPr/>
        </p:nvSpPr>
        <p:spPr>
          <a:xfrm>
            <a:off x="757427" y="2093976"/>
            <a:ext cx="8621395" cy="1792605"/>
          </a:xfrm>
          <a:custGeom>
            <a:avLst/>
            <a:gdLst/>
            <a:ahLst/>
            <a:cxnLst/>
            <a:rect l="l" t="t" r="r" b="b"/>
            <a:pathLst>
              <a:path w="8621395" h="1792604">
                <a:moveTo>
                  <a:pt x="8615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792223"/>
                </a:lnTo>
                <a:lnTo>
                  <a:pt x="4572" y="1792223"/>
                </a:lnTo>
                <a:lnTo>
                  <a:pt x="4572" y="4571"/>
                </a:lnTo>
                <a:lnTo>
                  <a:pt x="8621267" y="4571"/>
                </a:lnTo>
                <a:lnTo>
                  <a:pt x="8619743" y="1523"/>
                </a:lnTo>
                <a:lnTo>
                  <a:pt x="8615171" y="0"/>
                </a:lnTo>
                <a:close/>
              </a:path>
              <a:path w="8621395" h="1792604">
                <a:moveTo>
                  <a:pt x="8615172" y="4571"/>
                </a:moveTo>
                <a:lnTo>
                  <a:pt x="8615172" y="1792223"/>
                </a:lnTo>
                <a:lnTo>
                  <a:pt x="8621267" y="1792223"/>
                </a:lnTo>
                <a:lnTo>
                  <a:pt x="8621267" y="4571"/>
                </a:lnTo>
                <a:lnTo>
                  <a:pt x="8615172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762000" y="2098548"/>
            <a:ext cx="8610599" cy="1787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 hidden="1"/>
          <p:cNvSpPr/>
          <p:nvPr/>
        </p:nvSpPr>
        <p:spPr>
          <a:xfrm>
            <a:off x="757427" y="2093976"/>
            <a:ext cx="8621395" cy="1792605"/>
          </a:xfrm>
          <a:custGeom>
            <a:avLst/>
            <a:gdLst/>
            <a:ahLst/>
            <a:cxnLst/>
            <a:rect l="l" t="t" r="r" b="b"/>
            <a:pathLst>
              <a:path w="8621395" h="1792604">
                <a:moveTo>
                  <a:pt x="8615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792223"/>
                </a:lnTo>
                <a:lnTo>
                  <a:pt x="10667" y="1792223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8621267" y="4571"/>
                </a:lnTo>
                <a:lnTo>
                  <a:pt x="8619743" y="1523"/>
                </a:lnTo>
                <a:lnTo>
                  <a:pt x="8615171" y="0"/>
                </a:lnTo>
                <a:close/>
              </a:path>
              <a:path w="8621395" h="1792604">
                <a:moveTo>
                  <a:pt x="8610599" y="4571"/>
                </a:moveTo>
                <a:lnTo>
                  <a:pt x="8610599" y="1792223"/>
                </a:lnTo>
                <a:lnTo>
                  <a:pt x="8621267" y="1792223"/>
                </a:lnTo>
                <a:lnTo>
                  <a:pt x="8621267" y="9143"/>
                </a:lnTo>
                <a:lnTo>
                  <a:pt x="8615171" y="9143"/>
                </a:lnTo>
                <a:lnTo>
                  <a:pt x="8610599" y="4571"/>
                </a:lnTo>
                <a:close/>
              </a:path>
              <a:path w="8621395" h="1792604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8621395" h="1792604">
                <a:moveTo>
                  <a:pt x="86105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8610599" y="9143"/>
                </a:lnTo>
                <a:lnTo>
                  <a:pt x="8610599" y="4571"/>
                </a:lnTo>
                <a:close/>
              </a:path>
              <a:path w="8621395" h="1792604">
                <a:moveTo>
                  <a:pt x="8621267" y="4571"/>
                </a:moveTo>
                <a:lnTo>
                  <a:pt x="8610599" y="4571"/>
                </a:lnTo>
                <a:lnTo>
                  <a:pt x="8615171" y="9143"/>
                </a:lnTo>
                <a:lnTo>
                  <a:pt x="8621267" y="9143"/>
                </a:lnTo>
                <a:lnTo>
                  <a:pt x="8621267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hidden="1"/>
          <p:cNvSpPr/>
          <p:nvPr/>
        </p:nvSpPr>
        <p:spPr>
          <a:xfrm>
            <a:off x="757427" y="4719828"/>
            <a:ext cx="8621395" cy="1671955"/>
          </a:xfrm>
          <a:custGeom>
            <a:avLst/>
            <a:gdLst/>
            <a:ahLst/>
            <a:cxnLst/>
            <a:rect l="l" t="t" r="r" b="b"/>
            <a:pathLst>
              <a:path w="8621395" h="1671954">
                <a:moveTo>
                  <a:pt x="8615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667255"/>
                </a:lnTo>
                <a:lnTo>
                  <a:pt x="1523" y="1670303"/>
                </a:lnTo>
                <a:lnTo>
                  <a:pt x="4571" y="1671827"/>
                </a:lnTo>
                <a:lnTo>
                  <a:pt x="8615171" y="1671827"/>
                </a:lnTo>
                <a:lnTo>
                  <a:pt x="8619743" y="1670303"/>
                </a:lnTo>
                <a:lnTo>
                  <a:pt x="8621267" y="1667255"/>
                </a:lnTo>
                <a:lnTo>
                  <a:pt x="4572" y="1667255"/>
                </a:lnTo>
                <a:lnTo>
                  <a:pt x="4572" y="4571"/>
                </a:lnTo>
                <a:lnTo>
                  <a:pt x="8621267" y="4571"/>
                </a:lnTo>
                <a:lnTo>
                  <a:pt x="8619743" y="1523"/>
                </a:lnTo>
                <a:lnTo>
                  <a:pt x="8615171" y="0"/>
                </a:lnTo>
                <a:close/>
              </a:path>
              <a:path w="8621395" h="1671954">
                <a:moveTo>
                  <a:pt x="8615172" y="4571"/>
                </a:moveTo>
                <a:lnTo>
                  <a:pt x="8615172" y="1667255"/>
                </a:lnTo>
                <a:lnTo>
                  <a:pt x="8621267" y="1667255"/>
                </a:lnTo>
                <a:lnTo>
                  <a:pt x="8621267" y="4571"/>
                </a:lnTo>
                <a:lnTo>
                  <a:pt x="86151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 hidden="1"/>
          <p:cNvSpPr/>
          <p:nvPr/>
        </p:nvSpPr>
        <p:spPr>
          <a:xfrm>
            <a:off x="762000" y="4724400"/>
            <a:ext cx="8610599" cy="16626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 hidden="1"/>
          <p:cNvSpPr/>
          <p:nvPr/>
        </p:nvSpPr>
        <p:spPr>
          <a:xfrm>
            <a:off x="757427" y="4719828"/>
            <a:ext cx="8621395" cy="1671955"/>
          </a:xfrm>
          <a:custGeom>
            <a:avLst/>
            <a:gdLst/>
            <a:ahLst/>
            <a:cxnLst/>
            <a:rect l="l" t="t" r="r" b="b"/>
            <a:pathLst>
              <a:path w="8621395" h="1671954">
                <a:moveTo>
                  <a:pt x="8615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667255"/>
                </a:lnTo>
                <a:lnTo>
                  <a:pt x="1523" y="1670303"/>
                </a:lnTo>
                <a:lnTo>
                  <a:pt x="4571" y="1671827"/>
                </a:lnTo>
                <a:lnTo>
                  <a:pt x="8615171" y="1671827"/>
                </a:lnTo>
                <a:lnTo>
                  <a:pt x="8619743" y="1670303"/>
                </a:lnTo>
                <a:lnTo>
                  <a:pt x="8621267" y="1667255"/>
                </a:lnTo>
                <a:lnTo>
                  <a:pt x="10667" y="1667255"/>
                </a:lnTo>
                <a:lnTo>
                  <a:pt x="4571" y="1662683"/>
                </a:lnTo>
                <a:lnTo>
                  <a:pt x="10667" y="1662683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8621267" y="4571"/>
                </a:lnTo>
                <a:lnTo>
                  <a:pt x="8619743" y="1523"/>
                </a:lnTo>
                <a:lnTo>
                  <a:pt x="8615171" y="0"/>
                </a:lnTo>
                <a:close/>
              </a:path>
              <a:path w="8621395" h="1671954">
                <a:moveTo>
                  <a:pt x="10667" y="1662683"/>
                </a:moveTo>
                <a:lnTo>
                  <a:pt x="4571" y="1662683"/>
                </a:lnTo>
                <a:lnTo>
                  <a:pt x="10667" y="1667255"/>
                </a:lnTo>
                <a:lnTo>
                  <a:pt x="10667" y="1662683"/>
                </a:lnTo>
                <a:close/>
              </a:path>
              <a:path w="8621395" h="1671954">
                <a:moveTo>
                  <a:pt x="8610599" y="1662683"/>
                </a:moveTo>
                <a:lnTo>
                  <a:pt x="10667" y="1662683"/>
                </a:lnTo>
                <a:lnTo>
                  <a:pt x="10667" y="1667255"/>
                </a:lnTo>
                <a:lnTo>
                  <a:pt x="8610599" y="1667255"/>
                </a:lnTo>
                <a:lnTo>
                  <a:pt x="8610599" y="1662683"/>
                </a:lnTo>
                <a:close/>
              </a:path>
              <a:path w="8621395" h="1671954">
                <a:moveTo>
                  <a:pt x="8610599" y="4571"/>
                </a:moveTo>
                <a:lnTo>
                  <a:pt x="8610599" y="1667255"/>
                </a:lnTo>
                <a:lnTo>
                  <a:pt x="8615171" y="1662683"/>
                </a:lnTo>
                <a:lnTo>
                  <a:pt x="8621267" y="1662683"/>
                </a:lnTo>
                <a:lnTo>
                  <a:pt x="8621267" y="10667"/>
                </a:lnTo>
                <a:lnTo>
                  <a:pt x="8615171" y="10667"/>
                </a:lnTo>
                <a:lnTo>
                  <a:pt x="8610599" y="4571"/>
                </a:lnTo>
                <a:close/>
              </a:path>
              <a:path w="8621395" h="1671954">
                <a:moveTo>
                  <a:pt x="8621267" y="1662683"/>
                </a:moveTo>
                <a:lnTo>
                  <a:pt x="8615171" y="1662683"/>
                </a:lnTo>
                <a:lnTo>
                  <a:pt x="8610599" y="1667255"/>
                </a:lnTo>
                <a:lnTo>
                  <a:pt x="8621267" y="1667255"/>
                </a:lnTo>
                <a:lnTo>
                  <a:pt x="8621267" y="1662683"/>
                </a:lnTo>
                <a:close/>
              </a:path>
              <a:path w="8621395" h="1671954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8621395" h="1671954">
                <a:moveTo>
                  <a:pt x="86105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8610599" y="10667"/>
                </a:lnTo>
                <a:lnTo>
                  <a:pt x="8610599" y="4571"/>
                </a:lnTo>
                <a:close/>
              </a:path>
              <a:path w="8621395" h="1671954">
                <a:moveTo>
                  <a:pt x="8621267" y="4571"/>
                </a:moveTo>
                <a:lnTo>
                  <a:pt x="8610599" y="4571"/>
                </a:lnTo>
                <a:lnTo>
                  <a:pt x="8615171" y="10667"/>
                </a:lnTo>
                <a:lnTo>
                  <a:pt x="8621267" y="10667"/>
                </a:lnTo>
                <a:lnTo>
                  <a:pt x="86212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 hidden="1"/>
          <p:cNvSpPr/>
          <p:nvPr/>
        </p:nvSpPr>
        <p:spPr>
          <a:xfrm>
            <a:off x="757427" y="3886200"/>
            <a:ext cx="8621395" cy="434340"/>
          </a:xfrm>
          <a:custGeom>
            <a:avLst/>
            <a:gdLst/>
            <a:ahLst/>
            <a:cxnLst/>
            <a:rect l="l" t="t" r="r" b="b"/>
            <a:pathLst>
              <a:path w="8621395" h="434339">
                <a:moveTo>
                  <a:pt x="4572" y="0"/>
                </a:moveTo>
                <a:lnTo>
                  <a:pt x="0" y="0"/>
                </a:lnTo>
                <a:lnTo>
                  <a:pt x="0" y="428244"/>
                </a:lnTo>
                <a:lnTo>
                  <a:pt x="1523" y="432816"/>
                </a:lnTo>
                <a:lnTo>
                  <a:pt x="4571" y="434340"/>
                </a:lnTo>
                <a:lnTo>
                  <a:pt x="8615171" y="434340"/>
                </a:lnTo>
                <a:lnTo>
                  <a:pt x="8619743" y="432816"/>
                </a:lnTo>
                <a:lnTo>
                  <a:pt x="8621267" y="428244"/>
                </a:lnTo>
                <a:lnTo>
                  <a:pt x="4572" y="428244"/>
                </a:lnTo>
                <a:lnTo>
                  <a:pt x="4572" y="0"/>
                </a:lnTo>
                <a:close/>
              </a:path>
              <a:path w="8621395" h="434339">
                <a:moveTo>
                  <a:pt x="8621267" y="0"/>
                </a:moveTo>
                <a:lnTo>
                  <a:pt x="8615172" y="0"/>
                </a:lnTo>
                <a:lnTo>
                  <a:pt x="8615172" y="428244"/>
                </a:lnTo>
                <a:lnTo>
                  <a:pt x="8621267" y="428244"/>
                </a:lnTo>
                <a:lnTo>
                  <a:pt x="8621267" y="0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 hidden="1"/>
          <p:cNvSpPr/>
          <p:nvPr/>
        </p:nvSpPr>
        <p:spPr>
          <a:xfrm>
            <a:off x="762000" y="3886200"/>
            <a:ext cx="8610599" cy="4282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 hidden="1"/>
          <p:cNvSpPr/>
          <p:nvPr/>
        </p:nvSpPr>
        <p:spPr>
          <a:xfrm>
            <a:off x="757427" y="3886200"/>
            <a:ext cx="8621395" cy="434340"/>
          </a:xfrm>
          <a:custGeom>
            <a:avLst/>
            <a:gdLst/>
            <a:ahLst/>
            <a:cxnLst/>
            <a:rect l="l" t="t" r="r" b="b"/>
            <a:pathLst>
              <a:path w="8621395" h="434339">
                <a:moveTo>
                  <a:pt x="10667" y="0"/>
                </a:moveTo>
                <a:lnTo>
                  <a:pt x="0" y="0"/>
                </a:lnTo>
                <a:lnTo>
                  <a:pt x="0" y="428244"/>
                </a:lnTo>
                <a:lnTo>
                  <a:pt x="1523" y="432816"/>
                </a:lnTo>
                <a:lnTo>
                  <a:pt x="4571" y="434340"/>
                </a:lnTo>
                <a:lnTo>
                  <a:pt x="8615171" y="434340"/>
                </a:lnTo>
                <a:lnTo>
                  <a:pt x="8619743" y="432816"/>
                </a:lnTo>
                <a:lnTo>
                  <a:pt x="8621267" y="428244"/>
                </a:lnTo>
                <a:lnTo>
                  <a:pt x="10667" y="428244"/>
                </a:lnTo>
                <a:lnTo>
                  <a:pt x="4571" y="423672"/>
                </a:lnTo>
                <a:lnTo>
                  <a:pt x="10667" y="423672"/>
                </a:lnTo>
                <a:lnTo>
                  <a:pt x="10667" y="0"/>
                </a:lnTo>
                <a:close/>
              </a:path>
              <a:path w="8621395" h="434339">
                <a:moveTo>
                  <a:pt x="10667" y="423672"/>
                </a:moveTo>
                <a:lnTo>
                  <a:pt x="4571" y="423672"/>
                </a:lnTo>
                <a:lnTo>
                  <a:pt x="10667" y="428244"/>
                </a:lnTo>
                <a:lnTo>
                  <a:pt x="10667" y="423672"/>
                </a:lnTo>
                <a:close/>
              </a:path>
              <a:path w="8621395" h="434339">
                <a:moveTo>
                  <a:pt x="8610599" y="423672"/>
                </a:moveTo>
                <a:lnTo>
                  <a:pt x="10667" y="423672"/>
                </a:lnTo>
                <a:lnTo>
                  <a:pt x="10667" y="428244"/>
                </a:lnTo>
                <a:lnTo>
                  <a:pt x="8610599" y="428244"/>
                </a:lnTo>
                <a:lnTo>
                  <a:pt x="8610599" y="423672"/>
                </a:lnTo>
                <a:close/>
              </a:path>
              <a:path w="8621395" h="434339">
                <a:moveTo>
                  <a:pt x="8621267" y="0"/>
                </a:moveTo>
                <a:lnTo>
                  <a:pt x="8610599" y="0"/>
                </a:lnTo>
                <a:lnTo>
                  <a:pt x="8610599" y="428244"/>
                </a:lnTo>
                <a:lnTo>
                  <a:pt x="8615171" y="423672"/>
                </a:lnTo>
                <a:lnTo>
                  <a:pt x="8621267" y="423672"/>
                </a:lnTo>
                <a:lnTo>
                  <a:pt x="8621267" y="0"/>
                </a:lnTo>
                <a:close/>
              </a:path>
              <a:path w="8621395" h="434339">
                <a:moveTo>
                  <a:pt x="8621267" y="423672"/>
                </a:moveTo>
                <a:lnTo>
                  <a:pt x="8615171" y="423672"/>
                </a:lnTo>
                <a:lnTo>
                  <a:pt x="8610599" y="428244"/>
                </a:lnTo>
                <a:lnTo>
                  <a:pt x="8621267" y="428244"/>
                </a:lnTo>
                <a:lnTo>
                  <a:pt x="8621267" y="423672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idx="1"/>
          </p:nvPr>
        </p:nvSpPr>
        <p:spPr>
          <a:xfrm>
            <a:off x="502920" y="1813562"/>
            <a:ext cx="9052560" cy="5510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+mj-lt"/>
              </a:rPr>
              <a:t>A</a:t>
            </a:r>
            <a:r>
              <a:rPr sz="2400" spc="5" dirty="0">
                <a:latin typeface="+mj-lt"/>
              </a:rPr>
              <a:t>d</a:t>
            </a:r>
            <a:r>
              <a:rPr sz="2400" spc="-25" dirty="0">
                <a:latin typeface="+mj-lt"/>
              </a:rPr>
              <a:t>v</a:t>
            </a:r>
            <a:r>
              <a:rPr sz="2400" dirty="0">
                <a:latin typeface="+mj-lt"/>
              </a:rPr>
              <a:t>a</a:t>
            </a:r>
            <a:r>
              <a:rPr sz="2400" spc="-10" dirty="0">
                <a:latin typeface="+mj-lt"/>
              </a:rPr>
              <a:t>n</a:t>
            </a:r>
            <a:r>
              <a:rPr sz="2400" spc="-15" dirty="0">
                <a:latin typeface="+mj-lt"/>
              </a:rPr>
              <a:t>t</a:t>
            </a:r>
            <a:r>
              <a:rPr sz="2400" dirty="0">
                <a:latin typeface="+mj-lt"/>
              </a:rPr>
              <a:t>a</a:t>
            </a:r>
            <a:r>
              <a:rPr sz="2400" spc="-30" dirty="0">
                <a:latin typeface="+mj-lt"/>
              </a:rPr>
              <a:t>g</a:t>
            </a:r>
            <a:r>
              <a:rPr sz="2400" dirty="0">
                <a:latin typeface="+mj-lt"/>
              </a:rPr>
              <a:t>es</a:t>
            </a:r>
            <a:r>
              <a:rPr sz="2400" spc="-20" dirty="0">
                <a:latin typeface="+mj-lt"/>
              </a:rPr>
              <a:t> </a:t>
            </a:r>
            <a:r>
              <a:rPr sz="2400" dirty="0">
                <a:latin typeface="+mj-lt"/>
              </a:rPr>
              <a:t>of </a:t>
            </a:r>
            <a:r>
              <a:rPr sz="2400" spc="-25" dirty="0">
                <a:latin typeface="+mj-lt"/>
              </a:rPr>
              <a:t> </a:t>
            </a:r>
            <a:r>
              <a:rPr sz="2400" dirty="0">
                <a:latin typeface="+mj-lt"/>
              </a:rPr>
              <a:t>J</a:t>
            </a:r>
            <a:r>
              <a:rPr sz="2400" spc="-25" dirty="0">
                <a:latin typeface="+mj-lt"/>
              </a:rPr>
              <a:t>av</a:t>
            </a:r>
            <a:r>
              <a:rPr sz="2400" dirty="0">
                <a:latin typeface="+mj-lt"/>
              </a:rPr>
              <a:t>a</a:t>
            </a:r>
            <a:r>
              <a:rPr sz="2400" spc="-15" dirty="0">
                <a:latin typeface="+mj-lt"/>
              </a:rPr>
              <a:t> </a:t>
            </a:r>
            <a:r>
              <a:rPr sz="2400" dirty="0">
                <a:latin typeface="+mj-lt"/>
              </a:rPr>
              <a:t>Ar</a:t>
            </a:r>
            <a:r>
              <a:rPr sz="2400" spc="-45" dirty="0">
                <a:latin typeface="+mj-lt"/>
              </a:rPr>
              <a:t>r</a:t>
            </a:r>
            <a:r>
              <a:rPr sz="2400" spc="-40" dirty="0">
                <a:latin typeface="+mj-lt"/>
              </a:rPr>
              <a:t>a</a:t>
            </a:r>
            <a:r>
              <a:rPr sz="2400" dirty="0">
                <a:latin typeface="+mj-lt"/>
              </a:rPr>
              <a:t>y:</a:t>
            </a:r>
          </a:p>
          <a:p>
            <a:pPr marL="469900" marR="508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640715" algn="l"/>
              </a:tabLst>
            </a:pPr>
            <a:r>
              <a:rPr sz="2400" b="0" dirty="0">
                <a:latin typeface="+mj-lt"/>
                <a:cs typeface="Calibri"/>
              </a:rPr>
              <a:t>Ar</a:t>
            </a:r>
            <a:r>
              <a:rPr sz="2400" b="0" spc="-45" dirty="0">
                <a:latin typeface="+mj-lt"/>
                <a:cs typeface="Calibri"/>
              </a:rPr>
              <a:t>r</a:t>
            </a:r>
            <a:r>
              <a:rPr sz="2400" b="0" spc="-35" dirty="0">
                <a:latin typeface="+mj-lt"/>
                <a:cs typeface="Calibri"/>
              </a:rPr>
              <a:t>a</a:t>
            </a:r>
            <a:r>
              <a:rPr sz="2400" b="0" spc="-15" dirty="0">
                <a:latin typeface="+mj-lt"/>
                <a:cs typeface="Calibri"/>
              </a:rPr>
              <a:t>y</a:t>
            </a:r>
            <a:r>
              <a:rPr sz="2400" b="0" dirty="0">
                <a:latin typeface="+mj-lt"/>
                <a:cs typeface="Calibri"/>
              </a:rPr>
              <a:t>s</a:t>
            </a:r>
            <a:r>
              <a:rPr sz="2400" b="0" spc="-20" dirty="0">
                <a:latin typeface="+mj-lt"/>
                <a:cs typeface="Calibri"/>
              </a:rPr>
              <a:t> c</a:t>
            </a:r>
            <a:r>
              <a:rPr sz="2400" b="0" dirty="0">
                <a:latin typeface="+mj-lt"/>
                <a:cs typeface="Calibri"/>
              </a:rPr>
              <a:t>an</a:t>
            </a:r>
            <a:r>
              <a:rPr sz="2400" b="0" spc="5" dirty="0">
                <a:latin typeface="+mj-lt"/>
                <a:cs typeface="Calibri"/>
              </a:rPr>
              <a:t> </a:t>
            </a:r>
            <a:r>
              <a:rPr sz="2400" b="0" spc="-20" dirty="0">
                <a:latin typeface="+mj-lt"/>
                <a:cs typeface="Calibri"/>
              </a:rPr>
              <a:t>s</a:t>
            </a:r>
            <a:r>
              <a:rPr sz="2400" b="0" spc="-15" dirty="0">
                <a:latin typeface="+mj-lt"/>
                <a:cs typeface="Calibri"/>
              </a:rPr>
              <a:t>t</a:t>
            </a:r>
            <a:r>
              <a:rPr sz="2400" b="0" dirty="0">
                <a:latin typeface="+mj-lt"/>
                <a:cs typeface="Calibri"/>
              </a:rPr>
              <a:t>o</a:t>
            </a:r>
            <a:r>
              <a:rPr sz="2400" b="0" spc="-30" dirty="0">
                <a:latin typeface="+mj-lt"/>
                <a:cs typeface="Calibri"/>
              </a:rPr>
              <a:t>r</a:t>
            </a:r>
            <a:r>
              <a:rPr sz="2400" b="0" dirty="0">
                <a:latin typeface="+mj-lt"/>
                <a:cs typeface="Calibri"/>
              </a:rPr>
              <a:t>e la</a:t>
            </a:r>
            <a:r>
              <a:rPr sz="2400" b="0" spc="-30" dirty="0">
                <a:latin typeface="+mj-lt"/>
                <a:cs typeface="Calibri"/>
              </a:rPr>
              <a:t>r</a:t>
            </a:r>
            <a:r>
              <a:rPr sz="2400" b="0" spc="-10" dirty="0">
                <a:latin typeface="+mj-lt"/>
                <a:cs typeface="Calibri"/>
              </a:rPr>
              <a:t>g</a:t>
            </a:r>
            <a:r>
              <a:rPr sz="2400" b="0" dirty="0">
                <a:latin typeface="+mj-lt"/>
                <a:cs typeface="Calibri"/>
              </a:rPr>
              <a:t>e</a:t>
            </a:r>
            <a:r>
              <a:rPr sz="2400" b="0" spc="15" dirty="0">
                <a:latin typeface="+mj-lt"/>
                <a:cs typeface="Calibri"/>
              </a:rPr>
              <a:t> </a:t>
            </a:r>
            <a:r>
              <a:rPr sz="2400" b="0" dirty="0">
                <a:latin typeface="+mj-lt"/>
                <a:cs typeface="Calibri"/>
              </a:rPr>
              <a:t>n</a:t>
            </a:r>
            <a:r>
              <a:rPr sz="2400" b="0" spc="5" dirty="0">
                <a:latin typeface="+mj-lt"/>
                <a:cs typeface="Calibri"/>
              </a:rPr>
              <a:t>u</a:t>
            </a:r>
            <a:r>
              <a:rPr sz="2400" b="0" dirty="0">
                <a:latin typeface="+mj-lt"/>
                <a:cs typeface="Calibri"/>
              </a:rPr>
              <a:t>mb</a:t>
            </a:r>
            <a:r>
              <a:rPr sz="2400" b="0" spc="5" dirty="0">
                <a:latin typeface="+mj-lt"/>
                <a:cs typeface="Calibri"/>
              </a:rPr>
              <a:t>e</a:t>
            </a:r>
            <a:r>
              <a:rPr sz="2400" b="0" dirty="0">
                <a:latin typeface="+mj-lt"/>
                <a:cs typeface="Calibri"/>
              </a:rPr>
              <a:t>r of</a:t>
            </a:r>
            <a:r>
              <a:rPr sz="2400" b="0" spc="10" dirty="0">
                <a:latin typeface="+mj-lt"/>
                <a:cs typeface="Calibri"/>
              </a:rPr>
              <a:t> </a:t>
            </a:r>
            <a:r>
              <a:rPr sz="2400" b="0" dirty="0">
                <a:latin typeface="+mj-lt"/>
                <a:cs typeface="Calibri"/>
              </a:rPr>
              <a:t>elem</a:t>
            </a:r>
            <a:r>
              <a:rPr sz="2400" b="0" spc="5" dirty="0">
                <a:latin typeface="+mj-lt"/>
                <a:cs typeface="Calibri"/>
              </a:rPr>
              <a:t>e</a:t>
            </a:r>
            <a:r>
              <a:rPr sz="2400" b="0" spc="-10" dirty="0">
                <a:latin typeface="+mj-lt"/>
                <a:cs typeface="Calibri"/>
              </a:rPr>
              <a:t>n</a:t>
            </a:r>
            <a:r>
              <a:rPr sz="2400" b="0" dirty="0">
                <a:latin typeface="+mj-lt"/>
                <a:cs typeface="Calibri"/>
              </a:rPr>
              <a:t>ts</a:t>
            </a:r>
            <a:r>
              <a:rPr sz="2400" b="0" spc="-10" dirty="0">
                <a:latin typeface="+mj-lt"/>
                <a:cs typeface="Calibri"/>
              </a:rPr>
              <a:t> b</a:t>
            </a:r>
            <a:r>
              <a:rPr sz="2400" b="0" dirty="0">
                <a:latin typeface="+mj-lt"/>
                <a:cs typeface="Calibri"/>
              </a:rPr>
              <a:t>y</a:t>
            </a:r>
            <a:r>
              <a:rPr sz="2400" b="0" spc="10" dirty="0">
                <a:latin typeface="+mj-lt"/>
                <a:cs typeface="Calibri"/>
              </a:rPr>
              <a:t> </a:t>
            </a:r>
            <a:r>
              <a:rPr sz="2400" b="0" dirty="0">
                <a:latin typeface="+mj-lt"/>
                <a:cs typeface="Calibri"/>
              </a:rPr>
              <a:t>ju</a:t>
            </a:r>
            <a:r>
              <a:rPr sz="2400" b="0" spc="-15" dirty="0">
                <a:latin typeface="+mj-lt"/>
                <a:cs typeface="Calibri"/>
              </a:rPr>
              <a:t>s</a:t>
            </a:r>
            <a:r>
              <a:rPr sz="2400" b="0" dirty="0">
                <a:latin typeface="+mj-lt"/>
                <a:cs typeface="Calibri"/>
              </a:rPr>
              <a:t>t</a:t>
            </a:r>
            <a:r>
              <a:rPr sz="2400" b="0" spc="-15" dirty="0">
                <a:latin typeface="+mj-lt"/>
                <a:cs typeface="Calibri"/>
              </a:rPr>
              <a:t> </a:t>
            </a:r>
            <a:r>
              <a:rPr sz="2400" b="0" dirty="0">
                <a:latin typeface="+mj-lt"/>
                <a:cs typeface="Calibri"/>
              </a:rPr>
              <a:t>s</a:t>
            </a:r>
            <a:r>
              <a:rPr sz="2400" b="0" spc="5" dirty="0">
                <a:latin typeface="+mj-lt"/>
                <a:cs typeface="Calibri"/>
              </a:rPr>
              <a:t>p</a:t>
            </a:r>
            <a:r>
              <a:rPr sz="2400" b="0" dirty="0">
                <a:latin typeface="+mj-lt"/>
                <a:cs typeface="Calibri"/>
              </a:rPr>
              <a:t>ec</a:t>
            </a:r>
            <a:r>
              <a:rPr sz="2400" b="0" spc="-10" dirty="0">
                <a:latin typeface="+mj-lt"/>
                <a:cs typeface="Calibri"/>
              </a:rPr>
              <a:t>i</a:t>
            </a:r>
            <a:r>
              <a:rPr sz="2400" b="0" spc="15" dirty="0">
                <a:latin typeface="+mj-lt"/>
                <a:cs typeface="Calibri"/>
              </a:rPr>
              <a:t>f</a:t>
            </a:r>
            <a:r>
              <a:rPr sz="2400" b="0" dirty="0">
                <a:latin typeface="+mj-lt"/>
                <a:cs typeface="Calibri"/>
              </a:rPr>
              <a:t>ying</a:t>
            </a:r>
            <a:r>
              <a:rPr sz="2400" b="0" spc="15" dirty="0">
                <a:latin typeface="+mj-lt"/>
                <a:cs typeface="Calibri"/>
              </a:rPr>
              <a:t> </a:t>
            </a:r>
            <a:r>
              <a:rPr sz="2400" b="0" dirty="0">
                <a:latin typeface="+mj-lt"/>
                <a:cs typeface="Calibri"/>
              </a:rPr>
              <a:t>the in</a:t>
            </a:r>
            <a:r>
              <a:rPr sz="2400" b="0" spc="5" dirty="0">
                <a:latin typeface="+mj-lt"/>
                <a:cs typeface="Calibri"/>
              </a:rPr>
              <a:t>d</a:t>
            </a:r>
            <a:r>
              <a:rPr sz="2400" b="0" spc="-25" dirty="0">
                <a:latin typeface="+mj-lt"/>
                <a:cs typeface="Calibri"/>
              </a:rPr>
              <a:t>e</a:t>
            </a:r>
            <a:r>
              <a:rPr sz="2400" b="0" dirty="0">
                <a:latin typeface="+mj-lt"/>
                <a:cs typeface="Calibri"/>
              </a:rPr>
              <a:t>x</a:t>
            </a:r>
            <a:r>
              <a:rPr sz="2400" b="0" spc="10" dirty="0">
                <a:latin typeface="+mj-lt"/>
                <a:cs typeface="Calibri"/>
              </a:rPr>
              <a:t> </a:t>
            </a:r>
            <a:r>
              <a:rPr sz="2400" b="0" dirty="0">
                <a:latin typeface="+mj-lt"/>
                <a:cs typeface="Calibri"/>
              </a:rPr>
              <a:t>n</a:t>
            </a:r>
            <a:r>
              <a:rPr sz="2400" b="0" spc="5" dirty="0">
                <a:latin typeface="+mj-lt"/>
                <a:cs typeface="Calibri"/>
              </a:rPr>
              <a:t>u</a:t>
            </a:r>
            <a:r>
              <a:rPr sz="2400" b="0" dirty="0">
                <a:latin typeface="+mj-lt"/>
                <a:cs typeface="Calibri"/>
              </a:rPr>
              <a:t>mb</a:t>
            </a:r>
            <a:r>
              <a:rPr sz="2400" b="0" spc="5" dirty="0">
                <a:latin typeface="+mj-lt"/>
                <a:cs typeface="Calibri"/>
              </a:rPr>
              <a:t>e</a:t>
            </a:r>
            <a:r>
              <a:rPr sz="2400" b="0" dirty="0">
                <a:latin typeface="+mj-lt"/>
                <a:cs typeface="Calibri"/>
              </a:rPr>
              <a:t>r</a:t>
            </a:r>
            <a:r>
              <a:rPr sz="2400" b="0" spc="5" dirty="0">
                <a:latin typeface="+mj-lt"/>
                <a:cs typeface="Calibri"/>
              </a:rPr>
              <a:t> </a:t>
            </a:r>
            <a:r>
              <a:rPr sz="2400" b="0" dirty="0">
                <a:latin typeface="+mj-lt"/>
                <a:cs typeface="Calibri"/>
              </a:rPr>
              <a:t>and the </a:t>
            </a:r>
            <a:r>
              <a:rPr sz="2400" b="0" spc="5" dirty="0">
                <a:latin typeface="+mj-lt"/>
                <a:cs typeface="Calibri"/>
              </a:rPr>
              <a:t>a</a:t>
            </a:r>
            <a:r>
              <a:rPr sz="2400" b="0" dirty="0">
                <a:latin typeface="+mj-lt"/>
                <a:cs typeface="Calibri"/>
              </a:rPr>
              <a:t>r</a:t>
            </a:r>
            <a:r>
              <a:rPr sz="2400" b="0" spc="-45" dirty="0">
                <a:latin typeface="+mj-lt"/>
                <a:cs typeface="Calibri"/>
              </a:rPr>
              <a:t>r</a:t>
            </a:r>
            <a:r>
              <a:rPr sz="2400" b="0" spc="-35" dirty="0">
                <a:latin typeface="+mj-lt"/>
                <a:cs typeface="Calibri"/>
              </a:rPr>
              <a:t>a</a:t>
            </a:r>
            <a:r>
              <a:rPr sz="2400" b="0" dirty="0">
                <a:latin typeface="+mj-lt"/>
                <a:cs typeface="Calibri"/>
              </a:rPr>
              <a:t>y n</a:t>
            </a:r>
            <a:r>
              <a:rPr sz="2400" b="0" spc="5" dirty="0">
                <a:latin typeface="+mj-lt"/>
                <a:cs typeface="Calibri"/>
              </a:rPr>
              <a:t>a</a:t>
            </a:r>
            <a:r>
              <a:rPr sz="2400" b="0" dirty="0">
                <a:latin typeface="+mj-lt"/>
                <a:cs typeface="Calibri"/>
              </a:rPr>
              <a:t>me.</a:t>
            </a:r>
          </a:p>
          <a:p>
            <a:pPr marL="640080" indent="-17018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640715" algn="l"/>
              </a:tabLst>
            </a:pPr>
            <a:r>
              <a:rPr sz="2400" b="0" dirty="0">
                <a:latin typeface="+mj-lt"/>
                <a:cs typeface="Calibri"/>
              </a:rPr>
              <a:t>Ar</a:t>
            </a:r>
            <a:r>
              <a:rPr sz="2400" b="0" spc="-45" dirty="0">
                <a:latin typeface="+mj-lt"/>
                <a:cs typeface="Calibri"/>
              </a:rPr>
              <a:t>r</a:t>
            </a:r>
            <a:r>
              <a:rPr sz="2400" b="0" spc="-35" dirty="0">
                <a:latin typeface="+mj-lt"/>
                <a:cs typeface="Calibri"/>
              </a:rPr>
              <a:t>a</a:t>
            </a:r>
            <a:r>
              <a:rPr sz="2400" b="0" spc="-15" dirty="0">
                <a:latin typeface="+mj-lt"/>
                <a:cs typeface="Calibri"/>
              </a:rPr>
              <a:t>y</a:t>
            </a:r>
            <a:r>
              <a:rPr sz="2400" b="0" dirty="0">
                <a:latin typeface="+mj-lt"/>
                <a:cs typeface="Calibri"/>
              </a:rPr>
              <a:t>s</a:t>
            </a:r>
            <a:r>
              <a:rPr sz="2400" b="0" spc="-20" dirty="0">
                <a:latin typeface="+mj-lt"/>
                <a:cs typeface="Calibri"/>
              </a:rPr>
              <a:t> </a:t>
            </a:r>
            <a:r>
              <a:rPr sz="2400" b="0" dirty="0">
                <a:latin typeface="+mj-lt"/>
                <a:cs typeface="Calibri"/>
              </a:rPr>
              <a:t>p</a:t>
            </a:r>
            <a:r>
              <a:rPr sz="2400" b="0" spc="5" dirty="0">
                <a:latin typeface="+mj-lt"/>
                <a:cs typeface="Calibri"/>
              </a:rPr>
              <a:t>e</a:t>
            </a:r>
            <a:r>
              <a:rPr sz="2400" b="0" dirty="0">
                <a:latin typeface="+mj-lt"/>
                <a:cs typeface="Calibri"/>
              </a:rPr>
              <a:t>rm</a:t>
            </a:r>
            <a:r>
              <a:rPr sz="2400" b="0" spc="-10" dirty="0">
                <a:latin typeface="+mj-lt"/>
                <a:cs typeface="Calibri"/>
              </a:rPr>
              <a:t>i</a:t>
            </a:r>
            <a:r>
              <a:rPr sz="2400" b="0" dirty="0">
                <a:latin typeface="+mj-lt"/>
                <a:cs typeface="Calibri"/>
              </a:rPr>
              <a:t>t </a:t>
            </a:r>
            <a:r>
              <a:rPr sz="2400" b="0" spc="-15" dirty="0">
                <a:latin typeface="+mj-lt"/>
                <a:cs typeface="Calibri"/>
              </a:rPr>
              <a:t>e</a:t>
            </a:r>
            <a:r>
              <a:rPr sz="2400" b="0" spc="-10" dirty="0">
                <a:latin typeface="+mj-lt"/>
                <a:cs typeface="Calibri"/>
              </a:rPr>
              <a:t>f</a:t>
            </a:r>
            <a:r>
              <a:rPr sz="2400" b="0" dirty="0">
                <a:latin typeface="+mj-lt"/>
                <a:cs typeface="Calibri"/>
              </a:rPr>
              <a:t>fi</a:t>
            </a:r>
            <a:r>
              <a:rPr sz="2400" b="0" spc="-10" dirty="0">
                <a:latin typeface="+mj-lt"/>
                <a:cs typeface="Calibri"/>
              </a:rPr>
              <a:t>c</a:t>
            </a:r>
            <a:r>
              <a:rPr sz="2400" b="0" dirty="0">
                <a:latin typeface="+mj-lt"/>
                <a:cs typeface="Calibri"/>
              </a:rPr>
              <a:t>ie</a:t>
            </a:r>
            <a:r>
              <a:rPr sz="2400" b="0" spc="-10" dirty="0">
                <a:latin typeface="+mj-lt"/>
                <a:cs typeface="Calibri"/>
              </a:rPr>
              <a:t>n</a:t>
            </a:r>
            <a:r>
              <a:rPr sz="2400" b="0" dirty="0">
                <a:latin typeface="+mj-lt"/>
                <a:cs typeface="Calibri"/>
              </a:rPr>
              <a:t>t</a:t>
            </a:r>
            <a:r>
              <a:rPr sz="2400" b="0" spc="10" dirty="0">
                <a:latin typeface="+mj-lt"/>
                <a:cs typeface="Calibri"/>
              </a:rPr>
              <a:t> </a:t>
            </a:r>
            <a:r>
              <a:rPr sz="2400" b="0" spc="-45" dirty="0">
                <a:latin typeface="+mj-lt"/>
                <a:cs typeface="Calibri"/>
              </a:rPr>
              <a:t>r</a:t>
            </a:r>
            <a:r>
              <a:rPr sz="2400" b="0" dirty="0">
                <a:latin typeface="+mj-lt"/>
                <a:cs typeface="Calibri"/>
              </a:rPr>
              <a:t>an</a:t>
            </a:r>
            <a:r>
              <a:rPr sz="2400" b="0" spc="5" dirty="0">
                <a:latin typeface="+mj-lt"/>
                <a:cs typeface="Calibri"/>
              </a:rPr>
              <a:t>d</a:t>
            </a:r>
            <a:r>
              <a:rPr sz="2400" b="0" dirty="0">
                <a:latin typeface="+mj-lt"/>
                <a:cs typeface="Calibri"/>
              </a:rPr>
              <a:t>om ac</a:t>
            </a:r>
            <a:r>
              <a:rPr sz="2400" b="0" spc="-10" dirty="0">
                <a:latin typeface="+mj-lt"/>
                <a:cs typeface="Calibri"/>
              </a:rPr>
              <a:t>c</a:t>
            </a:r>
            <a:r>
              <a:rPr sz="2400" b="0" dirty="0">
                <a:latin typeface="+mj-lt"/>
                <a:cs typeface="Calibri"/>
              </a:rPr>
              <a:t>e</a:t>
            </a:r>
            <a:r>
              <a:rPr sz="2400" b="0" spc="5" dirty="0">
                <a:latin typeface="+mj-lt"/>
                <a:cs typeface="Calibri"/>
              </a:rPr>
              <a:t>s</a:t>
            </a:r>
            <a:r>
              <a:rPr sz="2400" b="0" dirty="0">
                <a:latin typeface="+mj-lt"/>
                <a:cs typeface="Calibri"/>
              </a:rPr>
              <a:t>s</a:t>
            </a:r>
          </a:p>
          <a:p>
            <a:pPr marL="469900" marR="100330">
              <a:lnSpc>
                <a:spcPct val="100600"/>
              </a:lnSpc>
              <a:spcBef>
                <a:spcPts val="1185"/>
              </a:spcBef>
              <a:buFont typeface="Arial"/>
              <a:buChar char="•"/>
              <a:tabLst>
                <a:tab pos="640715" algn="l"/>
              </a:tabLst>
            </a:pPr>
            <a:r>
              <a:rPr sz="2400" b="0" dirty="0">
                <a:latin typeface="+mj-lt"/>
                <a:cs typeface="Calibri"/>
              </a:rPr>
              <a:t>I</a:t>
            </a:r>
            <a:r>
              <a:rPr sz="2400" b="0" spc="-25" dirty="0">
                <a:latin typeface="+mj-lt"/>
                <a:cs typeface="Calibri"/>
              </a:rPr>
              <a:t>t</a:t>
            </a:r>
            <a:r>
              <a:rPr sz="2400" b="0" dirty="0">
                <a:latin typeface="+mj-lt"/>
                <a:cs typeface="Calibri"/>
              </a:rPr>
              <a:t>e</a:t>
            </a:r>
            <a:r>
              <a:rPr sz="2400" b="0" spc="-40" dirty="0">
                <a:latin typeface="+mj-lt"/>
                <a:cs typeface="Calibri"/>
              </a:rPr>
              <a:t>r</a:t>
            </a:r>
            <a:r>
              <a:rPr sz="2400" b="0" spc="-15" dirty="0">
                <a:latin typeface="+mj-lt"/>
                <a:cs typeface="Calibri"/>
              </a:rPr>
              <a:t>a</a:t>
            </a:r>
            <a:r>
              <a:rPr sz="2400" b="0" dirty="0">
                <a:latin typeface="+mj-lt"/>
                <a:cs typeface="Calibri"/>
              </a:rPr>
              <a:t>t</a:t>
            </a:r>
            <a:r>
              <a:rPr sz="2400" b="0" spc="-10" dirty="0">
                <a:latin typeface="+mj-lt"/>
                <a:cs typeface="Calibri"/>
              </a:rPr>
              <a:t>i</a:t>
            </a:r>
            <a:r>
              <a:rPr sz="2400" b="0" dirty="0">
                <a:latin typeface="+mj-lt"/>
                <a:cs typeface="Calibri"/>
              </a:rPr>
              <a:t>on</a:t>
            </a:r>
            <a:r>
              <a:rPr sz="2400" b="0" spc="-10" dirty="0">
                <a:latin typeface="+mj-lt"/>
                <a:cs typeface="Calibri"/>
              </a:rPr>
              <a:t> </a:t>
            </a:r>
            <a:r>
              <a:rPr sz="2400" b="0" dirty="0">
                <a:latin typeface="+mj-lt"/>
                <a:cs typeface="Calibri"/>
              </a:rPr>
              <a:t>in</a:t>
            </a:r>
            <a:r>
              <a:rPr sz="2400" b="0" spc="10" dirty="0">
                <a:latin typeface="+mj-lt"/>
                <a:cs typeface="Calibri"/>
              </a:rPr>
              <a:t> </a:t>
            </a:r>
            <a:r>
              <a:rPr sz="2400" b="0" dirty="0">
                <a:latin typeface="+mj-lt"/>
                <a:cs typeface="Calibri"/>
              </a:rPr>
              <a:t>ar</a:t>
            </a:r>
            <a:r>
              <a:rPr sz="2400" b="0" spc="-45" dirty="0">
                <a:latin typeface="+mj-lt"/>
                <a:cs typeface="Calibri"/>
              </a:rPr>
              <a:t>r</a:t>
            </a:r>
            <a:r>
              <a:rPr sz="2400" b="0" spc="-35" dirty="0">
                <a:latin typeface="+mj-lt"/>
                <a:cs typeface="Calibri"/>
              </a:rPr>
              <a:t>a</a:t>
            </a:r>
            <a:r>
              <a:rPr sz="2400" b="0" spc="-15" dirty="0">
                <a:latin typeface="+mj-lt"/>
                <a:cs typeface="Calibri"/>
              </a:rPr>
              <a:t>y</a:t>
            </a:r>
            <a:r>
              <a:rPr sz="2400" b="0" dirty="0">
                <a:latin typeface="+mj-lt"/>
                <a:cs typeface="Calibri"/>
              </a:rPr>
              <a:t>s</a:t>
            </a:r>
            <a:r>
              <a:rPr sz="2400" b="0" spc="-10" dirty="0">
                <a:latin typeface="+mj-lt"/>
                <a:cs typeface="Calibri"/>
              </a:rPr>
              <a:t> </a:t>
            </a:r>
            <a:r>
              <a:rPr sz="2400" b="0" dirty="0">
                <a:latin typeface="+mj-lt"/>
                <a:cs typeface="Calibri"/>
              </a:rPr>
              <a:t>is</a:t>
            </a:r>
            <a:r>
              <a:rPr sz="2400" b="0" spc="10" dirty="0">
                <a:latin typeface="+mj-lt"/>
                <a:cs typeface="Calibri"/>
              </a:rPr>
              <a:t> </a:t>
            </a:r>
            <a:r>
              <a:rPr sz="2400" b="0" spc="-35" dirty="0">
                <a:latin typeface="+mj-lt"/>
                <a:cs typeface="Calibri"/>
              </a:rPr>
              <a:t>f</a:t>
            </a:r>
            <a:r>
              <a:rPr sz="2400" b="0" dirty="0">
                <a:latin typeface="+mj-lt"/>
                <a:cs typeface="Calibri"/>
              </a:rPr>
              <a:t>a</a:t>
            </a:r>
            <a:r>
              <a:rPr sz="2400" b="0" spc="-20" dirty="0">
                <a:latin typeface="+mj-lt"/>
                <a:cs typeface="Calibri"/>
              </a:rPr>
              <a:t>s</a:t>
            </a:r>
            <a:r>
              <a:rPr sz="2400" b="0" spc="-30" dirty="0">
                <a:latin typeface="+mj-lt"/>
                <a:cs typeface="Calibri"/>
              </a:rPr>
              <a:t>t</a:t>
            </a:r>
            <a:r>
              <a:rPr sz="2400" b="0" dirty="0">
                <a:latin typeface="+mj-lt"/>
                <a:cs typeface="Calibri"/>
              </a:rPr>
              <a:t>er than</a:t>
            </a:r>
            <a:r>
              <a:rPr sz="2400" b="0" spc="5" dirty="0">
                <a:latin typeface="+mj-lt"/>
                <a:cs typeface="Calibri"/>
              </a:rPr>
              <a:t> </a:t>
            </a:r>
            <a:r>
              <a:rPr sz="2400" b="0" dirty="0">
                <a:latin typeface="+mj-lt"/>
                <a:cs typeface="Calibri"/>
              </a:rPr>
              <a:t>i</a:t>
            </a:r>
            <a:r>
              <a:rPr sz="2400" b="0" spc="-35" dirty="0">
                <a:latin typeface="+mj-lt"/>
                <a:cs typeface="Calibri"/>
              </a:rPr>
              <a:t>t</a:t>
            </a:r>
            <a:r>
              <a:rPr sz="2400" b="0" dirty="0">
                <a:latin typeface="+mj-lt"/>
                <a:cs typeface="Calibri"/>
              </a:rPr>
              <a:t>e</a:t>
            </a:r>
            <a:r>
              <a:rPr sz="2400" b="0" spc="-40" dirty="0">
                <a:latin typeface="+mj-lt"/>
                <a:cs typeface="Calibri"/>
              </a:rPr>
              <a:t>r</a:t>
            </a:r>
            <a:r>
              <a:rPr sz="2400" b="0" spc="-15" dirty="0">
                <a:latin typeface="+mj-lt"/>
                <a:cs typeface="Calibri"/>
              </a:rPr>
              <a:t>a</a:t>
            </a:r>
            <a:r>
              <a:rPr sz="2400" b="0" dirty="0">
                <a:latin typeface="+mj-lt"/>
                <a:cs typeface="Calibri"/>
              </a:rPr>
              <a:t>t</a:t>
            </a:r>
            <a:r>
              <a:rPr sz="2400" b="0" spc="-10" dirty="0">
                <a:latin typeface="+mj-lt"/>
                <a:cs typeface="Calibri"/>
              </a:rPr>
              <a:t>i</a:t>
            </a:r>
            <a:r>
              <a:rPr sz="2400" b="0" dirty="0">
                <a:latin typeface="+mj-lt"/>
                <a:cs typeface="Calibri"/>
              </a:rPr>
              <a:t>ng</a:t>
            </a:r>
            <a:r>
              <a:rPr sz="2400" b="0" spc="20" dirty="0">
                <a:latin typeface="+mj-lt"/>
                <a:cs typeface="Calibri"/>
              </a:rPr>
              <a:t> </a:t>
            </a:r>
            <a:r>
              <a:rPr sz="2400" b="0" dirty="0">
                <a:latin typeface="+mj-lt"/>
                <a:cs typeface="Calibri"/>
              </a:rPr>
              <a:t>th</a:t>
            </a:r>
            <a:r>
              <a:rPr sz="2400" b="0" spc="-30" dirty="0">
                <a:latin typeface="+mj-lt"/>
                <a:cs typeface="Calibri"/>
              </a:rPr>
              <a:t>r</a:t>
            </a:r>
            <a:r>
              <a:rPr sz="2400" b="0" dirty="0">
                <a:latin typeface="+mj-lt"/>
                <a:cs typeface="Calibri"/>
              </a:rPr>
              <a:t>ou</a:t>
            </a:r>
            <a:r>
              <a:rPr sz="2400" b="0" spc="5" dirty="0">
                <a:latin typeface="+mj-lt"/>
                <a:cs typeface="Calibri"/>
              </a:rPr>
              <a:t>g</a:t>
            </a:r>
            <a:r>
              <a:rPr sz="2400" b="0" dirty="0">
                <a:latin typeface="+mj-lt"/>
                <a:cs typeface="Calibri"/>
              </a:rPr>
              <a:t>h</a:t>
            </a:r>
            <a:r>
              <a:rPr sz="2400" b="0" spc="15" dirty="0">
                <a:latin typeface="+mj-lt"/>
                <a:cs typeface="Calibri"/>
              </a:rPr>
              <a:t> </a:t>
            </a:r>
            <a:r>
              <a:rPr sz="2400" b="0" dirty="0">
                <a:latin typeface="+mj-lt"/>
                <a:cs typeface="Calibri"/>
              </a:rPr>
              <a:t>i</a:t>
            </a:r>
            <a:r>
              <a:rPr sz="2400" b="0" spc="-10" dirty="0">
                <a:latin typeface="+mj-lt"/>
                <a:cs typeface="Calibri"/>
              </a:rPr>
              <a:t>t</a:t>
            </a:r>
            <a:r>
              <a:rPr sz="2400" b="0" dirty="0">
                <a:latin typeface="+mj-lt"/>
                <a:cs typeface="Calibri"/>
              </a:rPr>
              <a:t>s </a:t>
            </a:r>
            <a:r>
              <a:rPr sz="2400" b="0" spc="-15" dirty="0">
                <a:latin typeface="+mj-lt"/>
                <a:cs typeface="Calibri"/>
              </a:rPr>
              <a:t>c</a:t>
            </a:r>
            <a:r>
              <a:rPr sz="2400" b="0" dirty="0">
                <a:latin typeface="+mj-lt"/>
                <a:cs typeface="Calibri"/>
              </a:rPr>
              <a:t>ou</a:t>
            </a:r>
            <a:r>
              <a:rPr sz="2400" b="0" spc="-10" dirty="0">
                <a:latin typeface="+mj-lt"/>
                <a:cs typeface="Calibri"/>
              </a:rPr>
              <a:t>n</a:t>
            </a:r>
            <a:r>
              <a:rPr sz="2400" b="0" spc="-30" dirty="0">
                <a:latin typeface="+mj-lt"/>
                <a:cs typeface="Calibri"/>
              </a:rPr>
              <a:t>t</a:t>
            </a:r>
            <a:r>
              <a:rPr sz="2400" b="0" dirty="0">
                <a:latin typeface="+mj-lt"/>
                <a:cs typeface="Calibri"/>
              </a:rPr>
              <a:t>erparts</a:t>
            </a:r>
            <a:r>
              <a:rPr sz="2400" b="0" spc="10" dirty="0">
                <a:latin typeface="+mj-lt"/>
                <a:cs typeface="Calibri"/>
              </a:rPr>
              <a:t> </a:t>
            </a:r>
            <a:r>
              <a:rPr sz="2400" b="0" dirty="0">
                <a:latin typeface="+mj-lt"/>
                <a:cs typeface="Calibri"/>
              </a:rPr>
              <a:t>(such</a:t>
            </a:r>
            <a:r>
              <a:rPr sz="2400" b="0" spc="10" dirty="0">
                <a:latin typeface="+mj-lt"/>
                <a:cs typeface="Calibri"/>
              </a:rPr>
              <a:t> </a:t>
            </a:r>
            <a:r>
              <a:rPr sz="2400" b="0" dirty="0">
                <a:latin typeface="+mj-lt"/>
                <a:cs typeface="Calibri"/>
              </a:rPr>
              <a:t>as</a:t>
            </a:r>
            <a:r>
              <a:rPr sz="2400" b="0" spc="5" dirty="0">
                <a:latin typeface="+mj-lt"/>
                <a:cs typeface="Calibri"/>
              </a:rPr>
              <a:t> </a:t>
            </a:r>
            <a:r>
              <a:rPr sz="2400" b="0" dirty="0">
                <a:latin typeface="+mj-lt"/>
                <a:cs typeface="Calibri"/>
              </a:rPr>
              <a:t>a lin</a:t>
            </a:r>
            <a:r>
              <a:rPr sz="2400" b="0" spc="-65" dirty="0">
                <a:latin typeface="+mj-lt"/>
                <a:cs typeface="Calibri"/>
              </a:rPr>
              <a:t>k</a:t>
            </a:r>
            <a:r>
              <a:rPr sz="2400" b="0" dirty="0">
                <a:latin typeface="+mj-lt"/>
                <a:cs typeface="Calibri"/>
              </a:rPr>
              <a:t>ed l</a:t>
            </a:r>
            <a:r>
              <a:rPr sz="2400" b="0" spc="-10" dirty="0">
                <a:latin typeface="+mj-lt"/>
                <a:cs typeface="Calibri"/>
              </a:rPr>
              <a:t>i</a:t>
            </a:r>
            <a:r>
              <a:rPr sz="2400" b="0" spc="-20" dirty="0">
                <a:latin typeface="+mj-lt"/>
                <a:cs typeface="Calibri"/>
              </a:rPr>
              <a:t>s</a:t>
            </a:r>
            <a:r>
              <a:rPr sz="2400" b="0" dirty="0">
                <a:latin typeface="+mj-lt"/>
                <a:cs typeface="Calibri"/>
              </a:rPr>
              <a:t>t of the</a:t>
            </a:r>
            <a:r>
              <a:rPr sz="2400" b="0" spc="15" dirty="0">
                <a:latin typeface="+mj-lt"/>
                <a:cs typeface="Calibri"/>
              </a:rPr>
              <a:t> </a:t>
            </a:r>
            <a:r>
              <a:rPr sz="2400" b="0" dirty="0">
                <a:latin typeface="+mj-lt"/>
                <a:cs typeface="Calibri"/>
              </a:rPr>
              <a:t>s</a:t>
            </a:r>
            <a:r>
              <a:rPr sz="2400" b="0" spc="5" dirty="0">
                <a:latin typeface="+mj-lt"/>
                <a:cs typeface="Calibri"/>
              </a:rPr>
              <a:t>a</a:t>
            </a:r>
            <a:r>
              <a:rPr sz="2400" b="0" dirty="0">
                <a:latin typeface="+mj-lt"/>
                <a:cs typeface="Calibri"/>
              </a:rPr>
              <a:t>me si</a:t>
            </a:r>
            <a:r>
              <a:rPr sz="2400" b="0" spc="-45" dirty="0">
                <a:latin typeface="+mj-lt"/>
                <a:cs typeface="Calibri"/>
              </a:rPr>
              <a:t>z</a:t>
            </a:r>
            <a:r>
              <a:rPr sz="2400" b="0" dirty="0">
                <a:latin typeface="+mj-lt"/>
                <a:cs typeface="Calibri"/>
              </a:rPr>
              <a:t>e)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 b="0" dirty="0">
              <a:latin typeface="+mj-lt"/>
              <a:cs typeface="Calibri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Font typeface="Arial"/>
              <a:buChar char="•"/>
            </a:pPr>
            <a:endParaRPr sz="2400"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latin typeface="+mj-lt"/>
              </a:rPr>
              <a:t>D</a:t>
            </a:r>
            <a:r>
              <a:rPr sz="2400" dirty="0">
                <a:latin typeface="+mj-lt"/>
              </a:rPr>
              <a:t>isa</a:t>
            </a:r>
            <a:r>
              <a:rPr sz="2400" spc="5" dirty="0">
                <a:latin typeface="+mj-lt"/>
              </a:rPr>
              <a:t>d</a:t>
            </a:r>
            <a:r>
              <a:rPr sz="2400" spc="-25" dirty="0">
                <a:latin typeface="+mj-lt"/>
              </a:rPr>
              <a:t>v</a:t>
            </a:r>
            <a:r>
              <a:rPr sz="2400" dirty="0">
                <a:latin typeface="+mj-lt"/>
              </a:rPr>
              <a:t>a</a:t>
            </a:r>
            <a:r>
              <a:rPr sz="2400" spc="-20" dirty="0">
                <a:latin typeface="+mj-lt"/>
              </a:rPr>
              <a:t>n</a:t>
            </a:r>
            <a:r>
              <a:rPr sz="2400" spc="-15" dirty="0">
                <a:latin typeface="+mj-lt"/>
              </a:rPr>
              <a:t>t</a:t>
            </a:r>
            <a:r>
              <a:rPr sz="2400" dirty="0">
                <a:latin typeface="+mj-lt"/>
              </a:rPr>
              <a:t>a</a:t>
            </a:r>
            <a:r>
              <a:rPr sz="2400" spc="-30" dirty="0">
                <a:latin typeface="+mj-lt"/>
              </a:rPr>
              <a:t>g</a:t>
            </a:r>
            <a:r>
              <a:rPr sz="2400" dirty="0">
                <a:latin typeface="+mj-lt"/>
              </a:rPr>
              <a:t>es</a:t>
            </a:r>
            <a:r>
              <a:rPr sz="2400" spc="-20" dirty="0">
                <a:latin typeface="+mj-lt"/>
              </a:rPr>
              <a:t> </a:t>
            </a:r>
            <a:r>
              <a:rPr sz="2400" dirty="0">
                <a:latin typeface="+mj-lt"/>
              </a:rPr>
              <a:t>of</a:t>
            </a:r>
            <a:r>
              <a:rPr sz="2400" spc="-35" dirty="0">
                <a:latin typeface="+mj-lt"/>
              </a:rPr>
              <a:t> </a:t>
            </a:r>
            <a:r>
              <a:rPr sz="2400" dirty="0">
                <a:latin typeface="+mj-lt"/>
              </a:rPr>
              <a:t>J</a:t>
            </a:r>
            <a:r>
              <a:rPr sz="2400" spc="-25" dirty="0">
                <a:latin typeface="+mj-lt"/>
              </a:rPr>
              <a:t>av</a:t>
            </a:r>
            <a:r>
              <a:rPr sz="2400" dirty="0">
                <a:latin typeface="+mj-lt"/>
              </a:rPr>
              <a:t>a Ar</a:t>
            </a:r>
            <a:r>
              <a:rPr sz="2400" spc="-45" dirty="0">
                <a:latin typeface="+mj-lt"/>
              </a:rPr>
              <a:t>r</a:t>
            </a:r>
            <a:r>
              <a:rPr sz="2400" spc="-40" dirty="0">
                <a:latin typeface="+mj-lt"/>
              </a:rPr>
              <a:t>a</a:t>
            </a:r>
            <a:r>
              <a:rPr sz="2400" dirty="0">
                <a:latin typeface="+mj-lt"/>
              </a:rPr>
              <a:t>y:</a:t>
            </a:r>
          </a:p>
          <a:p>
            <a:pPr marL="640080" indent="-170180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640715" algn="l"/>
              </a:tabLst>
            </a:pPr>
            <a:r>
              <a:rPr sz="2400" b="0" dirty="0">
                <a:latin typeface="+mj-lt"/>
                <a:cs typeface="Calibri"/>
              </a:rPr>
              <a:t>An</a:t>
            </a:r>
            <a:r>
              <a:rPr sz="2400" b="0" spc="-10" dirty="0">
                <a:latin typeface="+mj-lt"/>
                <a:cs typeface="Calibri"/>
              </a:rPr>
              <a:t> </a:t>
            </a:r>
            <a:r>
              <a:rPr sz="2400" b="0" dirty="0">
                <a:latin typeface="+mj-lt"/>
                <a:cs typeface="Calibri"/>
              </a:rPr>
              <a:t>ar</a:t>
            </a:r>
            <a:r>
              <a:rPr sz="2400" b="0" spc="-45" dirty="0">
                <a:latin typeface="+mj-lt"/>
                <a:cs typeface="Calibri"/>
              </a:rPr>
              <a:t>r</a:t>
            </a:r>
            <a:r>
              <a:rPr sz="2400" b="0" spc="-35" dirty="0">
                <a:latin typeface="+mj-lt"/>
                <a:cs typeface="Calibri"/>
              </a:rPr>
              <a:t>a</a:t>
            </a:r>
            <a:r>
              <a:rPr sz="2400" b="0" dirty="0">
                <a:latin typeface="+mj-lt"/>
                <a:cs typeface="Calibri"/>
              </a:rPr>
              <a:t>y h</a:t>
            </a:r>
            <a:r>
              <a:rPr sz="2400" b="0" spc="5" dirty="0">
                <a:latin typeface="+mj-lt"/>
                <a:cs typeface="Calibri"/>
              </a:rPr>
              <a:t>a</a:t>
            </a:r>
            <a:r>
              <a:rPr sz="2400" b="0" dirty="0">
                <a:latin typeface="+mj-lt"/>
                <a:cs typeface="Calibri"/>
              </a:rPr>
              <a:t>s </a:t>
            </a:r>
            <a:r>
              <a:rPr sz="2400" b="0" spc="5" dirty="0">
                <a:latin typeface="+mj-lt"/>
                <a:cs typeface="Calibri"/>
              </a:rPr>
              <a:t>f</a:t>
            </a:r>
            <a:r>
              <a:rPr sz="2400" b="0" dirty="0">
                <a:latin typeface="+mj-lt"/>
                <a:cs typeface="Calibri"/>
              </a:rPr>
              <a:t>i</a:t>
            </a:r>
            <a:r>
              <a:rPr sz="2400" b="0" spc="-55" dirty="0">
                <a:latin typeface="+mj-lt"/>
                <a:cs typeface="Calibri"/>
              </a:rPr>
              <a:t>x</a:t>
            </a:r>
            <a:r>
              <a:rPr sz="2400" b="0" dirty="0">
                <a:latin typeface="+mj-lt"/>
                <a:cs typeface="Calibri"/>
              </a:rPr>
              <a:t>ed</a:t>
            </a:r>
            <a:r>
              <a:rPr sz="2400" b="0" spc="5" dirty="0">
                <a:latin typeface="+mj-lt"/>
                <a:cs typeface="Calibri"/>
              </a:rPr>
              <a:t> </a:t>
            </a:r>
            <a:r>
              <a:rPr sz="2400" b="0" dirty="0">
                <a:latin typeface="+mj-lt"/>
                <a:cs typeface="Calibri"/>
              </a:rPr>
              <a:t>si</a:t>
            </a:r>
            <a:r>
              <a:rPr sz="2400" b="0" spc="-40" dirty="0">
                <a:latin typeface="+mj-lt"/>
                <a:cs typeface="Calibri"/>
              </a:rPr>
              <a:t>z</a:t>
            </a:r>
            <a:r>
              <a:rPr sz="2400" b="0" dirty="0">
                <a:latin typeface="+mj-lt"/>
                <a:cs typeface="Calibri"/>
              </a:rPr>
              <a:t>e.</a:t>
            </a:r>
          </a:p>
          <a:p>
            <a:pPr marL="640080" indent="-17018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640715" algn="l"/>
              </a:tabLst>
            </a:pPr>
            <a:r>
              <a:rPr sz="2400" b="0" dirty="0">
                <a:latin typeface="+mj-lt"/>
                <a:cs typeface="Calibri"/>
              </a:rPr>
              <a:t>An</a:t>
            </a:r>
            <a:r>
              <a:rPr sz="2400" b="0" spc="-10" dirty="0">
                <a:latin typeface="+mj-lt"/>
                <a:cs typeface="Calibri"/>
              </a:rPr>
              <a:t> </a:t>
            </a:r>
            <a:r>
              <a:rPr sz="2400" b="0" dirty="0">
                <a:latin typeface="+mj-lt"/>
                <a:cs typeface="Calibri"/>
              </a:rPr>
              <a:t>ar</a:t>
            </a:r>
            <a:r>
              <a:rPr sz="2400" b="0" spc="-45" dirty="0">
                <a:latin typeface="+mj-lt"/>
                <a:cs typeface="Calibri"/>
              </a:rPr>
              <a:t>r</a:t>
            </a:r>
            <a:r>
              <a:rPr sz="2400" b="0" spc="-35" dirty="0">
                <a:latin typeface="+mj-lt"/>
                <a:cs typeface="Calibri"/>
              </a:rPr>
              <a:t>a</a:t>
            </a:r>
            <a:r>
              <a:rPr sz="2400" b="0" dirty="0">
                <a:latin typeface="+mj-lt"/>
                <a:cs typeface="Calibri"/>
              </a:rPr>
              <a:t>y holds</a:t>
            </a:r>
            <a:r>
              <a:rPr sz="2400" b="0" spc="20" dirty="0">
                <a:latin typeface="+mj-lt"/>
                <a:cs typeface="Calibri"/>
              </a:rPr>
              <a:t> </a:t>
            </a:r>
            <a:r>
              <a:rPr sz="2400" b="0" dirty="0">
                <a:latin typeface="+mj-lt"/>
                <a:cs typeface="Calibri"/>
              </a:rPr>
              <a:t>only</a:t>
            </a:r>
            <a:r>
              <a:rPr sz="2400" b="0" spc="10" dirty="0">
                <a:latin typeface="+mj-lt"/>
                <a:cs typeface="Calibri"/>
              </a:rPr>
              <a:t> </a:t>
            </a:r>
            <a:r>
              <a:rPr sz="2400" b="0" dirty="0">
                <a:latin typeface="+mj-lt"/>
                <a:cs typeface="Calibri"/>
              </a:rPr>
              <a:t>one</a:t>
            </a:r>
            <a:r>
              <a:rPr sz="2400" b="0" spc="5" dirty="0">
                <a:latin typeface="+mj-lt"/>
                <a:cs typeface="Calibri"/>
              </a:rPr>
              <a:t> </a:t>
            </a:r>
            <a:r>
              <a:rPr sz="2400" b="0" dirty="0">
                <a:latin typeface="+mj-lt"/>
                <a:cs typeface="Calibri"/>
              </a:rPr>
              <a:t>type</a:t>
            </a:r>
            <a:r>
              <a:rPr sz="2400" b="0" spc="5" dirty="0">
                <a:latin typeface="+mj-lt"/>
                <a:cs typeface="Calibri"/>
              </a:rPr>
              <a:t> </a:t>
            </a:r>
            <a:r>
              <a:rPr sz="2400" b="0" dirty="0">
                <a:latin typeface="+mj-lt"/>
                <a:cs typeface="Calibri"/>
              </a:rPr>
              <a:t>of</a:t>
            </a:r>
            <a:r>
              <a:rPr sz="2400" b="0" spc="15" dirty="0">
                <a:latin typeface="+mj-lt"/>
                <a:cs typeface="Calibri"/>
              </a:rPr>
              <a:t> </a:t>
            </a:r>
            <a:r>
              <a:rPr sz="2400" b="0" dirty="0">
                <a:latin typeface="+mj-lt"/>
                <a:cs typeface="Calibri"/>
              </a:rPr>
              <a:t>d</a:t>
            </a:r>
            <a:r>
              <a:rPr sz="2400" b="0" spc="-10" dirty="0">
                <a:latin typeface="+mj-lt"/>
                <a:cs typeface="Calibri"/>
              </a:rPr>
              <a:t>a</a:t>
            </a:r>
            <a:r>
              <a:rPr sz="2400" b="0" spc="-30" dirty="0">
                <a:latin typeface="+mj-lt"/>
                <a:cs typeface="Calibri"/>
              </a:rPr>
              <a:t>t</a:t>
            </a:r>
            <a:r>
              <a:rPr sz="2400" b="0" dirty="0">
                <a:latin typeface="+mj-lt"/>
                <a:cs typeface="Calibri"/>
              </a:rPr>
              <a:t>a.</a:t>
            </a:r>
          </a:p>
          <a:p>
            <a:pPr marL="640080" indent="-17018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640715" algn="l"/>
              </a:tabLst>
            </a:pPr>
            <a:r>
              <a:rPr sz="2400" b="0" dirty="0">
                <a:latin typeface="+mj-lt"/>
                <a:cs typeface="Calibri"/>
              </a:rPr>
              <a:t>In</a:t>
            </a:r>
            <a:r>
              <a:rPr sz="2400" b="0" spc="5" dirty="0">
                <a:latin typeface="+mj-lt"/>
                <a:cs typeface="Calibri"/>
              </a:rPr>
              <a:t>s</a:t>
            </a:r>
            <a:r>
              <a:rPr sz="2400" b="0" dirty="0">
                <a:latin typeface="+mj-lt"/>
                <a:cs typeface="Calibri"/>
              </a:rPr>
              <a:t>ert</a:t>
            </a:r>
            <a:r>
              <a:rPr sz="2400" b="0" spc="-10" dirty="0">
                <a:latin typeface="+mj-lt"/>
                <a:cs typeface="Calibri"/>
              </a:rPr>
              <a:t>i</a:t>
            </a:r>
            <a:r>
              <a:rPr sz="2400" b="0" dirty="0">
                <a:latin typeface="+mj-lt"/>
                <a:cs typeface="Calibri"/>
              </a:rPr>
              <a:t>on</a:t>
            </a:r>
            <a:r>
              <a:rPr sz="2400" b="0" spc="-10" dirty="0">
                <a:latin typeface="+mj-lt"/>
                <a:cs typeface="Calibri"/>
              </a:rPr>
              <a:t> </a:t>
            </a:r>
            <a:r>
              <a:rPr sz="2400" b="0" dirty="0">
                <a:latin typeface="+mj-lt"/>
                <a:cs typeface="Calibri"/>
              </a:rPr>
              <a:t>and</a:t>
            </a:r>
            <a:r>
              <a:rPr sz="2400" b="0" spc="20" dirty="0">
                <a:latin typeface="+mj-lt"/>
                <a:cs typeface="Calibri"/>
              </a:rPr>
              <a:t> </a:t>
            </a:r>
            <a:r>
              <a:rPr sz="2400" b="0" dirty="0">
                <a:latin typeface="+mj-lt"/>
                <a:cs typeface="Calibri"/>
              </a:rPr>
              <a:t>d</a:t>
            </a:r>
            <a:r>
              <a:rPr sz="2400" b="0" spc="5" dirty="0">
                <a:latin typeface="+mj-lt"/>
                <a:cs typeface="Calibri"/>
              </a:rPr>
              <a:t>e</a:t>
            </a:r>
            <a:r>
              <a:rPr sz="2400" b="0" dirty="0">
                <a:latin typeface="+mj-lt"/>
                <a:cs typeface="Calibri"/>
              </a:rPr>
              <a:t>l</a:t>
            </a:r>
            <a:r>
              <a:rPr sz="2400" b="0" spc="-15" dirty="0">
                <a:latin typeface="+mj-lt"/>
                <a:cs typeface="Calibri"/>
              </a:rPr>
              <a:t>e</a:t>
            </a:r>
            <a:r>
              <a:rPr sz="2400" b="0" dirty="0">
                <a:latin typeface="+mj-lt"/>
                <a:cs typeface="Calibri"/>
              </a:rPr>
              <a:t>t</a:t>
            </a:r>
            <a:r>
              <a:rPr sz="2400" b="0" spc="-10" dirty="0">
                <a:latin typeface="+mj-lt"/>
                <a:cs typeface="Calibri"/>
              </a:rPr>
              <a:t>i</a:t>
            </a:r>
            <a:r>
              <a:rPr sz="2400" b="0" dirty="0">
                <a:latin typeface="+mj-lt"/>
                <a:cs typeface="Calibri"/>
              </a:rPr>
              <a:t>on</a:t>
            </a:r>
            <a:r>
              <a:rPr sz="2400" b="0" spc="25" dirty="0">
                <a:latin typeface="+mj-lt"/>
                <a:cs typeface="Calibri"/>
              </a:rPr>
              <a:t> </a:t>
            </a:r>
            <a:r>
              <a:rPr sz="2400" b="0" dirty="0">
                <a:latin typeface="+mj-lt"/>
                <a:cs typeface="Calibri"/>
              </a:rPr>
              <a:t>of </a:t>
            </a:r>
            <a:r>
              <a:rPr sz="2400" b="0" spc="5" dirty="0">
                <a:latin typeface="+mj-lt"/>
                <a:cs typeface="Calibri"/>
              </a:rPr>
              <a:t>e</a:t>
            </a:r>
            <a:r>
              <a:rPr sz="2400" b="0" dirty="0">
                <a:latin typeface="+mj-lt"/>
                <a:cs typeface="Calibri"/>
              </a:rPr>
              <a:t>lemen</a:t>
            </a:r>
            <a:r>
              <a:rPr sz="2400" b="0" spc="-10" dirty="0">
                <a:latin typeface="+mj-lt"/>
                <a:cs typeface="Calibri"/>
              </a:rPr>
              <a:t>t</a:t>
            </a:r>
            <a:r>
              <a:rPr sz="2400" b="0" dirty="0">
                <a:latin typeface="+mj-lt"/>
                <a:cs typeface="Calibri"/>
              </a:rPr>
              <a:t>s is</a:t>
            </a:r>
            <a:r>
              <a:rPr sz="2400" b="0" spc="5" dirty="0">
                <a:latin typeface="+mj-lt"/>
                <a:cs typeface="Calibri"/>
              </a:rPr>
              <a:t> </a:t>
            </a:r>
            <a:r>
              <a:rPr sz="2400" b="0" dirty="0">
                <a:latin typeface="+mj-lt"/>
                <a:cs typeface="Calibri"/>
              </a:rPr>
              <a:t>not </a:t>
            </a:r>
            <a:r>
              <a:rPr sz="2400" b="0" spc="-10" dirty="0">
                <a:latin typeface="+mj-lt"/>
                <a:cs typeface="Calibri"/>
              </a:rPr>
              <a:t>ef</a:t>
            </a:r>
            <a:r>
              <a:rPr sz="2400" b="0" dirty="0">
                <a:latin typeface="+mj-lt"/>
                <a:cs typeface="Calibri"/>
              </a:rPr>
              <a:t>fi</a:t>
            </a:r>
            <a:r>
              <a:rPr sz="2400" b="0" spc="-10" dirty="0">
                <a:latin typeface="+mj-lt"/>
                <a:cs typeface="Calibri"/>
              </a:rPr>
              <a:t>c</a:t>
            </a:r>
            <a:r>
              <a:rPr sz="2400" b="0" dirty="0">
                <a:latin typeface="+mj-lt"/>
                <a:cs typeface="Calibri"/>
              </a:rPr>
              <a:t>ie</a:t>
            </a:r>
            <a:r>
              <a:rPr sz="2400" b="0" spc="-10" dirty="0">
                <a:latin typeface="+mj-lt"/>
                <a:cs typeface="Calibri"/>
              </a:rPr>
              <a:t>n</a:t>
            </a:r>
            <a:r>
              <a:rPr sz="2400" b="0" dirty="0">
                <a:latin typeface="+mj-lt"/>
                <a:cs typeface="Calibri"/>
              </a:rPr>
              <a:t>t</a:t>
            </a:r>
          </a:p>
        </p:txBody>
      </p:sp>
      <p:sp>
        <p:nvSpPr>
          <p:cNvPr id="14" name="object 14" hidden="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733800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have successfully completed – </a:t>
            </a:r>
          </a:p>
          <a:p>
            <a:r>
              <a:rPr lang="en-US" sz="2400" dirty="0" smtClean="0"/>
              <a:t>Arrays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418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79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 algn="l">
              <a:lnSpc>
                <a:spcPct val="100000"/>
              </a:lnSpc>
            </a:pPr>
            <a:r>
              <a:rPr sz="4000" dirty="0">
                <a:cs typeface="Verdana"/>
              </a:rPr>
              <a:t>Object</a:t>
            </a:r>
            <a:r>
              <a:rPr sz="4000" spc="-10" dirty="0">
                <a:cs typeface="Verdana"/>
              </a:rPr>
              <a:t>i</a:t>
            </a:r>
            <a:r>
              <a:rPr sz="4000" spc="-35" dirty="0">
                <a:cs typeface="Verdana"/>
              </a:rPr>
              <a:t>v</a:t>
            </a:r>
            <a:r>
              <a:rPr sz="4000" dirty="0">
                <a:cs typeface="Verdana"/>
              </a:rPr>
              <a:t>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100" y="2176728"/>
            <a:ext cx="5329555" cy="2110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ter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mpleting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apter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ou will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able to</a:t>
            </a:r>
            <a:endParaRPr sz="2000">
              <a:latin typeface="Arial"/>
              <a:cs typeface="Arial"/>
            </a:endParaRPr>
          </a:p>
          <a:p>
            <a:pPr marL="1320165" indent="-220979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320800" algn="l"/>
              </a:tabLst>
            </a:pP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rs</a:t>
            </a:r>
            <a:r>
              <a:rPr sz="2000" dirty="0">
                <a:latin typeface="Arial"/>
                <a:cs typeface="Arial"/>
              </a:rPr>
              <a:t>tand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an 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marL="1320165" indent="-220979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320800" algn="l"/>
              </a:tabLst>
            </a:pPr>
            <a:r>
              <a:rPr sz="2000" dirty="0">
                <a:latin typeface="Arial"/>
                <a:cs typeface="Arial"/>
              </a:rPr>
              <a:t>Li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pes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15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320165" indent="-220979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320800" algn="l"/>
              </a:tabLst>
            </a:pPr>
            <a:r>
              <a:rPr sz="200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15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320165" indent="-220979">
              <a:lnSpc>
                <a:spcPct val="100000"/>
              </a:lnSpc>
              <a:spcBef>
                <a:spcPts val="1210"/>
              </a:spcBef>
              <a:buFont typeface="Wingdings"/>
              <a:buChar char=""/>
              <a:tabLst>
                <a:tab pos="1320800" algn="l"/>
              </a:tabLst>
            </a:pPr>
            <a:r>
              <a:rPr sz="2000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ate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throu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15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79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 algn="l">
              <a:lnSpc>
                <a:spcPct val="100000"/>
              </a:lnSpc>
            </a:pPr>
            <a:r>
              <a:rPr sz="4000" dirty="0"/>
              <a:t>Metap</a:t>
            </a:r>
            <a:r>
              <a:rPr sz="4000" spc="5" dirty="0"/>
              <a:t>h</a:t>
            </a:r>
            <a:r>
              <a:rPr sz="4000" dirty="0"/>
              <a:t>or</a:t>
            </a:r>
            <a:r>
              <a:rPr sz="4000" spc="-30" dirty="0"/>
              <a:t> </a:t>
            </a:r>
            <a:r>
              <a:rPr sz="4000" dirty="0"/>
              <a:t>for</a:t>
            </a:r>
            <a:r>
              <a:rPr sz="4000" spc="-200" dirty="0"/>
              <a:t> </a:t>
            </a:r>
            <a:r>
              <a:rPr sz="4000" dirty="0"/>
              <a:t>Arrays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352800" y="2258567"/>
            <a:ext cx="2667000" cy="1627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52800" y="3886200"/>
            <a:ext cx="2667000" cy="152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67027" y="4407408"/>
            <a:ext cx="7097395" cy="1763395"/>
          </a:xfrm>
          <a:custGeom>
            <a:avLst/>
            <a:gdLst/>
            <a:ahLst/>
            <a:cxnLst/>
            <a:rect l="l" t="t" r="r" b="b"/>
            <a:pathLst>
              <a:path w="7097395" h="1763395">
                <a:moveTo>
                  <a:pt x="7095743" y="0"/>
                </a:moveTo>
                <a:lnTo>
                  <a:pt x="1523" y="0"/>
                </a:lnTo>
                <a:lnTo>
                  <a:pt x="0" y="4571"/>
                </a:lnTo>
                <a:lnTo>
                  <a:pt x="0" y="1758695"/>
                </a:lnTo>
                <a:lnTo>
                  <a:pt x="1523" y="1761743"/>
                </a:lnTo>
                <a:lnTo>
                  <a:pt x="4571" y="1763267"/>
                </a:lnTo>
                <a:lnTo>
                  <a:pt x="7091171" y="1763267"/>
                </a:lnTo>
                <a:lnTo>
                  <a:pt x="7095743" y="1761743"/>
                </a:lnTo>
                <a:lnTo>
                  <a:pt x="7097267" y="1758695"/>
                </a:lnTo>
                <a:lnTo>
                  <a:pt x="4572" y="1758695"/>
                </a:lnTo>
                <a:lnTo>
                  <a:pt x="4572" y="4571"/>
                </a:lnTo>
                <a:lnTo>
                  <a:pt x="7097267" y="4571"/>
                </a:lnTo>
                <a:lnTo>
                  <a:pt x="7095743" y="0"/>
                </a:lnTo>
                <a:close/>
              </a:path>
              <a:path w="7097395" h="1763395">
                <a:moveTo>
                  <a:pt x="7091172" y="4571"/>
                </a:moveTo>
                <a:lnTo>
                  <a:pt x="7091172" y="1758695"/>
                </a:lnTo>
                <a:lnTo>
                  <a:pt x="7097267" y="1758695"/>
                </a:lnTo>
                <a:lnTo>
                  <a:pt x="7097267" y="4571"/>
                </a:lnTo>
                <a:lnTo>
                  <a:pt x="70911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1600" y="4411979"/>
            <a:ext cx="7086599" cy="17541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67027" y="4407408"/>
            <a:ext cx="7097395" cy="1763395"/>
          </a:xfrm>
          <a:custGeom>
            <a:avLst/>
            <a:gdLst/>
            <a:ahLst/>
            <a:cxnLst/>
            <a:rect l="l" t="t" r="r" b="b"/>
            <a:pathLst>
              <a:path w="7097395" h="1763395">
                <a:moveTo>
                  <a:pt x="7095743" y="0"/>
                </a:moveTo>
                <a:lnTo>
                  <a:pt x="1523" y="0"/>
                </a:lnTo>
                <a:lnTo>
                  <a:pt x="0" y="4571"/>
                </a:lnTo>
                <a:lnTo>
                  <a:pt x="0" y="1758695"/>
                </a:lnTo>
                <a:lnTo>
                  <a:pt x="1523" y="1761743"/>
                </a:lnTo>
                <a:lnTo>
                  <a:pt x="4571" y="1763267"/>
                </a:lnTo>
                <a:lnTo>
                  <a:pt x="7091171" y="1763267"/>
                </a:lnTo>
                <a:lnTo>
                  <a:pt x="7095743" y="1761743"/>
                </a:lnTo>
                <a:lnTo>
                  <a:pt x="7097267" y="1758695"/>
                </a:lnTo>
                <a:lnTo>
                  <a:pt x="10667" y="1758695"/>
                </a:lnTo>
                <a:lnTo>
                  <a:pt x="4571" y="1754123"/>
                </a:lnTo>
                <a:lnTo>
                  <a:pt x="10667" y="1754123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7097267" y="4571"/>
                </a:lnTo>
                <a:lnTo>
                  <a:pt x="7095743" y="0"/>
                </a:lnTo>
                <a:close/>
              </a:path>
              <a:path w="7097395" h="1763395">
                <a:moveTo>
                  <a:pt x="10667" y="1754123"/>
                </a:moveTo>
                <a:lnTo>
                  <a:pt x="4571" y="1754123"/>
                </a:lnTo>
                <a:lnTo>
                  <a:pt x="10667" y="1758695"/>
                </a:lnTo>
                <a:lnTo>
                  <a:pt x="10667" y="1754123"/>
                </a:lnTo>
                <a:close/>
              </a:path>
              <a:path w="7097395" h="1763395">
                <a:moveTo>
                  <a:pt x="7086599" y="1754123"/>
                </a:moveTo>
                <a:lnTo>
                  <a:pt x="10667" y="1754123"/>
                </a:lnTo>
                <a:lnTo>
                  <a:pt x="10667" y="1758695"/>
                </a:lnTo>
                <a:lnTo>
                  <a:pt x="7086599" y="1758695"/>
                </a:lnTo>
                <a:lnTo>
                  <a:pt x="7086599" y="1754123"/>
                </a:lnTo>
                <a:close/>
              </a:path>
              <a:path w="7097395" h="1763395">
                <a:moveTo>
                  <a:pt x="7086599" y="4571"/>
                </a:moveTo>
                <a:lnTo>
                  <a:pt x="7086599" y="1758695"/>
                </a:lnTo>
                <a:lnTo>
                  <a:pt x="7091171" y="1754123"/>
                </a:lnTo>
                <a:lnTo>
                  <a:pt x="7097267" y="1754123"/>
                </a:lnTo>
                <a:lnTo>
                  <a:pt x="7097267" y="9143"/>
                </a:lnTo>
                <a:lnTo>
                  <a:pt x="7091171" y="9143"/>
                </a:lnTo>
                <a:lnTo>
                  <a:pt x="7086599" y="4571"/>
                </a:lnTo>
                <a:close/>
              </a:path>
              <a:path w="7097395" h="1763395">
                <a:moveTo>
                  <a:pt x="7097267" y="1754123"/>
                </a:moveTo>
                <a:lnTo>
                  <a:pt x="7091171" y="1754123"/>
                </a:lnTo>
                <a:lnTo>
                  <a:pt x="7086599" y="1758695"/>
                </a:lnTo>
                <a:lnTo>
                  <a:pt x="7097267" y="1758695"/>
                </a:lnTo>
                <a:lnTo>
                  <a:pt x="7097267" y="1754123"/>
                </a:lnTo>
                <a:close/>
              </a:path>
              <a:path w="7097395" h="1763395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7097395" h="1763395">
                <a:moveTo>
                  <a:pt x="70865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7086599" y="9143"/>
                </a:lnTo>
                <a:lnTo>
                  <a:pt x="7086599" y="4571"/>
                </a:lnTo>
                <a:close/>
              </a:path>
              <a:path w="7097395" h="1763395">
                <a:moveTo>
                  <a:pt x="7097267" y="4571"/>
                </a:moveTo>
                <a:lnTo>
                  <a:pt x="7086599" y="4571"/>
                </a:lnTo>
                <a:lnTo>
                  <a:pt x="7091171" y="9143"/>
                </a:lnTo>
                <a:lnTo>
                  <a:pt x="7097267" y="9143"/>
                </a:lnTo>
                <a:lnTo>
                  <a:pt x="70972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51941" y="3624250"/>
            <a:ext cx="6859270" cy="220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82930" algn="ctr">
              <a:lnSpc>
                <a:spcPct val="100000"/>
              </a:lnSpc>
            </a:pPr>
            <a:r>
              <a:rPr sz="1800" b="1" spc="-5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1800" b="1" spc="5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les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00">
              <a:latin typeface="Times New Roman"/>
              <a:cs typeface="Times New Roman"/>
            </a:endParaRPr>
          </a:p>
          <a:p>
            <a:pPr marL="1900555">
              <a:lnSpc>
                <a:spcPts val="1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x of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le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Box is t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contai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r app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Simi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ar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 box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A</a:t>
            </a:r>
            <a:r>
              <a:rPr sz="1800" b="1" spc="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rays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contai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data of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similar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ata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5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pe (l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ke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app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).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914400"/>
            <a:ext cx="363092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61160" algn="l"/>
              </a:tabLst>
            </a:pPr>
            <a:r>
              <a:rPr sz="4000" dirty="0">
                <a:latin typeface="+mj-lt"/>
                <a:cs typeface="Arial"/>
              </a:rPr>
              <a:t>What</a:t>
            </a:r>
            <a:r>
              <a:rPr sz="4000" spc="-20" dirty="0">
                <a:latin typeface="+mj-lt"/>
                <a:cs typeface="Arial"/>
              </a:rPr>
              <a:t> </a:t>
            </a:r>
            <a:r>
              <a:rPr sz="4000" dirty="0">
                <a:latin typeface="+mj-lt"/>
                <a:cs typeface="Arial"/>
              </a:rPr>
              <a:t>is	an</a:t>
            </a:r>
            <a:r>
              <a:rPr sz="4000" spc="-204" dirty="0">
                <a:latin typeface="+mj-lt"/>
                <a:cs typeface="Arial"/>
              </a:rPr>
              <a:t> </a:t>
            </a:r>
            <a:r>
              <a:rPr sz="4000" dirty="0">
                <a:latin typeface="+mj-lt"/>
                <a:cs typeface="Arial"/>
              </a:rPr>
              <a:t>Array?</a:t>
            </a:r>
          </a:p>
        </p:txBody>
      </p:sp>
      <p:sp>
        <p:nvSpPr>
          <p:cNvPr id="3" name="object 3"/>
          <p:cNvSpPr/>
          <p:nvPr/>
        </p:nvSpPr>
        <p:spPr>
          <a:xfrm>
            <a:off x="772668" y="2129028"/>
            <a:ext cx="8606155" cy="1641475"/>
          </a:xfrm>
          <a:custGeom>
            <a:avLst/>
            <a:gdLst/>
            <a:ahLst/>
            <a:cxnLst/>
            <a:rect l="l" t="t" r="r" b="b"/>
            <a:pathLst>
              <a:path w="8606155" h="1641475">
                <a:moveTo>
                  <a:pt x="859993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636775"/>
                </a:lnTo>
                <a:lnTo>
                  <a:pt x="1523" y="1639823"/>
                </a:lnTo>
                <a:lnTo>
                  <a:pt x="4571" y="1641347"/>
                </a:lnTo>
                <a:lnTo>
                  <a:pt x="8599931" y="1641347"/>
                </a:lnTo>
                <a:lnTo>
                  <a:pt x="8604503" y="1639823"/>
                </a:lnTo>
                <a:lnTo>
                  <a:pt x="8606027" y="1636775"/>
                </a:lnTo>
                <a:lnTo>
                  <a:pt x="4572" y="1636775"/>
                </a:lnTo>
                <a:lnTo>
                  <a:pt x="4572" y="4571"/>
                </a:lnTo>
                <a:lnTo>
                  <a:pt x="8606027" y="4571"/>
                </a:lnTo>
                <a:lnTo>
                  <a:pt x="8604503" y="1523"/>
                </a:lnTo>
                <a:lnTo>
                  <a:pt x="8599931" y="0"/>
                </a:lnTo>
                <a:close/>
              </a:path>
              <a:path w="8606155" h="1641475">
                <a:moveTo>
                  <a:pt x="8599932" y="4571"/>
                </a:moveTo>
                <a:lnTo>
                  <a:pt x="8599932" y="1636775"/>
                </a:lnTo>
                <a:lnTo>
                  <a:pt x="8606027" y="1636775"/>
                </a:lnTo>
                <a:lnTo>
                  <a:pt x="8606027" y="4571"/>
                </a:lnTo>
                <a:lnTo>
                  <a:pt x="859993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40" y="2133600"/>
            <a:ext cx="8595359" cy="1632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2668" y="2129028"/>
            <a:ext cx="8606155" cy="1641475"/>
          </a:xfrm>
          <a:custGeom>
            <a:avLst/>
            <a:gdLst/>
            <a:ahLst/>
            <a:cxnLst/>
            <a:rect l="l" t="t" r="r" b="b"/>
            <a:pathLst>
              <a:path w="8606155" h="1641475">
                <a:moveTo>
                  <a:pt x="859993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636775"/>
                </a:lnTo>
                <a:lnTo>
                  <a:pt x="1523" y="1639823"/>
                </a:lnTo>
                <a:lnTo>
                  <a:pt x="4571" y="1641347"/>
                </a:lnTo>
                <a:lnTo>
                  <a:pt x="8599931" y="1641347"/>
                </a:lnTo>
                <a:lnTo>
                  <a:pt x="8604503" y="1639823"/>
                </a:lnTo>
                <a:lnTo>
                  <a:pt x="8606027" y="1636775"/>
                </a:lnTo>
                <a:lnTo>
                  <a:pt x="10667" y="1636775"/>
                </a:lnTo>
                <a:lnTo>
                  <a:pt x="4571" y="1632203"/>
                </a:lnTo>
                <a:lnTo>
                  <a:pt x="10667" y="1632203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8606027" y="4571"/>
                </a:lnTo>
                <a:lnTo>
                  <a:pt x="8604503" y="1523"/>
                </a:lnTo>
                <a:lnTo>
                  <a:pt x="8599931" y="0"/>
                </a:lnTo>
                <a:close/>
              </a:path>
              <a:path w="8606155" h="1641475">
                <a:moveTo>
                  <a:pt x="10667" y="1632203"/>
                </a:moveTo>
                <a:lnTo>
                  <a:pt x="4571" y="1632203"/>
                </a:lnTo>
                <a:lnTo>
                  <a:pt x="10667" y="1636775"/>
                </a:lnTo>
                <a:lnTo>
                  <a:pt x="10667" y="1632203"/>
                </a:lnTo>
                <a:close/>
              </a:path>
              <a:path w="8606155" h="1641475">
                <a:moveTo>
                  <a:pt x="8595359" y="1632203"/>
                </a:moveTo>
                <a:lnTo>
                  <a:pt x="10667" y="1632203"/>
                </a:lnTo>
                <a:lnTo>
                  <a:pt x="10667" y="1636775"/>
                </a:lnTo>
                <a:lnTo>
                  <a:pt x="8595359" y="1636775"/>
                </a:lnTo>
                <a:lnTo>
                  <a:pt x="8595359" y="1632203"/>
                </a:lnTo>
                <a:close/>
              </a:path>
              <a:path w="8606155" h="1641475">
                <a:moveTo>
                  <a:pt x="8595359" y="4571"/>
                </a:moveTo>
                <a:lnTo>
                  <a:pt x="8595359" y="1636775"/>
                </a:lnTo>
                <a:lnTo>
                  <a:pt x="8599931" y="1632203"/>
                </a:lnTo>
                <a:lnTo>
                  <a:pt x="8606027" y="1632203"/>
                </a:lnTo>
                <a:lnTo>
                  <a:pt x="8606027" y="10667"/>
                </a:lnTo>
                <a:lnTo>
                  <a:pt x="8599931" y="10667"/>
                </a:lnTo>
                <a:lnTo>
                  <a:pt x="8595359" y="4571"/>
                </a:lnTo>
                <a:close/>
              </a:path>
              <a:path w="8606155" h="1641475">
                <a:moveTo>
                  <a:pt x="8606027" y="1632203"/>
                </a:moveTo>
                <a:lnTo>
                  <a:pt x="8599931" y="1632203"/>
                </a:lnTo>
                <a:lnTo>
                  <a:pt x="8595359" y="1636775"/>
                </a:lnTo>
                <a:lnTo>
                  <a:pt x="8606027" y="1636775"/>
                </a:lnTo>
                <a:lnTo>
                  <a:pt x="8606027" y="1632203"/>
                </a:lnTo>
                <a:close/>
              </a:path>
              <a:path w="8606155" h="164147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8606155" h="1641475">
                <a:moveTo>
                  <a:pt x="859535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8595359" y="10667"/>
                </a:lnTo>
                <a:lnTo>
                  <a:pt x="8595359" y="4571"/>
                </a:lnTo>
                <a:close/>
              </a:path>
              <a:path w="8606155" h="1641475">
                <a:moveTo>
                  <a:pt x="8606027" y="4571"/>
                </a:moveTo>
                <a:lnTo>
                  <a:pt x="8595359" y="4571"/>
                </a:lnTo>
                <a:lnTo>
                  <a:pt x="8599931" y="10667"/>
                </a:lnTo>
                <a:lnTo>
                  <a:pt x="8606027" y="10667"/>
                </a:lnTo>
                <a:lnTo>
                  <a:pt x="860602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7469" y="2207272"/>
            <a:ext cx="8419465" cy="149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What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Ar</a:t>
            </a:r>
            <a:r>
              <a:rPr sz="2000" b="1" spc="5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35" dirty="0">
                <a:latin typeface="Arial"/>
                <a:cs typeface="Arial"/>
              </a:rPr>
              <a:t>y</a:t>
            </a:r>
            <a:r>
              <a:rPr sz="2000" b="1" dirty="0">
                <a:latin typeface="Arial"/>
                <a:cs typeface="Arial"/>
              </a:rPr>
              <a:t>?</a:t>
            </a:r>
            <a:endParaRPr sz="2000" dirty="0">
              <a:latin typeface="Arial"/>
              <a:cs typeface="Arial"/>
            </a:endParaRPr>
          </a:p>
          <a:p>
            <a:pPr marL="469900" marR="5080">
              <a:lnSpc>
                <a:spcPct val="100000"/>
              </a:lnSpc>
              <a:spcBef>
                <a:spcPts val="1200"/>
              </a:spcBef>
              <a:tabLst>
                <a:tab pos="1496060" algn="l"/>
                <a:tab pos="2781935" algn="l"/>
                <a:tab pos="6670675" algn="l"/>
              </a:tabLst>
            </a:pPr>
            <a:r>
              <a:rPr sz="2000" dirty="0">
                <a:latin typeface="Arial"/>
                <a:cs typeface="Arial"/>
              </a:rPr>
              <a:t>An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variable	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hat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hold 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oup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alues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	</a:t>
            </a:r>
            <a:r>
              <a:rPr sz="2000" b="1" i="1" dirty="0">
                <a:latin typeface="Arial"/>
                <a:cs typeface="Arial"/>
              </a:rPr>
              <a:t>same</a:t>
            </a:r>
            <a:r>
              <a:rPr sz="2000" b="1" i="1" spc="-2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t</a:t>
            </a:r>
            <a:r>
              <a:rPr sz="2000" b="1" i="1" spc="5" dirty="0">
                <a:latin typeface="Arial"/>
                <a:cs typeface="Arial"/>
              </a:rPr>
              <a:t>y</a:t>
            </a:r>
            <a:r>
              <a:rPr sz="2000" b="1" i="1" dirty="0">
                <a:latin typeface="Arial"/>
                <a:cs typeface="Arial"/>
              </a:rPr>
              <a:t>pe</a:t>
            </a:r>
            <a:r>
              <a:rPr sz="2000" b="1" i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ferr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	by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mmon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name.</a:t>
            </a: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Arr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ys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hold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imi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ame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pe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</a:p>
        </p:txBody>
      </p:sp>
      <p:sp>
        <p:nvSpPr>
          <p:cNvPr id="7" name="object 7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0600" y="4114800"/>
            <a:ext cx="2743200" cy="25999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29000" y="4706111"/>
            <a:ext cx="718185" cy="1714500"/>
          </a:xfrm>
          <a:custGeom>
            <a:avLst/>
            <a:gdLst/>
            <a:ahLst/>
            <a:cxnLst/>
            <a:rect l="l" t="t" r="r" b="b"/>
            <a:pathLst>
              <a:path w="718185" h="1714500">
                <a:moveTo>
                  <a:pt x="368807" y="1632203"/>
                </a:moveTo>
                <a:lnTo>
                  <a:pt x="332231" y="1632203"/>
                </a:lnTo>
                <a:lnTo>
                  <a:pt x="330707" y="1636775"/>
                </a:lnTo>
                <a:lnTo>
                  <a:pt x="327659" y="1636775"/>
                </a:lnTo>
                <a:lnTo>
                  <a:pt x="324611" y="1638299"/>
                </a:lnTo>
                <a:lnTo>
                  <a:pt x="320039" y="1639823"/>
                </a:lnTo>
                <a:lnTo>
                  <a:pt x="315467" y="1642871"/>
                </a:lnTo>
                <a:lnTo>
                  <a:pt x="307847" y="1644395"/>
                </a:lnTo>
                <a:lnTo>
                  <a:pt x="301751" y="1647443"/>
                </a:lnTo>
                <a:lnTo>
                  <a:pt x="294131" y="1648967"/>
                </a:lnTo>
                <a:lnTo>
                  <a:pt x="284987" y="1652015"/>
                </a:lnTo>
                <a:lnTo>
                  <a:pt x="266699" y="1655063"/>
                </a:lnTo>
                <a:lnTo>
                  <a:pt x="256031" y="1658111"/>
                </a:lnTo>
                <a:lnTo>
                  <a:pt x="219455" y="1662683"/>
                </a:lnTo>
                <a:lnTo>
                  <a:pt x="193547" y="1667255"/>
                </a:lnTo>
                <a:lnTo>
                  <a:pt x="164591" y="1668779"/>
                </a:lnTo>
                <a:lnTo>
                  <a:pt x="135635" y="1671827"/>
                </a:lnTo>
                <a:lnTo>
                  <a:pt x="36575" y="1676399"/>
                </a:lnTo>
                <a:lnTo>
                  <a:pt x="0" y="1676399"/>
                </a:lnTo>
                <a:lnTo>
                  <a:pt x="1523" y="1714499"/>
                </a:lnTo>
                <a:lnTo>
                  <a:pt x="36575" y="1714499"/>
                </a:lnTo>
                <a:lnTo>
                  <a:pt x="138683" y="1709927"/>
                </a:lnTo>
                <a:lnTo>
                  <a:pt x="225551" y="1700783"/>
                </a:lnTo>
                <a:lnTo>
                  <a:pt x="251459" y="1697735"/>
                </a:lnTo>
                <a:lnTo>
                  <a:pt x="262127" y="1694687"/>
                </a:lnTo>
                <a:lnTo>
                  <a:pt x="274319" y="1693163"/>
                </a:lnTo>
                <a:lnTo>
                  <a:pt x="284987" y="1690115"/>
                </a:lnTo>
                <a:lnTo>
                  <a:pt x="295655" y="1688591"/>
                </a:lnTo>
                <a:lnTo>
                  <a:pt x="313943" y="1682495"/>
                </a:lnTo>
                <a:lnTo>
                  <a:pt x="321563" y="1680971"/>
                </a:lnTo>
                <a:lnTo>
                  <a:pt x="336803" y="1674875"/>
                </a:lnTo>
                <a:lnTo>
                  <a:pt x="342899" y="1670303"/>
                </a:lnTo>
                <a:lnTo>
                  <a:pt x="350519" y="1667255"/>
                </a:lnTo>
                <a:lnTo>
                  <a:pt x="358139" y="1659635"/>
                </a:lnTo>
                <a:lnTo>
                  <a:pt x="359663" y="1659635"/>
                </a:lnTo>
                <a:lnTo>
                  <a:pt x="359663" y="1658111"/>
                </a:lnTo>
                <a:lnTo>
                  <a:pt x="361187" y="1658111"/>
                </a:lnTo>
                <a:lnTo>
                  <a:pt x="362711" y="1655063"/>
                </a:lnTo>
                <a:lnTo>
                  <a:pt x="364235" y="1653539"/>
                </a:lnTo>
                <a:lnTo>
                  <a:pt x="364235" y="1652015"/>
                </a:lnTo>
                <a:lnTo>
                  <a:pt x="365759" y="1650491"/>
                </a:lnTo>
                <a:lnTo>
                  <a:pt x="367283" y="1647443"/>
                </a:lnTo>
                <a:lnTo>
                  <a:pt x="367283" y="1644395"/>
                </a:lnTo>
                <a:lnTo>
                  <a:pt x="368807" y="1642871"/>
                </a:lnTo>
                <a:lnTo>
                  <a:pt x="368807" y="1636775"/>
                </a:lnTo>
                <a:lnTo>
                  <a:pt x="330707" y="1636775"/>
                </a:lnTo>
                <a:lnTo>
                  <a:pt x="330707" y="1633727"/>
                </a:lnTo>
                <a:lnTo>
                  <a:pt x="368807" y="1633727"/>
                </a:lnTo>
                <a:lnTo>
                  <a:pt x="368807" y="1632203"/>
                </a:lnTo>
                <a:close/>
              </a:path>
              <a:path w="718185" h="1714500">
                <a:moveTo>
                  <a:pt x="332231" y="1632203"/>
                </a:moveTo>
                <a:lnTo>
                  <a:pt x="330707" y="1633727"/>
                </a:lnTo>
                <a:lnTo>
                  <a:pt x="330707" y="1636775"/>
                </a:lnTo>
                <a:lnTo>
                  <a:pt x="332231" y="1632203"/>
                </a:lnTo>
                <a:close/>
              </a:path>
              <a:path w="718185" h="1714500">
                <a:moveTo>
                  <a:pt x="440232" y="857300"/>
                </a:moveTo>
                <a:lnTo>
                  <a:pt x="437387" y="858011"/>
                </a:lnTo>
                <a:lnTo>
                  <a:pt x="425195" y="859535"/>
                </a:lnTo>
                <a:lnTo>
                  <a:pt x="414527" y="862583"/>
                </a:lnTo>
                <a:lnTo>
                  <a:pt x="405383" y="864107"/>
                </a:lnTo>
                <a:lnTo>
                  <a:pt x="396239" y="867155"/>
                </a:lnTo>
                <a:lnTo>
                  <a:pt x="387095" y="868679"/>
                </a:lnTo>
                <a:lnTo>
                  <a:pt x="377951" y="871727"/>
                </a:lnTo>
                <a:lnTo>
                  <a:pt x="370331" y="874775"/>
                </a:lnTo>
                <a:lnTo>
                  <a:pt x="364235" y="877823"/>
                </a:lnTo>
                <a:lnTo>
                  <a:pt x="356615" y="880871"/>
                </a:lnTo>
                <a:lnTo>
                  <a:pt x="350519" y="883919"/>
                </a:lnTo>
                <a:lnTo>
                  <a:pt x="341375" y="893063"/>
                </a:lnTo>
                <a:lnTo>
                  <a:pt x="339851" y="893063"/>
                </a:lnTo>
                <a:lnTo>
                  <a:pt x="339851" y="894587"/>
                </a:lnTo>
                <a:lnTo>
                  <a:pt x="338327" y="894587"/>
                </a:lnTo>
                <a:lnTo>
                  <a:pt x="336803" y="897635"/>
                </a:lnTo>
                <a:lnTo>
                  <a:pt x="335279" y="899159"/>
                </a:lnTo>
                <a:lnTo>
                  <a:pt x="335279" y="900683"/>
                </a:lnTo>
                <a:lnTo>
                  <a:pt x="333755" y="902207"/>
                </a:lnTo>
                <a:lnTo>
                  <a:pt x="332231" y="905255"/>
                </a:lnTo>
                <a:lnTo>
                  <a:pt x="332231" y="909827"/>
                </a:lnTo>
                <a:lnTo>
                  <a:pt x="330707" y="912875"/>
                </a:lnTo>
                <a:lnTo>
                  <a:pt x="330707" y="1633727"/>
                </a:lnTo>
                <a:lnTo>
                  <a:pt x="332231" y="1632203"/>
                </a:lnTo>
                <a:lnTo>
                  <a:pt x="368807" y="1632203"/>
                </a:lnTo>
                <a:lnTo>
                  <a:pt x="368807" y="920495"/>
                </a:lnTo>
                <a:lnTo>
                  <a:pt x="367283" y="920495"/>
                </a:lnTo>
                <a:lnTo>
                  <a:pt x="368807" y="915923"/>
                </a:lnTo>
                <a:lnTo>
                  <a:pt x="371855" y="915923"/>
                </a:lnTo>
                <a:lnTo>
                  <a:pt x="373379" y="914399"/>
                </a:lnTo>
                <a:lnTo>
                  <a:pt x="377951" y="912875"/>
                </a:lnTo>
                <a:lnTo>
                  <a:pt x="384047" y="911351"/>
                </a:lnTo>
                <a:lnTo>
                  <a:pt x="390143" y="908303"/>
                </a:lnTo>
                <a:lnTo>
                  <a:pt x="397763" y="905255"/>
                </a:lnTo>
                <a:lnTo>
                  <a:pt x="405383" y="903731"/>
                </a:lnTo>
                <a:lnTo>
                  <a:pt x="414527" y="902207"/>
                </a:lnTo>
                <a:lnTo>
                  <a:pt x="423671" y="899159"/>
                </a:lnTo>
                <a:lnTo>
                  <a:pt x="432815" y="897635"/>
                </a:lnTo>
                <a:lnTo>
                  <a:pt x="443483" y="894587"/>
                </a:lnTo>
                <a:lnTo>
                  <a:pt x="454151" y="893063"/>
                </a:lnTo>
                <a:lnTo>
                  <a:pt x="478535" y="890015"/>
                </a:lnTo>
                <a:lnTo>
                  <a:pt x="505967" y="885443"/>
                </a:lnTo>
                <a:lnTo>
                  <a:pt x="533399" y="883919"/>
                </a:lnTo>
                <a:lnTo>
                  <a:pt x="563879" y="880871"/>
                </a:lnTo>
                <a:lnTo>
                  <a:pt x="662939" y="876299"/>
                </a:lnTo>
                <a:lnTo>
                  <a:pt x="560831" y="871727"/>
                </a:lnTo>
                <a:lnTo>
                  <a:pt x="473963" y="862583"/>
                </a:lnTo>
                <a:lnTo>
                  <a:pt x="448055" y="859535"/>
                </a:lnTo>
                <a:lnTo>
                  <a:pt x="440232" y="857300"/>
                </a:lnTo>
                <a:close/>
              </a:path>
              <a:path w="718185" h="1714500">
                <a:moveTo>
                  <a:pt x="368807" y="915923"/>
                </a:moveTo>
                <a:lnTo>
                  <a:pt x="367283" y="920495"/>
                </a:lnTo>
                <a:lnTo>
                  <a:pt x="368807" y="918971"/>
                </a:lnTo>
                <a:lnTo>
                  <a:pt x="368807" y="915923"/>
                </a:lnTo>
                <a:close/>
              </a:path>
              <a:path w="718185" h="1714500">
                <a:moveTo>
                  <a:pt x="368807" y="918971"/>
                </a:moveTo>
                <a:lnTo>
                  <a:pt x="367283" y="920495"/>
                </a:lnTo>
                <a:lnTo>
                  <a:pt x="368807" y="920495"/>
                </a:lnTo>
                <a:lnTo>
                  <a:pt x="368807" y="918971"/>
                </a:lnTo>
                <a:close/>
              </a:path>
              <a:path w="718185" h="1714500">
                <a:moveTo>
                  <a:pt x="371855" y="915923"/>
                </a:moveTo>
                <a:lnTo>
                  <a:pt x="368807" y="915923"/>
                </a:lnTo>
                <a:lnTo>
                  <a:pt x="368807" y="918971"/>
                </a:lnTo>
                <a:lnTo>
                  <a:pt x="371855" y="915923"/>
                </a:lnTo>
                <a:close/>
              </a:path>
              <a:path w="718185" h="1714500">
                <a:moveTo>
                  <a:pt x="697991" y="838199"/>
                </a:moveTo>
                <a:lnTo>
                  <a:pt x="662939" y="838199"/>
                </a:lnTo>
                <a:lnTo>
                  <a:pt x="562355" y="842771"/>
                </a:lnTo>
                <a:lnTo>
                  <a:pt x="530351" y="845819"/>
                </a:lnTo>
                <a:lnTo>
                  <a:pt x="473963" y="851915"/>
                </a:lnTo>
                <a:lnTo>
                  <a:pt x="449579" y="854963"/>
                </a:lnTo>
                <a:lnTo>
                  <a:pt x="440232" y="857300"/>
                </a:lnTo>
                <a:lnTo>
                  <a:pt x="448055" y="859535"/>
                </a:lnTo>
                <a:lnTo>
                  <a:pt x="473963" y="862583"/>
                </a:lnTo>
                <a:lnTo>
                  <a:pt x="560831" y="871727"/>
                </a:lnTo>
                <a:lnTo>
                  <a:pt x="662939" y="876299"/>
                </a:lnTo>
                <a:lnTo>
                  <a:pt x="697991" y="876177"/>
                </a:lnTo>
                <a:lnTo>
                  <a:pt x="697991" y="838199"/>
                </a:lnTo>
                <a:close/>
              </a:path>
              <a:path w="718185" h="1714500">
                <a:moveTo>
                  <a:pt x="697991" y="876177"/>
                </a:moveTo>
                <a:lnTo>
                  <a:pt x="662939" y="876299"/>
                </a:lnTo>
                <a:lnTo>
                  <a:pt x="697991" y="876299"/>
                </a:lnTo>
                <a:close/>
              </a:path>
              <a:path w="718185" h="1714500">
                <a:moveTo>
                  <a:pt x="699515" y="838199"/>
                </a:moveTo>
                <a:lnTo>
                  <a:pt x="697991" y="838199"/>
                </a:lnTo>
                <a:lnTo>
                  <a:pt x="697991" y="876177"/>
                </a:lnTo>
                <a:lnTo>
                  <a:pt x="701450" y="876165"/>
                </a:lnTo>
                <a:lnTo>
                  <a:pt x="712796" y="869532"/>
                </a:lnTo>
                <a:lnTo>
                  <a:pt x="717795" y="855996"/>
                </a:lnTo>
                <a:lnTo>
                  <a:pt x="711903" y="843731"/>
                </a:lnTo>
                <a:lnTo>
                  <a:pt x="699515" y="838199"/>
                </a:lnTo>
                <a:close/>
              </a:path>
              <a:path w="718185" h="1714500">
                <a:moveTo>
                  <a:pt x="330707" y="80009"/>
                </a:moveTo>
                <a:lnTo>
                  <a:pt x="330707" y="801623"/>
                </a:lnTo>
                <a:lnTo>
                  <a:pt x="332231" y="804671"/>
                </a:lnTo>
                <a:lnTo>
                  <a:pt x="332231" y="809243"/>
                </a:lnTo>
                <a:lnTo>
                  <a:pt x="333755" y="812291"/>
                </a:lnTo>
                <a:lnTo>
                  <a:pt x="335279" y="813815"/>
                </a:lnTo>
                <a:lnTo>
                  <a:pt x="335279" y="815339"/>
                </a:lnTo>
                <a:lnTo>
                  <a:pt x="336803" y="816863"/>
                </a:lnTo>
                <a:lnTo>
                  <a:pt x="338327" y="819911"/>
                </a:lnTo>
                <a:lnTo>
                  <a:pt x="339851" y="819911"/>
                </a:lnTo>
                <a:lnTo>
                  <a:pt x="339851" y="821435"/>
                </a:lnTo>
                <a:lnTo>
                  <a:pt x="341375" y="821435"/>
                </a:lnTo>
                <a:lnTo>
                  <a:pt x="348995" y="829055"/>
                </a:lnTo>
                <a:lnTo>
                  <a:pt x="356615" y="832103"/>
                </a:lnTo>
                <a:lnTo>
                  <a:pt x="362711" y="836675"/>
                </a:lnTo>
                <a:lnTo>
                  <a:pt x="377951" y="842771"/>
                </a:lnTo>
                <a:lnTo>
                  <a:pt x="385571" y="844295"/>
                </a:lnTo>
                <a:lnTo>
                  <a:pt x="394715" y="847343"/>
                </a:lnTo>
                <a:lnTo>
                  <a:pt x="405383" y="850391"/>
                </a:lnTo>
                <a:lnTo>
                  <a:pt x="414527" y="851915"/>
                </a:lnTo>
                <a:lnTo>
                  <a:pt x="425195" y="854963"/>
                </a:lnTo>
                <a:lnTo>
                  <a:pt x="437387" y="856487"/>
                </a:lnTo>
                <a:lnTo>
                  <a:pt x="440232" y="857300"/>
                </a:lnTo>
                <a:lnTo>
                  <a:pt x="449579" y="854963"/>
                </a:lnTo>
                <a:lnTo>
                  <a:pt x="473963" y="851915"/>
                </a:lnTo>
                <a:lnTo>
                  <a:pt x="530351" y="845819"/>
                </a:lnTo>
                <a:lnTo>
                  <a:pt x="562355" y="842771"/>
                </a:lnTo>
                <a:lnTo>
                  <a:pt x="662939" y="838199"/>
                </a:lnTo>
                <a:lnTo>
                  <a:pt x="563879" y="833627"/>
                </a:lnTo>
                <a:lnTo>
                  <a:pt x="534923" y="830579"/>
                </a:lnTo>
                <a:lnTo>
                  <a:pt x="505967" y="829055"/>
                </a:lnTo>
                <a:lnTo>
                  <a:pt x="480059" y="824483"/>
                </a:lnTo>
                <a:lnTo>
                  <a:pt x="443483" y="819911"/>
                </a:lnTo>
                <a:lnTo>
                  <a:pt x="432815" y="816863"/>
                </a:lnTo>
                <a:lnTo>
                  <a:pt x="414527" y="813815"/>
                </a:lnTo>
                <a:lnTo>
                  <a:pt x="405383" y="810767"/>
                </a:lnTo>
                <a:lnTo>
                  <a:pt x="397763" y="809243"/>
                </a:lnTo>
                <a:lnTo>
                  <a:pt x="391667" y="806195"/>
                </a:lnTo>
                <a:lnTo>
                  <a:pt x="384047" y="804671"/>
                </a:lnTo>
                <a:lnTo>
                  <a:pt x="379475" y="801623"/>
                </a:lnTo>
                <a:lnTo>
                  <a:pt x="374903" y="800099"/>
                </a:lnTo>
                <a:lnTo>
                  <a:pt x="371855" y="798575"/>
                </a:lnTo>
                <a:lnTo>
                  <a:pt x="368807" y="798575"/>
                </a:lnTo>
                <a:lnTo>
                  <a:pt x="367283" y="794003"/>
                </a:lnTo>
                <a:lnTo>
                  <a:pt x="368807" y="794003"/>
                </a:lnTo>
                <a:lnTo>
                  <a:pt x="368807" y="82295"/>
                </a:lnTo>
                <a:lnTo>
                  <a:pt x="332231" y="82295"/>
                </a:lnTo>
                <a:lnTo>
                  <a:pt x="331622" y="80467"/>
                </a:lnTo>
                <a:lnTo>
                  <a:pt x="330707" y="80009"/>
                </a:lnTo>
                <a:close/>
              </a:path>
              <a:path w="718185" h="1714500">
                <a:moveTo>
                  <a:pt x="367283" y="794003"/>
                </a:moveTo>
                <a:lnTo>
                  <a:pt x="368807" y="798575"/>
                </a:lnTo>
                <a:lnTo>
                  <a:pt x="368807" y="795527"/>
                </a:lnTo>
                <a:lnTo>
                  <a:pt x="367283" y="794003"/>
                </a:lnTo>
                <a:close/>
              </a:path>
              <a:path w="718185" h="1714500">
                <a:moveTo>
                  <a:pt x="368807" y="795527"/>
                </a:moveTo>
                <a:lnTo>
                  <a:pt x="368807" y="798575"/>
                </a:lnTo>
                <a:lnTo>
                  <a:pt x="371855" y="798575"/>
                </a:lnTo>
                <a:lnTo>
                  <a:pt x="368807" y="795527"/>
                </a:lnTo>
                <a:close/>
              </a:path>
              <a:path w="718185" h="1714500">
                <a:moveTo>
                  <a:pt x="368807" y="794003"/>
                </a:moveTo>
                <a:lnTo>
                  <a:pt x="367283" y="794003"/>
                </a:lnTo>
                <a:lnTo>
                  <a:pt x="368807" y="795527"/>
                </a:lnTo>
                <a:lnTo>
                  <a:pt x="368807" y="794003"/>
                </a:lnTo>
                <a:close/>
              </a:path>
              <a:path w="718185" h="1714500">
                <a:moveTo>
                  <a:pt x="368807" y="77723"/>
                </a:moveTo>
                <a:lnTo>
                  <a:pt x="330707" y="77723"/>
                </a:lnTo>
                <a:lnTo>
                  <a:pt x="331622" y="80467"/>
                </a:lnTo>
                <a:lnTo>
                  <a:pt x="332231" y="80771"/>
                </a:lnTo>
                <a:lnTo>
                  <a:pt x="332231" y="82295"/>
                </a:lnTo>
                <a:lnTo>
                  <a:pt x="368807" y="82295"/>
                </a:lnTo>
                <a:lnTo>
                  <a:pt x="368807" y="77723"/>
                </a:lnTo>
                <a:close/>
              </a:path>
              <a:path w="718185" h="1714500">
                <a:moveTo>
                  <a:pt x="330707" y="77723"/>
                </a:moveTo>
                <a:lnTo>
                  <a:pt x="330707" y="80009"/>
                </a:lnTo>
                <a:lnTo>
                  <a:pt x="331622" y="80467"/>
                </a:lnTo>
                <a:lnTo>
                  <a:pt x="330707" y="77723"/>
                </a:lnTo>
                <a:close/>
              </a:path>
              <a:path w="718185" h="1714500">
                <a:moveTo>
                  <a:pt x="36575" y="0"/>
                </a:moveTo>
                <a:lnTo>
                  <a:pt x="1523" y="0"/>
                </a:lnTo>
                <a:lnTo>
                  <a:pt x="0" y="38099"/>
                </a:lnTo>
                <a:lnTo>
                  <a:pt x="36575" y="38099"/>
                </a:lnTo>
                <a:lnTo>
                  <a:pt x="135635" y="42671"/>
                </a:lnTo>
                <a:lnTo>
                  <a:pt x="166115" y="45719"/>
                </a:lnTo>
                <a:lnTo>
                  <a:pt x="193547" y="47243"/>
                </a:lnTo>
                <a:lnTo>
                  <a:pt x="220979" y="51815"/>
                </a:lnTo>
                <a:lnTo>
                  <a:pt x="245363" y="54863"/>
                </a:lnTo>
                <a:lnTo>
                  <a:pt x="256031" y="56387"/>
                </a:lnTo>
                <a:lnTo>
                  <a:pt x="266699" y="59435"/>
                </a:lnTo>
                <a:lnTo>
                  <a:pt x="275843" y="60959"/>
                </a:lnTo>
                <a:lnTo>
                  <a:pt x="286511" y="64007"/>
                </a:lnTo>
                <a:lnTo>
                  <a:pt x="301751" y="67055"/>
                </a:lnTo>
                <a:lnTo>
                  <a:pt x="309371" y="70103"/>
                </a:lnTo>
                <a:lnTo>
                  <a:pt x="315467" y="73151"/>
                </a:lnTo>
                <a:lnTo>
                  <a:pt x="321563" y="74675"/>
                </a:lnTo>
                <a:lnTo>
                  <a:pt x="326135" y="77723"/>
                </a:lnTo>
                <a:lnTo>
                  <a:pt x="330707" y="80009"/>
                </a:lnTo>
                <a:lnTo>
                  <a:pt x="330707" y="77723"/>
                </a:lnTo>
                <a:lnTo>
                  <a:pt x="368807" y="77723"/>
                </a:lnTo>
                <a:lnTo>
                  <a:pt x="368807" y="71627"/>
                </a:lnTo>
                <a:lnTo>
                  <a:pt x="367283" y="70103"/>
                </a:lnTo>
                <a:lnTo>
                  <a:pt x="367283" y="67055"/>
                </a:lnTo>
                <a:lnTo>
                  <a:pt x="365759" y="64007"/>
                </a:lnTo>
                <a:lnTo>
                  <a:pt x="364235" y="62483"/>
                </a:lnTo>
                <a:lnTo>
                  <a:pt x="364235" y="60959"/>
                </a:lnTo>
                <a:lnTo>
                  <a:pt x="362711" y="59435"/>
                </a:lnTo>
                <a:lnTo>
                  <a:pt x="361187" y="56387"/>
                </a:lnTo>
                <a:lnTo>
                  <a:pt x="359663" y="56387"/>
                </a:lnTo>
                <a:lnTo>
                  <a:pt x="359663" y="54863"/>
                </a:lnTo>
                <a:lnTo>
                  <a:pt x="358139" y="54863"/>
                </a:lnTo>
                <a:lnTo>
                  <a:pt x="348995" y="45719"/>
                </a:lnTo>
                <a:lnTo>
                  <a:pt x="336803" y="39623"/>
                </a:lnTo>
                <a:lnTo>
                  <a:pt x="321563" y="33527"/>
                </a:lnTo>
                <a:lnTo>
                  <a:pt x="312419" y="30479"/>
                </a:lnTo>
                <a:lnTo>
                  <a:pt x="303275" y="28955"/>
                </a:lnTo>
                <a:lnTo>
                  <a:pt x="294131" y="25907"/>
                </a:lnTo>
                <a:lnTo>
                  <a:pt x="284987" y="24383"/>
                </a:lnTo>
                <a:lnTo>
                  <a:pt x="274319" y="21335"/>
                </a:lnTo>
                <a:lnTo>
                  <a:pt x="262127" y="19811"/>
                </a:lnTo>
                <a:lnTo>
                  <a:pt x="249935" y="16763"/>
                </a:lnTo>
                <a:lnTo>
                  <a:pt x="225551" y="13715"/>
                </a:lnTo>
                <a:lnTo>
                  <a:pt x="169163" y="7619"/>
                </a:lnTo>
                <a:lnTo>
                  <a:pt x="137159" y="4571"/>
                </a:lnTo>
                <a:lnTo>
                  <a:pt x="3657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86427" y="5024628"/>
            <a:ext cx="5268595" cy="1240790"/>
          </a:xfrm>
          <a:custGeom>
            <a:avLst/>
            <a:gdLst/>
            <a:ahLst/>
            <a:cxnLst/>
            <a:rect l="l" t="t" r="r" b="b"/>
            <a:pathLst>
              <a:path w="5268595" h="1240789">
                <a:moveTo>
                  <a:pt x="5262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235963"/>
                </a:lnTo>
                <a:lnTo>
                  <a:pt x="1523" y="1240535"/>
                </a:lnTo>
                <a:lnTo>
                  <a:pt x="5266943" y="1240535"/>
                </a:lnTo>
                <a:lnTo>
                  <a:pt x="5268467" y="1235963"/>
                </a:lnTo>
                <a:lnTo>
                  <a:pt x="4572" y="1235963"/>
                </a:lnTo>
                <a:lnTo>
                  <a:pt x="4572" y="4571"/>
                </a:lnTo>
                <a:lnTo>
                  <a:pt x="5268467" y="4571"/>
                </a:lnTo>
                <a:lnTo>
                  <a:pt x="5266943" y="1523"/>
                </a:lnTo>
                <a:lnTo>
                  <a:pt x="5262371" y="0"/>
                </a:lnTo>
                <a:close/>
              </a:path>
              <a:path w="5268595" h="1240789">
                <a:moveTo>
                  <a:pt x="5262372" y="4571"/>
                </a:moveTo>
                <a:lnTo>
                  <a:pt x="5262372" y="1235963"/>
                </a:lnTo>
                <a:lnTo>
                  <a:pt x="5268467" y="1235963"/>
                </a:lnTo>
                <a:lnTo>
                  <a:pt x="5268467" y="4571"/>
                </a:lnTo>
                <a:lnTo>
                  <a:pt x="5262372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91000" y="5029200"/>
            <a:ext cx="5257799" cy="12313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86427" y="5024628"/>
            <a:ext cx="5268595" cy="1240790"/>
          </a:xfrm>
          <a:custGeom>
            <a:avLst/>
            <a:gdLst/>
            <a:ahLst/>
            <a:cxnLst/>
            <a:rect l="l" t="t" r="r" b="b"/>
            <a:pathLst>
              <a:path w="5268595" h="1240789">
                <a:moveTo>
                  <a:pt x="5262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235963"/>
                </a:lnTo>
                <a:lnTo>
                  <a:pt x="1523" y="1240535"/>
                </a:lnTo>
                <a:lnTo>
                  <a:pt x="5266943" y="1240535"/>
                </a:lnTo>
                <a:lnTo>
                  <a:pt x="5268467" y="1235963"/>
                </a:lnTo>
                <a:lnTo>
                  <a:pt x="10667" y="1235963"/>
                </a:lnTo>
                <a:lnTo>
                  <a:pt x="4571" y="1231391"/>
                </a:lnTo>
                <a:lnTo>
                  <a:pt x="10667" y="123139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5268467" y="4571"/>
                </a:lnTo>
                <a:lnTo>
                  <a:pt x="5266943" y="1523"/>
                </a:lnTo>
                <a:lnTo>
                  <a:pt x="5262371" y="0"/>
                </a:lnTo>
                <a:close/>
              </a:path>
              <a:path w="5268595" h="1240789">
                <a:moveTo>
                  <a:pt x="10667" y="1231391"/>
                </a:moveTo>
                <a:lnTo>
                  <a:pt x="4571" y="1231391"/>
                </a:lnTo>
                <a:lnTo>
                  <a:pt x="10667" y="1235963"/>
                </a:lnTo>
                <a:lnTo>
                  <a:pt x="10667" y="1231391"/>
                </a:lnTo>
                <a:close/>
              </a:path>
              <a:path w="5268595" h="1240789">
                <a:moveTo>
                  <a:pt x="5257799" y="1231391"/>
                </a:moveTo>
                <a:lnTo>
                  <a:pt x="10667" y="1231391"/>
                </a:lnTo>
                <a:lnTo>
                  <a:pt x="10667" y="1235963"/>
                </a:lnTo>
                <a:lnTo>
                  <a:pt x="5257799" y="1235963"/>
                </a:lnTo>
                <a:lnTo>
                  <a:pt x="5257799" y="1231391"/>
                </a:lnTo>
                <a:close/>
              </a:path>
              <a:path w="5268595" h="1240789">
                <a:moveTo>
                  <a:pt x="5257799" y="4571"/>
                </a:moveTo>
                <a:lnTo>
                  <a:pt x="5257799" y="1235963"/>
                </a:lnTo>
                <a:lnTo>
                  <a:pt x="5262371" y="1231391"/>
                </a:lnTo>
                <a:lnTo>
                  <a:pt x="5268467" y="1231391"/>
                </a:lnTo>
                <a:lnTo>
                  <a:pt x="5268467" y="10667"/>
                </a:lnTo>
                <a:lnTo>
                  <a:pt x="5262371" y="10667"/>
                </a:lnTo>
                <a:lnTo>
                  <a:pt x="5257799" y="4571"/>
                </a:lnTo>
                <a:close/>
              </a:path>
              <a:path w="5268595" h="1240789">
                <a:moveTo>
                  <a:pt x="5268467" y="1231391"/>
                </a:moveTo>
                <a:lnTo>
                  <a:pt x="5262371" y="1231391"/>
                </a:lnTo>
                <a:lnTo>
                  <a:pt x="5257799" y="1235963"/>
                </a:lnTo>
                <a:lnTo>
                  <a:pt x="5268467" y="1235963"/>
                </a:lnTo>
                <a:lnTo>
                  <a:pt x="5268467" y="1231391"/>
                </a:lnTo>
                <a:close/>
              </a:path>
              <a:path w="5268595" h="124078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5268595" h="1240789">
                <a:moveTo>
                  <a:pt x="52577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5257799" y="10667"/>
                </a:lnTo>
                <a:lnTo>
                  <a:pt x="5257799" y="4571"/>
                </a:lnTo>
                <a:close/>
              </a:path>
              <a:path w="5268595" h="1240789">
                <a:moveTo>
                  <a:pt x="5268467" y="4571"/>
                </a:moveTo>
                <a:lnTo>
                  <a:pt x="5257799" y="4571"/>
                </a:lnTo>
                <a:lnTo>
                  <a:pt x="5262371" y="10667"/>
                </a:lnTo>
                <a:lnTo>
                  <a:pt x="5268467" y="10667"/>
                </a:lnTo>
                <a:lnTo>
                  <a:pt x="5268467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71191" y="5097681"/>
            <a:ext cx="4763135" cy="1112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Ind</a:t>
            </a:r>
            <a:r>
              <a:rPr sz="1600" spc="-5" dirty="0">
                <a:latin typeface="Arial"/>
                <a:cs typeface="Arial"/>
              </a:rPr>
              <a:t>ivid</a:t>
            </a:r>
            <a:r>
              <a:rPr sz="1600" spc="-10" dirty="0">
                <a:latin typeface="Arial"/>
                <a:cs typeface="Arial"/>
              </a:rPr>
              <a:t>ual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ues be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ng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ored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insid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array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named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i="1" spc="-25" dirty="0">
                <a:latin typeface="Arial"/>
                <a:cs typeface="Arial"/>
              </a:rPr>
              <a:t>M</a:t>
            </a:r>
            <a:r>
              <a:rPr sz="1600" b="1" i="1" spc="-10" dirty="0">
                <a:latin typeface="Arial"/>
                <a:cs typeface="Arial"/>
              </a:rPr>
              <a:t>yAr</a:t>
            </a:r>
            <a:r>
              <a:rPr sz="1600" b="1" i="1" spc="-5" dirty="0">
                <a:latin typeface="Arial"/>
                <a:cs typeface="Arial"/>
              </a:rPr>
              <a:t>r</a:t>
            </a:r>
            <a:r>
              <a:rPr sz="1600" b="1" i="1" spc="-10" dirty="0">
                <a:latin typeface="Arial"/>
                <a:cs typeface="Arial"/>
              </a:rPr>
              <a:t>ay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10" dirty="0">
                <a:latin typeface="Arial"/>
                <a:cs typeface="Arial"/>
              </a:rPr>
              <a:t>Ea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em</a:t>
            </a:r>
            <a:r>
              <a:rPr sz="1600" spc="-5" dirty="0">
                <a:latin typeface="Arial"/>
                <a:cs typeface="Arial"/>
              </a:rPr>
              <a:t> c</a:t>
            </a:r>
            <a:r>
              <a:rPr sz="1600" spc="-10" dirty="0">
                <a:latin typeface="Arial"/>
                <a:cs typeface="Arial"/>
              </a:rPr>
              <a:t>an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cc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sin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riab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i="1" spc="-25" dirty="0">
                <a:latin typeface="Arial"/>
                <a:cs typeface="Arial"/>
              </a:rPr>
              <a:t>M</a:t>
            </a:r>
            <a:r>
              <a:rPr sz="1600" b="1" i="1" spc="-10" dirty="0">
                <a:latin typeface="Arial"/>
                <a:cs typeface="Arial"/>
              </a:rPr>
              <a:t>yAr</a:t>
            </a:r>
            <a:r>
              <a:rPr sz="1600" b="1" i="1" spc="-5" dirty="0">
                <a:latin typeface="Arial"/>
                <a:cs typeface="Arial"/>
              </a:rPr>
              <a:t>r</a:t>
            </a:r>
            <a:r>
              <a:rPr sz="1600" b="1" i="1" spc="-10" dirty="0">
                <a:latin typeface="Arial"/>
                <a:cs typeface="Arial"/>
              </a:rPr>
              <a:t>ay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79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 algn="l">
              <a:lnSpc>
                <a:spcPct val="100000"/>
              </a:lnSpc>
            </a:pPr>
            <a:r>
              <a:rPr sz="4000" spc="-210" dirty="0"/>
              <a:t>T</a:t>
            </a:r>
            <a:r>
              <a:rPr sz="4000" dirty="0"/>
              <a:t>ypes</a:t>
            </a:r>
            <a:r>
              <a:rPr sz="4000" spc="-15" dirty="0"/>
              <a:t> </a:t>
            </a:r>
            <a:r>
              <a:rPr sz="4000" dirty="0"/>
              <a:t>of</a:t>
            </a:r>
            <a:r>
              <a:rPr sz="4000" spc="-200" dirty="0"/>
              <a:t> </a:t>
            </a:r>
            <a:r>
              <a:rPr sz="4000" dirty="0"/>
              <a:t>Array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5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788407" y="3090672"/>
            <a:ext cx="1743710" cy="780415"/>
          </a:xfrm>
          <a:custGeom>
            <a:avLst/>
            <a:gdLst/>
            <a:ahLst/>
            <a:cxnLst/>
            <a:rect l="l" t="t" r="r" b="b"/>
            <a:pathLst>
              <a:path w="1743709" h="780414">
                <a:moveTo>
                  <a:pt x="1719071" y="390143"/>
                </a:moveTo>
                <a:lnTo>
                  <a:pt x="1719071" y="780287"/>
                </a:lnTo>
                <a:lnTo>
                  <a:pt x="1743455" y="780287"/>
                </a:lnTo>
                <a:lnTo>
                  <a:pt x="1743455" y="402335"/>
                </a:lnTo>
                <a:lnTo>
                  <a:pt x="1731263" y="402335"/>
                </a:lnTo>
                <a:lnTo>
                  <a:pt x="1719071" y="390143"/>
                </a:lnTo>
                <a:close/>
              </a:path>
              <a:path w="1743709" h="780414">
                <a:moveTo>
                  <a:pt x="25907" y="0"/>
                </a:moveTo>
                <a:lnTo>
                  <a:pt x="0" y="0"/>
                </a:lnTo>
                <a:lnTo>
                  <a:pt x="0" y="396239"/>
                </a:lnTo>
                <a:lnTo>
                  <a:pt x="6095" y="402335"/>
                </a:lnTo>
                <a:lnTo>
                  <a:pt x="1719071" y="402335"/>
                </a:lnTo>
                <a:lnTo>
                  <a:pt x="1719071" y="390143"/>
                </a:lnTo>
                <a:lnTo>
                  <a:pt x="25907" y="390143"/>
                </a:lnTo>
                <a:lnTo>
                  <a:pt x="12191" y="376427"/>
                </a:lnTo>
                <a:lnTo>
                  <a:pt x="25907" y="376427"/>
                </a:lnTo>
                <a:lnTo>
                  <a:pt x="25907" y="0"/>
                </a:lnTo>
                <a:close/>
              </a:path>
              <a:path w="1743709" h="780414">
                <a:moveTo>
                  <a:pt x="1738883" y="376427"/>
                </a:moveTo>
                <a:lnTo>
                  <a:pt x="25907" y="376427"/>
                </a:lnTo>
                <a:lnTo>
                  <a:pt x="25907" y="390143"/>
                </a:lnTo>
                <a:lnTo>
                  <a:pt x="1719071" y="390143"/>
                </a:lnTo>
                <a:lnTo>
                  <a:pt x="1731263" y="402335"/>
                </a:lnTo>
                <a:lnTo>
                  <a:pt x="1743455" y="402335"/>
                </a:lnTo>
                <a:lnTo>
                  <a:pt x="1743455" y="382523"/>
                </a:lnTo>
                <a:lnTo>
                  <a:pt x="1738883" y="376427"/>
                </a:lnTo>
                <a:close/>
              </a:path>
              <a:path w="1743709" h="780414">
                <a:moveTo>
                  <a:pt x="25907" y="376427"/>
                </a:moveTo>
                <a:lnTo>
                  <a:pt x="12191" y="376427"/>
                </a:lnTo>
                <a:lnTo>
                  <a:pt x="25907" y="390143"/>
                </a:lnTo>
                <a:lnTo>
                  <a:pt x="25907" y="376427"/>
                </a:lnTo>
                <a:close/>
              </a:path>
            </a:pathLst>
          </a:custGeom>
          <a:solidFill>
            <a:srgbClr val="3D6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70859" y="3090672"/>
            <a:ext cx="1743710" cy="780415"/>
          </a:xfrm>
          <a:custGeom>
            <a:avLst/>
            <a:gdLst/>
            <a:ahLst/>
            <a:cxnLst/>
            <a:rect l="l" t="t" r="r" b="b"/>
            <a:pathLst>
              <a:path w="1743710" h="780414">
                <a:moveTo>
                  <a:pt x="1717547" y="376427"/>
                </a:moveTo>
                <a:lnTo>
                  <a:pt x="4571" y="376427"/>
                </a:lnTo>
                <a:lnTo>
                  <a:pt x="0" y="382523"/>
                </a:lnTo>
                <a:lnTo>
                  <a:pt x="0" y="780287"/>
                </a:lnTo>
                <a:lnTo>
                  <a:pt x="24383" y="780287"/>
                </a:lnTo>
                <a:lnTo>
                  <a:pt x="24383" y="402335"/>
                </a:lnTo>
                <a:lnTo>
                  <a:pt x="12191" y="402335"/>
                </a:lnTo>
                <a:lnTo>
                  <a:pt x="24383" y="390143"/>
                </a:lnTo>
                <a:lnTo>
                  <a:pt x="1717547" y="390143"/>
                </a:lnTo>
                <a:lnTo>
                  <a:pt x="1717547" y="376427"/>
                </a:lnTo>
                <a:close/>
              </a:path>
              <a:path w="1743710" h="780414">
                <a:moveTo>
                  <a:pt x="24383" y="390143"/>
                </a:moveTo>
                <a:lnTo>
                  <a:pt x="12191" y="402335"/>
                </a:lnTo>
                <a:lnTo>
                  <a:pt x="24383" y="402335"/>
                </a:lnTo>
                <a:lnTo>
                  <a:pt x="24383" y="390143"/>
                </a:lnTo>
                <a:close/>
              </a:path>
              <a:path w="1743710" h="780414">
                <a:moveTo>
                  <a:pt x="1743455" y="376427"/>
                </a:moveTo>
                <a:lnTo>
                  <a:pt x="1729739" y="376427"/>
                </a:lnTo>
                <a:lnTo>
                  <a:pt x="1717547" y="390143"/>
                </a:lnTo>
                <a:lnTo>
                  <a:pt x="24383" y="390143"/>
                </a:lnTo>
                <a:lnTo>
                  <a:pt x="24383" y="402335"/>
                </a:lnTo>
                <a:lnTo>
                  <a:pt x="1737359" y="402335"/>
                </a:lnTo>
                <a:lnTo>
                  <a:pt x="1743455" y="396239"/>
                </a:lnTo>
                <a:lnTo>
                  <a:pt x="1743455" y="376427"/>
                </a:lnTo>
                <a:close/>
              </a:path>
              <a:path w="1743710" h="780414">
                <a:moveTo>
                  <a:pt x="1743455" y="0"/>
                </a:moveTo>
                <a:lnTo>
                  <a:pt x="1717547" y="0"/>
                </a:lnTo>
                <a:lnTo>
                  <a:pt x="1717547" y="390143"/>
                </a:lnTo>
                <a:lnTo>
                  <a:pt x="1729739" y="376427"/>
                </a:lnTo>
                <a:lnTo>
                  <a:pt x="1743455" y="376427"/>
                </a:lnTo>
                <a:lnTo>
                  <a:pt x="1743455" y="0"/>
                </a:lnTo>
                <a:close/>
              </a:path>
            </a:pathLst>
          </a:custGeom>
          <a:solidFill>
            <a:srgbClr val="3D6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68623" y="2487168"/>
            <a:ext cx="2665730" cy="608330"/>
          </a:xfrm>
          <a:custGeom>
            <a:avLst/>
            <a:gdLst/>
            <a:ahLst/>
            <a:cxnLst/>
            <a:rect l="l" t="t" r="r" b="b"/>
            <a:pathLst>
              <a:path w="2665729" h="608330">
                <a:moveTo>
                  <a:pt x="2660903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03503"/>
                </a:lnTo>
                <a:lnTo>
                  <a:pt x="1523" y="606551"/>
                </a:lnTo>
                <a:lnTo>
                  <a:pt x="4571" y="608075"/>
                </a:lnTo>
                <a:lnTo>
                  <a:pt x="2660903" y="608075"/>
                </a:lnTo>
                <a:lnTo>
                  <a:pt x="2663951" y="606551"/>
                </a:lnTo>
                <a:lnTo>
                  <a:pt x="2665475" y="603503"/>
                </a:lnTo>
                <a:lnTo>
                  <a:pt x="4572" y="603503"/>
                </a:lnTo>
                <a:lnTo>
                  <a:pt x="4572" y="4571"/>
                </a:lnTo>
                <a:lnTo>
                  <a:pt x="2665475" y="4571"/>
                </a:lnTo>
                <a:lnTo>
                  <a:pt x="2663951" y="1523"/>
                </a:lnTo>
                <a:lnTo>
                  <a:pt x="2660903" y="0"/>
                </a:lnTo>
                <a:close/>
              </a:path>
              <a:path w="2665729" h="608330">
                <a:moveTo>
                  <a:pt x="2660904" y="4571"/>
                </a:moveTo>
                <a:lnTo>
                  <a:pt x="2660904" y="603503"/>
                </a:lnTo>
                <a:lnTo>
                  <a:pt x="2665475" y="603503"/>
                </a:lnTo>
                <a:lnTo>
                  <a:pt x="2665475" y="4571"/>
                </a:lnTo>
                <a:lnTo>
                  <a:pt x="2660904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73196" y="2491740"/>
            <a:ext cx="2656331" cy="5989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68623" y="2487168"/>
            <a:ext cx="2665730" cy="608330"/>
          </a:xfrm>
          <a:custGeom>
            <a:avLst/>
            <a:gdLst/>
            <a:ahLst/>
            <a:cxnLst/>
            <a:rect l="l" t="t" r="r" b="b"/>
            <a:pathLst>
              <a:path w="2665729" h="608330">
                <a:moveTo>
                  <a:pt x="2660903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03503"/>
                </a:lnTo>
                <a:lnTo>
                  <a:pt x="1523" y="606551"/>
                </a:lnTo>
                <a:lnTo>
                  <a:pt x="4571" y="608075"/>
                </a:lnTo>
                <a:lnTo>
                  <a:pt x="2660903" y="608075"/>
                </a:lnTo>
                <a:lnTo>
                  <a:pt x="2663951" y="606551"/>
                </a:lnTo>
                <a:lnTo>
                  <a:pt x="2665475" y="603503"/>
                </a:lnTo>
                <a:lnTo>
                  <a:pt x="9143" y="603503"/>
                </a:lnTo>
                <a:lnTo>
                  <a:pt x="4571" y="598931"/>
                </a:lnTo>
                <a:lnTo>
                  <a:pt x="9143" y="598931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2665475" y="4571"/>
                </a:lnTo>
                <a:lnTo>
                  <a:pt x="2663951" y="1523"/>
                </a:lnTo>
                <a:lnTo>
                  <a:pt x="2660903" y="0"/>
                </a:lnTo>
                <a:close/>
              </a:path>
              <a:path w="2665729" h="608330">
                <a:moveTo>
                  <a:pt x="9143" y="598931"/>
                </a:moveTo>
                <a:lnTo>
                  <a:pt x="4571" y="598931"/>
                </a:lnTo>
                <a:lnTo>
                  <a:pt x="9143" y="603503"/>
                </a:lnTo>
                <a:lnTo>
                  <a:pt x="9143" y="598931"/>
                </a:lnTo>
                <a:close/>
              </a:path>
              <a:path w="2665729" h="608330">
                <a:moveTo>
                  <a:pt x="2656331" y="598931"/>
                </a:moveTo>
                <a:lnTo>
                  <a:pt x="9143" y="598931"/>
                </a:lnTo>
                <a:lnTo>
                  <a:pt x="9143" y="603503"/>
                </a:lnTo>
                <a:lnTo>
                  <a:pt x="2656331" y="603503"/>
                </a:lnTo>
                <a:lnTo>
                  <a:pt x="2656331" y="598931"/>
                </a:lnTo>
                <a:close/>
              </a:path>
              <a:path w="2665729" h="608330">
                <a:moveTo>
                  <a:pt x="2656331" y="4571"/>
                </a:moveTo>
                <a:lnTo>
                  <a:pt x="2656331" y="603503"/>
                </a:lnTo>
                <a:lnTo>
                  <a:pt x="2660903" y="598931"/>
                </a:lnTo>
                <a:lnTo>
                  <a:pt x="2665475" y="598931"/>
                </a:lnTo>
                <a:lnTo>
                  <a:pt x="2665475" y="9143"/>
                </a:lnTo>
                <a:lnTo>
                  <a:pt x="2660903" y="9143"/>
                </a:lnTo>
                <a:lnTo>
                  <a:pt x="2656331" y="4571"/>
                </a:lnTo>
                <a:close/>
              </a:path>
              <a:path w="2665729" h="608330">
                <a:moveTo>
                  <a:pt x="2665475" y="598931"/>
                </a:moveTo>
                <a:lnTo>
                  <a:pt x="2660903" y="598931"/>
                </a:lnTo>
                <a:lnTo>
                  <a:pt x="2656331" y="603503"/>
                </a:lnTo>
                <a:lnTo>
                  <a:pt x="2665475" y="603503"/>
                </a:lnTo>
                <a:lnTo>
                  <a:pt x="2665475" y="598931"/>
                </a:lnTo>
                <a:close/>
              </a:path>
              <a:path w="2665729" h="608330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2665729" h="608330">
                <a:moveTo>
                  <a:pt x="2656331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2656331" y="9143"/>
                </a:lnTo>
                <a:lnTo>
                  <a:pt x="2656331" y="4571"/>
                </a:lnTo>
                <a:close/>
              </a:path>
              <a:path w="2665729" h="608330">
                <a:moveTo>
                  <a:pt x="2665475" y="4571"/>
                </a:moveTo>
                <a:lnTo>
                  <a:pt x="2656331" y="4571"/>
                </a:lnTo>
                <a:lnTo>
                  <a:pt x="2660903" y="9143"/>
                </a:lnTo>
                <a:lnTo>
                  <a:pt x="2665475" y="9143"/>
                </a:lnTo>
                <a:lnTo>
                  <a:pt x="2665475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60319" y="2662529"/>
            <a:ext cx="6826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Arra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49551" y="3876294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0" y="0"/>
                </a:moveTo>
                <a:lnTo>
                  <a:pt x="2666999" y="0"/>
                </a:lnTo>
              </a:path>
            </a:pathLst>
          </a:custGeom>
          <a:ln w="21081">
            <a:solidFill>
              <a:srgbClr val="98B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4123" y="3870960"/>
            <a:ext cx="2656331" cy="15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6171" y="3876294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0" y="0"/>
                </a:moveTo>
                <a:lnTo>
                  <a:pt x="2666999" y="0"/>
                </a:lnTo>
              </a:path>
            </a:pathLst>
          </a:custGeom>
          <a:ln w="21081">
            <a:solidFill>
              <a:srgbClr val="7D6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92267" y="3870960"/>
            <a:ext cx="2654807" cy="152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49551" y="3886200"/>
            <a:ext cx="2667000" cy="586740"/>
          </a:xfrm>
          <a:custGeom>
            <a:avLst/>
            <a:gdLst/>
            <a:ahLst/>
            <a:cxnLst/>
            <a:rect l="l" t="t" r="r" b="b"/>
            <a:pathLst>
              <a:path w="2667000" h="586739">
                <a:moveTo>
                  <a:pt x="4572" y="0"/>
                </a:moveTo>
                <a:lnTo>
                  <a:pt x="0" y="0"/>
                </a:lnTo>
                <a:lnTo>
                  <a:pt x="0" y="582168"/>
                </a:lnTo>
                <a:lnTo>
                  <a:pt x="1523" y="586740"/>
                </a:lnTo>
                <a:lnTo>
                  <a:pt x="2665475" y="586740"/>
                </a:lnTo>
                <a:lnTo>
                  <a:pt x="2666999" y="582168"/>
                </a:lnTo>
                <a:lnTo>
                  <a:pt x="4572" y="582168"/>
                </a:lnTo>
                <a:lnTo>
                  <a:pt x="4572" y="0"/>
                </a:lnTo>
                <a:close/>
              </a:path>
              <a:path w="2667000" h="586739">
                <a:moveTo>
                  <a:pt x="2666999" y="0"/>
                </a:moveTo>
                <a:lnTo>
                  <a:pt x="2660904" y="0"/>
                </a:lnTo>
                <a:lnTo>
                  <a:pt x="2660904" y="582168"/>
                </a:lnTo>
                <a:lnTo>
                  <a:pt x="2666999" y="582168"/>
                </a:lnTo>
                <a:lnTo>
                  <a:pt x="2666999" y="0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54123" y="3886200"/>
            <a:ext cx="2656331" cy="5821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49551" y="3886200"/>
            <a:ext cx="2667000" cy="586740"/>
          </a:xfrm>
          <a:custGeom>
            <a:avLst/>
            <a:gdLst/>
            <a:ahLst/>
            <a:cxnLst/>
            <a:rect l="l" t="t" r="r" b="b"/>
            <a:pathLst>
              <a:path w="2667000" h="586739">
                <a:moveTo>
                  <a:pt x="10667" y="0"/>
                </a:moveTo>
                <a:lnTo>
                  <a:pt x="0" y="0"/>
                </a:lnTo>
                <a:lnTo>
                  <a:pt x="0" y="582168"/>
                </a:lnTo>
                <a:lnTo>
                  <a:pt x="1523" y="586740"/>
                </a:lnTo>
                <a:lnTo>
                  <a:pt x="2665475" y="586740"/>
                </a:lnTo>
                <a:lnTo>
                  <a:pt x="2666999" y="582168"/>
                </a:lnTo>
                <a:lnTo>
                  <a:pt x="10667" y="582168"/>
                </a:lnTo>
                <a:lnTo>
                  <a:pt x="6095" y="577596"/>
                </a:lnTo>
                <a:lnTo>
                  <a:pt x="10667" y="577596"/>
                </a:lnTo>
                <a:lnTo>
                  <a:pt x="10667" y="0"/>
                </a:lnTo>
                <a:close/>
              </a:path>
              <a:path w="2667000" h="586739">
                <a:moveTo>
                  <a:pt x="10667" y="577596"/>
                </a:moveTo>
                <a:lnTo>
                  <a:pt x="6095" y="577596"/>
                </a:lnTo>
                <a:lnTo>
                  <a:pt x="10667" y="582168"/>
                </a:lnTo>
                <a:lnTo>
                  <a:pt x="10667" y="577596"/>
                </a:lnTo>
                <a:close/>
              </a:path>
              <a:path w="2667000" h="586739">
                <a:moveTo>
                  <a:pt x="2656331" y="577596"/>
                </a:moveTo>
                <a:lnTo>
                  <a:pt x="10667" y="577596"/>
                </a:lnTo>
                <a:lnTo>
                  <a:pt x="10667" y="582168"/>
                </a:lnTo>
                <a:lnTo>
                  <a:pt x="2656331" y="582168"/>
                </a:lnTo>
                <a:lnTo>
                  <a:pt x="2656331" y="577596"/>
                </a:lnTo>
                <a:close/>
              </a:path>
              <a:path w="2667000" h="586739">
                <a:moveTo>
                  <a:pt x="2666999" y="0"/>
                </a:moveTo>
                <a:lnTo>
                  <a:pt x="2656331" y="0"/>
                </a:lnTo>
                <a:lnTo>
                  <a:pt x="2656331" y="582168"/>
                </a:lnTo>
                <a:lnTo>
                  <a:pt x="2660903" y="577596"/>
                </a:lnTo>
                <a:lnTo>
                  <a:pt x="2666999" y="577596"/>
                </a:lnTo>
                <a:lnTo>
                  <a:pt x="2666999" y="0"/>
                </a:lnTo>
                <a:close/>
              </a:path>
              <a:path w="2667000" h="586739">
                <a:moveTo>
                  <a:pt x="2666999" y="577596"/>
                </a:moveTo>
                <a:lnTo>
                  <a:pt x="2660903" y="577596"/>
                </a:lnTo>
                <a:lnTo>
                  <a:pt x="2656331" y="582168"/>
                </a:lnTo>
                <a:lnTo>
                  <a:pt x="2666999" y="582168"/>
                </a:lnTo>
                <a:lnTo>
                  <a:pt x="2666999" y="577596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896797" y="4041903"/>
            <a:ext cx="23749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One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Array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86171" y="3886200"/>
            <a:ext cx="2667000" cy="586740"/>
          </a:xfrm>
          <a:custGeom>
            <a:avLst/>
            <a:gdLst/>
            <a:ahLst/>
            <a:cxnLst/>
            <a:rect l="l" t="t" r="r" b="b"/>
            <a:pathLst>
              <a:path w="2667000" h="586739">
                <a:moveTo>
                  <a:pt x="6096" y="0"/>
                </a:moveTo>
                <a:lnTo>
                  <a:pt x="0" y="0"/>
                </a:lnTo>
                <a:lnTo>
                  <a:pt x="0" y="582168"/>
                </a:lnTo>
                <a:lnTo>
                  <a:pt x="1523" y="586740"/>
                </a:lnTo>
                <a:lnTo>
                  <a:pt x="2665475" y="586740"/>
                </a:lnTo>
                <a:lnTo>
                  <a:pt x="2666999" y="582168"/>
                </a:lnTo>
                <a:lnTo>
                  <a:pt x="6096" y="582168"/>
                </a:lnTo>
                <a:lnTo>
                  <a:pt x="6096" y="0"/>
                </a:lnTo>
                <a:close/>
              </a:path>
              <a:path w="2667000" h="586739">
                <a:moveTo>
                  <a:pt x="2666999" y="0"/>
                </a:moveTo>
                <a:lnTo>
                  <a:pt x="2660904" y="0"/>
                </a:lnTo>
                <a:lnTo>
                  <a:pt x="2660904" y="582168"/>
                </a:lnTo>
                <a:lnTo>
                  <a:pt x="2666999" y="582168"/>
                </a:lnTo>
                <a:lnTo>
                  <a:pt x="2666999" y="0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92267" y="3886200"/>
            <a:ext cx="2654807" cy="5821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86171" y="3886200"/>
            <a:ext cx="2667000" cy="586740"/>
          </a:xfrm>
          <a:custGeom>
            <a:avLst/>
            <a:gdLst/>
            <a:ahLst/>
            <a:cxnLst/>
            <a:rect l="l" t="t" r="r" b="b"/>
            <a:pathLst>
              <a:path w="2667000" h="586739">
                <a:moveTo>
                  <a:pt x="10667" y="0"/>
                </a:moveTo>
                <a:lnTo>
                  <a:pt x="0" y="0"/>
                </a:lnTo>
                <a:lnTo>
                  <a:pt x="0" y="582168"/>
                </a:lnTo>
                <a:lnTo>
                  <a:pt x="1523" y="586740"/>
                </a:lnTo>
                <a:lnTo>
                  <a:pt x="2665475" y="586740"/>
                </a:lnTo>
                <a:lnTo>
                  <a:pt x="2666999" y="582168"/>
                </a:lnTo>
                <a:lnTo>
                  <a:pt x="10667" y="582168"/>
                </a:lnTo>
                <a:lnTo>
                  <a:pt x="6095" y="577596"/>
                </a:lnTo>
                <a:lnTo>
                  <a:pt x="10667" y="577596"/>
                </a:lnTo>
                <a:lnTo>
                  <a:pt x="10667" y="0"/>
                </a:lnTo>
                <a:close/>
              </a:path>
              <a:path w="2667000" h="586739">
                <a:moveTo>
                  <a:pt x="10667" y="577596"/>
                </a:moveTo>
                <a:lnTo>
                  <a:pt x="6095" y="577596"/>
                </a:lnTo>
                <a:lnTo>
                  <a:pt x="10667" y="582168"/>
                </a:lnTo>
                <a:lnTo>
                  <a:pt x="10667" y="577596"/>
                </a:lnTo>
                <a:close/>
              </a:path>
              <a:path w="2667000" h="586739">
                <a:moveTo>
                  <a:pt x="2656331" y="577596"/>
                </a:moveTo>
                <a:lnTo>
                  <a:pt x="10667" y="577596"/>
                </a:lnTo>
                <a:lnTo>
                  <a:pt x="10667" y="582168"/>
                </a:lnTo>
                <a:lnTo>
                  <a:pt x="2656331" y="582168"/>
                </a:lnTo>
                <a:lnTo>
                  <a:pt x="2656331" y="577596"/>
                </a:lnTo>
                <a:close/>
              </a:path>
              <a:path w="2667000" h="586739">
                <a:moveTo>
                  <a:pt x="2666999" y="0"/>
                </a:moveTo>
                <a:lnTo>
                  <a:pt x="2656331" y="0"/>
                </a:lnTo>
                <a:lnTo>
                  <a:pt x="2656331" y="582168"/>
                </a:lnTo>
                <a:lnTo>
                  <a:pt x="2660903" y="577596"/>
                </a:lnTo>
                <a:lnTo>
                  <a:pt x="2666999" y="577596"/>
                </a:lnTo>
                <a:lnTo>
                  <a:pt x="2666999" y="0"/>
                </a:lnTo>
                <a:close/>
              </a:path>
              <a:path w="2667000" h="586739">
                <a:moveTo>
                  <a:pt x="2666999" y="577596"/>
                </a:moveTo>
                <a:lnTo>
                  <a:pt x="2660903" y="577596"/>
                </a:lnTo>
                <a:lnTo>
                  <a:pt x="2656331" y="582168"/>
                </a:lnTo>
                <a:lnTo>
                  <a:pt x="2666999" y="582168"/>
                </a:lnTo>
                <a:lnTo>
                  <a:pt x="2666999" y="577596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10712" y="4041903"/>
            <a:ext cx="24250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Mu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Array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71827" y="4796028"/>
            <a:ext cx="3058795" cy="1016635"/>
          </a:xfrm>
          <a:custGeom>
            <a:avLst/>
            <a:gdLst/>
            <a:ahLst/>
            <a:cxnLst/>
            <a:rect l="l" t="t" r="r" b="b"/>
            <a:pathLst>
              <a:path w="3058795" h="1016635">
                <a:moveTo>
                  <a:pt x="3052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010411"/>
                </a:lnTo>
                <a:lnTo>
                  <a:pt x="1523" y="1014983"/>
                </a:lnTo>
                <a:lnTo>
                  <a:pt x="4571" y="1016507"/>
                </a:lnTo>
                <a:lnTo>
                  <a:pt x="3052571" y="1016507"/>
                </a:lnTo>
                <a:lnTo>
                  <a:pt x="3057143" y="1014983"/>
                </a:lnTo>
                <a:lnTo>
                  <a:pt x="3058667" y="1010411"/>
                </a:lnTo>
                <a:lnTo>
                  <a:pt x="4572" y="1010411"/>
                </a:lnTo>
                <a:lnTo>
                  <a:pt x="4572" y="4571"/>
                </a:lnTo>
                <a:lnTo>
                  <a:pt x="3058667" y="4571"/>
                </a:lnTo>
                <a:lnTo>
                  <a:pt x="3057143" y="1523"/>
                </a:lnTo>
                <a:lnTo>
                  <a:pt x="3052571" y="0"/>
                </a:lnTo>
                <a:close/>
              </a:path>
              <a:path w="3058795" h="1016635">
                <a:moveTo>
                  <a:pt x="3052572" y="4571"/>
                </a:moveTo>
                <a:lnTo>
                  <a:pt x="3052572" y="1010411"/>
                </a:lnTo>
                <a:lnTo>
                  <a:pt x="3058667" y="1010411"/>
                </a:lnTo>
                <a:lnTo>
                  <a:pt x="3058667" y="4571"/>
                </a:lnTo>
                <a:lnTo>
                  <a:pt x="3052572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76400" y="4800600"/>
            <a:ext cx="3047999" cy="10058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71827" y="4796028"/>
            <a:ext cx="3058795" cy="1016635"/>
          </a:xfrm>
          <a:custGeom>
            <a:avLst/>
            <a:gdLst/>
            <a:ahLst/>
            <a:cxnLst/>
            <a:rect l="l" t="t" r="r" b="b"/>
            <a:pathLst>
              <a:path w="3058795" h="1016635">
                <a:moveTo>
                  <a:pt x="3052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010411"/>
                </a:lnTo>
                <a:lnTo>
                  <a:pt x="1523" y="1014983"/>
                </a:lnTo>
                <a:lnTo>
                  <a:pt x="4571" y="1016507"/>
                </a:lnTo>
                <a:lnTo>
                  <a:pt x="3052571" y="1016507"/>
                </a:lnTo>
                <a:lnTo>
                  <a:pt x="3057143" y="1014983"/>
                </a:lnTo>
                <a:lnTo>
                  <a:pt x="3058667" y="1010411"/>
                </a:lnTo>
                <a:lnTo>
                  <a:pt x="10667" y="1010411"/>
                </a:lnTo>
                <a:lnTo>
                  <a:pt x="4571" y="1005839"/>
                </a:lnTo>
                <a:lnTo>
                  <a:pt x="10667" y="100583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058667" y="4571"/>
                </a:lnTo>
                <a:lnTo>
                  <a:pt x="3057143" y="1523"/>
                </a:lnTo>
                <a:lnTo>
                  <a:pt x="3052571" y="0"/>
                </a:lnTo>
                <a:close/>
              </a:path>
              <a:path w="3058795" h="1016635">
                <a:moveTo>
                  <a:pt x="10667" y="1005839"/>
                </a:moveTo>
                <a:lnTo>
                  <a:pt x="4571" y="1005839"/>
                </a:lnTo>
                <a:lnTo>
                  <a:pt x="10667" y="1010411"/>
                </a:lnTo>
                <a:lnTo>
                  <a:pt x="10667" y="1005839"/>
                </a:lnTo>
                <a:close/>
              </a:path>
              <a:path w="3058795" h="1016635">
                <a:moveTo>
                  <a:pt x="3047999" y="1005839"/>
                </a:moveTo>
                <a:lnTo>
                  <a:pt x="10667" y="1005839"/>
                </a:lnTo>
                <a:lnTo>
                  <a:pt x="10667" y="1010411"/>
                </a:lnTo>
                <a:lnTo>
                  <a:pt x="3047999" y="1010411"/>
                </a:lnTo>
                <a:lnTo>
                  <a:pt x="3047999" y="1005839"/>
                </a:lnTo>
                <a:close/>
              </a:path>
              <a:path w="3058795" h="1016635">
                <a:moveTo>
                  <a:pt x="3047999" y="4571"/>
                </a:moveTo>
                <a:lnTo>
                  <a:pt x="3047999" y="1010411"/>
                </a:lnTo>
                <a:lnTo>
                  <a:pt x="3052571" y="1005839"/>
                </a:lnTo>
                <a:lnTo>
                  <a:pt x="3058667" y="1005839"/>
                </a:lnTo>
                <a:lnTo>
                  <a:pt x="3058667" y="10667"/>
                </a:lnTo>
                <a:lnTo>
                  <a:pt x="3052571" y="10667"/>
                </a:lnTo>
                <a:lnTo>
                  <a:pt x="3047999" y="4571"/>
                </a:lnTo>
                <a:close/>
              </a:path>
              <a:path w="3058795" h="1016635">
                <a:moveTo>
                  <a:pt x="3058667" y="1005839"/>
                </a:moveTo>
                <a:lnTo>
                  <a:pt x="3052571" y="1005839"/>
                </a:lnTo>
                <a:lnTo>
                  <a:pt x="3047999" y="1010411"/>
                </a:lnTo>
                <a:lnTo>
                  <a:pt x="3058667" y="1010411"/>
                </a:lnTo>
                <a:lnTo>
                  <a:pt x="3058667" y="1005839"/>
                </a:lnTo>
                <a:close/>
              </a:path>
              <a:path w="3058795" h="101663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058795" h="1016635">
                <a:moveTo>
                  <a:pt x="3047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047999" y="10667"/>
                </a:lnTo>
                <a:lnTo>
                  <a:pt x="3047999" y="4571"/>
                </a:lnTo>
                <a:close/>
              </a:path>
              <a:path w="3058795" h="1016635">
                <a:moveTo>
                  <a:pt x="3058667" y="4571"/>
                </a:moveTo>
                <a:lnTo>
                  <a:pt x="3047999" y="4571"/>
                </a:lnTo>
                <a:lnTo>
                  <a:pt x="3052571" y="10667"/>
                </a:lnTo>
                <a:lnTo>
                  <a:pt x="3058667" y="10667"/>
                </a:lnTo>
                <a:lnTo>
                  <a:pt x="3058667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756589" y="4960457"/>
            <a:ext cx="2736850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Example: 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EA3800"/>
                </a:solidFill>
                <a:latin typeface="Arial"/>
                <a:cs typeface="Arial"/>
              </a:rPr>
              <a:t>in</a:t>
            </a:r>
            <a:r>
              <a:rPr sz="1600" b="1" spc="-20" dirty="0">
                <a:solidFill>
                  <a:srgbClr val="EA3800"/>
                </a:solidFill>
                <a:latin typeface="Arial"/>
                <a:cs typeface="Arial"/>
              </a:rPr>
              <a:t>t</a:t>
            </a:r>
            <a:r>
              <a:rPr sz="1600" b="1" spc="-10" dirty="0">
                <a:solidFill>
                  <a:srgbClr val="EA3800"/>
                </a:solidFill>
                <a:latin typeface="Arial"/>
                <a:cs typeface="Arial"/>
              </a:rPr>
              <a:t>[]</a:t>
            </a:r>
            <a:r>
              <a:rPr sz="1600" b="1" spc="2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empId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//Inte</a:t>
            </a:r>
            <a:r>
              <a:rPr sz="1600" b="1" spc="-20" dirty="0">
                <a:solidFill>
                  <a:srgbClr val="0070C0"/>
                </a:solidFill>
                <a:latin typeface="Arial"/>
                <a:cs typeface="Arial"/>
              </a:rPr>
              <a:t>g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er</a:t>
            </a:r>
            <a:r>
              <a:rPr sz="1600" b="1" spc="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ar</a:t>
            </a:r>
            <a:r>
              <a:rPr sz="1600" b="1" spc="-5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ay</a:t>
            </a:r>
            <a:r>
              <a:rPr sz="1600" b="1" spc="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0070C0"/>
                </a:solidFill>
                <a:latin typeface="Arial"/>
                <a:cs typeface="Arial"/>
              </a:rPr>
              <a:t>named</a:t>
            </a:r>
            <a:r>
              <a:rPr sz="1600" b="1" spc="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empId to</a:t>
            </a:r>
            <a:r>
              <a:rPr sz="1600" b="1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st</a:t>
            </a:r>
            <a:r>
              <a:rPr sz="1600" b="1" spc="-20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re</a:t>
            </a:r>
            <a:r>
              <a:rPr sz="1600" b="1" spc="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emplo</a:t>
            </a:r>
            <a:r>
              <a:rPr sz="1600" b="1" spc="-45" dirty="0">
                <a:solidFill>
                  <a:srgbClr val="0070C0"/>
                </a:solidFill>
                <a:latin typeface="Arial"/>
                <a:cs typeface="Arial"/>
              </a:rPr>
              <a:t>y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ee</a:t>
            </a:r>
            <a:r>
              <a:rPr sz="1600" b="1" spc="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Arial"/>
                <a:cs typeface="Arial"/>
              </a:rPr>
              <a:t>id.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177027" y="4780788"/>
            <a:ext cx="2906395" cy="1016635"/>
          </a:xfrm>
          <a:custGeom>
            <a:avLst/>
            <a:gdLst/>
            <a:ahLst/>
            <a:cxnLst/>
            <a:rect l="l" t="t" r="r" b="b"/>
            <a:pathLst>
              <a:path w="2906395" h="1016635">
                <a:moveTo>
                  <a:pt x="2900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010411"/>
                </a:lnTo>
                <a:lnTo>
                  <a:pt x="1523" y="1014983"/>
                </a:lnTo>
                <a:lnTo>
                  <a:pt x="4571" y="1016507"/>
                </a:lnTo>
                <a:lnTo>
                  <a:pt x="2900171" y="1016507"/>
                </a:lnTo>
                <a:lnTo>
                  <a:pt x="2904743" y="1014983"/>
                </a:lnTo>
                <a:lnTo>
                  <a:pt x="2906267" y="1010411"/>
                </a:lnTo>
                <a:lnTo>
                  <a:pt x="4572" y="1010411"/>
                </a:lnTo>
                <a:lnTo>
                  <a:pt x="4572" y="4571"/>
                </a:lnTo>
                <a:lnTo>
                  <a:pt x="2906267" y="4571"/>
                </a:lnTo>
                <a:lnTo>
                  <a:pt x="2904743" y="1523"/>
                </a:lnTo>
                <a:lnTo>
                  <a:pt x="2900171" y="0"/>
                </a:lnTo>
                <a:close/>
              </a:path>
              <a:path w="2906395" h="1016635">
                <a:moveTo>
                  <a:pt x="2900172" y="4571"/>
                </a:moveTo>
                <a:lnTo>
                  <a:pt x="2900172" y="1010411"/>
                </a:lnTo>
                <a:lnTo>
                  <a:pt x="2906267" y="1010411"/>
                </a:lnTo>
                <a:lnTo>
                  <a:pt x="2906267" y="4571"/>
                </a:lnTo>
                <a:lnTo>
                  <a:pt x="2900172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81600" y="4785360"/>
            <a:ext cx="2895599" cy="10058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77027" y="4780788"/>
            <a:ext cx="2906395" cy="1016635"/>
          </a:xfrm>
          <a:custGeom>
            <a:avLst/>
            <a:gdLst/>
            <a:ahLst/>
            <a:cxnLst/>
            <a:rect l="l" t="t" r="r" b="b"/>
            <a:pathLst>
              <a:path w="2906395" h="1016635">
                <a:moveTo>
                  <a:pt x="2900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010411"/>
                </a:lnTo>
                <a:lnTo>
                  <a:pt x="1523" y="1014983"/>
                </a:lnTo>
                <a:lnTo>
                  <a:pt x="4571" y="1016507"/>
                </a:lnTo>
                <a:lnTo>
                  <a:pt x="2900171" y="1016507"/>
                </a:lnTo>
                <a:lnTo>
                  <a:pt x="2904743" y="1014983"/>
                </a:lnTo>
                <a:lnTo>
                  <a:pt x="2906267" y="1010411"/>
                </a:lnTo>
                <a:lnTo>
                  <a:pt x="10667" y="1010411"/>
                </a:lnTo>
                <a:lnTo>
                  <a:pt x="4571" y="1005839"/>
                </a:lnTo>
                <a:lnTo>
                  <a:pt x="10667" y="100583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906267" y="4571"/>
                </a:lnTo>
                <a:lnTo>
                  <a:pt x="2904743" y="1523"/>
                </a:lnTo>
                <a:lnTo>
                  <a:pt x="2900171" y="0"/>
                </a:lnTo>
                <a:close/>
              </a:path>
              <a:path w="2906395" h="1016635">
                <a:moveTo>
                  <a:pt x="10667" y="1005839"/>
                </a:moveTo>
                <a:lnTo>
                  <a:pt x="4571" y="1005839"/>
                </a:lnTo>
                <a:lnTo>
                  <a:pt x="10667" y="1010411"/>
                </a:lnTo>
                <a:lnTo>
                  <a:pt x="10667" y="1005839"/>
                </a:lnTo>
                <a:close/>
              </a:path>
              <a:path w="2906395" h="1016635">
                <a:moveTo>
                  <a:pt x="2895599" y="1005839"/>
                </a:moveTo>
                <a:lnTo>
                  <a:pt x="10667" y="1005839"/>
                </a:lnTo>
                <a:lnTo>
                  <a:pt x="10667" y="1010411"/>
                </a:lnTo>
                <a:lnTo>
                  <a:pt x="2895599" y="1010411"/>
                </a:lnTo>
                <a:lnTo>
                  <a:pt x="2895599" y="1005839"/>
                </a:lnTo>
                <a:close/>
              </a:path>
              <a:path w="2906395" h="1016635">
                <a:moveTo>
                  <a:pt x="2895599" y="4571"/>
                </a:moveTo>
                <a:lnTo>
                  <a:pt x="2895599" y="1010411"/>
                </a:lnTo>
                <a:lnTo>
                  <a:pt x="2900171" y="1005839"/>
                </a:lnTo>
                <a:lnTo>
                  <a:pt x="2906267" y="1005839"/>
                </a:lnTo>
                <a:lnTo>
                  <a:pt x="2906267" y="10667"/>
                </a:lnTo>
                <a:lnTo>
                  <a:pt x="2900171" y="10667"/>
                </a:lnTo>
                <a:lnTo>
                  <a:pt x="2895599" y="4571"/>
                </a:lnTo>
                <a:close/>
              </a:path>
              <a:path w="2906395" h="1016635">
                <a:moveTo>
                  <a:pt x="2906267" y="1005839"/>
                </a:moveTo>
                <a:lnTo>
                  <a:pt x="2900171" y="1005839"/>
                </a:lnTo>
                <a:lnTo>
                  <a:pt x="2895599" y="1010411"/>
                </a:lnTo>
                <a:lnTo>
                  <a:pt x="2906267" y="1010411"/>
                </a:lnTo>
                <a:lnTo>
                  <a:pt x="2906267" y="1005839"/>
                </a:lnTo>
                <a:close/>
              </a:path>
              <a:path w="2906395" h="101663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906395" h="1016635">
                <a:moveTo>
                  <a:pt x="28955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895599" y="10667"/>
                </a:lnTo>
                <a:lnTo>
                  <a:pt x="2895599" y="4571"/>
                </a:lnTo>
                <a:close/>
              </a:path>
              <a:path w="2906395" h="1016635">
                <a:moveTo>
                  <a:pt x="2906267" y="4571"/>
                </a:moveTo>
                <a:lnTo>
                  <a:pt x="2895599" y="4571"/>
                </a:lnTo>
                <a:lnTo>
                  <a:pt x="2900171" y="10667"/>
                </a:lnTo>
                <a:lnTo>
                  <a:pt x="2906267" y="10667"/>
                </a:lnTo>
                <a:lnTo>
                  <a:pt x="2906267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261792" y="5044615"/>
            <a:ext cx="247205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25" dirty="0">
                <a:latin typeface="Calibri"/>
                <a:cs typeface="Calibri"/>
              </a:rPr>
              <a:t>x</a:t>
            </a:r>
            <a:r>
              <a:rPr sz="1800" b="1" dirty="0">
                <a:latin typeface="Calibri"/>
                <a:cs typeface="Calibri"/>
              </a:rPr>
              <a:t>amp</a:t>
            </a:r>
            <a:r>
              <a:rPr sz="1800" b="1" spc="5" dirty="0">
                <a:latin typeface="Calibri"/>
                <a:cs typeface="Calibri"/>
              </a:rPr>
              <a:t>le</a:t>
            </a:r>
            <a:r>
              <a:rPr sz="1800" b="1" dirty="0">
                <a:latin typeface="Calibri"/>
                <a:cs typeface="Calibri"/>
              </a:rPr>
              <a:t>: 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A3800"/>
                </a:solidFill>
                <a:latin typeface="Calibri"/>
                <a:cs typeface="Calibri"/>
              </a:rPr>
              <a:t>int</a:t>
            </a:r>
            <a:r>
              <a:rPr sz="1800" b="1" spc="-20" dirty="0">
                <a:solidFill>
                  <a:srgbClr val="EA3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5" dirty="0">
                <a:latin typeface="Calibri"/>
                <a:cs typeface="Calibri"/>
              </a:rPr>
              <a:t>q</a:t>
            </a:r>
            <a:r>
              <a:rPr sz="1800" b="1" dirty="0">
                <a:latin typeface="Calibri"/>
                <a:cs typeface="Calibri"/>
              </a:rPr>
              <a:t>ua</a:t>
            </a:r>
            <a:r>
              <a:rPr sz="1800" b="1" spc="-25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[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][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];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070C0"/>
                </a:solidFill>
                <a:latin typeface="Calibri"/>
                <a:cs typeface="Calibri"/>
              </a:rPr>
              <a:t>/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/</a:t>
            </a:r>
            <a:r>
              <a:rPr sz="1800" b="1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b="1" spc="-55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1800" b="1" spc="-10" dirty="0">
                <a:solidFill>
                  <a:srgbClr val="0070C0"/>
                </a:solidFill>
                <a:latin typeface="Calibri"/>
                <a:cs typeface="Calibri"/>
              </a:rPr>
              <a:t>w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o</a:t>
            </a:r>
            <a:r>
              <a:rPr sz="1800" b="1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d</a:t>
            </a:r>
            <a:r>
              <a:rPr sz="1800" b="1" spc="5" dirty="0">
                <a:solidFill>
                  <a:srgbClr val="0070C0"/>
                </a:solidFill>
                <a:latin typeface="Calibri"/>
                <a:cs typeface="Calibri"/>
              </a:rPr>
              <a:t>i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1800" b="1" spc="5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1800" b="1" spc="-15" dirty="0">
                <a:solidFill>
                  <a:srgbClr val="0070C0"/>
                </a:solidFill>
                <a:latin typeface="Calibri"/>
                <a:cs typeface="Calibri"/>
              </a:rPr>
              <a:t>i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onal</a:t>
            </a:r>
            <a:r>
              <a:rPr sz="1800" b="1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ar</a:t>
            </a:r>
            <a:r>
              <a:rPr sz="1800" b="1" spc="-45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1800" b="1" spc="-40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1800" b="1" spc="-110" dirty="0">
                <a:solidFill>
                  <a:srgbClr val="0070C0"/>
                </a:solidFill>
                <a:latin typeface="Calibri"/>
                <a:cs typeface="Calibri"/>
              </a:rPr>
              <a:t>y</a:t>
            </a:r>
            <a:r>
              <a:rPr sz="1800" b="1" dirty="0">
                <a:solidFill>
                  <a:srgbClr val="0070C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570" y="326538"/>
            <a:ext cx="92202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+mj-lt"/>
                <a:cs typeface="Verdana"/>
              </a:rPr>
              <a:t>Dec</a:t>
            </a:r>
            <a:r>
              <a:rPr sz="4000" spc="-15" dirty="0">
                <a:latin typeface="+mj-lt"/>
                <a:cs typeface="Verdana"/>
              </a:rPr>
              <a:t>l</a:t>
            </a:r>
            <a:r>
              <a:rPr sz="4000" dirty="0">
                <a:latin typeface="+mj-lt"/>
                <a:cs typeface="Verdana"/>
              </a:rPr>
              <a:t>a</a:t>
            </a:r>
            <a:r>
              <a:rPr sz="4000" spc="-10" dirty="0">
                <a:latin typeface="+mj-lt"/>
                <a:cs typeface="Verdana"/>
              </a:rPr>
              <a:t>ri</a:t>
            </a:r>
            <a:r>
              <a:rPr sz="4000" dirty="0">
                <a:latin typeface="+mj-lt"/>
                <a:cs typeface="Verdana"/>
              </a:rPr>
              <a:t>ng</a:t>
            </a:r>
            <a:r>
              <a:rPr sz="4000" spc="-20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and</a:t>
            </a:r>
            <a:r>
              <a:rPr sz="4000" spc="-25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Cre</a:t>
            </a:r>
            <a:r>
              <a:rPr sz="4000" spc="-10" dirty="0">
                <a:latin typeface="+mj-lt"/>
                <a:cs typeface="Verdana"/>
              </a:rPr>
              <a:t>a</a:t>
            </a:r>
            <a:r>
              <a:rPr sz="4000" dirty="0">
                <a:latin typeface="+mj-lt"/>
                <a:cs typeface="Verdana"/>
              </a:rPr>
              <a:t>t</a:t>
            </a:r>
            <a:r>
              <a:rPr sz="4000" spc="-10" dirty="0">
                <a:latin typeface="+mj-lt"/>
                <a:cs typeface="Verdana"/>
              </a:rPr>
              <a:t>i</a:t>
            </a:r>
            <a:r>
              <a:rPr sz="4000" dirty="0">
                <a:latin typeface="+mj-lt"/>
                <a:cs typeface="Verdana"/>
              </a:rPr>
              <a:t>ng</a:t>
            </a:r>
            <a:r>
              <a:rPr sz="4000" spc="-5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an</a:t>
            </a:r>
            <a:r>
              <a:rPr sz="4000" spc="-10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One</a:t>
            </a:r>
            <a:r>
              <a:rPr sz="4000" spc="-30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D</a:t>
            </a:r>
            <a:r>
              <a:rPr sz="4000" spc="-10" dirty="0">
                <a:latin typeface="+mj-lt"/>
                <a:cs typeface="Verdana"/>
              </a:rPr>
              <a:t>i</a:t>
            </a:r>
            <a:r>
              <a:rPr sz="4000" dirty="0">
                <a:latin typeface="+mj-lt"/>
                <a:cs typeface="Verdana"/>
              </a:rPr>
              <a:t>m</a:t>
            </a:r>
            <a:r>
              <a:rPr sz="4000" spc="-15" dirty="0">
                <a:latin typeface="+mj-lt"/>
                <a:cs typeface="Verdana"/>
              </a:rPr>
              <a:t>e</a:t>
            </a:r>
            <a:r>
              <a:rPr sz="4000" dirty="0">
                <a:latin typeface="+mj-lt"/>
                <a:cs typeface="Verdana"/>
              </a:rPr>
              <a:t>nsi</a:t>
            </a:r>
            <a:r>
              <a:rPr sz="4000" spc="-15" dirty="0">
                <a:latin typeface="+mj-lt"/>
                <a:cs typeface="Verdana"/>
              </a:rPr>
              <a:t>o</a:t>
            </a:r>
            <a:r>
              <a:rPr sz="4000" dirty="0">
                <a:latin typeface="+mj-lt"/>
                <a:cs typeface="Verdana"/>
              </a:rPr>
              <a:t>nal</a:t>
            </a:r>
            <a:r>
              <a:rPr sz="4000" spc="-10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Ar</a:t>
            </a:r>
            <a:r>
              <a:rPr sz="4000" spc="-45" dirty="0">
                <a:latin typeface="+mj-lt"/>
                <a:cs typeface="Verdana"/>
              </a:rPr>
              <a:t>r</a:t>
            </a:r>
            <a:r>
              <a:rPr sz="4000" spc="-20" dirty="0">
                <a:latin typeface="+mj-lt"/>
                <a:cs typeface="Verdana"/>
              </a:rPr>
              <a:t>a</a:t>
            </a:r>
            <a:r>
              <a:rPr sz="4000" dirty="0">
                <a:latin typeface="+mj-lt"/>
                <a:cs typeface="Verdana"/>
              </a:rPr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5863" y="2051481"/>
            <a:ext cx="7605395" cy="107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5760" algn="l"/>
              </a:tabLst>
            </a:pPr>
            <a:r>
              <a:rPr sz="1800" b="1" dirty="0">
                <a:latin typeface="Arial"/>
                <a:cs typeface="Arial"/>
              </a:rPr>
              <a:t>1.	D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cl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ring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4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spc="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y:</a:t>
            </a:r>
            <a:endParaRPr sz="1800">
              <a:latin typeface="Arial"/>
              <a:cs typeface="Arial"/>
            </a:endParaRPr>
          </a:p>
          <a:p>
            <a:pPr marL="420370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latin typeface="Arial"/>
                <a:cs typeface="Arial"/>
              </a:rPr>
              <a:t>An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y var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red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a 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tifie</a:t>
            </a:r>
            <a:r>
              <a:rPr sz="1800" spc="-10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205"/>
              </a:spcBef>
              <a:tabLst>
                <a:tab pos="1818005" algn="l"/>
                <a:tab pos="3069590" algn="l"/>
              </a:tabLst>
            </a:pPr>
            <a:r>
              <a:rPr sz="1600" b="1" spc="-15" dirty="0">
                <a:latin typeface="Arial"/>
                <a:cs typeface="Arial"/>
              </a:rPr>
              <a:t>S</a:t>
            </a:r>
            <a:r>
              <a:rPr sz="1600" b="1" spc="-45" dirty="0">
                <a:latin typeface="Arial"/>
                <a:cs typeface="Arial"/>
              </a:rPr>
              <a:t>y</a:t>
            </a:r>
            <a:r>
              <a:rPr sz="1600" b="1" spc="-10" dirty="0">
                <a:latin typeface="Arial"/>
                <a:cs typeface="Arial"/>
              </a:rPr>
              <a:t>n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ax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: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&lt;t</a:t>
            </a:r>
            <a:r>
              <a:rPr sz="1600" spc="-25" dirty="0">
                <a:solidFill>
                  <a:srgbClr val="00B050"/>
                </a:solidFill>
                <a:latin typeface="Arial"/>
                <a:cs typeface="Arial"/>
              </a:rPr>
              <a:t>y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pe&gt;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3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[</a:t>
            </a:r>
            <a:r>
              <a:rPr sz="1600" spc="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]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	</a:t>
            </a:r>
            <a:r>
              <a:rPr sz="1600" spc="-10" dirty="0">
                <a:solidFill>
                  <a:srgbClr val="EA3800"/>
                </a:solidFill>
                <a:latin typeface="Arial"/>
                <a:cs typeface="Arial"/>
              </a:rPr>
              <a:t>&lt;arra</a:t>
            </a:r>
            <a:r>
              <a:rPr sz="1600" spc="-30" dirty="0">
                <a:solidFill>
                  <a:srgbClr val="EA3800"/>
                </a:solidFill>
                <a:latin typeface="Arial"/>
                <a:cs typeface="Arial"/>
              </a:rPr>
              <a:t>y</a:t>
            </a:r>
            <a:r>
              <a:rPr sz="1600" spc="-15" dirty="0">
                <a:solidFill>
                  <a:srgbClr val="EA3800"/>
                </a:solidFill>
                <a:latin typeface="Arial"/>
                <a:cs typeface="Arial"/>
              </a:rPr>
              <a:t>-</a:t>
            </a:r>
            <a:r>
              <a:rPr sz="1600" spc="-10" dirty="0">
                <a:solidFill>
                  <a:srgbClr val="EA3800"/>
                </a:solidFill>
                <a:latin typeface="Arial"/>
                <a:cs typeface="Arial"/>
              </a:rPr>
              <a:t>n</a:t>
            </a:r>
            <a:r>
              <a:rPr sz="1600" dirty="0">
                <a:solidFill>
                  <a:srgbClr val="EA3800"/>
                </a:solidFill>
                <a:latin typeface="Arial"/>
                <a:cs typeface="Arial"/>
              </a:rPr>
              <a:t>a</a:t>
            </a:r>
            <a:r>
              <a:rPr sz="1600" spc="-15" dirty="0">
                <a:solidFill>
                  <a:srgbClr val="EA3800"/>
                </a:solidFill>
                <a:latin typeface="Arial"/>
                <a:cs typeface="Arial"/>
              </a:rPr>
              <a:t>me</a:t>
            </a:r>
            <a:r>
              <a:rPr sz="1600" spc="-5" dirty="0">
                <a:solidFill>
                  <a:srgbClr val="EA3800"/>
                </a:solidFill>
                <a:latin typeface="Arial"/>
                <a:cs typeface="Arial"/>
              </a:rPr>
              <a:t>&gt;</a:t>
            </a:r>
            <a:r>
              <a:rPr sz="1600" spc="-5" dirty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01083" y="3287267"/>
            <a:ext cx="234950" cy="238125"/>
          </a:xfrm>
          <a:custGeom>
            <a:avLst/>
            <a:gdLst/>
            <a:ahLst/>
            <a:cxnLst/>
            <a:rect l="l" t="t" r="r" b="b"/>
            <a:pathLst>
              <a:path w="234950" h="238125">
                <a:moveTo>
                  <a:pt x="128015" y="188975"/>
                </a:moveTo>
                <a:lnTo>
                  <a:pt x="96011" y="188975"/>
                </a:lnTo>
                <a:lnTo>
                  <a:pt x="94487" y="190499"/>
                </a:lnTo>
                <a:lnTo>
                  <a:pt x="89915" y="198119"/>
                </a:lnTo>
                <a:lnTo>
                  <a:pt x="41147" y="198119"/>
                </a:lnTo>
                <a:lnTo>
                  <a:pt x="21335" y="199643"/>
                </a:lnTo>
                <a:lnTo>
                  <a:pt x="0" y="199643"/>
                </a:lnTo>
                <a:lnTo>
                  <a:pt x="1523" y="237743"/>
                </a:lnTo>
                <a:lnTo>
                  <a:pt x="22859" y="237743"/>
                </a:lnTo>
                <a:lnTo>
                  <a:pt x="44195" y="236219"/>
                </a:lnTo>
                <a:lnTo>
                  <a:pt x="53339" y="236219"/>
                </a:lnTo>
                <a:lnTo>
                  <a:pt x="71627" y="233171"/>
                </a:lnTo>
                <a:lnTo>
                  <a:pt x="79247" y="233171"/>
                </a:lnTo>
                <a:lnTo>
                  <a:pt x="94487" y="230123"/>
                </a:lnTo>
                <a:lnTo>
                  <a:pt x="100583" y="228599"/>
                </a:lnTo>
                <a:lnTo>
                  <a:pt x="106679" y="225551"/>
                </a:lnTo>
                <a:lnTo>
                  <a:pt x="111251" y="224027"/>
                </a:lnTo>
                <a:lnTo>
                  <a:pt x="112775" y="224027"/>
                </a:lnTo>
                <a:lnTo>
                  <a:pt x="115823" y="220979"/>
                </a:lnTo>
                <a:lnTo>
                  <a:pt x="117347" y="220979"/>
                </a:lnTo>
                <a:lnTo>
                  <a:pt x="118871" y="219455"/>
                </a:lnTo>
                <a:lnTo>
                  <a:pt x="121919" y="217931"/>
                </a:lnTo>
                <a:lnTo>
                  <a:pt x="123443" y="214883"/>
                </a:lnTo>
                <a:lnTo>
                  <a:pt x="124967" y="213359"/>
                </a:lnTo>
                <a:lnTo>
                  <a:pt x="126491" y="210311"/>
                </a:lnTo>
                <a:lnTo>
                  <a:pt x="126491" y="205739"/>
                </a:lnTo>
                <a:lnTo>
                  <a:pt x="128015" y="204215"/>
                </a:lnTo>
                <a:lnTo>
                  <a:pt x="128015" y="188975"/>
                </a:lnTo>
                <a:close/>
              </a:path>
              <a:path w="234950" h="238125">
                <a:moveTo>
                  <a:pt x="89915" y="192023"/>
                </a:moveTo>
                <a:lnTo>
                  <a:pt x="85343" y="193547"/>
                </a:lnTo>
                <a:lnTo>
                  <a:pt x="80771" y="193547"/>
                </a:lnTo>
                <a:lnTo>
                  <a:pt x="73151" y="195071"/>
                </a:lnTo>
                <a:lnTo>
                  <a:pt x="67055" y="196595"/>
                </a:lnTo>
                <a:lnTo>
                  <a:pt x="59435" y="196595"/>
                </a:lnTo>
                <a:lnTo>
                  <a:pt x="50291" y="198119"/>
                </a:lnTo>
                <a:lnTo>
                  <a:pt x="89915" y="198119"/>
                </a:lnTo>
                <a:lnTo>
                  <a:pt x="89915" y="192023"/>
                </a:lnTo>
                <a:close/>
              </a:path>
              <a:path w="234950" h="238125">
                <a:moveTo>
                  <a:pt x="96011" y="188975"/>
                </a:moveTo>
                <a:lnTo>
                  <a:pt x="89915" y="192023"/>
                </a:lnTo>
                <a:lnTo>
                  <a:pt x="89915" y="198119"/>
                </a:lnTo>
                <a:lnTo>
                  <a:pt x="94487" y="190499"/>
                </a:lnTo>
                <a:lnTo>
                  <a:pt x="96011" y="188975"/>
                </a:lnTo>
                <a:close/>
              </a:path>
              <a:path w="234950" h="238125">
                <a:moveTo>
                  <a:pt x="97535" y="118871"/>
                </a:moveTo>
                <a:lnTo>
                  <a:pt x="91439" y="124967"/>
                </a:lnTo>
                <a:lnTo>
                  <a:pt x="91439" y="128015"/>
                </a:lnTo>
                <a:lnTo>
                  <a:pt x="89915" y="129539"/>
                </a:lnTo>
                <a:lnTo>
                  <a:pt x="89915" y="192023"/>
                </a:lnTo>
                <a:lnTo>
                  <a:pt x="96011" y="188975"/>
                </a:lnTo>
                <a:lnTo>
                  <a:pt x="128015" y="188975"/>
                </a:lnTo>
                <a:lnTo>
                  <a:pt x="128015" y="149351"/>
                </a:lnTo>
                <a:lnTo>
                  <a:pt x="120395" y="149351"/>
                </a:lnTo>
                <a:lnTo>
                  <a:pt x="121919" y="147827"/>
                </a:lnTo>
                <a:lnTo>
                  <a:pt x="126491" y="140207"/>
                </a:lnTo>
                <a:lnTo>
                  <a:pt x="126872" y="140207"/>
                </a:lnTo>
                <a:lnTo>
                  <a:pt x="128015" y="135635"/>
                </a:lnTo>
                <a:lnTo>
                  <a:pt x="153923" y="135635"/>
                </a:lnTo>
                <a:lnTo>
                  <a:pt x="144779" y="134111"/>
                </a:lnTo>
                <a:lnTo>
                  <a:pt x="137159" y="132587"/>
                </a:lnTo>
                <a:lnTo>
                  <a:pt x="129539" y="132587"/>
                </a:lnTo>
                <a:lnTo>
                  <a:pt x="121919" y="131063"/>
                </a:lnTo>
                <a:lnTo>
                  <a:pt x="115823" y="128015"/>
                </a:lnTo>
                <a:lnTo>
                  <a:pt x="109727" y="126491"/>
                </a:lnTo>
                <a:lnTo>
                  <a:pt x="105155" y="124967"/>
                </a:lnTo>
                <a:lnTo>
                  <a:pt x="103631" y="124967"/>
                </a:lnTo>
                <a:lnTo>
                  <a:pt x="103631" y="123443"/>
                </a:lnTo>
                <a:lnTo>
                  <a:pt x="100583" y="121919"/>
                </a:lnTo>
                <a:lnTo>
                  <a:pt x="99059" y="121919"/>
                </a:lnTo>
                <a:lnTo>
                  <a:pt x="97535" y="120395"/>
                </a:lnTo>
                <a:lnTo>
                  <a:pt x="97535" y="118871"/>
                </a:lnTo>
                <a:close/>
              </a:path>
              <a:path w="234950" h="238125">
                <a:moveTo>
                  <a:pt x="128015" y="145795"/>
                </a:moveTo>
                <a:lnTo>
                  <a:pt x="121919" y="147827"/>
                </a:lnTo>
                <a:lnTo>
                  <a:pt x="120395" y="149351"/>
                </a:lnTo>
                <a:lnTo>
                  <a:pt x="123443" y="147827"/>
                </a:lnTo>
                <a:lnTo>
                  <a:pt x="128015" y="147827"/>
                </a:lnTo>
                <a:lnTo>
                  <a:pt x="128015" y="145795"/>
                </a:lnTo>
                <a:close/>
              </a:path>
              <a:path w="234950" h="238125">
                <a:moveTo>
                  <a:pt x="128015" y="147827"/>
                </a:moveTo>
                <a:lnTo>
                  <a:pt x="123443" y="147827"/>
                </a:lnTo>
                <a:lnTo>
                  <a:pt x="120395" y="149351"/>
                </a:lnTo>
                <a:lnTo>
                  <a:pt x="128015" y="149351"/>
                </a:lnTo>
                <a:lnTo>
                  <a:pt x="128015" y="147827"/>
                </a:lnTo>
                <a:close/>
              </a:path>
              <a:path w="234950" h="238125">
                <a:moveTo>
                  <a:pt x="126491" y="140207"/>
                </a:moveTo>
                <a:lnTo>
                  <a:pt x="121919" y="147827"/>
                </a:lnTo>
                <a:lnTo>
                  <a:pt x="128015" y="145795"/>
                </a:lnTo>
                <a:lnTo>
                  <a:pt x="128015" y="141731"/>
                </a:lnTo>
                <a:lnTo>
                  <a:pt x="126491" y="141731"/>
                </a:lnTo>
                <a:lnTo>
                  <a:pt x="126491" y="140207"/>
                </a:lnTo>
                <a:close/>
              </a:path>
              <a:path w="234950" h="238125">
                <a:moveTo>
                  <a:pt x="163067" y="135635"/>
                </a:moveTo>
                <a:lnTo>
                  <a:pt x="128015" y="135635"/>
                </a:lnTo>
                <a:lnTo>
                  <a:pt x="128015" y="145795"/>
                </a:lnTo>
                <a:lnTo>
                  <a:pt x="135635" y="143255"/>
                </a:lnTo>
                <a:lnTo>
                  <a:pt x="141731" y="143255"/>
                </a:lnTo>
                <a:lnTo>
                  <a:pt x="149351" y="141731"/>
                </a:lnTo>
                <a:lnTo>
                  <a:pt x="156971" y="141731"/>
                </a:lnTo>
                <a:lnTo>
                  <a:pt x="166115" y="140207"/>
                </a:lnTo>
                <a:lnTo>
                  <a:pt x="175259" y="140207"/>
                </a:lnTo>
                <a:lnTo>
                  <a:pt x="195071" y="138683"/>
                </a:lnTo>
                <a:lnTo>
                  <a:pt x="213345" y="138574"/>
                </a:lnTo>
                <a:lnTo>
                  <a:pt x="193547" y="137159"/>
                </a:lnTo>
                <a:lnTo>
                  <a:pt x="172211" y="137159"/>
                </a:lnTo>
                <a:lnTo>
                  <a:pt x="163067" y="135635"/>
                </a:lnTo>
                <a:close/>
              </a:path>
              <a:path w="234950" h="238125">
                <a:moveTo>
                  <a:pt x="126872" y="140207"/>
                </a:moveTo>
                <a:lnTo>
                  <a:pt x="126491" y="140207"/>
                </a:lnTo>
                <a:lnTo>
                  <a:pt x="126491" y="141731"/>
                </a:lnTo>
                <a:lnTo>
                  <a:pt x="126872" y="140207"/>
                </a:lnTo>
                <a:close/>
              </a:path>
              <a:path w="234950" h="238125">
                <a:moveTo>
                  <a:pt x="128015" y="135635"/>
                </a:moveTo>
                <a:lnTo>
                  <a:pt x="126491" y="141731"/>
                </a:lnTo>
                <a:lnTo>
                  <a:pt x="128015" y="141731"/>
                </a:lnTo>
                <a:lnTo>
                  <a:pt x="128015" y="135635"/>
                </a:lnTo>
                <a:close/>
              </a:path>
              <a:path w="234950" h="238125">
                <a:moveTo>
                  <a:pt x="214883" y="138564"/>
                </a:moveTo>
                <a:lnTo>
                  <a:pt x="213345" y="138574"/>
                </a:lnTo>
                <a:lnTo>
                  <a:pt x="214883" y="138683"/>
                </a:lnTo>
                <a:close/>
              </a:path>
              <a:path w="234950" h="238125">
                <a:moveTo>
                  <a:pt x="214883" y="100583"/>
                </a:moveTo>
                <a:lnTo>
                  <a:pt x="193547" y="100583"/>
                </a:lnTo>
                <a:lnTo>
                  <a:pt x="173735" y="102107"/>
                </a:lnTo>
                <a:lnTo>
                  <a:pt x="163067" y="102107"/>
                </a:lnTo>
                <a:lnTo>
                  <a:pt x="153923" y="103631"/>
                </a:lnTo>
                <a:lnTo>
                  <a:pt x="144779" y="103631"/>
                </a:lnTo>
                <a:lnTo>
                  <a:pt x="129539" y="106679"/>
                </a:lnTo>
                <a:lnTo>
                  <a:pt x="105155" y="112775"/>
                </a:lnTo>
                <a:lnTo>
                  <a:pt x="105155" y="114299"/>
                </a:lnTo>
                <a:lnTo>
                  <a:pt x="103631" y="114299"/>
                </a:lnTo>
                <a:lnTo>
                  <a:pt x="100583" y="115823"/>
                </a:lnTo>
                <a:lnTo>
                  <a:pt x="99059" y="117347"/>
                </a:lnTo>
                <a:lnTo>
                  <a:pt x="97535" y="117347"/>
                </a:lnTo>
                <a:lnTo>
                  <a:pt x="97535" y="120395"/>
                </a:lnTo>
                <a:lnTo>
                  <a:pt x="99059" y="121919"/>
                </a:lnTo>
                <a:lnTo>
                  <a:pt x="100583" y="121919"/>
                </a:lnTo>
                <a:lnTo>
                  <a:pt x="103631" y="123443"/>
                </a:lnTo>
                <a:lnTo>
                  <a:pt x="103631" y="124967"/>
                </a:lnTo>
                <a:lnTo>
                  <a:pt x="105155" y="124967"/>
                </a:lnTo>
                <a:lnTo>
                  <a:pt x="109727" y="126491"/>
                </a:lnTo>
                <a:lnTo>
                  <a:pt x="115823" y="128015"/>
                </a:lnTo>
                <a:lnTo>
                  <a:pt x="121919" y="131063"/>
                </a:lnTo>
                <a:lnTo>
                  <a:pt x="129539" y="132587"/>
                </a:lnTo>
                <a:lnTo>
                  <a:pt x="137159" y="132587"/>
                </a:lnTo>
                <a:lnTo>
                  <a:pt x="144779" y="134111"/>
                </a:lnTo>
                <a:lnTo>
                  <a:pt x="153923" y="135635"/>
                </a:lnTo>
                <a:lnTo>
                  <a:pt x="163067" y="135635"/>
                </a:lnTo>
                <a:lnTo>
                  <a:pt x="172211" y="137159"/>
                </a:lnTo>
                <a:lnTo>
                  <a:pt x="193547" y="137159"/>
                </a:lnTo>
                <a:lnTo>
                  <a:pt x="213345" y="138574"/>
                </a:lnTo>
                <a:lnTo>
                  <a:pt x="214883" y="138564"/>
                </a:lnTo>
                <a:lnTo>
                  <a:pt x="214883" y="100583"/>
                </a:lnTo>
                <a:close/>
              </a:path>
              <a:path w="234950" h="238125">
                <a:moveTo>
                  <a:pt x="216407" y="100583"/>
                </a:moveTo>
                <a:lnTo>
                  <a:pt x="214883" y="100583"/>
                </a:lnTo>
                <a:lnTo>
                  <a:pt x="214883" y="138564"/>
                </a:lnTo>
                <a:lnTo>
                  <a:pt x="218682" y="138542"/>
                </a:lnTo>
                <a:lnTo>
                  <a:pt x="230235" y="131881"/>
                </a:lnTo>
                <a:lnTo>
                  <a:pt x="234688" y="118301"/>
                </a:lnTo>
                <a:lnTo>
                  <a:pt x="229377" y="105554"/>
                </a:lnTo>
                <a:lnTo>
                  <a:pt x="216407" y="100583"/>
                </a:lnTo>
                <a:close/>
              </a:path>
              <a:path w="234950" h="238125">
                <a:moveTo>
                  <a:pt x="89915" y="46862"/>
                </a:moveTo>
                <a:lnTo>
                  <a:pt x="89915" y="108203"/>
                </a:lnTo>
                <a:lnTo>
                  <a:pt x="91439" y="109727"/>
                </a:lnTo>
                <a:lnTo>
                  <a:pt x="91439" y="112775"/>
                </a:lnTo>
                <a:lnTo>
                  <a:pt x="92963" y="115823"/>
                </a:lnTo>
                <a:lnTo>
                  <a:pt x="96011" y="117347"/>
                </a:lnTo>
                <a:lnTo>
                  <a:pt x="97535" y="118871"/>
                </a:lnTo>
                <a:lnTo>
                  <a:pt x="97535" y="117347"/>
                </a:lnTo>
                <a:lnTo>
                  <a:pt x="99059" y="117347"/>
                </a:lnTo>
                <a:lnTo>
                  <a:pt x="100583" y="115823"/>
                </a:lnTo>
                <a:lnTo>
                  <a:pt x="103631" y="114299"/>
                </a:lnTo>
                <a:lnTo>
                  <a:pt x="105155" y="114299"/>
                </a:lnTo>
                <a:lnTo>
                  <a:pt x="105155" y="112775"/>
                </a:lnTo>
                <a:lnTo>
                  <a:pt x="129539" y="106679"/>
                </a:lnTo>
                <a:lnTo>
                  <a:pt x="144779" y="103631"/>
                </a:lnTo>
                <a:lnTo>
                  <a:pt x="153923" y="103631"/>
                </a:lnTo>
                <a:lnTo>
                  <a:pt x="163067" y="102107"/>
                </a:lnTo>
                <a:lnTo>
                  <a:pt x="128015" y="102107"/>
                </a:lnTo>
                <a:lnTo>
                  <a:pt x="127253" y="99059"/>
                </a:lnTo>
                <a:lnTo>
                  <a:pt x="126491" y="99059"/>
                </a:lnTo>
                <a:lnTo>
                  <a:pt x="121919" y="91439"/>
                </a:lnTo>
                <a:lnTo>
                  <a:pt x="120395" y="89915"/>
                </a:lnTo>
                <a:lnTo>
                  <a:pt x="128015" y="89915"/>
                </a:lnTo>
                <a:lnTo>
                  <a:pt x="128015" y="48767"/>
                </a:lnTo>
                <a:lnTo>
                  <a:pt x="96011" y="48767"/>
                </a:lnTo>
                <a:lnTo>
                  <a:pt x="94487" y="47243"/>
                </a:lnTo>
                <a:lnTo>
                  <a:pt x="91439" y="47243"/>
                </a:lnTo>
                <a:lnTo>
                  <a:pt x="89915" y="46862"/>
                </a:lnTo>
                <a:close/>
              </a:path>
              <a:path w="234950" h="238125">
                <a:moveTo>
                  <a:pt x="128015" y="96011"/>
                </a:moveTo>
                <a:lnTo>
                  <a:pt x="126491" y="96011"/>
                </a:lnTo>
                <a:lnTo>
                  <a:pt x="128015" y="102107"/>
                </a:lnTo>
                <a:lnTo>
                  <a:pt x="128015" y="96011"/>
                </a:lnTo>
                <a:close/>
              </a:path>
              <a:path w="234950" h="238125">
                <a:moveTo>
                  <a:pt x="131063" y="92963"/>
                </a:moveTo>
                <a:lnTo>
                  <a:pt x="128015" y="92963"/>
                </a:lnTo>
                <a:lnTo>
                  <a:pt x="128015" y="102107"/>
                </a:lnTo>
                <a:lnTo>
                  <a:pt x="173735" y="102107"/>
                </a:lnTo>
                <a:lnTo>
                  <a:pt x="193547" y="100583"/>
                </a:lnTo>
                <a:lnTo>
                  <a:pt x="216407" y="100583"/>
                </a:lnTo>
                <a:lnTo>
                  <a:pt x="195071" y="99059"/>
                </a:lnTo>
                <a:lnTo>
                  <a:pt x="175259" y="99059"/>
                </a:lnTo>
                <a:lnTo>
                  <a:pt x="166115" y="97535"/>
                </a:lnTo>
                <a:lnTo>
                  <a:pt x="158495" y="97535"/>
                </a:lnTo>
                <a:lnTo>
                  <a:pt x="149351" y="96011"/>
                </a:lnTo>
                <a:lnTo>
                  <a:pt x="143255" y="96011"/>
                </a:lnTo>
                <a:lnTo>
                  <a:pt x="131063" y="92963"/>
                </a:lnTo>
                <a:close/>
              </a:path>
              <a:path w="234950" h="238125">
                <a:moveTo>
                  <a:pt x="120395" y="89915"/>
                </a:moveTo>
                <a:lnTo>
                  <a:pt x="121919" y="91439"/>
                </a:lnTo>
                <a:lnTo>
                  <a:pt x="126491" y="99059"/>
                </a:lnTo>
                <a:lnTo>
                  <a:pt x="126491" y="96011"/>
                </a:lnTo>
                <a:lnTo>
                  <a:pt x="128015" y="96011"/>
                </a:lnTo>
                <a:lnTo>
                  <a:pt x="128015" y="92963"/>
                </a:lnTo>
                <a:lnTo>
                  <a:pt x="126491" y="92963"/>
                </a:lnTo>
                <a:lnTo>
                  <a:pt x="124967" y="91439"/>
                </a:lnTo>
                <a:lnTo>
                  <a:pt x="120395" y="89915"/>
                </a:lnTo>
                <a:close/>
              </a:path>
              <a:path w="234950" h="238125">
                <a:moveTo>
                  <a:pt x="126491" y="96011"/>
                </a:moveTo>
                <a:lnTo>
                  <a:pt x="126491" y="99059"/>
                </a:lnTo>
                <a:lnTo>
                  <a:pt x="127253" y="99059"/>
                </a:lnTo>
                <a:lnTo>
                  <a:pt x="126491" y="96011"/>
                </a:lnTo>
                <a:close/>
              </a:path>
              <a:path w="234950" h="238125">
                <a:moveTo>
                  <a:pt x="128015" y="89915"/>
                </a:moveTo>
                <a:lnTo>
                  <a:pt x="120395" y="89915"/>
                </a:lnTo>
                <a:lnTo>
                  <a:pt x="124967" y="91439"/>
                </a:lnTo>
                <a:lnTo>
                  <a:pt x="126491" y="92963"/>
                </a:lnTo>
                <a:lnTo>
                  <a:pt x="128015" y="92963"/>
                </a:lnTo>
                <a:lnTo>
                  <a:pt x="128015" y="89915"/>
                </a:lnTo>
                <a:close/>
              </a:path>
              <a:path w="234950" h="238125">
                <a:moveTo>
                  <a:pt x="128015" y="36575"/>
                </a:moveTo>
                <a:lnTo>
                  <a:pt x="89915" y="36575"/>
                </a:lnTo>
                <a:lnTo>
                  <a:pt x="89915" y="41147"/>
                </a:lnTo>
                <a:lnTo>
                  <a:pt x="94487" y="47243"/>
                </a:lnTo>
                <a:lnTo>
                  <a:pt x="96011" y="48767"/>
                </a:lnTo>
                <a:lnTo>
                  <a:pt x="128015" y="48767"/>
                </a:lnTo>
                <a:lnTo>
                  <a:pt x="128015" y="36575"/>
                </a:lnTo>
                <a:close/>
              </a:path>
              <a:path w="234950" h="238125">
                <a:moveTo>
                  <a:pt x="89915" y="41147"/>
                </a:moveTo>
                <a:lnTo>
                  <a:pt x="89915" y="46862"/>
                </a:lnTo>
                <a:lnTo>
                  <a:pt x="91439" y="47243"/>
                </a:lnTo>
                <a:lnTo>
                  <a:pt x="94487" y="47243"/>
                </a:lnTo>
                <a:lnTo>
                  <a:pt x="89915" y="41147"/>
                </a:lnTo>
                <a:close/>
              </a:path>
              <a:path w="234950" h="238125">
                <a:moveTo>
                  <a:pt x="1523" y="0"/>
                </a:moveTo>
                <a:lnTo>
                  <a:pt x="0" y="38099"/>
                </a:lnTo>
                <a:lnTo>
                  <a:pt x="21335" y="39623"/>
                </a:lnTo>
                <a:lnTo>
                  <a:pt x="41147" y="39623"/>
                </a:lnTo>
                <a:lnTo>
                  <a:pt x="50291" y="41147"/>
                </a:lnTo>
                <a:lnTo>
                  <a:pt x="59435" y="41147"/>
                </a:lnTo>
                <a:lnTo>
                  <a:pt x="67055" y="42671"/>
                </a:lnTo>
                <a:lnTo>
                  <a:pt x="74675" y="42671"/>
                </a:lnTo>
                <a:lnTo>
                  <a:pt x="80771" y="44195"/>
                </a:lnTo>
                <a:lnTo>
                  <a:pt x="85343" y="45719"/>
                </a:lnTo>
                <a:lnTo>
                  <a:pt x="89915" y="46862"/>
                </a:lnTo>
                <a:lnTo>
                  <a:pt x="89915" y="36575"/>
                </a:lnTo>
                <a:lnTo>
                  <a:pt x="128015" y="36575"/>
                </a:lnTo>
                <a:lnTo>
                  <a:pt x="128015" y="33527"/>
                </a:lnTo>
                <a:lnTo>
                  <a:pt x="126491" y="32003"/>
                </a:lnTo>
                <a:lnTo>
                  <a:pt x="126491" y="28955"/>
                </a:lnTo>
                <a:lnTo>
                  <a:pt x="123443" y="22859"/>
                </a:lnTo>
                <a:lnTo>
                  <a:pt x="121919" y="21335"/>
                </a:lnTo>
                <a:lnTo>
                  <a:pt x="118871" y="19811"/>
                </a:lnTo>
                <a:lnTo>
                  <a:pt x="118871" y="18287"/>
                </a:lnTo>
                <a:lnTo>
                  <a:pt x="117347" y="16763"/>
                </a:lnTo>
                <a:lnTo>
                  <a:pt x="115823" y="16763"/>
                </a:lnTo>
                <a:lnTo>
                  <a:pt x="112775" y="15239"/>
                </a:lnTo>
                <a:lnTo>
                  <a:pt x="111251" y="13715"/>
                </a:lnTo>
                <a:lnTo>
                  <a:pt x="105155" y="12191"/>
                </a:lnTo>
                <a:lnTo>
                  <a:pt x="100583" y="9143"/>
                </a:lnTo>
                <a:lnTo>
                  <a:pt x="94487" y="7619"/>
                </a:lnTo>
                <a:lnTo>
                  <a:pt x="86867" y="7619"/>
                </a:lnTo>
                <a:lnTo>
                  <a:pt x="71627" y="4571"/>
                </a:lnTo>
                <a:lnTo>
                  <a:pt x="62483" y="3047"/>
                </a:lnTo>
                <a:lnTo>
                  <a:pt x="53339" y="3047"/>
                </a:lnTo>
                <a:lnTo>
                  <a:pt x="44195" y="1523"/>
                </a:lnTo>
                <a:lnTo>
                  <a:pt x="22859" y="1523"/>
                </a:lnTo>
                <a:lnTo>
                  <a:pt x="152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92167" y="3272028"/>
            <a:ext cx="2388235" cy="262255"/>
          </a:xfrm>
          <a:custGeom>
            <a:avLst/>
            <a:gdLst/>
            <a:ahLst/>
            <a:cxnLst/>
            <a:rect l="l" t="t" r="r" b="b"/>
            <a:pathLst>
              <a:path w="2388234" h="262254">
                <a:moveTo>
                  <a:pt x="2383535" y="0"/>
                </a:moveTo>
                <a:lnTo>
                  <a:pt x="6095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57555"/>
                </a:lnTo>
                <a:lnTo>
                  <a:pt x="1523" y="260603"/>
                </a:lnTo>
                <a:lnTo>
                  <a:pt x="6095" y="262127"/>
                </a:lnTo>
                <a:lnTo>
                  <a:pt x="2383535" y="262127"/>
                </a:lnTo>
                <a:lnTo>
                  <a:pt x="2386583" y="260603"/>
                </a:lnTo>
                <a:lnTo>
                  <a:pt x="2388107" y="257555"/>
                </a:lnTo>
                <a:lnTo>
                  <a:pt x="4572" y="257555"/>
                </a:lnTo>
                <a:lnTo>
                  <a:pt x="4572" y="4571"/>
                </a:lnTo>
                <a:lnTo>
                  <a:pt x="2388107" y="4571"/>
                </a:lnTo>
                <a:lnTo>
                  <a:pt x="2386583" y="1523"/>
                </a:lnTo>
                <a:lnTo>
                  <a:pt x="2383535" y="0"/>
                </a:lnTo>
                <a:close/>
              </a:path>
              <a:path w="2388234" h="262254">
                <a:moveTo>
                  <a:pt x="2388107" y="252983"/>
                </a:moveTo>
                <a:lnTo>
                  <a:pt x="2383535" y="252983"/>
                </a:lnTo>
                <a:lnTo>
                  <a:pt x="2382012" y="254126"/>
                </a:lnTo>
                <a:lnTo>
                  <a:pt x="2382012" y="257555"/>
                </a:lnTo>
                <a:lnTo>
                  <a:pt x="2388107" y="257555"/>
                </a:lnTo>
                <a:lnTo>
                  <a:pt x="2388107" y="252983"/>
                </a:lnTo>
                <a:close/>
              </a:path>
              <a:path w="2388234" h="262254">
                <a:moveTo>
                  <a:pt x="2382012" y="9144"/>
                </a:moveTo>
                <a:lnTo>
                  <a:pt x="2382012" y="254126"/>
                </a:lnTo>
                <a:lnTo>
                  <a:pt x="2383535" y="252983"/>
                </a:lnTo>
                <a:lnTo>
                  <a:pt x="2388107" y="252983"/>
                </a:lnTo>
                <a:lnTo>
                  <a:pt x="2388107" y="10667"/>
                </a:lnTo>
                <a:lnTo>
                  <a:pt x="2383535" y="10667"/>
                </a:lnTo>
                <a:lnTo>
                  <a:pt x="2382012" y="9144"/>
                </a:lnTo>
                <a:close/>
              </a:path>
              <a:path w="2388234" h="262254">
                <a:moveTo>
                  <a:pt x="2382012" y="4571"/>
                </a:moveTo>
                <a:lnTo>
                  <a:pt x="2382012" y="9144"/>
                </a:lnTo>
                <a:lnTo>
                  <a:pt x="2383535" y="10667"/>
                </a:lnTo>
                <a:lnTo>
                  <a:pt x="2388107" y="10667"/>
                </a:lnTo>
                <a:lnTo>
                  <a:pt x="2388107" y="4571"/>
                </a:lnTo>
                <a:lnTo>
                  <a:pt x="238201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96740" y="3276600"/>
            <a:ext cx="2377439" cy="252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92167" y="3272028"/>
            <a:ext cx="2388235" cy="262255"/>
          </a:xfrm>
          <a:custGeom>
            <a:avLst/>
            <a:gdLst/>
            <a:ahLst/>
            <a:cxnLst/>
            <a:rect l="l" t="t" r="r" b="b"/>
            <a:pathLst>
              <a:path w="2388234" h="262254">
                <a:moveTo>
                  <a:pt x="2383535" y="0"/>
                </a:moveTo>
                <a:lnTo>
                  <a:pt x="6095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57555"/>
                </a:lnTo>
                <a:lnTo>
                  <a:pt x="1523" y="260603"/>
                </a:lnTo>
                <a:lnTo>
                  <a:pt x="6095" y="262127"/>
                </a:lnTo>
                <a:lnTo>
                  <a:pt x="2383535" y="262127"/>
                </a:lnTo>
                <a:lnTo>
                  <a:pt x="2386583" y="260603"/>
                </a:lnTo>
                <a:lnTo>
                  <a:pt x="2388107" y="257555"/>
                </a:lnTo>
                <a:lnTo>
                  <a:pt x="10667" y="257555"/>
                </a:lnTo>
                <a:lnTo>
                  <a:pt x="6095" y="252983"/>
                </a:lnTo>
                <a:lnTo>
                  <a:pt x="10667" y="252983"/>
                </a:lnTo>
                <a:lnTo>
                  <a:pt x="10667" y="10667"/>
                </a:lnTo>
                <a:lnTo>
                  <a:pt x="6095" y="10667"/>
                </a:lnTo>
                <a:lnTo>
                  <a:pt x="10667" y="4571"/>
                </a:lnTo>
                <a:lnTo>
                  <a:pt x="2388107" y="4571"/>
                </a:lnTo>
                <a:lnTo>
                  <a:pt x="2386583" y="1523"/>
                </a:lnTo>
                <a:lnTo>
                  <a:pt x="2383535" y="0"/>
                </a:lnTo>
                <a:close/>
              </a:path>
              <a:path w="2388234" h="262254">
                <a:moveTo>
                  <a:pt x="10667" y="252983"/>
                </a:moveTo>
                <a:lnTo>
                  <a:pt x="6095" y="252983"/>
                </a:lnTo>
                <a:lnTo>
                  <a:pt x="10667" y="257555"/>
                </a:lnTo>
                <a:lnTo>
                  <a:pt x="10667" y="252983"/>
                </a:lnTo>
                <a:close/>
              </a:path>
              <a:path w="2388234" h="262254">
                <a:moveTo>
                  <a:pt x="2377439" y="252983"/>
                </a:moveTo>
                <a:lnTo>
                  <a:pt x="10667" y="252983"/>
                </a:lnTo>
                <a:lnTo>
                  <a:pt x="10667" y="257555"/>
                </a:lnTo>
                <a:lnTo>
                  <a:pt x="2377439" y="257555"/>
                </a:lnTo>
                <a:lnTo>
                  <a:pt x="2377439" y="252983"/>
                </a:lnTo>
                <a:close/>
              </a:path>
              <a:path w="2388234" h="262254">
                <a:moveTo>
                  <a:pt x="2377439" y="4571"/>
                </a:moveTo>
                <a:lnTo>
                  <a:pt x="2377439" y="257555"/>
                </a:lnTo>
                <a:lnTo>
                  <a:pt x="2383535" y="252983"/>
                </a:lnTo>
                <a:lnTo>
                  <a:pt x="2388107" y="252983"/>
                </a:lnTo>
                <a:lnTo>
                  <a:pt x="2388107" y="10667"/>
                </a:lnTo>
                <a:lnTo>
                  <a:pt x="2383535" y="10667"/>
                </a:lnTo>
                <a:lnTo>
                  <a:pt x="2377439" y="4571"/>
                </a:lnTo>
                <a:close/>
              </a:path>
              <a:path w="2388234" h="262254">
                <a:moveTo>
                  <a:pt x="2388107" y="252983"/>
                </a:moveTo>
                <a:lnTo>
                  <a:pt x="2383535" y="252983"/>
                </a:lnTo>
                <a:lnTo>
                  <a:pt x="2377439" y="257555"/>
                </a:lnTo>
                <a:lnTo>
                  <a:pt x="2388107" y="257555"/>
                </a:lnTo>
                <a:lnTo>
                  <a:pt x="2388107" y="252983"/>
                </a:lnTo>
                <a:close/>
              </a:path>
              <a:path w="2388234" h="262254">
                <a:moveTo>
                  <a:pt x="10667" y="4571"/>
                </a:moveTo>
                <a:lnTo>
                  <a:pt x="6095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388234" h="262254">
                <a:moveTo>
                  <a:pt x="237743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377439" y="10667"/>
                </a:lnTo>
                <a:lnTo>
                  <a:pt x="2377439" y="4571"/>
                </a:lnTo>
                <a:close/>
              </a:path>
              <a:path w="2388234" h="262254">
                <a:moveTo>
                  <a:pt x="2388107" y="4571"/>
                </a:moveTo>
                <a:lnTo>
                  <a:pt x="2377439" y="4571"/>
                </a:lnTo>
                <a:lnTo>
                  <a:pt x="2383535" y="10667"/>
                </a:lnTo>
                <a:lnTo>
                  <a:pt x="2388107" y="10667"/>
                </a:lnTo>
                <a:lnTo>
                  <a:pt x="238810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05400" y="3701796"/>
            <a:ext cx="234950" cy="184785"/>
          </a:xfrm>
          <a:custGeom>
            <a:avLst/>
            <a:gdLst/>
            <a:ahLst/>
            <a:cxnLst/>
            <a:rect l="l" t="t" r="r" b="b"/>
            <a:pathLst>
              <a:path w="234950" h="184785">
                <a:moveTo>
                  <a:pt x="97535" y="118871"/>
                </a:moveTo>
                <a:lnTo>
                  <a:pt x="96011" y="120395"/>
                </a:lnTo>
                <a:lnTo>
                  <a:pt x="92963" y="121919"/>
                </a:lnTo>
                <a:lnTo>
                  <a:pt x="91439" y="124967"/>
                </a:lnTo>
                <a:lnTo>
                  <a:pt x="91439" y="128015"/>
                </a:lnTo>
                <a:lnTo>
                  <a:pt x="89915" y="129539"/>
                </a:lnTo>
                <a:lnTo>
                  <a:pt x="89915" y="184403"/>
                </a:lnTo>
                <a:lnTo>
                  <a:pt x="128015" y="184403"/>
                </a:lnTo>
                <a:lnTo>
                  <a:pt x="128015" y="147827"/>
                </a:lnTo>
                <a:lnTo>
                  <a:pt x="120395" y="147827"/>
                </a:lnTo>
                <a:lnTo>
                  <a:pt x="121919" y="146303"/>
                </a:lnTo>
                <a:lnTo>
                  <a:pt x="126491" y="140207"/>
                </a:lnTo>
                <a:lnTo>
                  <a:pt x="126872" y="140207"/>
                </a:lnTo>
                <a:lnTo>
                  <a:pt x="128015" y="135635"/>
                </a:lnTo>
                <a:lnTo>
                  <a:pt x="163067" y="135635"/>
                </a:lnTo>
                <a:lnTo>
                  <a:pt x="153923" y="134111"/>
                </a:lnTo>
                <a:lnTo>
                  <a:pt x="144779" y="134111"/>
                </a:lnTo>
                <a:lnTo>
                  <a:pt x="121919" y="129539"/>
                </a:lnTo>
                <a:lnTo>
                  <a:pt x="109727" y="126491"/>
                </a:lnTo>
                <a:lnTo>
                  <a:pt x="105155" y="124967"/>
                </a:lnTo>
                <a:lnTo>
                  <a:pt x="103631" y="123443"/>
                </a:lnTo>
                <a:lnTo>
                  <a:pt x="100583" y="121919"/>
                </a:lnTo>
                <a:lnTo>
                  <a:pt x="99059" y="120395"/>
                </a:lnTo>
                <a:lnTo>
                  <a:pt x="97535" y="120395"/>
                </a:lnTo>
                <a:lnTo>
                  <a:pt x="97535" y="118871"/>
                </a:lnTo>
                <a:close/>
              </a:path>
              <a:path w="234950" h="184785">
                <a:moveTo>
                  <a:pt x="126491" y="140207"/>
                </a:moveTo>
                <a:lnTo>
                  <a:pt x="121919" y="146303"/>
                </a:lnTo>
                <a:lnTo>
                  <a:pt x="120395" y="147827"/>
                </a:lnTo>
                <a:lnTo>
                  <a:pt x="128015" y="147827"/>
                </a:lnTo>
                <a:lnTo>
                  <a:pt x="128015" y="146303"/>
                </a:lnTo>
                <a:lnTo>
                  <a:pt x="126491" y="146303"/>
                </a:lnTo>
                <a:lnTo>
                  <a:pt x="128015" y="145795"/>
                </a:lnTo>
                <a:lnTo>
                  <a:pt x="128015" y="141731"/>
                </a:lnTo>
                <a:lnTo>
                  <a:pt x="126491" y="141731"/>
                </a:lnTo>
                <a:lnTo>
                  <a:pt x="126491" y="140207"/>
                </a:lnTo>
                <a:close/>
              </a:path>
              <a:path w="234950" h="184785">
                <a:moveTo>
                  <a:pt x="128015" y="145795"/>
                </a:moveTo>
                <a:lnTo>
                  <a:pt x="126491" y="146303"/>
                </a:lnTo>
                <a:lnTo>
                  <a:pt x="128015" y="146303"/>
                </a:lnTo>
                <a:lnTo>
                  <a:pt x="128015" y="145795"/>
                </a:lnTo>
                <a:close/>
              </a:path>
              <a:path w="234950" h="184785">
                <a:moveTo>
                  <a:pt x="172211" y="135635"/>
                </a:moveTo>
                <a:lnTo>
                  <a:pt x="128015" y="135635"/>
                </a:lnTo>
                <a:lnTo>
                  <a:pt x="128015" y="145795"/>
                </a:lnTo>
                <a:lnTo>
                  <a:pt x="135635" y="143255"/>
                </a:lnTo>
                <a:lnTo>
                  <a:pt x="141731" y="141731"/>
                </a:lnTo>
                <a:lnTo>
                  <a:pt x="149351" y="141731"/>
                </a:lnTo>
                <a:lnTo>
                  <a:pt x="156971" y="140207"/>
                </a:lnTo>
                <a:lnTo>
                  <a:pt x="166115" y="140207"/>
                </a:lnTo>
                <a:lnTo>
                  <a:pt x="175259" y="138683"/>
                </a:lnTo>
                <a:lnTo>
                  <a:pt x="195071" y="138683"/>
                </a:lnTo>
                <a:lnTo>
                  <a:pt x="217033" y="137159"/>
                </a:lnTo>
                <a:lnTo>
                  <a:pt x="193547" y="137159"/>
                </a:lnTo>
                <a:lnTo>
                  <a:pt x="172211" y="135635"/>
                </a:lnTo>
                <a:close/>
              </a:path>
              <a:path w="234950" h="184785">
                <a:moveTo>
                  <a:pt x="126872" y="140207"/>
                </a:moveTo>
                <a:lnTo>
                  <a:pt x="126491" y="140207"/>
                </a:lnTo>
                <a:lnTo>
                  <a:pt x="126491" y="141731"/>
                </a:lnTo>
                <a:lnTo>
                  <a:pt x="126872" y="140207"/>
                </a:lnTo>
                <a:close/>
              </a:path>
              <a:path w="234950" h="184785">
                <a:moveTo>
                  <a:pt x="128015" y="135635"/>
                </a:moveTo>
                <a:lnTo>
                  <a:pt x="126491" y="141731"/>
                </a:lnTo>
                <a:lnTo>
                  <a:pt x="128015" y="141731"/>
                </a:lnTo>
                <a:lnTo>
                  <a:pt x="128015" y="135635"/>
                </a:lnTo>
                <a:close/>
              </a:path>
              <a:path w="234950" h="184785">
                <a:moveTo>
                  <a:pt x="214883" y="99059"/>
                </a:moveTo>
                <a:lnTo>
                  <a:pt x="193547" y="100583"/>
                </a:lnTo>
                <a:lnTo>
                  <a:pt x="173735" y="100583"/>
                </a:lnTo>
                <a:lnTo>
                  <a:pt x="163067" y="102107"/>
                </a:lnTo>
                <a:lnTo>
                  <a:pt x="153923" y="102107"/>
                </a:lnTo>
                <a:lnTo>
                  <a:pt x="144779" y="103631"/>
                </a:lnTo>
                <a:lnTo>
                  <a:pt x="137159" y="105155"/>
                </a:lnTo>
                <a:lnTo>
                  <a:pt x="129539" y="105155"/>
                </a:lnTo>
                <a:lnTo>
                  <a:pt x="121919" y="106679"/>
                </a:lnTo>
                <a:lnTo>
                  <a:pt x="117347" y="108203"/>
                </a:lnTo>
                <a:lnTo>
                  <a:pt x="111251" y="111251"/>
                </a:lnTo>
                <a:lnTo>
                  <a:pt x="105155" y="112775"/>
                </a:lnTo>
                <a:lnTo>
                  <a:pt x="103631" y="112775"/>
                </a:lnTo>
                <a:lnTo>
                  <a:pt x="103631" y="114299"/>
                </a:lnTo>
                <a:lnTo>
                  <a:pt x="100583" y="115823"/>
                </a:lnTo>
                <a:lnTo>
                  <a:pt x="99059" y="115823"/>
                </a:lnTo>
                <a:lnTo>
                  <a:pt x="97535" y="117347"/>
                </a:lnTo>
                <a:lnTo>
                  <a:pt x="97535" y="120395"/>
                </a:lnTo>
                <a:lnTo>
                  <a:pt x="99059" y="120395"/>
                </a:lnTo>
                <a:lnTo>
                  <a:pt x="100583" y="121919"/>
                </a:lnTo>
                <a:lnTo>
                  <a:pt x="103631" y="123443"/>
                </a:lnTo>
                <a:lnTo>
                  <a:pt x="105155" y="124967"/>
                </a:lnTo>
                <a:lnTo>
                  <a:pt x="109727" y="126491"/>
                </a:lnTo>
                <a:lnTo>
                  <a:pt x="121919" y="129539"/>
                </a:lnTo>
                <a:lnTo>
                  <a:pt x="144779" y="134111"/>
                </a:lnTo>
                <a:lnTo>
                  <a:pt x="153923" y="134111"/>
                </a:lnTo>
                <a:lnTo>
                  <a:pt x="163067" y="135635"/>
                </a:lnTo>
                <a:lnTo>
                  <a:pt x="172211" y="135635"/>
                </a:lnTo>
                <a:lnTo>
                  <a:pt x="193547" y="137159"/>
                </a:lnTo>
                <a:lnTo>
                  <a:pt x="214883" y="137159"/>
                </a:lnTo>
                <a:lnTo>
                  <a:pt x="214883" y="99059"/>
                </a:lnTo>
                <a:close/>
              </a:path>
              <a:path w="234950" h="184785">
                <a:moveTo>
                  <a:pt x="216407" y="99059"/>
                </a:moveTo>
                <a:lnTo>
                  <a:pt x="214883" y="99059"/>
                </a:lnTo>
                <a:lnTo>
                  <a:pt x="214883" y="137159"/>
                </a:lnTo>
                <a:lnTo>
                  <a:pt x="217033" y="137159"/>
                </a:lnTo>
                <a:lnTo>
                  <a:pt x="218531" y="137056"/>
                </a:lnTo>
                <a:lnTo>
                  <a:pt x="230180" y="131060"/>
                </a:lnTo>
                <a:lnTo>
                  <a:pt x="234620" y="117034"/>
                </a:lnTo>
                <a:lnTo>
                  <a:pt x="228976" y="104349"/>
                </a:lnTo>
                <a:lnTo>
                  <a:pt x="216407" y="99059"/>
                </a:lnTo>
                <a:close/>
              </a:path>
              <a:path w="234950" h="184785">
                <a:moveTo>
                  <a:pt x="89915" y="39623"/>
                </a:moveTo>
                <a:lnTo>
                  <a:pt x="89915" y="108203"/>
                </a:lnTo>
                <a:lnTo>
                  <a:pt x="91439" y="109727"/>
                </a:lnTo>
                <a:lnTo>
                  <a:pt x="91439" y="112775"/>
                </a:lnTo>
                <a:lnTo>
                  <a:pt x="92963" y="115823"/>
                </a:lnTo>
                <a:lnTo>
                  <a:pt x="96011" y="117347"/>
                </a:lnTo>
                <a:lnTo>
                  <a:pt x="97535" y="118871"/>
                </a:lnTo>
                <a:lnTo>
                  <a:pt x="97535" y="117347"/>
                </a:lnTo>
                <a:lnTo>
                  <a:pt x="99059" y="115823"/>
                </a:lnTo>
                <a:lnTo>
                  <a:pt x="100583" y="115823"/>
                </a:lnTo>
                <a:lnTo>
                  <a:pt x="103631" y="114299"/>
                </a:lnTo>
                <a:lnTo>
                  <a:pt x="103631" y="112775"/>
                </a:lnTo>
                <a:lnTo>
                  <a:pt x="105155" y="112775"/>
                </a:lnTo>
                <a:lnTo>
                  <a:pt x="111251" y="111251"/>
                </a:lnTo>
                <a:lnTo>
                  <a:pt x="117347" y="108203"/>
                </a:lnTo>
                <a:lnTo>
                  <a:pt x="121919" y="106679"/>
                </a:lnTo>
                <a:lnTo>
                  <a:pt x="129539" y="105155"/>
                </a:lnTo>
                <a:lnTo>
                  <a:pt x="137159" y="105155"/>
                </a:lnTo>
                <a:lnTo>
                  <a:pt x="144779" y="103631"/>
                </a:lnTo>
                <a:lnTo>
                  <a:pt x="153923" y="102107"/>
                </a:lnTo>
                <a:lnTo>
                  <a:pt x="128015" y="102107"/>
                </a:lnTo>
                <a:lnTo>
                  <a:pt x="126872" y="97535"/>
                </a:lnTo>
                <a:lnTo>
                  <a:pt x="126491" y="97535"/>
                </a:lnTo>
                <a:lnTo>
                  <a:pt x="121919" y="89915"/>
                </a:lnTo>
                <a:lnTo>
                  <a:pt x="128015" y="89915"/>
                </a:lnTo>
                <a:lnTo>
                  <a:pt x="128015" y="48767"/>
                </a:lnTo>
                <a:lnTo>
                  <a:pt x="96011" y="48767"/>
                </a:lnTo>
                <a:lnTo>
                  <a:pt x="94487" y="47243"/>
                </a:lnTo>
                <a:lnTo>
                  <a:pt x="91439" y="45719"/>
                </a:lnTo>
                <a:lnTo>
                  <a:pt x="93573" y="45719"/>
                </a:lnTo>
                <a:lnTo>
                  <a:pt x="89915" y="39623"/>
                </a:lnTo>
                <a:close/>
              </a:path>
              <a:path w="234950" h="184785">
                <a:moveTo>
                  <a:pt x="128015" y="96011"/>
                </a:moveTo>
                <a:lnTo>
                  <a:pt x="126491" y="96011"/>
                </a:lnTo>
                <a:lnTo>
                  <a:pt x="128015" y="102107"/>
                </a:lnTo>
                <a:lnTo>
                  <a:pt x="128015" y="96011"/>
                </a:lnTo>
                <a:close/>
              </a:path>
              <a:path w="234950" h="184785">
                <a:moveTo>
                  <a:pt x="128015" y="91947"/>
                </a:moveTo>
                <a:lnTo>
                  <a:pt x="128015" y="102107"/>
                </a:lnTo>
                <a:lnTo>
                  <a:pt x="163067" y="102107"/>
                </a:lnTo>
                <a:lnTo>
                  <a:pt x="173735" y="100583"/>
                </a:lnTo>
                <a:lnTo>
                  <a:pt x="193547" y="100583"/>
                </a:lnTo>
                <a:lnTo>
                  <a:pt x="214883" y="99059"/>
                </a:lnTo>
                <a:lnTo>
                  <a:pt x="195071" y="99059"/>
                </a:lnTo>
                <a:lnTo>
                  <a:pt x="175259" y="97535"/>
                </a:lnTo>
                <a:lnTo>
                  <a:pt x="158495" y="97535"/>
                </a:lnTo>
                <a:lnTo>
                  <a:pt x="149351" y="96011"/>
                </a:lnTo>
                <a:lnTo>
                  <a:pt x="143255" y="94487"/>
                </a:lnTo>
                <a:lnTo>
                  <a:pt x="137159" y="94487"/>
                </a:lnTo>
                <a:lnTo>
                  <a:pt x="131063" y="92963"/>
                </a:lnTo>
                <a:lnTo>
                  <a:pt x="128015" y="91947"/>
                </a:lnTo>
                <a:close/>
              </a:path>
              <a:path w="234950" h="184785">
                <a:moveTo>
                  <a:pt x="121919" y="89915"/>
                </a:moveTo>
                <a:lnTo>
                  <a:pt x="126491" y="97535"/>
                </a:lnTo>
                <a:lnTo>
                  <a:pt x="126491" y="96011"/>
                </a:lnTo>
                <a:lnTo>
                  <a:pt x="128015" y="96011"/>
                </a:lnTo>
                <a:lnTo>
                  <a:pt x="128015" y="91947"/>
                </a:lnTo>
                <a:lnTo>
                  <a:pt x="126491" y="91439"/>
                </a:lnTo>
                <a:lnTo>
                  <a:pt x="123443" y="91439"/>
                </a:lnTo>
                <a:lnTo>
                  <a:pt x="121919" y="89915"/>
                </a:lnTo>
                <a:close/>
              </a:path>
              <a:path w="234950" h="184785">
                <a:moveTo>
                  <a:pt x="126491" y="96011"/>
                </a:moveTo>
                <a:lnTo>
                  <a:pt x="126491" y="97535"/>
                </a:lnTo>
                <a:lnTo>
                  <a:pt x="126872" y="97535"/>
                </a:lnTo>
                <a:lnTo>
                  <a:pt x="126491" y="96011"/>
                </a:lnTo>
                <a:close/>
              </a:path>
              <a:path w="234950" h="184785">
                <a:moveTo>
                  <a:pt x="128015" y="89915"/>
                </a:moveTo>
                <a:lnTo>
                  <a:pt x="121919" y="89915"/>
                </a:lnTo>
                <a:lnTo>
                  <a:pt x="123443" y="91439"/>
                </a:lnTo>
                <a:lnTo>
                  <a:pt x="126491" y="91439"/>
                </a:lnTo>
                <a:lnTo>
                  <a:pt x="128015" y="91947"/>
                </a:lnTo>
                <a:lnTo>
                  <a:pt x="128015" y="89915"/>
                </a:lnTo>
                <a:close/>
              </a:path>
              <a:path w="234950" h="184785">
                <a:moveTo>
                  <a:pt x="128015" y="35051"/>
                </a:moveTo>
                <a:lnTo>
                  <a:pt x="89915" y="35051"/>
                </a:lnTo>
                <a:lnTo>
                  <a:pt x="89915" y="39623"/>
                </a:lnTo>
                <a:lnTo>
                  <a:pt x="94487" y="47243"/>
                </a:lnTo>
                <a:lnTo>
                  <a:pt x="96011" y="48767"/>
                </a:lnTo>
                <a:lnTo>
                  <a:pt x="128015" y="48767"/>
                </a:lnTo>
                <a:lnTo>
                  <a:pt x="128015" y="35051"/>
                </a:lnTo>
                <a:close/>
              </a:path>
              <a:path w="234950" h="184785">
                <a:moveTo>
                  <a:pt x="93573" y="45719"/>
                </a:moveTo>
                <a:lnTo>
                  <a:pt x="91439" y="45719"/>
                </a:lnTo>
                <a:lnTo>
                  <a:pt x="94487" y="47243"/>
                </a:lnTo>
                <a:lnTo>
                  <a:pt x="93573" y="45719"/>
                </a:lnTo>
                <a:close/>
              </a:path>
              <a:path w="234950" h="184785">
                <a:moveTo>
                  <a:pt x="22859" y="0"/>
                </a:moveTo>
                <a:lnTo>
                  <a:pt x="1523" y="0"/>
                </a:lnTo>
                <a:lnTo>
                  <a:pt x="0" y="38099"/>
                </a:lnTo>
                <a:lnTo>
                  <a:pt x="21335" y="38099"/>
                </a:lnTo>
                <a:lnTo>
                  <a:pt x="41147" y="39623"/>
                </a:lnTo>
                <a:lnTo>
                  <a:pt x="50291" y="39623"/>
                </a:lnTo>
                <a:lnTo>
                  <a:pt x="59435" y="41147"/>
                </a:lnTo>
                <a:lnTo>
                  <a:pt x="67055" y="41147"/>
                </a:lnTo>
                <a:lnTo>
                  <a:pt x="74675" y="42671"/>
                </a:lnTo>
                <a:lnTo>
                  <a:pt x="80771" y="44195"/>
                </a:lnTo>
                <a:lnTo>
                  <a:pt x="85343" y="45719"/>
                </a:lnTo>
                <a:lnTo>
                  <a:pt x="89915" y="45719"/>
                </a:lnTo>
                <a:lnTo>
                  <a:pt x="89915" y="35051"/>
                </a:lnTo>
                <a:lnTo>
                  <a:pt x="128015" y="35051"/>
                </a:lnTo>
                <a:lnTo>
                  <a:pt x="128015" y="33527"/>
                </a:lnTo>
                <a:lnTo>
                  <a:pt x="126491" y="32003"/>
                </a:lnTo>
                <a:lnTo>
                  <a:pt x="126491" y="27431"/>
                </a:lnTo>
                <a:lnTo>
                  <a:pt x="124967" y="24383"/>
                </a:lnTo>
                <a:lnTo>
                  <a:pt x="117347" y="16763"/>
                </a:lnTo>
                <a:lnTo>
                  <a:pt x="115823" y="16763"/>
                </a:lnTo>
                <a:lnTo>
                  <a:pt x="112775" y="13715"/>
                </a:lnTo>
                <a:lnTo>
                  <a:pt x="111251" y="13715"/>
                </a:lnTo>
                <a:lnTo>
                  <a:pt x="105155" y="10667"/>
                </a:lnTo>
                <a:lnTo>
                  <a:pt x="100583" y="9143"/>
                </a:lnTo>
                <a:lnTo>
                  <a:pt x="94487" y="7619"/>
                </a:lnTo>
                <a:lnTo>
                  <a:pt x="79247" y="4571"/>
                </a:lnTo>
                <a:lnTo>
                  <a:pt x="71627" y="4571"/>
                </a:lnTo>
                <a:lnTo>
                  <a:pt x="53339" y="1523"/>
                </a:lnTo>
                <a:lnTo>
                  <a:pt x="44195" y="1523"/>
                </a:lnTo>
                <a:lnTo>
                  <a:pt x="22859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91911" y="3706367"/>
            <a:ext cx="3167380" cy="180340"/>
          </a:xfrm>
          <a:custGeom>
            <a:avLst/>
            <a:gdLst/>
            <a:ahLst/>
            <a:cxnLst/>
            <a:rect l="l" t="t" r="r" b="b"/>
            <a:pathLst>
              <a:path w="3167379" h="180339">
                <a:moveTo>
                  <a:pt x="3162299" y="0"/>
                </a:moveTo>
                <a:lnTo>
                  <a:pt x="6095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79831"/>
                </a:lnTo>
                <a:lnTo>
                  <a:pt x="6096" y="179831"/>
                </a:lnTo>
                <a:lnTo>
                  <a:pt x="6096" y="4571"/>
                </a:lnTo>
                <a:lnTo>
                  <a:pt x="3166871" y="4571"/>
                </a:lnTo>
                <a:lnTo>
                  <a:pt x="3165347" y="1523"/>
                </a:lnTo>
                <a:lnTo>
                  <a:pt x="3162299" y="0"/>
                </a:lnTo>
                <a:close/>
              </a:path>
              <a:path w="3167379" h="180339">
                <a:moveTo>
                  <a:pt x="3162300" y="4571"/>
                </a:moveTo>
                <a:lnTo>
                  <a:pt x="3162300" y="179831"/>
                </a:lnTo>
                <a:lnTo>
                  <a:pt x="3166871" y="179831"/>
                </a:lnTo>
                <a:lnTo>
                  <a:pt x="3166871" y="4571"/>
                </a:lnTo>
                <a:lnTo>
                  <a:pt x="3162300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98008" y="3710941"/>
            <a:ext cx="3156203" cy="1752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91911" y="3706367"/>
            <a:ext cx="3167380" cy="180340"/>
          </a:xfrm>
          <a:custGeom>
            <a:avLst/>
            <a:gdLst/>
            <a:ahLst/>
            <a:cxnLst/>
            <a:rect l="l" t="t" r="r" b="b"/>
            <a:pathLst>
              <a:path w="3167379" h="180339">
                <a:moveTo>
                  <a:pt x="3162299" y="0"/>
                </a:moveTo>
                <a:lnTo>
                  <a:pt x="6095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79831"/>
                </a:lnTo>
                <a:lnTo>
                  <a:pt x="10667" y="179831"/>
                </a:lnTo>
                <a:lnTo>
                  <a:pt x="10667" y="9143"/>
                </a:lnTo>
                <a:lnTo>
                  <a:pt x="6095" y="9143"/>
                </a:lnTo>
                <a:lnTo>
                  <a:pt x="10667" y="4571"/>
                </a:lnTo>
                <a:lnTo>
                  <a:pt x="3166871" y="4571"/>
                </a:lnTo>
                <a:lnTo>
                  <a:pt x="3165347" y="1523"/>
                </a:lnTo>
                <a:lnTo>
                  <a:pt x="3162299" y="0"/>
                </a:lnTo>
                <a:close/>
              </a:path>
              <a:path w="3167379" h="180339">
                <a:moveTo>
                  <a:pt x="3157727" y="4571"/>
                </a:moveTo>
                <a:lnTo>
                  <a:pt x="3157727" y="179831"/>
                </a:lnTo>
                <a:lnTo>
                  <a:pt x="3166871" y="179831"/>
                </a:lnTo>
                <a:lnTo>
                  <a:pt x="3166871" y="9143"/>
                </a:lnTo>
                <a:lnTo>
                  <a:pt x="3162299" y="9143"/>
                </a:lnTo>
                <a:lnTo>
                  <a:pt x="3157727" y="4571"/>
                </a:lnTo>
                <a:close/>
              </a:path>
              <a:path w="3167379" h="180339">
                <a:moveTo>
                  <a:pt x="10667" y="4571"/>
                </a:moveTo>
                <a:lnTo>
                  <a:pt x="6095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3167379" h="180339">
                <a:moveTo>
                  <a:pt x="3157727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3157727" y="9143"/>
                </a:lnTo>
                <a:lnTo>
                  <a:pt x="3157727" y="4571"/>
                </a:lnTo>
                <a:close/>
              </a:path>
              <a:path w="3167379" h="180339">
                <a:moveTo>
                  <a:pt x="3166871" y="4571"/>
                </a:moveTo>
                <a:lnTo>
                  <a:pt x="3157727" y="4571"/>
                </a:lnTo>
                <a:lnTo>
                  <a:pt x="3162299" y="9143"/>
                </a:lnTo>
                <a:lnTo>
                  <a:pt x="3166871" y="9143"/>
                </a:lnTo>
                <a:lnTo>
                  <a:pt x="3166871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75863" y="3297770"/>
            <a:ext cx="3613150" cy="1051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6465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Example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: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int [</a:t>
            </a:r>
            <a:r>
              <a:rPr sz="1600" spc="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]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EA3800"/>
                </a:solidFill>
                <a:latin typeface="Arial"/>
                <a:cs typeface="Arial"/>
              </a:rPr>
              <a:t>empId</a:t>
            </a:r>
            <a:r>
              <a:rPr sz="1600" spc="-5" dirty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1963420">
              <a:lnSpc>
                <a:spcPct val="100000"/>
              </a:lnSpc>
              <a:spcBef>
                <a:spcPts val="1200"/>
              </a:spcBef>
            </a:pPr>
            <a:r>
              <a:rPr sz="1600" spc="-15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mp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600" spc="-30" dirty="0">
                <a:solidFill>
                  <a:srgbClr val="00B050"/>
                </a:solidFill>
                <a:latin typeface="Arial"/>
                <a:cs typeface="Arial"/>
              </a:rPr>
              <a:t>y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ee[</a:t>
            </a:r>
            <a:r>
              <a:rPr sz="1600" spc="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]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EA3800"/>
                </a:solidFill>
                <a:latin typeface="Arial"/>
                <a:cs typeface="Arial"/>
              </a:rPr>
              <a:t>emp</a:t>
            </a:r>
            <a:r>
              <a:rPr sz="1600" spc="-5" dirty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65760" algn="l"/>
              </a:tabLst>
            </a:pPr>
            <a:r>
              <a:rPr sz="1800" b="1" dirty="0">
                <a:latin typeface="Arial"/>
                <a:cs typeface="Arial"/>
              </a:rPr>
              <a:t>2.	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it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alizi</a:t>
            </a:r>
            <a:r>
              <a:rPr sz="1800" b="1" spc="10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4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spc="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76918" y="3309961"/>
            <a:ext cx="22409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D</a:t>
            </a:r>
            <a:r>
              <a:rPr sz="1400" spc="-1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lares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array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pe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05627" y="3682365"/>
            <a:ext cx="30130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D</a:t>
            </a:r>
            <a:r>
              <a:rPr sz="1400" spc="-1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lares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array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Em</a:t>
            </a:r>
            <a:r>
              <a:rPr sz="1400" spc="-10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lo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ee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Object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284153" y="4521958"/>
            <a:ext cx="7561580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also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t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ct,</a:t>
            </a:r>
            <a:r>
              <a:rPr sz="1800" spc="5" dirty="0">
                <a:latin typeface="Arial"/>
                <a:cs typeface="Arial"/>
              </a:rPr>
              <a:t> 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y are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creat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new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ke</a:t>
            </a:r>
            <a:r>
              <a:rPr sz="1800" spc="-20" dirty="0">
                <a:latin typeface="Arial"/>
                <a:cs typeface="Arial"/>
              </a:rPr>
              <a:t>y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518159">
              <a:lnSpc>
                <a:spcPct val="100000"/>
              </a:lnSpc>
              <a:spcBef>
                <a:spcPts val="1205"/>
              </a:spcBef>
              <a:tabLst>
                <a:tab pos="1550035" algn="l"/>
              </a:tabLst>
            </a:pPr>
            <a:r>
              <a:rPr sz="1600" b="1" spc="-15" dirty="0">
                <a:latin typeface="Arial"/>
                <a:cs typeface="Arial"/>
              </a:rPr>
              <a:t>S</a:t>
            </a:r>
            <a:r>
              <a:rPr sz="1600" b="1" spc="-45" dirty="0">
                <a:latin typeface="Arial"/>
                <a:cs typeface="Arial"/>
              </a:rPr>
              <a:t>y</a:t>
            </a:r>
            <a:r>
              <a:rPr sz="1600" b="1" spc="-10" dirty="0">
                <a:latin typeface="Arial"/>
                <a:cs typeface="Arial"/>
              </a:rPr>
              <a:t>n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ax</a:t>
            </a:r>
            <a:r>
              <a:rPr sz="1600" spc="-5" dirty="0">
                <a:latin typeface="Arial"/>
                <a:cs typeface="Arial"/>
              </a:rPr>
              <a:t>: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&lt;arra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5" dirty="0">
                <a:latin typeface="Arial"/>
                <a:cs typeface="Arial"/>
              </a:rPr>
              <a:t>-nam</a:t>
            </a:r>
            <a:r>
              <a:rPr sz="1600" spc="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&gt;=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new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&lt;t</a:t>
            </a:r>
            <a:r>
              <a:rPr sz="1600" spc="-25" dirty="0">
                <a:solidFill>
                  <a:srgbClr val="00B050"/>
                </a:solidFill>
                <a:latin typeface="Arial"/>
                <a:cs typeface="Arial"/>
              </a:rPr>
              <a:t>y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pe&gt;(&lt;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z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e&gt;);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90244" y="5341521"/>
            <a:ext cx="27552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30935" algn="l"/>
              </a:tabLst>
            </a:pPr>
            <a:r>
              <a:rPr sz="1600" b="1" spc="-10" dirty="0">
                <a:latin typeface="Arial"/>
                <a:cs typeface="Arial"/>
              </a:rPr>
              <a:t>Example</a:t>
            </a:r>
            <a:r>
              <a:rPr sz="1600" spc="-5" dirty="0">
                <a:latin typeface="Arial"/>
                <a:cs typeface="Arial"/>
              </a:rPr>
              <a:t>:	</a:t>
            </a:r>
            <a:r>
              <a:rPr sz="1600" spc="-10" dirty="0">
                <a:latin typeface="Arial"/>
                <a:cs typeface="Arial"/>
              </a:rPr>
              <a:t>empId=new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in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t[3]</a:t>
            </a:r>
            <a:r>
              <a:rPr sz="1600" spc="-5" dirty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82965" y="5762107"/>
            <a:ext cx="21501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emp=new </a:t>
            </a:r>
            <a:r>
              <a:rPr sz="1600" spc="-15" dirty="0">
                <a:solidFill>
                  <a:srgbClr val="00B050"/>
                </a:solidFill>
                <a:latin typeface="Arial"/>
                <a:cs typeface="Arial"/>
              </a:rPr>
              <a:t>Em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plo</a:t>
            </a:r>
            <a:r>
              <a:rPr sz="1600" spc="-30" dirty="0">
                <a:solidFill>
                  <a:srgbClr val="00B050"/>
                </a:solidFill>
                <a:latin typeface="Arial"/>
                <a:cs typeface="Arial"/>
              </a:rPr>
              <a:t>y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ee[3]</a:t>
            </a:r>
            <a:r>
              <a:rPr sz="1600" spc="-5" dirty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05400" y="3886200"/>
            <a:ext cx="128270" cy="53340"/>
          </a:xfrm>
          <a:custGeom>
            <a:avLst/>
            <a:gdLst/>
            <a:ahLst/>
            <a:cxnLst/>
            <a:rect l="l" t="t" r="r" b="b"/>
            <a:pathLst>
              <a:path w="128270" h="53339">
                <a:moveTo>
                  <a:pt x="128015" y="4572"/>
                </a:moveTo>
                <a:lnTo>
                  <a:pt x="96011" y="4572"/>
                </a:lnTo>
                <a:lnTo>
                  <a:pt x="94487" y="6096"/>
                </a:lnTo>
                <a:lnTo>
                  <a:pt x="89915" y="12192"/>
                </a:lnTo>
                <a:lnTo>
                  <a:pt x="50291" y="12192"/>
                </a:lnTo>
                <a:lnTo>
                  <a:pt x="41147" y="13716"/>
                </a:lnTo>
                <a:lnTo>
                  <a:pt x="21335" y="13716"/>
                </a:lnTo>
                <a:lnTo>
                  <a:pt x="0" y="15240"/>
                </a:lnTo>
                <a:lnTo>
                  <a:pt x="1523" y="53340"/>
                </a:lnTo>
                <a:lnTo>
                  <a:pt x="22859" y="51816"/>
                </a:lnTo>
                <a:lnTo>
                  <a:pt x="44195" y="51816"/>
                </a:lnTo>
                <a:lnTo>
                  <a:pt x="53339" y="50292"/>
                </a:lnTo>
                <a:lnTo>
                  <a:pt x="62483" y="50292"/>
                </a:lnTo>
                <a:lnTo>
                  <a:pt x="71627" y="48768"/>
                </a:lnTo>
                <a:lnTo>
                  <a:pt x="79247" y="47244"/>
                </a:lnTo>
                <a:lnTo>
                  <a:pt x="88391" y="45720"/>
                </a:lnTo>
                <a:lnTo>
                  <a:pt x="106679" y="41148"/>
                </a:lnTo>
                <a:lnTo>
                  <a:pt x="111251" y="39624"/>
                </a:lnTo>
                <a:lnTo>
                  <a:pt x="112775" y="39624"/>
                </a:lnTo>
                <a:lnTo>
                  <a:pt x="112775" y="38100"/>
                </a:lnTo>
                <a:lnTo>
                  <a:pt x="115823" y="36576"/>
                </a:lnTo>
                <a:lnTo>
                  <a:pt x="117347" y="36576"/>
                </a:lnTo>
                <a:lnTo>
                  <a:pt x="118871" y="35052"/>
                </a:lnTo>
                <a:lnTo>
                  <a:pt x="118871" y="33528"/>
                </a:lnTo>
                <a:lnTo>
                  <a:pt x="120395" y="32004"/>
                </a:lnTo>
                <a:lnTo>
                  <a:pt x="123443" y="30480"/>
                </a:lnTo>
                <a:lnTo>
                  <a:pt x="126491" y="24384"/>
                </a:lnTo>
                <a:lnTo>
                  <a:pt x="126491" y="21336"/>
                </a:lnTo>
                <a:lnTo>
                  <a:pt x="128015" y="19812"/>
                </a:lnTo>
                <a:lnTo>
                  <a:pt x="128015" y="4572"/>
                </a:lnTo>
                <a:close/>
              </a:path>
              <a:path w="128270" h="53339">
                <a:moveTo>
                  <a:pt x="89915" y="7620"/>
                </a:moveTo>
                <a:lnTo>
                  <a:pt x="85343" y="7620"/>
                </a:lnTo>
                <a:lnTo>
                  <a:pt x="73151" y="10668"/>
                </a:lnTo>
                <a:lnTo>
                  <a:pt x="67055" y="10668"/>
                </a:lnTo>
                <a:lnTo>
                  <a:pt x="57911" y="12192"/>
                </a:lnTo>
                <a:lnTo>
                  <a:pt x="89915" y="12192"/>
                </a:lnTo>
                <a:lnTo>
                  <a:pt x="89915" y="7620"/>
                </a:lnTo>
                <a:close/>
              </a:path>
              <a:path w="128270" h="53339">
                <a:moveTo>
                  <a:pt x="96011" y="4572"/>
                </a:moveTo>
                <a:lnTo>
                  <a:pt x="89915" y="7620"/>
                </a:lnTo>
                <a:lnTo>
                  <a:pt x="89915" y="12192"/>
                </a:lnTo>
                <a:lnTo>
                  <a:pt x="94487" y="6096"/>
                </a:lnTo>
                <a:lnTo>
                  <a:pt x="96011" y="4572"/>
                </a:lnTo>
                <a:close/>
              </a:path>
              <a:path w="128270" h="53339">
                <a:moveTo>
                  <a:pt x="128015" y="0"/>
                </a:moveTo>
                <a:lnTo>
                  <a:pt x="89915" y="0"/>
                </a:lnTo>
                <a:lnTo>
                  <a:pt x="89915" y="7620"/>
                </a:lnTo>
                <a:lnTo>
                  <a:pt x="96011" y="4572"/>
                </a:lnTo>
                <a:lnTo>
                  <a:pt x="128015" y="4572"/>
                </a:lnTo>
                <a:lnTo>
                  <a:pt x="12801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91911" y="3886200"/>
            <a:ext cx="3167380" cy="82550"/>
          </a:xfrm>
          <a:custGeom>
            <a:avLst/>
            <a:gdLst/>
            <a:ahLst/>
            <a:cxnLst/>
            <a:rect l="l" t="t" r="r" b="b"/>
            <a:pathLst>
              <a:path w="3167379" h="82550">
                <a:moveTo>
                  <a:pt x="6096" y="0"/>
                </a:moveTo>
                <a:lnTo>
                  <a:pt x="0" y="0"/>
                </a:lnTo>
                <a:lnTo>
                  <a:pt x="0" y="76200"/>
                </a:lnTo>
                <a:lnTo>
                  <a:pt x="1523" y="80772"/>
                </a:lnTo>
                <a:lnTo>
                  <a:pt x="6095" y="82296"/>
                </a:lnTo>
                <a:lnTo>
                  <a:pt x="3162299" y="82296"/>
                </a:lnTo>
                <a:lnTo>
                  <a:pt x="3165347" y="80772"/>
                </a:lnTo>
                <a:lnTo>
                  <a:pt x="3166871" y="76200"/>
                </a:lnTo>
                <a:lnTo>
                  <a:pt x="6096" y="76200"/>
                </a:lnTo>
                <a:lnTo>
                  <a:pt x="6096" y="0"/>
                </a:lnTo>
                <a:close/>
              </a:path>
              <a:path w="3167379" h="82550">
                <a:moveTo>
                  <a:pt x="3166871" y="0"/>
                </a:moveTo>
                <a:lnTo>
                  <a:pt x="3162300" y="0"/>
                </a:lnTo>
                <a:lnTo>
                  <a:pt x="3162300" y="76200"/>
                </a:lnTo>
                <a:lnTo>
                  <a:pt x="3166871" y="76200"/>
                </a:lnTo>
                <a:lnTo>
                  <a:pt x="3166871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98008" y="3886200"/>
            <a:ext cx="3156203" cy="76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91911" y="3886200"/>
            <a:ext cx="3167380" cy="82550"/>
          </a:xfrm>
          <a:custGeom>
            <a:avLst/>
            <a:gdLst/>
            <a:ahLst/>
            <a:cxnLst/>
            <a:rect l="l" t="t" r="r" b="b"/>
            <a:pathLst>
              <a:path w="3167379" h="82550">
                <a:moveTo>
                  <a:pt x="10667" y="0"/>
                </a:moveTo>
                <a:lnTo>
                  <a:pt x="0" y="0"/>
                </a:lnTo>
                <a:lnTo>
                  <a:pt x="0" y="76200"/>
                </a:lnTo>
                <a:lnTo>
                  <a:pt x="1523" y="80772"/>
                </a:lnTo>
                <a:lnTo>
                  <a:pt x="6095" y="82296"/>
                </a:lnTo>
                <a:lnTo>
                  <a:pt x="3162299" y="82296"/>
                </a:lnTo>
                <a:lnTo>
                  <a:pt x="3165347" y="80772"/>
                </a:lnTo>
                <a:lnTo>
                  <a:pt x="3166871" y="76200"/>
                </a:lnTo>
                <a:lnTo>
                  <a:pt x="10667" y="76200"/>
                </a:lnTo>
                <a:lnTo>
                  <a:pt x="6095" y="71628"/>
                </a:lnTo>
                <a:lnTo>
                  <a:pt x="10667" y="71628"/>
                </a:lnTo>
                <a:lnTo>
                  <a:pt x="10667" y="0"/>
                </a:lnTo>
                <a:close/>
              </a:path>
              <a:path w="3167379" h="82550">
                <a:moveTo>
                  <a:pt x="10667" y="71628"/>
                </a:moveTo>
                <a:lnTo>
                  <a:pt x="6095" y="71628"/>
                </a:lnTo>
                <a:lnTo>
                  <a:pt x="10667" y="76200"/>
                </a:lnTo>
                <a:lnTo>
                  <a:pt x="10667" y="71628"/>
                </a:lnTo>
                <a:close/>
              </a:path>
              <a:path w="3167379" h="82550">
                <a:moveTo>
                  <a:pt x="3157727" y="71628"/>
                </a:moveTo>
                <a:lnTo>
                  <a:pt x="10667" y="71628"/>
                </a:lnTo>
                <a:lnTo>
                  <a:pt x="10667" y="76200"/>
                </a:lnTo>
                <a:lnTo>
                  <a:pt x="3157727" y="76200"/>
                </a:lnTo>
                <a:lnTo>
                  <a:pt x="3157727" y="71628"/>
                </a:lnTo>
                <a:close/>
              </a:path>
              <a:path w="3167379" h="82550">
                <a:moveTo>
                  <a:pt x="3166871" y="0"/>
                </a:moveTo>
                <a:lnTo>
                  <a:pt x="3157727" y="0"/>
                </a:lnTo>
                <a:lnTo>
                  <a:pt x="3157727" y="76200"/>
                </a:lnTo>
                <a:lnTo>
                  <a:pt x="3162299" y="71628"/>
                </a:lnTo>
                <a:lnTo>
                  <a:pt x="3166871" y="71628"/>
                </a:lnTo>
                <a:lnTo>
                  <a:pt x="3166871" y="0"/>
                </a:lnTo>
                <a:close/>
              </a:path>
              <a:path w="3167379" h="82550">
                <a:moveTo>
                  <a:pt x="3166871" y="71628"/>
                </a:moveTo>
                <a:lnTo>
                  <a:pt x="3162299" y="71628"/>
                </a:lnTo>
                <a:lnTo>
                  <a:pt x="3157727" y="76200"/>
                </a:lnTo>
                <a:lnTo>
                  <a:pt x="3166871" y="76200"/>
                </a:lnTo>
                <a:lnTo>
                  <a:pt x="3166871" y="71628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29200" y="5315711"/>
            <a:ext cx="234950" cy="238125"/>
          </a:xfrm>
          <a:custGeom>
            <a:avLst/>
            <a:gdLst/>
            <a:ahLst/>
            <a:cxnLst/>
            <a:rect l="l" t="t" r="r" b="b"/>
            <a:pathLst>
              <a:path w="234950" h="238125">
                <a:moveTo>
                  <a:pt x="128015" y="188975"/>
                </a:moveTo>
                <a:lnTo>
                  <a:pt x="96011" y="188975"/>
                </a:lnTo>
                <a:lnTo>
                  <a:pt x="94487" y="190499"/>
                </a:lnTo>
                <a:lnTo>
                  <a:pt x="89915" y="196595"/>
                </a:lnTo>
                <a:lnTo>
                  <a:pt x="50291" y="196595"/>
                </a:lnTo>
                <a:lnTo>
                  <a:pt x="41147" y="198119"/>
                </a:lnTo>
                <a:lnTo>
                  <a:pt x="21335" y="198119"/>
                </a:lnTo>
                <a:lnTo>
                  <a:pt x="0" y="199643"/>
                </a:lnTo>
                <a:lnTo>
                  <a:pt x="1523" y="237743"/>
                </a:lnTo>
                <a:lnTo>
                  <a:pt x="22859" y="236219"/>
                </a:lnTo>
                <a:lnTo>
                  <a:pt x="44195" y="236219"/>
                </a:lnTo>
                <a:lnTo>
                  <a:pt x="53339" y="234695"/>
                </a:lnTo>
                <a:lnTo>
                  <a:pt x="62483" y="234695"/>
                </a:lnTo>
                <a:lnTo>
                  <a:pt x="71627" y="233171"/>
                </a:lnTo>
                <a:lnTo>
                  <a:pt x="79247" y="231647"/>
                </a:lnTo>
                <a:lnTo>
                  <a:pt x="88391" y="230123"/>
                </a:lnTo>
                <a:lnTo>
                  <a:pt x="106679" y="225551"/>
                </a:lnTo>
                <a:lnTo>
                  <a:pt x="111251" y="224027"/>
                </a:lnTo>
                <a:lnTo>
                  <a:pt x="112775" y="222503"/>
                </a:lnTo>
                <a:lnTo>
                  <a:pt x="115823" y="220979"/>
                </a:lnTo>
                <a:lnTo>
                  <a:pt x="117347" y="220979"/>
                </a:lnTo>
                <a:lnTo>
                  <a:pt x="118871" y="219455"/>
                </a:lnTo>
                <a:lnTo>
                  <a:pt x="118871" y="217931"/>
                </a:lnTo>
                <a:lnTo>
                  <a:pt x="120395" y="216407"/>
                </a:lnTo>
                <a:lnTo>
                  <a:pt x="123443" y="214883"/>
                </a:lnTo>
                <a:lnTo>
                  <a:pt x="126491" y="208787"/>
                </a:lnTo>
                <a:lnTo>
                  <a:pt x="126491" y="205739"/>
                </a:lnTo>
                <a:lnTo>
                  <a:pt x="128015" y="204215"/>
                </a:lnTo>
                <a:lnTo>
                  <a:pt x="128015" y="188975"/>
                </a:lnTo>
                <a:close/>
              </a:path>
              <a:path w="234950" h="238125">
                <a:moveTo>
                  <a:pt x="89915" y="190499"/>
                </a:moveTo>
                <a:lnTo>
                  <a:pt x="85343" y="192023"/>
                </a:lnTo>
                <a:lnTo>
                  <a:pt x="73151" y="195071"/>
                </a:lnTo>
                <a:lnTo>
                  <a:pt x="67055" y="195071"/>
                </a:lnTo>
                <a:lnTo>
                  <a:pt x="57911" y="196595"/>
                </a:lnTo>
                <a:lnTo>
                  <a:pt x="89915" y="196595"/>
                </a:lnTo>
                <a:lnTo>
                  <a:pt x="89915" y="190499"/>
                </a:lnTo>
                <a:close/>
              </a:path>
              <a:path w="234950" h="238125">
                <a:moveTo>
                  <a:pt x="97535" y="118871"/>
                </a:moveTo>
                <a:lnTo>
                  <a:pt x="96011" y="120395"/>
                </a:lnTo>
                <a:lnTo>
                  <a:pt x="92963" y="121919"/>
                </a:lnTo>
                <a:lnTo>
                  <a:pt x="91439" y="124967"/>
                </a:lnTo>
                <a:lnTo>
                  <a:pt x="91439" y="128015"/>
                </a:lnTo>
                <a:lnTo>
                  <a:pt x="89915" y="129539"/>
                </a:lnTo>
                <a:lnTo>
                  <a:pt x="89915" y="196595"/>
                </a:lnTo>
                <a:lnTo>
                  <a:pt x="94487" y="190499"/>
                </a:lnTo>
                <a:lnTo>
                  <a:pt x="92963" y="190499"/>
                </a:lnTo>
                <a:lnTo>
                  <a:pt x="96011" y="188975"/>
                </a:lnTo>
                <a:lnTo>
                  <a:pt x="128015" y="188975"/>
                </a:lnTo>
                <a:lnTo>
                  <a:pt x="128015" y="147827"/>
                </a:lnTo>
                <a:lnTo>
                  <a:pt x="120395" y="147827"/>
                </a:lnTo>
                <a:lnTo>
                  <a:pt x="121919" y="146303"/>
                </a:lnTo>
                <a:lnTo>
                  <a:pt x="126491" y="138683"/>
                </a:lnTo>
                <a:lnTo>
                  <a:pt x="127253" y="138683"/>
                </a:lnTo>
                <a:lnTo>
                  <a:pt x="128015" y="135635"/>
                </a:lnTo>
                <a:lnTo>
                  <a:pt x="163067" y="135635"/>
                </a:lnTo>
                <a:lnTo>
                  <a:pt x="153923" y="134111"/>
                </a:lnTo>
                <a:lnTo>
                  <a:pt x="144779" y="134111"/>
                </a:lnTo>
                <a:lnTo>
                  <a:pt x="121919" y="129539"/>
                </a:lnTo>
                <a:lnTo>
                  <a:pt x="109727" y="126491"/>
                </a:lnTo>
                <a:lnTo>
                  <a:pt x="105155" y="124967"/>
                </a:lnTo>
                <a:lnTo>
                  <a:pt x="105155" y="123443"/>
                </a:lnTo>
                <a:lnTo>
                  <a:pt x="103631" y="123443"/>
                </a:lnTo>
                <a:lnTo>
                  <a:pt x="100583" y="121919"/>
                </a:lnTo>
                <a:lnTo>
                  <a:pt x="99059" y="120395"/>
                </a:lnTo>
                <a:lnTo>
                  <a:pt x="97535" y="120395"/>
                </a:lnTo>
                <a:lnTo>
                  <a:pt x="97535" y="118871"/>
                </a:lnTo>
                <a:close/>
              </a:path>
              <a:path w="234950" h="238125">
                <a:moveTo>
                  <a:pt x="96011" y="188975"/>
                </a:moveTo>
                <a:lnTo>
                  <a:pt x="92963" y="190499"/>
                </a:lnTo>
                <a:lnTo>
                  <a:pt x="94487" y="190499"/>
                </a:lnTo>
                <a:lnTo>
                  <a:pt x="96011" y="188975"/>
                </a:lnTo>
                <a:close/>
              </a:path>
              <a:path w="234950" h="238125">
                <a:moveTo>
                  <a:pt x="126491" y="138683"/>
                </a:moveTo>
                <a:lnTo>
                  <a:pt x="121919" y="146303"/>
                </a:lnTo>
                <a:lnTo>
                  <a:pt x="120395" y="147827"/>
                </a:lnTo>
                <a:lnTo>
                  <a:pt x="128015" y="147827"/>
                </a:lnTo>
                <a:lnTo>
                  <a:pt x="128015" y="146303"/>
                </a:lnTo>
                <a:lnTo>
                  <a:pt x="126491" y="146303"/>
                </a:lnTo>
                <a:lnTo>
                  <a:pt x="128015" y="145795"/>
                </a:lnTo>
                <a:lnTo>
                  <a:pt x="128015" y="141731"/>
                </a:lnTo>
                <a:lnTo>
                  <a:pt x="126491" y="141731"/>
                </a:lnTo>
                <a:lnTo>
                  <a:pt x="126491" y="138683"/>
                </a:lnTo>
                <a:close/>
              </a:path>
              <a:path w="234950" h="238125">
                <a:moveTo>
                  <a:pt x="128015" y="145795"/>
                </a:moveTo>
                <a:lnTo>
                  <a:pt x="126491" y="146303"/>
                </a:lnTo>
                <a:lnTo>
                  <a:pt x="128015" y="146303"/>
                </a:lnTo>
                <a:lnTo>
                  <a:pt x="128015" y="145795"/>
                </a:lnTo>
                <a:close/>
              </a:path>
              <a:path w="234950" h="238125">
                <a:moveTo>
                  <a:pt x="172211" y="135635"/>
                </a:moveTo>
                <a:lnTo>
                  <a:pt x="128015" y="135635"/>
                </a:lnTo>
                <a:lnTo>
                  <a:pt x="128015" y="145795"/>
                </a:lnTo>
                <a:lnTo>
                  <a:pt x="135635" y="143255"/>
                </a:lnTo>
                <a:lnTo>
                  <a:pt x="141731" y="141731"/>
                </a:lnTo>
                <a:lnTo>
                  <a:pt x="149351" y="141731"/>
                </a:lnTo>
                <a:lnTo>
                  <a:pt x="156971" y="140207"/>
                </a:lnTo>
                <a:lnTo>
                  <a:pt x="166115" y="140207"/>
                </a:lnTo>
                <a:lnTo>
                  <a:pt x="175259" y="138683"/>
                </a:lnTo>
                <a:lnTo>
                  <a:pt x="195071" y="138683"/>
                </a:lnTo>
                <a:lnTo>
                  <a:pt x="217033" y="137159"/>
                </a:lnTo>
                <a:lnTo>
                  <a:pt x="193547" y="137159"/>
                </a:lnTo>
                <a:lnTo>
                  <a:pt x="172211" y="135635"/>
                </a:lnTo>
                <a:close/>
              </a:path>
              <a:path w="234950" h="238125">
                <a:moveTo>
                  <a:pt x="127253" y="138683"/>
                </a:moveTo>
                <a:lnTo>
                  <a:pt x="126491" y="138683"/>
                </a:lnTo>
                <a:lnTo>
                  <a:pt x="126491" y="141731"/>
                </a:lnTo>
                <a:lnTo>
                  <a:pt x="127253" y="138683"/>
                </a:lnTo>
                <a:close/>
              </a:path>
              <a:path w="234950" h="238125">
                <a:moveTo>
                  <a:pt x="128015" y="135635"/>
                </a:moveTo>
                <a:lnTo>
                  <a:pt x="126491" y="141731"/>
                </a:lnTo>
                <a:lnTo>
                  <a:pt x="128015" y="141731"/>
                </a:lnTo>
                <a:lnTo>
                  <a:pt x="128015" y="135635"/>
                </a:lnTo>
                <a:close/>
              </a:path>
              <a:path w="234950" h="238125">
                <a:moveTo>
                  <a:pt x="214883" y="99059"/>
                </a:moveTo>
                <a:lnTo>
                  <a:pt x="193547" y="100583"/>
                </a:lnTo>
                <a:lnTo>
                  <a:pt x="173735" y="100583"/>
                </a:lnTo>
                <a:lnTo>
                  <a:pt x="163067" y="102107"/>
                </a:lnTo>
                <a:lnTo>
                  <a:pt x="153923" y="102107"/>
                </a:lnTo>
                <a:lnTo>
                  <a:pt x="144779" y="103631"/>
                </a:lnTo>
                <a:lnTo>
                  <a:pt x="137159" y="105155"/>
                </a:lnTo>
                <a:lnTo>
                  <a:pt x="129539" y="105155"/>
                </a:lnTo>
                <a:lnTo>
                  <a:pt x="121919" y="106679"/>
                </a:lnTo>
                <a:lnTo>
                  <a:pt x="117347" y="108203"/>
                </a:lnTo>
                <a:lnTo>
                  <a:pt x="111251" y="109727"/>
                </a:lnTo>
                <a:lnTo>
                  <a:pt x="105155" y="112775"/>
                </a:lnTo>
                <a:lnTo>
                  <a:pt x="103631" y="112775"/>
                </a:lnTo>
                <a:lnTo>
                  <a:pt x="103631" y="114299"/>
                </a:lnTo>
                <a:lnTo>
                  <a:pt x="100583" y="115823"/>
                </a:lnTo>
                <a:lnTo>
                  <a:pt x="99059" y="115823"/>
                </a:lnTo>
                <a:lnTo>
                  <a:pt x="97535" y="117347"/>
                </a:lnTo>
                <a:lnTo>
                  <a:pt x="97535" y="120395"/>
                </a:lnTo>
                <a:lnTo>
                  <a:pt x="99059" y="120395"/>
                </a:lnTo>
                <a:lnTo>
                  <a:pt x="100583" y="121919"/>
                </a:lnTo>
                <a:lnTo>
                  <a:pt x="103631" y="123443"/>
                </a:lnTo>
                <a:lnTo>
                  <a:pt x="105155" y="123443"/>
                </a:lnTo>
                <a:lnTo>
                  <a:pt x="105155" y="124967"/>
                </a:lnTo>
                <a:lnTo>
                  <a:pt x="109727" y="126491"/>
                </a:lnTo>
                <a:lnTo>
                  <a:pt x="121919" y="129539"/>
                </a:lnTo>
                <a:lnTo>
                  <a:pt x="144779" y="134111"/>
                </a:lnTo>
                <a:lnTo>
                  <a:pt x="153923" y="134111"/>
                </a:lnTo>
                <a:lnTo>
                  <a:pt x="163067" y="135635"/>
                </a:lnTo>
                <a:lnTo>
                  <a:pt x="172211" y="135635"/>
                </a:lnTo>
                <a:lnTo>
                  <a:pt x="193547" y="137159"/>
                </a:lnTo>
                <a:lnTo>
                  <a:pt x="214883" y="137159"/>
                </a:lnTo>
                <a:lnTo>
                  <a:pt x="214883" y="99059"/>
                </a:lnTo>
                <a:close/>
              </a:path>
              <a:path w="234950" h="238125">
                <a:moveTo>
                  <a:pt x="216407" y="99059"/>
                </a:moveTo>
                <a:lnTo>
                  <a:pt x="214883" y="99059"/>
                </a:lnTo>
                <a:lnTo>
                  <a:pt x="214883" y="137159"/>
                </a:lnTo>
                <a:lnTo>
                  <a:pt x="217033" y="137159"/>
                </a:lnTo>
                <a:lnTo>
                  <a:pt x="218531" y="137056"/>
                </a:lnTo>
                <a:lnTo>
                  <a:pt x="230180" y="131060"/>
                </a:lnTo>
                <a:lnTo>
                  <a:pt x="234620" y="117034"/>
                </a:lnTo>
                <a:lnTo>
                  <a:pt x="228976" y="104349"/>
                </a:lnTo>
                <a:lnTo>
                  <a:pt x="216407" y="99059"/>
                </a:lnTo>
                <a:close/>
              </a:path>
              <a:path w="234950" h="238125">
                <a:moveTo>
                  <a:pt x="89915" y="39623"/>
                </a:moveTo>
                <a:lnTo>
                  <a:pt x="89915" y="108203"/>
                </a:lnTo>
                <a:lnTo>
                  <a:pt x="91439" y="109727"/>
                </a:lnTo>
                <a:lnTo>
                  <a:pt x="91439" y="112775"/>
                </a:lnTo>
                <a:lnTo>
                  <a:pt x="97535" y="118871"/>
                </a:lnTo>
                <a:lnTo>
                  <a:pt x="97535" y="117347"/>
                </a:lnTo>
                <a:lnTo>
                  <a:pt x="99059" y="115823"/>
                </a:lnTo>
                <a:lnTo>
                  <a:pt x="100583" y="115823"/>
                </a:lnTo>
                <a:lnTo>
                  <a:pt x="103631" y="114299"/>
                </a:lnTo>
                <a:lnTo>
                  <a:pt x="103631" y="112775"/>
                </a:lnTo>
                <a:lnTo>
                  <a:pt x="105155" y="112775"/>
                </a:lnTo>
                <a:lnTo>
                  <a:pt x="111251" y="109727"/>
                </a:lnTo>
                <a:lnTo>
                  <a:pt x="117347" y="108203"/>
                </a:lnTo>
                <a:lnTo>
                  <a:pt x="121919" y="106679"/>
                </a:lnTo>
                <a:lnTo>
                  <a:pt x="129539" y="105155"/>
                </a:lnTo>
                <a:lnTo>
                  <a:pt x="137159" y="105155"/>
                </a:lnTo>
                <a:lnTo>
                  <a:pt x="144779" y="103631"/>
                </a:lnTo>
                <a:lnTo>
                  <a:pt x="153923" y="102107"/>
                </a:lnTo>
                <a:lnTo>
                  <a:pt x="128015" y="102107"/>
                </a:lnTo>
                <a:lnTo>
                  <a:pt x="126872" y="97535"/>
                </a:lnTo>
                <a:lnTo>
                  <a:pt x="126491" y="97535"/>
                </a:lnTo>
                <a:lnTo>
                  <a:pt x="122573" y="91004"/>
                </a:lnTo>
                <a:lnTo>
                  <a:pt x="120395" y="89915"/>
                </a:lnTo>
                <a:lnTo>
                  <a:pt x="121919" y="89915"/>
                </a:lnTo>
                <a:lnTo>
                  <a:pt x="120395" y="88391"/>
                </a:lnTo>
                <a:lnTo>
                  <a:pt x="128015" y="88391"/>
                </a:lnTo>
                <a:lnTo>
                  <a:pt x="128015" y="48767"/>
                </a:lnTo>
                <a:lnTo>
                  <a:pt x="96011" y="48767"/>
                </a:lnTo>
                <a:lnTo>
                  <a:pt x="92963" y="47243"/>
                </a:lnTo>
                <a:lnTo>
                  <a:pt x="91439" y="45719"/>
                </a:lnTo>
                <a:lnTo>
                  <a:pt x="93573" y="45719"/>
                </a:lnTo>
                <a:lnTo>
                  <a:pt x="89915" y="39623"/>
                </a:lnTo>
                <a:close/>
              </a:path>
              <a:path w="234950" h="238125">
                <a:moveTo>
                  <a:pt x="128015" y="96011"/>
                </a:moveTo>
                <a:lnTo>
                  <a:pt x="126491" y="96011"/>
                </a:lnTo>
                <a:lnTo>
                  <a:pt x="128015" y="102107"/>
                </a:lnTo>
                <a:lnTo>
                  <a:pt x="128015" y="96011"/>
                </a:lnTo>
                <a:close/>
              </a:path>
              <a:path w="234950" h="238125">
                <a:moveTo>
                  <a:pt x="128015" y="91947"/>
                </a:moveTo>
                <a:lnTo>
                  <a:pt x="128015" y="102107"/>
                </a:lnTo>
                <a:lnTo>
                  <a:pt x="163067" y="102107"/>
                </a:lnTo>
                <a:lnTo>
                  <a:pt x="173735" y="100583"/>
                </a:lnTo>
                <a:lnTo>
                  <a:pt x="193547" y="100583"/>
                </a:lnTo>
                <a:lnTo>
                  <a:pt x="214883" y="99059"/>
                </a:lnTo>
                <a:lnTo>
                  <a:pt x="195071" y="99059"/>
                </a:lnTo>
                <a:lnTo>
                  <a:pt x="175259" y="97535"/>
                </a:lnTo>
                <a:lnTo>
                  <a:pt x="166115" y="97535"/>
                </a:lnTo>
                <a:lnTo>
                  <a:pt x="158495" y="96011"/>
                </a:lnTo>
                <a:lnTo>
                  <a:pt x="149351" y="96011"/>
                </a:lnTo>
                <a:lnTo>
                  <a:pt x="143255" y="94487"/>
                </a:lnTo>
                <a:lnTo>
                  <a:pt x="137159" y="94487"/>
                </a:lnTo>
                <a:lnTo>
                  <a:pt x="131063" y="92963"/>
                </a:lnTo>
                <a:lnTo>
                  <a:pt x="128015" y="91947"/>
                </a:lnTo>
                <a:close/>
              </a:path>
              <a:path w="234950" h="238125">
                <a:moveTo>
                  <a:pt x="122573" y="91004"/>
                </a:moveTo>
                <a:lnTo>
                  <a:pt x="126491" y="97535"/>
                </a:lnTo>
                <a:lnTo>
                  <a:pt x="126491" y="96011"/>
                </a:lnTo>
                <a:lnTo>
                  <a:pt x="128015" y="96011"/>
                </a:lnTo>
                <a:lnTo>
                  <a:pt x="128015" y="91947"/>
                </a:lnTo>
                <a:lnTo>
                  <a:pt x="126491" y="91439"/>
                </a:lnTo>
                <a:lnTo>
                  <a:pt x="123443" y="91439"/>
                </a:lnTo>
                <a:lnTo>
                  <a:pt x="122573" y="91004"/>
                </a:lnTo>
                <a:close/>
              </a:path>
              <a:path w="234950" h="238125">
                <a:moveTo>
                  <a:pt x="126491" y="96011"/>
                </a:moveTo>
                <a:lnTo>
                  <a:pt x="126491" y="97535"/>
                </a:lnTo>
                <a:lnTo>
                  <a:pt x="126872" y="97535"/>
                </a:lnTo>
                <a:lnTo>
                  <a:pt x="126491" y="96011"/>
                </a:lnTo>
                <a:close/>
              </a:path>
              <a:path w="234950" h="238125">
                <a:moveTo>
                  <a:pt x="128015" y="88391"/>
                </a:moveTo>
                <a:lnTo>
                  <a:pt x="120395" y="88391"/>
                </a:lnTo>
                <a:lnTo>
                  <a:pt x="123443" y="89915"/>
                </a:lnTo>
                <a:lnTo>
                  <a:pt x="121919" y="89915"/>
                </a:lnTo>
                <a:lnTo>
                  <a:pt x="122573" y="91004"/>
                </a:lnTo>
                <a:lnTo>
                  <a:pt x="123443" y="91439"/>
                </a:lnTo>
                <a:lnTo>
                  <a:pt x="126491" y="91439"/>
                </a:lnTo>
                <a:lnTo>
                  <a:pt x="128015" y="91947"/>
                </a:lnTo>
                <a:lnTo>
                  <a:pt x="128015" y="89915"/>
                </a:lnTo>
                <a:lnTo>
                  <a:pt x="123443" y="89915"/>
                </a:lnTo>
                <a:lnTo>
                  <a:pt x="120395" y="88391"/>
                </a:lnTo>
                <a:lnTo>
                  <a:pt x="128015" y="88391"/>
                </a:lnTo>
                <a:close/>
              </a:path>
              <a:path w="234950" h="238125">
                <a:moveTo>
                  <a:pt x="93573" y="45719"/>
                </a:moveTo>
                <a:lnTo>
                  <a:pt x="91439" y="45719"/>
                </a:lnTo>
                <a:lnTo>
                  <a:pt x="92963" y="47243"/>
                </a:lnTo>
                <a:lnTo>
                  <a:pt x="96011" y="48767"/>
                </a:lnTo>
                <a:lnTo>
                  <a:pt x="94487" y="47243"/>
                </a:lnTo>
                <a:lnTo>
                  <a:pt x="93573" y="45719"/>
                </a:lnTo>
                <a:close/>
              </a:path>
              <a:path w="234950" h="238125">
                <a:moveTo>
                  <a:pt x="128015" y="35051"/>
                </a:moveTo>
                <a:lnTo>
                  <a:pt x="89915" y="35051"/>
                </a:lnTo>
                <a:lnTo>
                  <a:pt x="89915" y="39623"/>
                </a:lnTo>
                <a:lnTo>
                  <a:pt x="94487" y="47243"/>
                </a:lnTo>
                <a:lnTo>
                  <a:pt x="96011" y="48767"/>
                </a:lnTo>
                <a:lnTo>
                  <a:pt x="128015" y="48767"/>
                </a:lnTo>
                <a:lnTo>
                  <a:pt x="128015" y="35051"/>
                </a:lnTo>
                <a:close/>
              </a:path>
              <a:path w="234950" h="238125">
                <a:moveTo>
                  <a:pt x="22859" y="0"/>
                </a:moveTo>
                <a:lnTo>
                  <a:pt x="1523" y="0"/>
                </a:lnTo>
                <a:lnTo>
                  <a:pt x="0" y="38099"/>
                </a:lnTo>
                <a:lnTo>
                  <a:pt x="21335" y="38099"/>
                </a:lnTo>
                <a:lnTo>
                  <a:pt x="41147" y="39623"/>
                </a:lnTo>
                <a:lnTo>
                  <a:pt x="50291" y="39623"/>
                </a:lnTo>
                <a:lnTo>
                  <a:pt x="59435" y="41147"/>
                </a:lnTo>
                <a:lnTo>
                  <a:pt x="67055" y="41147"/>
                </a:lnTo>
                <a:lnTo>
                  <a:pt x="74675" y="42671"/>
                </a:lnTo>
                <a:lnTo>
                  <a:pt x="86867" y="45719"/>
                </a:lnTo>
                <a:lnTo>
                  <a:pt x="89915" y="45719"/>
                </a:lnTo>
                <a:lnTo>
                  <a:pt x="89915" y="35051"/>
                </a:lnTo>
                <a:lnTo>
                  <a:pt x="128015" y="35051"/>
                </a:lnTo>
                <a:lnTo>
                  <a:pt x="128015" y="33527"/>
                </a:lnTo>
                <a:lnTo>
                  <a:pt x="126491" y="32003"/>
                </a:lnTo>
                <a:lnTo>
                  <a:pt x="126491" y="27431"/>
                </a:lnTo>
                <a:lnTo>
                  <a:pt x="124967" y="24383"/>
                </a:lnTo>
                <a:lnTo>
                  <a:pt x="117347" y="16763"/>
                </a:lnTo>
                <a:lnTo>
                  <a:pt x="115823" y="16763"/>
                </a:lnTo>
                <a:lnTo>
                  <a:pt x="112775" y="13715"/>
                </a:lnTo>
                <a:lnTo>
                  <a:pt x="111251" y="13715"/>
                </a:lnTo>
                <a:lnTo>
                  <a:pt x="105155" y="10667"/>
                </a:lnTo>
                <a:lnTo>
                  <a:pt x="100583" y="9143"/>
                </a:lnTo>
                <a:lnTo>
                  <a:pt x="92963" y="7619"/>
                </a:lnTo>
                <a:lnTo>
                  <a:pt x="86867" y="6095"/>
                </a:lnTo>
                <a:lnTo>
                  <a:pt x="79247" y="4571"/>
                </a:lnTo>
                <a:lnTo>
                  <a:pt x="71627" y="4571"/>
                </a:lnTo>
                <a:lnTo>
                  <a:pt x="53339" y="1523"/>
                </a:lnTo>
                <a:lnTo>
                  <a:pt x="44195" y="1523"/>
                </a:lnTo>
                <a:lnTo>
                  <a:pt x="22859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05627" y="5306567"/>
            <a:ext cx="3464560" cy="262255"/>
          </a:xfrm>
          <a:custGeom>
            <a:avLst/>
            <a:gdLst/>
            <a:ahLst/>
            <a:cxnLst/>
            <a:rect l="l" t="t" r="r" b="b"/>
            <a:pathLst>
              <a:path w="3464559" h="262254">
                <a:moveTo>
                  <a:pt x="345947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56031"/>
                </a:lnTo>
                <a:lnTo>
                  <a:pt x="1523" y="260603"/>
                </a:lnTo>
                <a:lnTo>
                  <a:pt x="4571" y="262127"/>
                </a:lnTo>
                <a:lnTo>
                  <a:pt x="3459479" y="262127"/>
                </a:lnTo>
                <a:lnTo>
                  <a:pt x="3462527" y="260603"/>
                </a:lnTo>
                <a:lnTo>
                  <a:pt x="3464051" y="256031"/>
                </a:lnTo>
                <a:lnTo>
                  <a:pt x="4572" y="256031"/>
                </a:lnTo>
                <a:lnTo>
                  <a:pt x="4572" y="4571"/>
                </a:lnTo>
                <a:lnTo>
                  <a:pt x="3464051" y="4571"/>
                </a:lnTo>
                <a:lnTo>
                  <a:pt x="3462527" y="1523"/>
                </a:lnTo>
                <a:lnTo>
                  <a:pt x="3459479" y="0"/>
                </a:lnTo>
                <a:close/>
              </a:path>
              <a:path w="3464559" h="262254">
                <a:moveTo>
                  <a:pt x="3459480" y="4571"/>
                </a:moveTo>
                <a:lnTo>
                  <a:pt x="3459480" y="256031"/>
                </a:lnTo>
                <a:lnTo>
                  <a:pt x="3464051" y="256031"/>
                </a:lnTo>
                <a:lnTo>
                  <a:pt x="3464051" y="4571"/>
                </a:lnTo>
                <a:lnTo>
                  <a:pt x="3459480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10200" y="5311140"/>
            <a:ext cx="3454907" cy="2514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05627" y="5306567"/>
            <a:ext cx="3464560" cy="262255"/>
          </a:xfrm>
          <a:custGeom>
            <a:avLst/>
            <a:gdLst/>
            <a:ahLst/>
            <a:cxnLst/>
            <a:rect l="l" t="t" r="r" b="b"/>
            <a:pathLst>
              <a:path w="3464559" h="262254">
                <a:moveTo>
                  <a:pt x="345947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56031"/>
                </a:lnTo>
                <a:lnTo>
                  <a:pt x="1523" y="260603"/>
                </a:lnTo>
                <a:lnTo>
                  <a:pt x="4571" y="262127"/>
                </a:lnTo>
                <a:lnTo>
                  <a:pt x="3459479" y="262127"/>
                </a:lnTo>
                <a:lnTo>
                  <a:pt x="3462527" y="260603"/>
                </a:lnTo>
                <a:lnTo>
                  <a:pt x="3464051" y="256031"/>
                </a:lnTo>
                <a:lnTo>
                  <a:pt x="10667" y="256031"/>
                </a:lnTo>
                <a:lnTo>
                  <a:pt x="4571" y="251459"/>
                </a:lnTo>
                <a:lnTo>
                  <a:pt x="10667" y="251459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3464051" y="4571"/>
                </a:lnTo>
                <a:lnTo>
                  <a:pt x="3462527" y="1523"/>
                </a:lnTo>
                <a:lnTo>
                  <a:pt x="3459479" y="0"/>
                </a:lnTo>
                <a:close/>
              </a:path>
              <a:path w="3464559" h="262254">
                <a:moveTo>
                  <a:pt x="10667" y="251459"/>
                </a:moveTo>
                <a:lnTo>
                  <a:pt x="4571" y="251459"/>
                </a:lnTo>
                <a:lnTo>
                  <a:pt x="10667" y="256031"/>
                </a:lnTo>
                <a:lnTo>
                  <a:pt x="10667" y="251459"/>
                </a:lnTo>
                <a:close/>
              </a:path>
              <a:path w="3464559" h="262254">
                <a:moveTo>
                  <a:pt x="3454907" y="251459"/>
                </a:moveTo>
                <a:lnTo>
                  <a:pt x="10667" y="251459"/>
                </a:lnTo>
                <a:lnTo>
                  <a:pt x="10667" y="256031"/>
                </a:lnTo>
                <a:lnTo>
                  <a:pt x="3454907" y="256031"/>
                </a:lnTo>
                <a:lnTo>
                  <a:pt x="3454907" y="251459"/>
                </a:lnTo>
                <a:close/>
              </a:path>
              <a:path w="3464559" h="262254">
                <a:moveTo>
                  <a:pt x="3454907" y="4571"/>
                </a:moveTo>
                <a:lnTo>
                  <a:pt x="3454907" y="256031"/>
                </a:lnTo>
                <a:lnTo>
                  <a:pt x="3459479" y="251459"/>
                </a:lnTo>
                <a:lnTo>
                  <a:pt x="3464051" y="251459"/>
                </a:lnTo>
                <a:lnTo>
                  <a:pt x="3464051" y="9143"/>
                </a:lnTo>
                <a:lnTo>
                  <a:pt x="3459479" y="9143"/>
                </a:lnTo>
                <a:lnTo>
                  <a:pt x="3454907" y="4571"/>
                </a:lnTo>
                <a:close/>
              </a:path>
              <a:path w="3464559" h="262254">
                <a:moveTo>
                  <a:pt x="3464051" y="251459"/>
                </a:moveTo>
                <a:lnTo>
                  <a:pt x="3459479" y="251459"/>
                </a:lnTo>
                <a:lnTo>
                  <a:pt x="3454907" y="256031"/>
                </a:lnTo>
                <a:lnTo>
                  <a:pt x="3464051" y="256031"/>
                </a:lnTo>
                <a:lnTo>
                  <a:pt x="3464051" y="251459"/>
                </a:lnTo>
                <a:close/>
              </a:path>
              <a:path w="3464559" h="262254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3464559" h="262254">
                <a:moveTo>
                  <a:pt x="3454907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3454907" y="9143"/>
                </a:lnTo>
                <a:lnTo>
                  <a:pt x="3454907" y="4571"/>
                </a:lnTo>
                <a:close/>
              </a:path>
              <a:path w="3464559" h="262254">
                <a:moveTo>
                  <a:pt x="3464051" y="4571"/>
                </a:moveTo>
                <a:lnTo>
                  <a:pt x="3454907" y="4571"/>
                </a:lnTo>
                <a:lnTo>
                  <a:pt x="3459479" y="9143"/>
                </a:lnTo>
                <a:lnTo>
                  <a:pt x="3464051" y="9143"/>
                </a:lnTo>
                <a:lnTo>
                  <a:pt x="3464051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490417" y="5344465"/>
            <a:ext cx="335343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Cre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tes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array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hold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alues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753100" y="5772911"/>
            <a:ext cx="234950" cy="238125"/>
          </a:xfrm>
          <a:custGeom>
            <a:avLst/>
            <a:gdLst/>
            <a:ahLst/>
            <a:cxnLst/>
            <a:rect l="l" t="t" r="r" b="b"/>
            <a:pathLst>
              <a:path w="234950" h="238125">
                <a:moveTo>
                  <a:pt x="128015" y="188975"/>
                </a:moveTo>
                <a:lnTo>
                  <a:pt x="96011" y="188975"/>
                </a:lnTo>
                <a:lnTo>
                  <a:pt x="94487" y="190499"/>
                </a:lnTo>
                <a:lnTo>
                  <a:pt x="89915" y="196595"/>
                </a:lnTo>
                <a:lnTo>
                  <a:pt x="50291" y="196595"/>
                </a:lnTo>
                <a:lnTo>
                  <a:pt x="41147" y="198119"/>
                </a:lnTo>
                <a:lnTo>
                  <a:pt x="21335" y="198119"/>
                </a:lnTo>
                <a:lnTo>
                  <a:pt x="0" y="199643"/>
                </a:lnTo>
                <a:lnTo>
                  <a:pt x="1523" y="237743"/>
                </a:lnTo>
                <a:lnTo>
                  <a:pt x="22859" y="236219"/>
                </a:lnTo>
                <a:lnTo>
                  <a:pt x="44195" y="236219"/>
                </a:lnTo>
                <a:lnTo>
                  <a:pt x="53339" y="234695"/>
                </a:lnTo>
                <a:lnTo>
                  <a:pt x="62483" y="234695"/>
                </a:lnTo>
                <a:lnTo>
                  <a:pt x="80771" y="231647"/>
                </a:lnTo>
                <a:lnTo>
                  <a:pt x="88391" y="230123"/>
                </a:lnTo>
                <a:lnTo>
                  <a:pt x="106679" y="225551"/>
                </a:lnTo>
                <a:lnTo>
                  <a:pt x="111251" y="224027"/>
                </a:lnTo>
                <a:lnTo>
                  <a:pt x="112775" y="222503"/>
                </a:lnTo>
                <a:lnTo>
                  <a:pt x="115823" y="220979"/>
                </a:lnTo>
                <a:lnTo>
                  <a:pt x="117347" y="220979"/>
                </a:lnTo>
                <a:lnTo>
                  <a:pt x="118871" y="219455"/>
                </a:lnTo>
                <a:lnTo>
                  <a:pt x="118871" y="217931"/>
                </a:lnTo>
                <a:lnTo>
                  <a:pt x="121919" y="216407"/>
                </a:lnTo>
                <a:lnTo>
                  <a:pt x="123443" y="214883"/>
                </a:lnTo>
                <a:lnTo>
                  <a:pt x="126491" y="208787"/>
                </a:lnTo>
                <a:lnTo>
                  <a:pt x="126491" y="205739"/>
                </a:lnTo>
                <a:lnTo>
                  <a:pt x="128015" y="204215"/>
                </a:lnTo>
                <a:lnTo>
                  <a:pt x="128015" y="188975"/>
                </a:lnTo>
                <a:close/>
              </a:path>
              <a:path w="234950" h="238125">
                <a:moveTo>
                  <a:pt x="89915" y="190499"/>
                </a:moveTo>
                <a:lnTo>
                  <a:pt x="85343" y="192023"/>
                </a:lnTo>
                <a:lnTo>
                  <a:pt x="73151" y="195071"/>
                </a:lnTo>
                <a:lnTo>
                  <a:pt x="67055" y="195071"/>
                </a:lnTo>
                <a:lnTo>
                  <a:pt x="59435" y="196595"/>
                </a:lnTo>
                <a:lnTo>
                  <a:pt x="89915" y="196595"/>
                </a:lnTo>
                <a:lnTo>
                  <a:pt x="89915" y="190499"/>
                </a:lnTo>
                <a:close/>
              </a:path>
              <a:path w="234950" h="238125">
                <a:moveTo>
                  <a:pt x="97535" y="118871"/>
                </a:moveTo>
                <a:lnTo>
                  <a:pt x="96011" y="120395"/>
                </a:lnTo>
                <a:lnTo>
                  <a:pt x="92963" y="121919"/>
                </a:lnTo>
                <a:lnTo>
                  <a:pt x="91439" y="124967"/>
                </a:lnTo>
                <a:lnTo>
                  <a:pt x="91439" y="128015"/>
                </a:lnTo>
                <a:lnTo>
                  <a:pt x="89915" y="129539"/>
                </a:lnTo>
                <a:lnTo>
                  <a:pt x="89915" y="196595"/>
                </a:lnTo>
                <a:lnTo>
                  <a:pt x="94487" y="190499"/>
                </a:lnTo>
                <a:lnTo>
                  <a:pt x="92963" y="190499"/>
                </a:lnTo>
                <a:lnTo>
                  <a:pt x="96011" y="188975"/>
                </a:lnTo>
                <a:lnTo>
                  <a:pt x="128015" y="188975"/>
                </a:lnTo>
                <a:lnTo>
                  <a:pt x="128015" y="147827"/>
                </a:lnTo>
                <a:lnTo>
                  <a:pt x="120395" y="147827"/>
                </a:lnTo>
                <a:lnTo>
                  <a:pt x="121919" y="146303"/>
                </a:lnTo>
                <a:lnTo>
                  <a:pt x="126491" y="138683"/>
                </a:lnTo>
                <a:lnTo>
                  <a:pt x="127253" y="138683"/>
                </a:lnTo>
                <a:lnTo>
                  <a:pt x="128015" y="135635"/>
                </a:lnTo>
                <a:lnTo>
                  <a:pt x="163067" y="135635"/>
                </a:lnTo>
                <a:lnTo>
                  <a:pt x="153923" y="134111"/>
                </a:lnTo>
                <a:lnTo>
                  <a:pt x="144779" y="134111"/>
                </a:lnTo>
                <a:lnTo>
                  <a:pt x="121919" y="129539"/>
                </a:lnTo>
                <a:lnTo>
                  <a:pt x="109727" y="126491"/>
                </a:lnTo>
                <a:lnTo>
                  <a:pt x="105155" y="124967"/>
                </a:lnTo>
                <a:lnTo>
                  <a:pt x="105155" y="123443"/>
                </a:lnTo>
                <a:lnTo>
                  <a:pt x="103631" y="123443"/>
                </a:lnTo>
                <a:lnTo>
                  <a:pt x="100583" y="121919"/>
                </a:lnTo>
                <a:lnTo>
                  <a:pt x="99059" y="120395"/>
                </a:lnTo>
                <a:lnTo>
                  <a:pt x="97535" y="120395"/>
                </a:lnTo>
                <a:lnTo>
                  <a:pt x="97535" y="118871"/>
                </a:lnTo>
                <a:close/>
              </a:path>
              <a:path w="234950" h="238125">
                <a:moveTo>
                  <a:pt x="96011" y="188975"/>
                </a:moveTo>
                <a:lnTo>
                  <a:pt x="92963" y="190499"/>
                </a:lnTo>
                <a:lnTo>
                  <a:pt x="94487" y="190499"/>
                </a:lnTo>
                <a:lnTo>
                  <a:pt x="96011" y="188975"/>
                </a:lnTo>
                <a:close/>
              </a:path>
              <a:path w="234950" h="238125">
                <a:moveTo>
                  <a:pt x="126491" y="138683"/>
                </a:moveTo>
                <a:lnTo>
                  <a:pt x="121919" y="146303"/>
                </a:lnTo>
                <a:lnTo>
                  <a:pt x="120395" y="147827"/>
                </a:lnTo>
                <a:lnTo>
                  <a:pt x="128015" y="147827"/>
                </a:lnTo>
                <a:lnTo>
                  <a:pt x="128015" y="146303"/>
                </a:lnTo>
                <a:lnTo>
                  <a:pt x="126491" y="146303"/>
                </a:lnTo>
                <a:lnTo>
                  <a:pt x="128015" y="145795"/>
                </a:lnTo>
                <a:lnTo>
                  <a:pt x="128015" y="141731"/>
                </a:lnTo>
                <a:lnTo>
                  <a:pt x="126491" y="141731"/>
                </a:lnTo>
                <a:lnTo>
                  <a:pt x="126491" y="138683"/>
                </a:lnTo>
                <a:close/>
              </a:path>
              <a:path w="234950" h="238125">
                <a:moveTo>
                  <a:pt x="128015" y="145795"/>
                </a:moveTo>
                <a:lnTo>
                  <a:pt x="126491" y="146303"/>
                </a:lnTo>
                <a:lnTo>
                  <a:pt x="128015" y="146303"/>
                </a:lnTo>
                <a:lnTo>
                  <a:pt x="128015" y="145795"/>
                </a:lnTo>
                <a:close/>
              </a:path>
              <a:path w="234950" h="238125">
                <a:moveTo>
                  <a:pt x="172211" y="135635"/>
                </a:moveTo>
                <a:lnTo>
                  <a:pt x="128015" y="135635"/>
                </a:lnTo>
                <a:lnTo>
                  <a:pt x="128015" y="145795"/>
                </a:lnTo>
                <a:lnTo>
                  <a:pt x="135635" y="143255"/>
                </a:lnTo>
                <a:lnTo>
                  <a:pt x="141731" y="141731"/>
                </a:lnTo>
                <a:lnTo>
                  <a:pt x="149351" y="141731"/>
                </a:lnTo>
                <a:lnTo>
                  <a:pt x="156971" y="140207"/>
                </a:lnTo>
                <a:lnTo>
                  <a:pt x="166115" y="140207"/>
                </a:lnTo>
                <a:lnTo>
                  <a:pt x="175259" y="138683"/>
                </a:lnTo>
                <a:lnTo>
                  <a:pt x="195071" y="138683"/>
                </a:lnTo>
                <a:lnTo>
                  <a:pt x="217033" y="137159"/>
                </a:lnTo>
                <a:lnTo>
                  <a:pt x="193547" y="137159"/>
                </a:lnTo>
                <a:lnTo>
                  <a:pt x="172211" y="135635"/>
                </a:lnTo>
                <a:close/>
              </a:path>
              <a:path w="234950" h="238125">
                <a:moveTo>
                  <a:pt x="127253" y="138683"/>
                </a:moveTo>
                <a:lnTo>
                  <a:pt x="126491" y="138683"/>
                </a:lnTo>
                <a:lnTo>
                  <a:pt x="126491" y="141731"/>
                </a:lnTo>
                <a:lnTo>
                  <a:pt x="127253" y="138683"/>
                </a:lnTo>
                <a:close/>
              </a:path>
              <a:path w="234950" h="238125">
                <a:moveTo>
                  <a:pt x="128015" y="135635"/>
                </a:moveTo>
                <a:lnTo>
                  <a:pt x="126491" y="141731"/>
                </a:lnTo>
                <a:lnTo>
                  <a:pt x="128015" y="141731"/>
                </a:lnTo>
                <a:lnTo>
                  <a:pt x="128015" y="135635"/>
                </a:lnTo>
                <a:close/>
              </a:path>
              <a:path w="234950" h="238125">
                <a:moveTo>
                  <a:pt x="214883" y="99059"/>
                </a:moveTo>
                <a:lnTo>
                  <a:pt x="193547" y="100583"/>
                </a:lnTo>
                <a:lnTo>
                  <a:pt x="173735" y="100583"/>
                </a:lnTo>
                <a:lnTo>
                  <a:pt x="163067" y="102107"/>
                </a:lnTo>
                <a:lnTo>
                  <a:pt x="153923" y="102107"/>
                </a:lnTo>
                <a:lnTo>
                  <a:pt x="144779" y="103631"/>
                </a:lnTo>
                <a:lnTo>
                  <a:pt x="137159" y="105155"/>
                </a:lnTo>
                <a:lnTo>
                  <a:pt x="129539" y="105155"/>
                </a:lnTo>
                <a:lnTo>
                  <a:pt x="111251" y="109727"/>
                </a:lnTo>
                <a:lnTo>
                  <a:pt x="105155" y="112775"/>
                </a:lnTo>
                <a:lnTo>
                  <a:pt x="103631" y="112775"/>
                </a:lnTo>
                <a:lnTo>
                  <a:pt x="103631" y="114299"/>
                </a:lnTo>
                <a:lnTo>
                  <a:pt x="100583" y="115823"/>
                </a:lnTo>
                <a:lnTo>
                  <a:pt x="99059" y="115823"/>
                </a:lnTo>
                <a:lnTo>
                  <a:pt x="97535" y="117347"/>
                </a:lnTo>
                <a:lnTo>
                  <a:pt x="97535" y="120395"/>
                </a:lnTo>
                <a:lnTo>
                  <a:pt x="99059" y="120395"/>
                </a:lnTo>
                <a:lnTo>
                  <a:pt x="100583" y="121919"/>
                </a:lnTo>
                <a:lnTo>
                  <a:pt x="103631" y="123443"/>
                </a:lnTo>
                <a:lnTo>
                  <a:pt x="105155" y="123443"/>
                </a:lnTo>
                <a:lnTo>
                  <a:pt x="105155" y="124967"/>
                </a:lnTo>
                <a:lnTo>
                  <a:pt x="109727" y="126491"/>
                </a:lnTo>
                <a:lnTo>
                  <a:pt x="121919" y="129539"/>
                </a:lnTo>
                <a:lnTo>
                  <a:pt x="144779" y="134111"/>
                </a:lnTo>
                <a:lnTo>
                  <a:pt x="153923" y="134111"/>
                </a:lnTo>
                <a:lnTo>
                  <a:pt x="163067" y="135635"/>
                </a:lnTo>
                <a:lnTo>
                  <a:pt x="172211" y="135635"/>
                </a:lnTo>
                <a:lnTo>
                  <a:pt x="193547" y="137159"/>
                </a:lnTo>
                <a:lnTo>
                  <a:pt x="214883" y="137159"/>
                </a:lnTo>
                <a:lnTo>
                  <a:pt x="214883" y="99059"/>
                </a:lnTo>
                <a:close/>
              </a:path>
              <a:path w="234950" h="238125">
                <a:moveTo>
                  <a:pt x="216407" y="99059"/>
                </a:moveTo>
                <a:lnTo>
                  <a:pt x="214883" y="99059"/>
                </a:lnTo>
                <a:lnTo>
                  <a:pt x="214883" y="137159"/>
                </a:lnTo>
                <a:lnTo>
                  <a:pt x="217033" y="137159"/>
                </a:lnTo>
                <a:lnTo>
                  <a:pt x="218531" y="137056"/>
                </a:lnTo>
                <a:lnTo>
                  <a:pt x="230180" y="131060"/>
                </a:lnTo>
                <a:lnTo>
                  <a:pt x="234620" y="117034"/>
                </a:lnTo>
                <a:lnTo>
                  <a:pt x="228976" y="104349"/>
                </a:lnTo>
                <a:lnTo>
                  <a:pt x="216407" y="99059"/>
                </a:lnTo>
                <a:close/>
              </a:path>
              <a:path w="234950" h="238125">
                <a:moveTo>
                  <a:pt x="89915" y="39623"/>
                </a:moveTo>
                <a:lnTo>
                  <a:pt x="89915" y="108203"/>
                </a:lnTo>
                <a:lnTo>
                  <a:pt x="91439" y="109727"/>
                </a:lnTo>
                <a:lnTo>
                  <a:pt x="91439" y="112775"/>
                </a:lnTo>
                <a:lnTo>
                  <a:pt x="97535" y="118871"/>
                </a:lnTo>
                <a:lnTo>
                  <a:pt x="97535" y="117347"/>
                </a:lnTo>
                <a:lnTo>
                  <a:pt x="99059" y="115823"/>
                </a:lnTo>
                <a:lnTo>
                  <a:pt x="100583" y="115823"/>
                </a:lnTo>
                <a:lnTo>
                  <a:pt x="103631" y="114299"/>
                </a:lnTo>
                <a:lnTo>
                  <a:pt x="103631" y="112775"/>
                </a:lnTo>
                <a:lnTo>
                  <a:pt x="105155" y="112775"/>
                </a:lnTo>
                <a:lnTo>
                  <a:pt x="111251" y="109727"/>
                </a:lnTo>
                <a:lnTo>
                  <a:pt x="129539" y="105155"/>
                </a:lnTo>
                <a:lnTo>
                  <a:pt x="137159" y="105155"/>
                </a:lnTo>
                <a:lnTo>
                  <a:pt x="144779" y="103631"/>
                </a:lnTo>
                <a:lnTo>
                  <a:pt x="153923" y="102107"/>
                </a:lnTo>
                <a:lnTo>
                  <a:pt x="128015" y="102107"/>
                </a:lnTo>
                <a:lnTo>
                  <a:pt x="126872" y="97535"/>
                </a:lnTo>
                <a:lnTo>
                  <a:pt x="126491" y="97535"/>
                </a:lnTo>
                <a:lnTo>
                  <a:pt x="122300" y="90550"/>
                </a:lnTo>
                <a:lnTo>
                  <a:pt x="120395" y="89915"/>
                </a:lnTo>
                <a:lnTo>
                  <a:pt x="121919" y="89915"/>
                </a:lnTo>
                <a:lnTo>
                  <a:pt x="120395" y="88391"/>
                </a:lnTo>
                <a:lnTo>
                  <a:pt x="128015" y="88391"/>
                </a:lnTo>
                <a:lnTo>
                  <a:pt x="128015" y="48767"/>
                </a:lnTo>
                <a:lnTo>
                  <a:pt x="96011" y="48767"/>
                </a:lnTo>
                <a:lnTo>
                  <a:pt x="94487" y="47243"/>
                </a:lnTo>
                <a:lnTo>
                  <a:pt x="91439" y="45719"/>
                </a:lnTo>
                <a:lnTo>
                  <a:pt x="93573" y="45719"/>
                </a:lnTo>
                <a:lnTo>
                  <a:pt x="89915" y="39623"/>
                </a:lnTo>
                <a:close/>
              </a:path>
              <a:path w="234950" h="238125">
                <a:moveTo>
                  <a:pt x="128015" y="96011"/>
                </a:moveTo>
                <a:lnTo>
                  <a:pt x="126491" y="96011"/>
                </a:lnTo>
                <a:lnTo>
                  <a:pt x="128015" y="102107"/>
                </a:lnTo>
                <a:lnTo>
                  <a:pt x="128015" y="96011"/>
                </a:lnTo>
                <a:close/>
              </a:path>
              <a:path w="234950" h="238125">
                <a:moveTo>
                  <a:pt x="128015" y="91947"/>
                </a:moveTo>
                <a:lnTo>
                  <a:pt x="128015" y="102107"/>
                </a:lnTo>
                <a:lnTo>
                  <a:pt x="163067" y="102107"/>
                </a:lnTo>
                <a:lnTo>
                  <a:pt x="173735" y="100583"/>
                </a:lnTo>
                <a:lnTo>
                  <a:pt x="193547" y="100583"/>
                </a:lnTo>
                <a:lnTo>
                  <a:pt x="214883" y="99059"/>
                </a:lnTo>
                <a:lnTo>
                  <a:pt x="195071" y="99059"/>
                </a:lnTo>
                <a:lnTo>
                  <a:pt x="175259" y="97535"/>
                </a:lnTo>
                <a:lnTo>
                  <a:pt x="166115" y="97535"/>
                </a:lnTo>
                <a:lnTo>
                  <a:pt x="158495" y="96011"/>
                </a:lnTo>
                <a:lnTo>
                  <a:pt x="149351" y="96011"/>
                </a:lnTo>
                <a:lnTo>
                  <a:pt x="143255" y="94487"/>
                </a:lnTo>
                <a:lnTo>
                  <a:pt x="137159" y="94487"/>
                </a:lnTo>
                <a:lnTo>
                  <a:pt x="131063" y="92963"/>
                </a:lnTo>
                <a:lnTo>
                  <a:pt x="128015" y="91947"/>
                </a:lnTo>
                <a:close/>
              </a:path>
              <a:path w="234950" h="238125">
                <a:moveTo>
                  <a:pt x="122300" y="90550"/>
                </a:moveTo>
                <a:lnTo>
                  <a:pt x="126491" y="97535"/>
                </a:lnTo>
                <a:lnTo>
                  <a:pt x="126491" y="96011"/>
                </a:lnTo>
                <a:lnTo>
                  <a:pt x="128015" y="96011"/>
                </a:lnTo>
                <a:lnTo>
                  <a:pt x="128015" y="91947"/>
                </a:lnTo>
                <a:lnTo>
                  <a:pt x="126491" y="91439"/>
                </a:lnTo>
                <a:lnTo>
                  <a:pt x="124967" y="91439"/>
                </a:lnTo>
                <a:lnTo>
                  <a:pt x="122300" y="90550"/>
                </a:lnTo>
                <a:close/>
              </a:path>
              <a:path w="234950" h="238125">
                <a:moveTo>
                  <a:pt x="126491" y="96011"/>
                </a:moveTo>
                <a:lnTo>
                  <a:pt x="126491" y="97535"/>
                </a:lnTo>
                <a:lnTo>
                  <a:pt x="126872" y="97535"/>
                </a:lnTo>
                <a:lnTo>
                  <a:pt x="126491" y="96011"/>
                </a:lnTo>
                <a:close/>
              </a:path>
              <a:path w="234950" h="238125">
                <a:moveTo>
                  <a:pt x="128015" y="88391"/>
                </a:moveTo>
                <a:lnTo>
                  <a:pt x="120395" y="88391"/>
                </a:lnTo>
                <a:lnTo>
                  <a:pt x="123443" y="89915"/>
                </a:lnTo>
                <a:lnTo>
                  <a:pt x="121919" y="89915"/>
                </a:lnTo>
                <a:lnTo>
                  <a:pt x="122300" y="90550"/>
                </a:lnTo>
                <a:lnTo>
                  <a:pt x="124967" y="91439"/>
                </a:lnTo>
                <a:lnTo>
                  <a:pt x="126491" y="91439"/>
                </a:lnTo>
                <a:lnTo>
                  <a:pt x="128015" y="91947"/>
                </a:lnTo>
                <a:lnTo>
                  <a:pt x="128015" y="89915"/>
                </a:lnTo>
                <a:lnTo>
                  <a:pt x="123443" y="89915"/>
                </a:lnTo>
                <a:lnTo>
                  <a:pt x="120395" y="88391"/>
                </a:lnTo>
                <a:lnTo>
                  <a:pt x="128015" y="88391"/>
                </a:lnTo>
                <a:close/>
              </a:path>
              <a:path w="234950" h="238125">
                <a:moveTo>
                  <a:pt x="128015" y="35051"/>
                </a:moveTo>
                <a:lnTo>
                  <a:pt x="89915" y="35051"/>
                </a:lnTo>
                <a:lnTo>
                  <a:pt x="89915" y="39623"/>
                </a:lnTo>
                <a:lnTo>
                  <a:pt x="94487" y="47243"/>
                </a:lnTo>
                <a:lnTo>
                  <a:pt x="96011" y="48767"/>
                </a:lnTo>
                <a:lnTo>
                  <a:pt x="128015" y="48767"/>
                </a:lnTo>
                <a:lnTo>
                  <a:pt x="128015" y="35051"/>
                </a:lnTo>
                <a:close/>
              </a:path>
              <a:path w="234950" h="238125">
                <a:moveTo>
                  <a:pt x="93573" y="45719"/>
                </a:moveTo>
                <a:lnTo>
                  <a:pt x="91439" y="45719"/>
                </a:lnTo>
                <a:lnTo>
                  <a:pt x="94487" y="47243"/>
                </a:lnTo>
                <a:lnTo>
                  <a:pt x="93573" y="45719"/>
                </a:lnTo>
                <a:close/>
              </a:path>
              <a:path w="234950" h="238125">
                <a:moveTo>
                  <a:pt x="22859" y="0"/>
                </a:moveTo>
                <a:lnTo>
                  <a:pt x="1523" y="0"/>
                </a:lnTo>
                <a:lnTo>
                  <a:pt x="0" y="38099"/>
                </a:lnTo>
                <a:lnTo>
                  <a:pt x="22859" y="38099"/>
                </a:lnTo>
                <a:lnTo>
                  <a:pt x="41147" y="39623"/>
                </a:lnTo>
                <a:lnTo>
                  <a:pt x="50291" y="39623"/>
                </a:lnTo>
                <a:lnTo>
                  <a:pt x="59435" y="41147"/>
                </a:lnTo>
                <a:lnTo>
                  <a:pt x="67055" y="41147"/>
                </a:lnTo>
                <a:lnTo>
                  <a:pt x="74675" y="42671"/>
                </a:lnTo>
                <a:lnTo>
                  <a:pt x="86867" y="45719"/>
                </a:lnTo>
                <a:lnTo>
                  <a:pt x="89915" y="45719"/>
                </a:lnTo>
                <a:lnTo>
                  <a:pt x="89915" y="35051"/>
                </a:lnTo>
                <a:lnTo>
                  <a:pt x="128015" y="35051"/>
                </a:lnTo>
                <a:lnTo>
                  <a:pt x="128015" y="33527"/>
                </a:lnTo>
                <a:lnTo>
                  <a:pt x="126491" y="32003"/>
                </a:lnTo>
                <a:lnTo>
                  <a:pt x="126491" y="27431"/>
                </a:lnTo>
                <a:lnTo>
                  <a:pt x="124967" y="24383"/>
                </a:lnTo>
                <a:lnTo>
                  <a:pt x="123443" y="22859"/>
                </a:lnTo>
                <a:lnTo>
                  <a:pt x="121919" y="19811"/>
                </a:lnTo>
                <a:lnTo>
                  <a:pt x="118871" y="18287"/>
                </a:lnTo>
                <a:lnTo>
                  <a:pt x="117347" y="16763"/>
                </a:lnTo>
                <a:lnTo>
                  <a:pt x="115823" y="16763"/>
                </a:lnTo>
                <a:lnTo>
                  <a:pt x="112775" y="13715"/>
                </a:lnTo>
                <a:lnTo>
                  <a:pt x="111251" y="13715"/>
                </a:lnTo>
                <a:lnTo>
                  <a:pt x="106679" y="10667"/>
                </a:lnTo>
                <a:lnTo>
                  <a:pt x="100583" y="9143"/>
                </a:lnTo>
                <a:lnTo>
                  <a:pt x="92963" y="7619"/>
                </a:lnTo>
                <a:lnTo>
                  <a:pt x="86867" y="6095"/>
                </a:lnTo>
                <a:lnTo>
                  <a:pt x="79247" y="4571"/>
                </a:lnTo>
                <a:lnTo>
                  <a:pt x="71627" y="4571"/>
                </a:lnTo>
                <a:lnTo>
                  <a:pt x="53339" y="1523"/>
                </a:lnTo>
                <a:lnTo>
                  <a:pt x="44195" y="1523"/>
                </a:lnTo>
                <a:lnTo>
                  <a:pt x="22859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29527" y="5710428"/>
            <a:ext cx="3173095" cy="478790"/>
          </a:xfrm>
          <a:custGeom>
            <a:avLst/>
            <a:gdLst/>
            <a:ahLst/>
            <a:cxnLst/>
            <a:rect l="l" t="t" r="r" b="b"/>
            <a:pathLst>
              <a:path w="3173095" h="478789">
                <a:moveTo>
                  <a:pt x="3166871" y="0"/>
                </a:moveTo>
                <a:lnTo>
                  <a:pt x="6095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472439"/>
                </a:lnTo>
                <a:lnTo>
                  <a:pt x="1523" y="477011"/>
                </a:lnTo>
                <a:lnTo>
                  <a:pt x="6095" y="478535"/>
                </a:lnTo>
                <a:lnTo>
                  <a:pt x="3166871" y="478535"/>
                </a:lnTo>
                <a:lnTo>
                  <a:pt x="3171443" y="477011"/>
                </a:lnTo>
                <a:lnTo>
                  <a:pt x="3172967" y="472439"/>
                </a:lnTo>
                <a:lnTo>
                  <a:pt x="6096" y="472439"/>
                </a:lnTo>
                <a:lnTo>
                  <a:pt x="6096" y="4571"/>
                </a:lnTo>
                <a:lnTo>
                  <a:pt x="3172967" y="4571"/>
                </a:lnTo>
                <a:lnTo>
                  <a:pt x="3171443" y="1523"/>
                </a:lnTo>
                <a:lnTo>
                  <a:pt x="3166871" y="0"/>
                </a:lnTo>
                <a:close/>
              </a:path>
              <a:path w="3173095" h="478789">
                <a:moveTo>
                  <a:pt x="3166872" y="4571"/>
                </a:moveTo>
                <a:lnTo>
                  <a:pt x="3166872" y="472439"/>
                </a:lnTo>
                <a:lnTo>
                  <a:pt x="3172967" y="472439"/>
                </a:lnTo>
                <a:lnTo>
                  <a:pt x="3172967" y="4571"/>
                </a:lnTo>
                <a:lnTo>
                  <a:pt x="31668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35623" y="5715000"/>
            <a:ext cx="3160775" cy="4678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29527" y="5710428"/>
            <a:ext cx="3173095" cy="478790"/>
          </a:xfrm>
          <a:custGeom>
            <a:avLst/>
            <a:gdLst/>
            <a:ahLst/>
            <a:cxnLst/>
            <a:rect l="l" t="t" r="r" b="b"/>
            <a:pathLst>
              <a:path w="3173095" h="478789">
                <a:moveTo>
                  <a:pt x="3166871" y="0"/>
                </a:moveTo>
                <a:lnTo>
                  <a:pt x="6095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472439"/>
                </a:lnTo>
                <a:lnTo>
                  <a:pt x="1523" y="477011"/>
                </a:lnTo>
                <a:lnTo>
                  <a:pt x="6095" y="478535"/>
                </a:lnTo>
                <a:lnTo>
                  <a:pt x="3166871" y="478535"/>
                </a:lnTo>
                <a:lnTo>
                  <a:pt x="3171443" y="477011"/>
                </a:lnTo>
                <a:lnTo>
                  <a:pt x="3172967" y="472439"/>
                </a:lnTo>
                <a:lnTo>
                  <a:pt x="10667" y="472439"/>
                </a:lnTo>
                <a:lnTo>
                  <a:pt x="6095" y="467867"/>
                </a:lnTo>
                <a:lnTo>
                  <a:pt x="10667" y="467867"/>
                </a:lnTo>
                <a:lnTo>
                  <a:pt x="10667" y="10667"/>
                </a:lnTo>
                <a:lnTo>
                  <a:pt x="6095" y="10667"/>
                </a:lnTo>
                <a:lnTo>
                  <a:pt x="10667" y="4571"/>
                </a:lnTo>
                <a:lnTo>
                  <a:pt x="3172967" y="4571"/>
                </a:lnTo>
                <a:lnTo>
                  <a:pt x="3171443" y="1523"/>
                </a:lnTo>
                <a:lnTo>
                  <a:pt x="3166871" y="0"/>
                </a:lnTo>
                <a:close/>
              </a:path>
              <a:path w="3173095" h="478789">
                <a:moveTo>
                  <a:pt x="10667" y="467867"/>
                </a:moveTo>
                <a:lnTo>
                  <a:pt x="6095" y="467867"/>
                </a:lnTo>
                <a:lnTo>
                  <a:pt x="10667" y="472439"/>
                </a:lnTo>
                <a:lnTo>
                  <a:pt x="10667" y="467867"/>
                </a:lnTo>
                <a:close/>
              </a:path>
              <a:path w="3173095" h="478789">
                <a:moveTo>
                  <a:pt x="3162299" y="467867"/>
                </a:moveTo>
                <a:lnTo>
                  <a:pt x="10667" y="467867"/>
                </a:lnTo>
                <a:lnTo>
                  <a:pt x="10667" y="472439"/>
                </a:lnTo>
                <a:lnTo>
                  <a:pt x="3162299" y="472439"/>
                </a:lnTo>
                <a:lnTo>
                  <a:pt x="3162299" y="467867"/>
                </a:lnTo>
                <a:close/>
              </a:path>
              <a:path w="3173095" h="478789">
                <a:moveTo>
                  <a:pt x="3162299" y="4571"/>
                </a:moveTo>
                <a:lnTo>
                  <a:pt x="3162299" y="472439"/>
                </a:lnTo>
                <a:lnTo>
                  <a:pt x="3166871" y="467867"/>
                </a:lnTo>
                <a:lnTo>
                  <a:pt x="3172967" y="467867"/>
                </a:lnTo>
                <a:lnTo>
                  <a:pt x="3172967" y="10667"/>
                </a:lnTo>
                <a:lnTo>
                  <a:pt x="3166871" y="10667"/>
                </a:lnTo>
                <a:lnTo>
                  <a:pt x="3162299" y="4571"/>
                </a:lnTo>
                <a:close/>
              </a:path>
              <a:path w="3173095" h="478789">
                <a:moveTo>
                  <a:pt x="3172967" y="467867"/>
                </a:moveTo>
                <a:lnTo>
                  <a:pt x="3166871" y="467867"/>
                </a:lnTo>
                <a:lnTo>
                  <a:pt x="3162299" y="472439"/>
                </a:lnTo>
                <a:lnTo>
                  <a:pt x="3172967" y="472439"/>
                </a:lnTo>
                <a:lnTo>
                  <a:pt x="3172967" y="467867"/>
                </a:lnTo>
                <a:close/>
              </a:path>
              <a:path w="3173095" h="478789">
                <a:moveTo>
                  <a:pt x="10667" y="4571"/>
                </a:moveTo>
                <a:lnTo>
                  <a:pt x="6095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173095" h="478789">
                <a:moveTo>
                  <a:pt x="31622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162299" y="10667"/>
                </a:lnTo>
                <a:lnTo>
                  <a:pt x="3162299" y="4571"/>
                </a:lnTo>
                <a:close/>
              </a:path>
              <a:path w="3173095" h="478789">
                <a:moveTo>
                  <a:pt x="3172967" y="4571"/>
                </a:moveTo>
                <a:lnTo>
                  <a:pt x="3162299" y="4571"/>
                </a:lnTo>
                <a:lnTo>
                  <a:pt x="3166871" y="10667"/>
                </a:lnTo>
                <a:lnTo>
                  <a:pt x="3172967" y="10667"/>
                </a:lnTo>
                <a:lnTo>
                  <a:pt x="31729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214356" y="5749747"/>
            <a:ext cx="2555875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39"/>
              </a:lnSpc>
            </a:pPr>
            <a:r>
              <a:rPr sz="1400" dirty="0">
                <a:latin typeface="Arial"/>
                <a:cs typeface="Arial"/>
              </a:rPr>
              <a:t>Cre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tes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array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hold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 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plo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ee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objec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.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8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algn="l">
              <a:lnSpc>
                <a:spcPct val="100000"/>
              </a:lnSpc>
            </a:pPr>
            <a:r>
              <a:rPr sz="4000" dirty="0">
                <a:cs typeface="Verdana"/>
              </a:rPr>
              <a:t>One</a:t>
            </a:r>
            <a:r>
              <a:rPr sz="4000" spc="-15" dirty="0">
                <a:cs typeface="Verdana"/>
              </a:rPr>
              <a:t> </a:t>
            </a:r>
            <a:r>
              <a:rPr sz="4000" dirty="0">
                <a:cs typeface="Verdana"/>
              </a:rPr>
              <a:t>Dimension</a:t>
            </a:r>
            <a:r>
              <a:rPr sz="4000" spc="-10" dirty="0">
                <a:cs typeface="Verdana"/>
              </a:rPr>
              <a:t>a</a:t>
            </a:r>
            <a:r>
              <a:rPr sz="4000" dirty="0">
                <a:cs typeface="Verdana"/>
              </a:rPr>
              <a:t>l</a:t>
            </a:r>
            <a:r>
              <a:rPr sz="4000" spc="-25" dirty="0">
                <a:cs typeface="Verdana"/>
              </a:rPr>
              <a:t> </a:t>
            </a:r>
            <a:r>
              <a:rPr sz="4000" dirty="0">
                <a:cs typeface="Verdana"/>
              </a:rPr>
              <a:t>Ar</a:t>
            </a:r>
            <a:r>
              <a:rPr sz="4000" spc="-60" dirty="0">
                <a:cs typeface="Verdana"/>
              </a:rPr>
              <a:t>r</a:t>
            </a:r>
            <a:r>
              <a:rPr sz="4000" spc="-30" dirty="0">
                <a:cs typeface="Verdana"/>
              </a:rPr>
              <a:t>a</a:t>
            </a:r>
            <a:r>
              <a:rPr sz="4000" dirty="0">
                <a:cs typeface="Verdana"/>
              </a:rPr>
              <a:t>ys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7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098" y="2096045"/>
            <a:ext cx="8529320" cy="1958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38705" algn="l"/>
              </a:tabLst>
            </a:pPr>
            <a:r>
              <a:rPr sz="2000" b="1" dirty="0">
                <a:latin typeface="Arial"/>
                <a:cs typeface="Arial"/>
              </a:rPr>
              <a:t>So</a:t>
            </a:r>
            <a:r>
              <a:rPr sz="2000" b="1" spc="-15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Fac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about	arra</a:t>
            </a:r>
            <a:r>
              <a:rPr sz="2000" b="1" spc="-35" dirty="0">
                <a:latin typeface="Arial"/>
                <a:cs typeface="Arial"/>
              </a:rPr>
              <a:t>y</a:t>
            </a:r>
            <a:r>
              <a:rPr sz="2000" b="1" dirty="0">
                <a:latin typeface="Arial"/>
                <a:cs typeface="Arial"/>
              </a:rPr>
              <a:t>s: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91135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length</a:t>
            </a:r>
            <a:r>
              <a:rPr sz="2000" b="1" i="1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tablish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c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eated.</a:t>
            </a:r>
          </a:p>
          <a:p>
            <a:pPr marL="190500" indent="-1778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91135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length</a:t>
            </a:r>
            <a:r>
              <a:rPr sz="2000" b="1" i="1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fixed</a:t>
            </a:r>
            <a:r>
              <a:rPr sz="2000" b="1" i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 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ation.</a:t>
            </a:r>
          </a:p>
          <a:p>
            <a:pPr marL="12700" marR="5080">
              <a:lnSpc>
                <a:spcPct val="100499"/>
              </a:lnSpc>
              <a:spcBef>
                <a:spcPts val="1185"/>
              </a:spcBef>
              <a:buFont typeface="Arial"/>
              <a:buChar char="•"/>
              <a:tabLst>
                <a:tab pos="191135" algn="l"/>
              </a:tabLst>
            </a:pPr>
            <a:r>
              <a:rPr sz="2000" dirty="0">
                <a:latin typeface="Arial"/>
                <a:cs typeface="Arial"/>
              </a:rPr>
              <a:t>Each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em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an arr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lled 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ele</a:t>
            </a:r>
            <a:r>
              <a:rPr sz="2000" b="1" i="1" spc="-10" dirty="0">
                <a:latin typeface="Arial"/>
                <a:cs typeface="Arial"/>
              </a:rPr>
              <a:t>m</a:t>
            </a:r>
            <a:r>
              <a:rPr sz="2000" b="1" i="1" dirty="0">
                <a:latin typeface="Arial"/>
                <a:cs typeface="Arial"/>
              </a:rPr>
              <a:t>en</a:t>
            </a:r>
            <a:r>
              <a:rPr sz="2000" b="1" i="1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ed by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inde</a:t>
            </a:r>
            <a:r>
              <a:rPr sz="2000" b="1" i="1" spc="-5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.</a:t>
            </a:r>
          </a:p>
        </p:txBody>
      </p:sp>
      <p:sp>
        <p:nvSpPr>
          <p:cNvPr id="5" name="object 5"/>
          <p:cNvSpPr/>
          <p:nvPr/>
        </p:nvSpPr>
        <p:spPr>
          <a:xfrm>
            <a:off x="1905000" y="4267200"/>
            <a:ext cx="6248400" cy="1600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4227" y="6167628"/>
            <a:ext cx="6030595" cy="379730"/>
          </a:xfrm>
          <a:custGeom>
            <a:avLst/>
            <a:gdLst/>
            <a:ahLst/>
            <a:cxnLst/>
            <a:rect l="l" t="t" r="r" b="b"/>
            <a:pathLst>
              <a:path w="6030595" h="379729">
                <a:moveTo>
                  <a:pt x="6024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4903"/>
                </a:lnTo>
                <a:lnTo>
                  <a:pt x="1523" y="377951"/>
                </a:lnTo>
                <a:lnTo>
                  <a:pt x="4571" y="379475"/>
                </a:lnTo>
                <a:lnTo>
                  <a:pt x="6024371" y="379475"/>
                </a:lnTo>
                <a:lnTo>
                  <a:pt x="6028943" y="377951"/>
                </a:lnTo>
                <a:lnTo>
                  <a:pt x="6030467" y="374903"/>
                </a:lnTo>
                <a:lnTo>
                  <a:pt x="4572" y="374903"/>
                </a:lnTo>
                <a:lnTo>
                  <a:pt x="4572" y="4571"/>
                </a:lnTo>
                <a:lnTo>
                  <a:pt x="6030467" y="4571"/>
                </a:lnTo>
                <a:lnTo>
                  <a:pt x="6028943" y="1523"/>
                </a:lnTo>
                <a:lnTo>
                  <a:pt x="6024371" y="0"/>
                </a:lnTo>
                <a:close/>
              </a:path>
              <a:path w="6030595" h="379729">
                <a:moveTo>
                  <a:pt x="6024372" y="4571"/>
                </a:moveTo>
                <a:lnTo>
                  <a:pt x="6024372" y="374903"/>
                </a:lnTo>
                <a:lnTo>
                  <a:pt x="6030467" y="374903"/>
                </a:lnTo>
                <a:lnTo>
                  <a:pt x="6030467" y="4571"/>
                </a:lnTo>
                <a:lnTo>
                  <a:pt x="60243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8800" y="6172200"/>
            <a:ext cx="6019799" cy="3703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4227" y="6167628"/>
            <a:ext cx="6030595" cy="379730"/>
          </a:xfrm>
          <a:custGeom>
            <a:avLst/>
            <a:gdLst/>
            <a:ahLst/>
            <a:cxnLst/>
            <a:rect l="l" t="t" r="r" b="b"/>
            <a:pathLst>
              <a:path w="6030595" h="379729">
                <a:moveTo>
                  <a:pt x="6024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4903"/>
                </a:lnTo>
                <a:lnTo>
                  <a:pt x="1523" y="377951"/>
                </a:lnTo>
                <a:lnTo>
                  <a:pt x="4571" y="379475"/>
                </a:lnTo>
                <a:lnTo>
                  <a:pt x="6024371" y="379475"/>
                </a:lnTo>
                <a:lnTo>
                  <a:pt x="6028943" y="377951"/>
                </a:lnTo>
                <a:lnTo>
                  <a:pt x="6030467" y="374903"/>
                </a:lnTo>
                <a:lnTo>
                  <a:pt x="10667" y="374903"/>
                </a:lnTo>
                <a:lnTo>
                  <a:pt x="4571" y="370331"/>
                </a:lnTo>
                <a:lnTo>
                  <a:pt x="10667" y="37033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6030467" y="4571"/>
                </a:lnTo>
                <a:lnTo>
                  <a:pt x="6028943" y="1523"/>
                </a:lnTo>
                <a:lnTo>
                  <a:pt x="6024371" y="0"/>
                </a:lnTo>
                <a:close/>
              </a:path>
              <a:path w="6030595" h="379729">
                <a:moveTo>
                  <a:pt x="10667" y="370331"/>
                </a:moveTo>
                <a:lnTo>
                  <a:pt x="4571" y="370331"/>
                </a:lnTo>
                <a:lnTo>
                  <a:pt x="10667" y="374903"/>
                </a:lnTo>
                <a:lnTo>
                  <a:pt x="10667" y="370331"/>
                </a:lnTo>
                <a:close/>
              </a:path>
              <a:path w="6030595" h="379729">
                <a:moveTo>
                  <a:pt x="6019799" y="370331"/>
                </a:moveTo>
                <a:lnTo>
                  <a:pt x="10667" y="370331"/>
                </a:lnTo>
                <a:lnTo>
                  <a:pt x="10667" y="374903"/>
                </a:lnTo>
                <a:lnTo>
                  <a:pt x="6019799" y="374903"/>
                </a:lnTo>
                <a:lnTo>
                  <a:pt x="6019799" y="370331"/>
                </a:lnTo>
                <a:close/>
              </a:path>
              <a:path w="6030595" h="379729">
                <a:moveTo>
                  <a:pt x="6019799" y="4571"/>
                </a:moveTo>
                <a:lnTo>
                  <a:pt x="6019799" y="374903"/>
                </a:lnTo>
                <a:lnTo>
                  <a:pt x="6024371" y="370331"/>
                </a:lnTo>
                <a:lnTo>
                  <a:pt x="6030467" y="370331"/>
                </a:lnTo>
                <a:lnTo>
                  <a:pt x="6030467" y="10667"/>
                </a:lnTo>
                <a:lnTo>
                  <a:pt x="6024371" y="10667"/>
                </a:lnTo>
                <a:lnTo>
                  <a:pt x="6019799" y="4571"/>
                </a:lnTo>
                <a:close/>
              </a:path>
              <a:path w="6030595" h="379729">
                <a:moveTo>
                  <a:pt x="6030467" y="370331"/>
                </a:moveTo>
                <a:lnTo>
                  <a:pt x="6024371" y="370331"/>
                </a:lnTo>
                <a:lnTo>
                  <a:pt x="6019799" y="374903"/>
                </a:lnTo>
                <a:lnTo>
                  <a:pt x="6030467" y="374903"/>
                </a:lnTo>
                <a:lnTo>
                  <a:pt x="6030467" y="370331"/>
                </a:lnTo>
                <a:close/>
              </a:path>
              <a:path w="6030595" h="37972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6030595" h="379729">
                <a:moveTo>
                  <a:pt x="60197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6019799" y="10667"/>
                </a:lnTo>
                <a:lnTo>
                  <a:pt x="6019799" y="4571"/>
                </a:lnTo>
                <a:close/>
              </a:path>
              <a:path w="6030595" h="379729">
                <a:moveTo>
                  <a:pt x="6030467" y="4571"/>
                </a:moveTo>
                <a:lnTo>
                  <a:pt x="6019799" y="4571"/>
                </a:lnTo>
                <a:lnTo>
                  <a:pt x="6024371" y="10667"/>
                </a:lnTo>
                <a:lnTo>
                  <a:pt x="6030467" y="10667"/>
                </a:lnTo>
                <a:lnTo>
                  <a:pt x="60304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08125" y="6244008"/>
            <a:ext cx="56616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abo</a:t>
            </a:r>
            <a:r>
              <a:rPr sz="1800" b="1" spc="-40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agr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 dep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cts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 t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el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nts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167" y="456541"/>
            <a:ext cx="855504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+mj-lt"/>
                <a:cs typeface="Verdana"/>
              </a:rPr>
              <a:t>A</a:t>
            </a:r>
            <a:r>
              <a:rPr sz="4000" spc="5" dirty="0">
                <a:latin typeface="+mj-lt"/>
                <a:cs typeface="Verdana"/>
              </a:rPr>
              <a:t>d</a:t>
            </a:r>
            <a:r>
              <a:rPr sz="4000" dirty="0">
                <a:latin typeface="+mj-lt"/>
                <a:cs typeface="Verdana"/>
              </a:rPr>
              <a:t>d</a:t>
            </a:r>
            <a:r>
              <a:rPr sz="4000" spc="5" dirty="0">
                <a:latin typeface="+mj-lt"/>
                <a:cs typeface="Verdana"/>
              </a:rPr>
              <a:t>i</a:t>
            </a:r>
            <a:r>
              <a:rPr sz="4000" dirty="0">
                <a:latin typeface="+mj-lt"/>
                <a:cs typeface="Verdana"/>
              </a:rPr>
              <a:t>ng</a:t>
            </a:r>
            <a:r>
              <a:rPr sz="4000" spc="5" dirty="0">
                <a:latin typeface="+mj-lt"/>
                <a:cs typeface="Verdana"/>
              </a:rPr>
              <a:t> </a:t>
            </a:r>
            <a:r>
              <a:rPr sz="4000" spc="-10" dirty="0">
                <a:latin typeface="+mj-lt"/>
                <a:cs typeface="Verdana"/>
              </a:rPr>
              <a:t>E</a:t>
            </a:r>
            <a:r>
              <a:rPr sz="4000" dirty="0">
                <a:latin typeface="+mj-lt"/>
                <a:cs typeface="Verdana"/>
              </a:rPr>
              <a:t>leme</a:t>
            </a:r>
            <a:r>
              <a:rPr sz="4000" spc="5" dirty="0">
                <a:latin typeface="+mj-lt"/>
                <a:cs typeface="Verdana"/>
              </a:rPr>
              <a:t>n</a:t>
            </a:r>
            <a:r>
              <a:rPr sz="4000" dirty="0">
                <a:latin typeface="+mj-lt"/>
                <a:cs typeface="Verdana"/>
              </a:rPr>
              <a:t>ts to</a:t>
            </a:r>
            <a:r>
              <a:rPr sz="4000" spc="10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an</a:t>
            </a:r>
            <a:r>
              <a:rPr sz="4000" spc="5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One Di</a:t>
            </a:r>
            <a:r>
              <a:rPr sz="4000" spc="5" dirty="0">
                <a:latin typeface="+mj-lt"/>
                <a:cs typeface="Verdana"/>
              </a:rPr>
              <a:t>m</a:t>
            </a:r>
            <a:r>
              <a:rPr sz="4000" dirty="0">
                <a:latin typeface="+mj-lt"/>
                <a:cs typeface="Verdana"/>
              </a:rPr>
              <a:t>ensional</a:t>
            </a:r>
            <a:r>
              <a:rPr sz="4000" spc="20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Ar</a:t>
            </a:r>
            <a:r>
              <a:rPr sz="4000" spc="-45" dirty="0">
                <a:latin typeface="+mj-lt"/>
                <a:cs typeface="Verdana"/>
              </a:rPr>
              <a:t>r</a:t>
            </a:r>
            <a:r>
              <a:rPr sz="4000" spc="-30" dirty="0">
                <a:latin typeface="+mj-lt"/>
                <a:cs typeface="Verdana"/>
              </a:rPr>
              <a:t>a</a:t>
            </a:r>
            <a:r>
              <a:rPr sz="4000" dirty="0">
                <a:latin typeface="+mj-lt"/>
                <a:cs typeface="Verdana"/>
              </a:rPr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7391400" y="3505200"/>
            <a:ext cx="2103119" cy="380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86828" y="3500628"/>
            <a:ext cx="2113915" cy="386080"/>
          </a:xfrm>
          <a:custGeom>
            <a:avLst/>
            <a:gdLst/>
            <a:ahLst/>
            <a:cxnLst/>
            <a:rect l="l" t="t" r="r" b="b"/>
            <a:pathLst>
              <a:path w="2113915" h="386079">
                <a:moveTo>
                  <a:pt x="210769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85571"/>
                </a:lnTo>
                <a:lnTo>
                  <a:pt x="4572" y="385571"/>
                </a:lnTo>
                <a:lnTo>
                  <a:pt x="4572" y="4571"/>
                </a:lnTo>
                <a:lnTo>
                  <a:pt x="2113787" y="4571"/>
                </a:lnTo>
                <a:lnTo>
                  <a:pt x="2112263" y="1523"/>
                </a:lnTo>
                <a:lnTo>
                  <a:pt x="2107691" y="0"/>
                </a:lnTo>
                <a:close/>
              </a:path>
              <a:path w="2113915" h="386079">
                <a:moveTo>
                  <a:pt x="2107692" y="4571"/>
                </a:moveTo>
                <a:lnTo>
                  <a:pt x="2107692" y="385571"/>
                </a:lnTo>
                <a:lnTo>
                  <a:pt x="2113787" y="385571"/>
                </a:lnTo>
                <a:lnTo>
                  <a:pt x="2113787" y="4571"/>
                </a:lnTo>
                <a:lnTo>
                  <a:pt x="210769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1400" y="3505200"/>
            <a:ext cx="2103119" cy="380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86828" y="3500628"/>
            <a:ext cx="2113915" cy="386080"/>
          </a:xfrm>
          <a:custGeom>
            <a:avLst/>
            <a:gdLst/>
            <a:ahLst/>
            <a:cxnLst/>
            <a:rect l="l" t="t" r="r" b="b"/>
            <a:pathLst>
              <a:path w="2113915" h="386079">
                <a:moveTo>
                  <a:pt x="210769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85571"/>
                </a:lnTo>
                <a:lnTo>
                  <a:pt x="10667" y="3855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113787" y="4571"/>
                </a:lnTo>
                <a:lnTo>
                  <a:pt x="2112263" y="1523"/>
                </a:lnTo>
                <a:lnTo>
                  <a:pt x="2107691" y="0"/>
                </a:lnTo>
                <a:close/>
              </a:path>
              <a:path w="2113915" h="386079">
                <a:moveTo>
                  <a:pt x="2103119" y="4571"/>
                </a:moveTo>
                <a:lnTo>
                  <a:pt x="2103119" y="385571"/>
                </a:lnTo>
                <a:lnTo>
                  <a:pt x="2113787" y="385571"/>
                </a:lnTo>
                <a:lnTo>
                  <a:pt x="2113787" y="10667"/>
                </a:lnTo>
                <a:lnTo>
                  <a:pt x="2107691" y="10667"/>
                </a:lnTo>
                <a:lnTo>
                  <a:pt x="2103119" y="4571"/>
                </a:lnTo>
                <a:close/>
              </a:path>
              <a:path w="2113915" h="3860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113915" h="386079">
                <a:moveTo>
                  <a:pt x="210311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103119" y="10667"/>
                </a:lnTo>
                <a:lnTo>
                  <a:pt x="2103119" y="4571"/>
                </a:lnTo>
                <a:close/>
              </a:path>
              <a:path w="2113915" h="386079">
                <a:moveTo>
                  <a:pt x="2113787" y="4571"/>
                </a:moveTo>
                <a:lnTo>
                  <a:pt x="2103119" y="4571"/>
                </a:lnTo>
                <a:lnTo>
                  <a:pt x="2107691" y="10667"/>
                </a:lnTo>
                <a:lnTo>
                  <a:pt x="2113787" y="10667"/>
                </a:lnTo>
                <a:lnTo>
                  <a:pt x="211378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6135" y="2203957"/>
            <a:ext cx="8627110" cy="1583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How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add </a:t>
            </a:r>
            <a:r>
              <a:rPr sz="1800" b="1" spc="-50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alues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 o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nsi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nal 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25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12700" marR="339090">
              <a:lnSpc>
                <a:spcPct val="100000"/>
              </a:lnSpc>
              <a:spcBef>
                <a:spcPts val="1195"/>
              </a:spcBef>
            </a:pPr>
            <a:r>
              <a:rPr sz="1800" dirty="0">
                <a:latin typeface="Arial"/>
                <a:cs typeface="Arial"/>
              </a:rPr>
              <a:t>Bas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 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the arr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y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resp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ctive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arr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16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10"/>
              </a:lnSpc>
              <a:spcBef>
                <a:spcPts val="1200"/>
              </a:spcBef>
            </a:pP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ntax: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ts val="1630"/>
              </a:lnSpc>
            </a:pPr>
            <a:r>
              <a:rPr sz="1400" dirty="0">
                <a:latin typeface="Arial"/>
                <a:cs typeface="Arial"/>
              </a:rPr>
              <a:t>T</a:t>
            </a:r>
            <a:r>
              <a:rPr sz="1400" spc="-10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ets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p</a:t>
            </a:r>
            <a:r>
              <a:rPr sz="1400" spc="-10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6135" y="3759810"/>
            <a:ext cx="5301615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>
              <a:lnSpc>
                <a:spcPct val="100000"/>
              </a:lnSpc>
            </a:pP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&lt;arra</a:t>
            </a:r>
            <a:r>
              <a:rPr sz="1800" spc="-30" dirty="0">
                <a:solidFill>
                  <a:srgbClr val="00B050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-n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me&gt;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[</a:t>
            </a:r>
            <a:r>
              <a:rPr sz="1800" spc="5" dirty="0">
                <a:solidFill>
                  <a:srgbClr val="0070C0"/>
                </a:solidFill>
                <a:latin typeface="Arial"/>
                <a:cs typeface="Arial"/>
              </a:rPr>
              <a:t>&lt;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800" spc="-15" dirty="0">
                <a:solidFill>
                  <a:srgbClr val="0070C0"/>
                </a:solidFill>
                <a:latin typeface="Arial"/>
                <a:cs typeface="Arial"/>
              </a:rPr>
              <a:t>x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-n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m</a:t>
            </a:r>
            <a:r>
              <a:rPr sz="1800" spc="5" dirty="0">
                <a:solidFill>
                  <a:srgbClr val="0070C0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er&gt;]</a:t>
            </a:r>
            <a:r>
              <a:rPr sz="1800" spc="3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46C0A"/>
                </a:solidFill>
                <a:latin typeface="Arial"/>
                <a:cs typeface="Arial"/>
              </a:rPr>
              <a:t>&lt;val</a:t>
            </a:r>
            <a:r>
              <a:rPr sz="1800" spc="-10" dirty="0">
                <a:solidFill>
                  <a:srgbClr val="E46C0A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E46C0A"/>
                </a:solidFill>
                <a:latin typeface="Arial"/>
                <a:cs typeface="Arial"/>
              </a:rPr>
              <a:t>e&gt;</a:t>
            </a:r>
            <a:r>
              <a:rPr sz="180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33827" y="4415028"/>
            <a:ext cx="1466215" cy="1087120"/>
          </a:xfrm>
          <a:custGeom>
            <a:avLst/>
            <a:gdLst/>
            <a:ahLst/>
            <a:cxnLst/>
            <a:rect l="l" t="t" r="r" b="b"/>
            <a:pathLst>
              <a:path w="1466214" h="1087120">
                <a:moveTo>
                  <a:pt x="1461515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082039"/>
                </a:lnTo>
                <a:lnTo>
                  <a:pt x="1523" y="1086611"/>
                </a:lnTo>
                <a:lnTo>
                  <a:pt x="1464563" y="1086611"/>
                </a:lnTo>
                <a:lnTo>
                  <a:pt x="1466087" y="1082039"/>
                </a:lnTo>
                <a:lnTo>
                  <a:pt x="4572" y="1082039"/>
                </a:lnTo>
                <a:lnTo>
                  <a:pt x="4572" y="4571"/>
                </a:lnTo>
                <a:lnTo>
                  <a:pt x="1466087" y="4571"/>
                </a:lnTo>
                <a:lnTo>
                  <a:pt x="1464563" y="1523"/>
                </a:lnTo>
                <a:lnTo>
                  <a:pt x="1461515" y="0"/>
                </a:lnTo>
                <a:close/>
              </a:path>
              <a:path w="1466214" h="1087120">
                <a:moveTo>
                  <a:pt x="1461516" y="4571"/>
                </a:moveTo>
                <a:lnTo>
                  <a:pt x="1461516" y="1082039"/>
                </a:lnTo>
                <a:lnTo>
                  <a:pt x="1466087" y="1082039"/>
                </a:lnTo>
                <a:lnTo>
                  <a:pt x="1466087" y="4571"/>
                </a:lnTo>
                <a:lnTo>
                  <a:pt x="1461516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38400" y="4419600"/>
            <a:ext cx="1456943" cy="10774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33827" y="4415028"/>
            <a:ext cx="1466215" cy="1087120"/>
          </a:xfrm>
          <a:custGeom>
            <a:avLst/>
            <a:gdLst/>
            <a:ahLst/>
            <a:cxnLst/>
            <a:rect l="l" t="t" r="r" b="b"/>
            <a:pathLst>
              <a:path w="1466214" h="1087120">
                <a:moveTo>
                  <a:pt x="1461515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082039"/>
                </a:lnTo>
                <a:lnTo>
                  <a:pt x="1523" y="1086611"/>
                </a:lnTo>
                <a:lnTo>
                  <a:pt x="1464563" y="1086611"/>
                </a:lnTo>
                <a:lnTo>
                  <a:pt x="1466087" y="1082039"/>
                </a:lnTo>
                <a:lnTo>
                  <a:pt x="10667" y="1082039"/>
                </a:lnTo>
                <a:lnTo>
                  <a:pt x="4571" y="1077467"/>
                </a:lnTo>
                <a:lnTo>
                  <a:pt x="10667" y="1077467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1466087" y="4571"/>
                </a:lnTo>
                <a:lnTo>
                  <a:pt x="1464563" y="1523"/>
                </a:lnTo>
                <a:lnTo>
                  <a:pt x="1461515" y="0"/>
                </a:lnTo>
                <a:close/>
              </a:path>
              <a:path w="1466214" h="1087120">
                <a:moveTo>
                  <a:pt x="10667" y="1077467"/>
                </a:moveTo>
                <a:lnTo>
                  <a:pt x="4571" y="1077467"/>
                </a:lnTo>
                <a:lnTo>
                  <a:pt x="10667" y="1082039"/>
                </a:lnTo>
                <a:lnTo>
                  <a:pt x="10667" y="1077467"/>
                </a:lnTo>
                <a:close/>
              </a:path>
              <a:path w="1466214" h="1087120">
                <a:moveTo>
                  <a:pt x="1456943" y="1077467"/>
                </a:moveTo>
                <a:lnTo>
                  <a:pt x="10667" y="1077467"/>
                </a:lnTo>
                <a:lnTo>
                  <a:pt x="10667" y="1082039"/>
                </a:lnTo>
                <a:lnTo>
                  <a:pt x="1456943" y="1082039"/>
                </a:lnTo>
                <a:lnTo>
                  <a:pt x="1456943" y="1077467"/>
                </a:lnTo>
                <a:close/>
              </a:path>
              <a:path w="1466214" h="1087120">
                <a:moveTo>
                  <a:pt x="1456943" y="4571"/>
                </a:moveTo>
                <a:lnTo>
                  <a:pt x="1456943" y="1082039"/>
                </a:lnTo>
                <a:lnTo>
                  <a:pt x="1461515" y="1077467"/>
                </a:lnTo>
                <a:lnTo>
                  <a:pt x="1466087" y="1077467"/>
                </a:lnTo>
                <a:lnTo>
                  <a:pt x="1466087" y="10667"/>
                </a:lnTo>
                <a:lnTo>
                  <a:pt x="1461515" y="10667"/>
                </a:lnTo>
                <a:lnTo>
                  <a:pt x="1456943" y="4571"/>
                </a:lnTo>
                <a:close/>
              </a:path>
              <a:path w="1466214" h="1087120">
                <a:moveTo>
                  <a:pt x="1466087" y="1077467"/>
                </a:moveTo>
                <a:lnTo>
                  <a:pt x="1461515" y="1077467"/>
                </a:lnTo>
                <a:lnTo>
                  <a:pt x="1456943" y="1082039"/>
                </a:lnTo>
                <a:lnTo>
                  <a:pt x="1466087" y="1082039"/>
                </a:lnTo>
                <a:lnTo>
                  <a:pt x="1466087" y="1077467"/>
                </a:lnTo>
                <a:close/>
              </a:path>
              <a:path w="1466214" h="108712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1466214" h="1087120">
                <a:moveTo>
                  <a:pt x="1456943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1456943" y="10667"/>
                </a:lnTo>
                <a:lnTo>
                  <a:pt x="1456943" y="4571"/>
                </a:lnTo>
                <a:close/>
              </a:path>
              <a:path w="1466214" h="1087120">
                <a:moveTo>
                  <a:pt x="1466087" y="4571"/>
                </a:moveTo>
                <a:lnTo>
                  <a:pt x="1456943" y="4571"/>
                </a:lnTo>
                <a:lnTo>
                  <a:pt x="1461515" y="10667"/>
                </a:lnTo>
                <a:lnTo>
                  <a:pt x="1466087" y="10667"/>
                </a:lnTo>
                <a:lnTo>
                  <a:pt x="1466087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18589" y="4495975"/>
            <a:ext cx="1284605" cy="955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7800"/>
              </a:lnSpc>
            </a:pP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[0]=76; em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[1]=13; em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[2]=56;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67427" y="4430267"/>
            <a:ext cx="3891279" cy="1440180"/>
          </a:xfrm>
          <a:custGeom>
            <a:avLst/>
            <a:gdLst/>
            <a:ahLst/>
            <a:cxnLst/>
            <a:rect l="l" t="t" r="r" b="b"/>
            <a:pathLst>
              <a:path w="3891279" h="1440179">
                <a:moveTo>
                  <a:pt x="388619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435607"/>
                </a:lnTo>
                <a:lnTo>
                  <a:pt x="1523" y="1438655"/>
                </a:lnTo>
                <a:lnTo>
                  <a:pt x="4571" y="1440179"/>
                </a:lnTo>
                <a:lnTo>
                  <a:pt x="3886199" y="1440179"/>
                </a:lnTo>
                <a:lnTo>
                  <a:pt x="3889247" y="1438655"/>
                </a:lnTo>
                <a:lnTo>
                  <a:pt x="3890771" y="1435607"/>
                </a:lnTo>
                <a:lnTo>
                  <a:pt x="4572" y="1435607"/>
                </a:lnTo>
                <a:lnTo>
                  <a:pt x="4572" y="4571"/>
                </a:lnTo>
                <a:lnTo>
                  <a:pt x="3890771" y="4571"/>
                </a:lnTo>
                <a:lnTo>
                  <a:pt x="3889247" y="1523"/>
                </a:lnTo>
                <a:lnTo>
                  <a:pt x="3886199" y="0"/>
                </a:lnTo>
                <a:close/>
              </a:path>
              <a:path w="3891279" h="1440179">
                <a:moveTo>
                  <a:pt x="3886200" y="4571"/>
                </a:moveTo>
                <a:lnTo>
                  <a:pt x="3886200" y="1435607"/>
                </a:lnTo>
                <a:lnTo>
                  <a:pt x="3890771" y="1435607"/>
                </a:lnTo>
                <a:lnTo>
                  <a:pt x="3890771" y="4571"/>
                </a:lnTo>
                <a:lnTo>
                  <a:pt x="3886200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2000" y="4434840"/>
            <a:ext cx="3881627" cy="14310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67427" y="4430267"/>
            <a:ext cx="3891279" cy="1440180"/>
          </a:xfrm>
          <a:custGeom>
            <a:avLst/>
            <a:gdLst/>
            <a:ahLst/>
            <a:cxnLst/>
            <a:rect l="l" t="t" r="r" b="b"/>
            <a:pathLst>
              <a:path w="3891279" h="1440179">
                <a:moveTo>
                  <a:pt x="388619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435607"/>
                </a:lnTo>
                <a:lnTo>
                  <a:pt x="1523" y="1438655"/>
                </a:lnTo>
                <a:lnTo>
                  <a:pt x="4571" y="1440179"/>
                </a:lnTo>
                <a:lnTo>
                  <a:pt x="3886199" y="1440179"/>
                </a:lnTo>
                <a:lnTo>
                  <a:pt x="3889247" y="1438655"/>
                </a:lnTo>
                <a:lnTo>
                  <a:pt x="3890771" y="1435607"/>
                </a:lnTo>
                <a:lnTo>
                  <a:pt x="10667" y="1435607"/>
                </a:lnTo>
                <a:lnTo>
                  <a:pt x="4571" y="1431035"/>
                </a:lnTo>
                <a:lnTo>
                  <a:pt x="10667" y="1431035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3890771" y="4571"/>
                </a:lnTo>
                <a:lnTo>
                  <a:pt x="3889247" y="1523"/>
                </a:lnTo>
                <a:lnTo>
                  <a:pt x="3886199" y="0"/>
                </a:lnTo>
                <a:close/>
              </a:path>
              <a:path w="3891279" h="1440179">
                <a:moveTo>
                  <a:pt x="10667" y="1431035"/>
                </a:moveTo>
                <a:lnTo>
                  <a:pt x="4571" y="1431035"/>
                </a:lnTo>
                <a:lnTo>
                  <a:pt x="10667" y="1435607"/>
                </a:lnTo>
                <a:lnTo>
                  <a:pt x="10667" y="1431035"/>
                </a:lnTo>
                <a:close/>
              </a:path>
              <a:path w="3891279" h="1440179">
                <a:moveTo>
                  <a:pt x="3881627" y="1431035"/>
                </a:moveTo>
                <a:lnTo>
                  <a:pt x="10667" y="1431035"/>
                </a:lnTo>
                <a:lnTo>
                  <a:pt x="10667" y="1435607"/>
                </a:lnTo>
                <a:lnTo>
                  <a:pt x="3881627" y="1435607"/>
                </a:lnTo>
                <a:lnTo>
                  <a:pt x="3881627" y="1431035"/>
                </a:lnTo>
                <a:close/>
              </a:path>
              <a:path w="3891279" h="1440179">
                <a:moveTo>
                  <a:pt x="3881627" y="4571"/>
                </a:moveTo>
                <a:lnTo>
                  <a:pt x="3881627" y="1435607"/>
                </a:lnTo>
                <a:lnTo>
                  <a:pt x="3886199" y="1431035"/>
                </a:lnTo>
                <a:lnTo>
                  <a:pt x="3890771" y="1431035"/>
                </a:lnTo>
                <a:lnTo>
                  <a:pt x="3890771" y="9143"/>
                </a:lnTo>
                <a:lnTo>
                  <a:pt x="3886199" y="9143"/>
                </a:lnTo>
                <a:lnTo>
                  <a:pt x="3881627" y="4571"/>
                </a:lnTo>
                <a:close/>
              </a:path>
              <a:path w="3891279" h="1440179">
                <a:moveTo>
                  <a:pt x="3890771" y="1431035"/>
                </a:moveTo>
                <a:lnTo>
                  <a:pt x="3886199" y="1431035"/>
                </a:lnTo>
                <a:lnTo>
                  <a:pt x="3881627" y="1435607"/>
                </a:lnTo>
                <a:lnTo>
                  <a:pt x="3890771" y="1435607"/>
                </a:lnTo>
                <a:lnTo>
                  <a:pt x="3890771" y="1431035"/>
                </a:lnTo>
                <a:close/>
              </a:path>
              <a:path w="3891279" h="1440179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3891279" h="1440179">
                <a:moveTo>
                  <a:pt x="3881627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3881627" y="9143"/>
                </a:lnTo>
                <a:lnTo>
                  <a:pt x="3881627" y="4571"/>
                </a:lnTo>
                <a:close/>
              </a:path>
              <a:path w="3891279" h="1440179">
                <a:moveTo>
                  <a:pt x="3890771" y="4571"/>
                </a:moveTo>
                <a:lnTo>
                  <a:pt x="3881627" y="4571"/>
                </a:lnTo>
                <a:lnTo>
                  <a:pt x="3886199" y="9143"/>
                </a:lnTo>
                <a:lnTo>
                  <a:pt x="3890771" y="9143"/>
                </a:lnTo>
                <a:lnTo>
                  <a:pt x="3890771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52343" y="4509691"/>
            <a:ext cx="3613150" cy="1305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7800"/>
              </a:lnSpc>
            </a:pP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[0]=new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160" dirty="0">
                <a:latin typeface="Calibri"/>
                <a:cs typeface="Calibri"/>
              </a:rPr>
              <a:t>“</a:t>
            </a:r>
            <a:r>
              <a:rPr sz="1800" dirty="0">
                <a:latin typeface="Calibri"/>
                <a:cs typeface="Calibri"/>
              </a:rPr>
              <a:t>Arun</a:t>
            </a:r>
            <a:r>
              <a:rPr sz="1800" spc="-165" dirty="0">
                <a:latin typeface="Calibri"/>
                <a:cs typeface="Calibri"/>
              </a:rPr>
              <a:t>”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10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2000</a:t>
            </a:r>
            <a:r>
              <a:rPr sz="1800" spc="-10" dirty="0">
                <a:latin typeface="Calibri"/>
                <a:cs typeface="Calibri"/>
              </a:rPr>
              <a:t>)</a:t>
            </a:r>
            <a:r>
              <a:rPr sz="1800" dirty="0">
                <a:latin typeface="Calibri"/>
                <a:cs typeface="Calibri"/>
              </a:rPr>
              <a:t>; em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[1]=new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(“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am</a:t>
            </a:r>
            <a:r>
              <a:rPr sz="1800" spc="-165" dirty="0">
                <a:latin typeface="Calibri"/>
                <a:cs typeface="Calibri"/>
              </a:rPr>
              <a:t>”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10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1100</a:t>
            </a:r>
            <a:r>
              <a:rPr sz="1800" spc="-10" dirty="0">
                <a:latin typeface="Calibri"/>
                <a:cs typeface="Calibri"/>
              </a:rPr>
              <a:t>)</a:t>
            </a:r>
            <a:r>
              <a:rPr sz="1800" dirty="0">
                <a:latin typeface="Calibri"/>
                <a:cs typeface="Calibri"/>
              </a:rPr>
              <a:t>; em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[2]=new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(“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j</a:t>
            </a:r>
            <a:r>
              <a:rPr sz="1800" spc="-165" dirty="0">
                <a:latin typeface="Calibri"/>
                <a:cs typeface="Calibri"/>
              </a:rPr>
              <a:t>”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10" dirty="0">
                <a:latin typeface="Calibri"/>
                <a:cs typeface="Calibri"/>
              </a:rPr>
              <a:t>8</a:t>
            </a:r>
            <a:r>
              <a:rPr sz="1800" dirty="0">
                <a:latin typeface="Calibri"/>
                <a:cs typeface="Calibri"/>
              </a:rPr>
              <a:t>000</a:t>
            </a:r>
            <a:r>
              <a:rPr sz="1800" spc="-10" dirty="0">
                <a:latin typeface="Calibri"/>
                <a:cs typeface="Calibri"/>
              </a:rPr>
              <a:t>)</a:t>
            </a:r>
            <a:r>
              <a:rPr sz="1800" dirty="0">
                <a:latin typeface="Calibri"/>
                <a:cs typeface="Calibri"/>
              </a:rPr>
              <a:t>; em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[3]=new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(“Sam</a:t>
            </a:r>
            <a:r>
              <a:rPr sz="1800" spc="-165" dirty="0">
                <a:latin typeface="Calibri"/>
                <a:cs typeface="Calibri"/>
              </a:rPr>
              <a:t>”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10000</a:t>
            </a:r>
            <a:r>
              <a:rPr sz="1800" spc="-10" dirty="0">
                <a:latin typeface="Calibri"/>
                <a:cs typeface="Calibri"/>
              </a:rPr>
              <a:t>)</a:t>
            </a:r>
            <a:r>
              <a:rPr sz="1800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851660" y="6269735"/>
            <a:ext cx="2641600" cy="532130"/>
          </a:xfrm>
          <a:custGeom>
            <a:avLst/>
            <a:gdLst/>
            <a:ahLst/>
            <a:cxnLst/>
            <a:rect l="l" t="t" r="r" b="b"/>
            <a:pathLst>
              <a:path w="2641600" h="532129">
                <a:moveTo>
                  <a:pt x="263651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27303"/>
                </a:lnTo>
                <a:lnTo>
                  <a:pt x="1523" y="530351"/>
                </a:lnTo>
                <a:lnTo>
                  <a:pt x="4571" y="531875"/>
                </a:lnTo>
                <a:lnTo>
                  <a:pt x="2636519" y="531875"/>
                </a:lnTo>
                <a:lnTo>
                  <a:pt x="2639567" y="530351"/>
                </a:lnTo>
                <a:lnTo>
                  <a:pt x="2641091" y="527303"/>
                </a:lnTo>
                <a:lnTo>
                  <a:pt x="4572" y="527303"/>
                </a:lnTo>
                <a:lnTo>
                  <a:pt x="4572" y="4571"/>
                </a:lnTo>
                <a:lnTo>
                  <a:pt x="2641091" y="4571"/>
                </a:lnTo>
                <a:lnTo>
                  <a:pt x="2639567" y="1523"/>
                </a:lnTo>
                <a:lnTo>
                  <a:pt x="2636519" y="0"/>
                </a:lnTo>
                <a:close/>
              </a:path>
              <a:path w="2641600" h="532129">
                <a:moveTo>
                  <a:pt x="2636520" y="4571"/>
                </a:moveTo>
                <a:lnTo>
                  <a:pt x="2636520" y="527303"/>
                </a:lnTo>
                <a:lnTo>
                  <a:pt x="2641091" y="527303"/>
                </a:lnTo>
                <a:lnTo>
                  <a:pt x="2641091" y="4571"/>
                </a:lnTo>
                <a:lnTo>
                  <a:pt x="2636520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56232" y="6274308"/>
            <a:ext cx="2631947" cy="5227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51660" y="6269735"/>
            <a:ext cx="2641600" cy="532130"/>
          </a:xfrm>
          <a:custGeom>
            <a:avLst/>
            <a:gdLst/>
            <a:ahLst/>
            <a:cxnLst/>
            <a:rect l="l" t="t" r="r" b="b"/>
            <a:pathLst>
              <a:path w="2641600" h="532129">
                <a:moveTo>
                  <a:pt x="263651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27303"/>
                </a:lnTo>
                <a:lnTo>
                  <a:pt x="1523" y="530351"/>
                </a:lnTo>
                <a:lnTo>
                  <a:pt x="4571" y="531875"/>
                </a:lnTo>
                <a:lnTo>
                  <a:pt x="2636519" y="531875"/>
                </a:lnTo>
                <a:lnTo>
                  <a:pt x="2639567" y="530351"/>
                </a:lnTo>
                <a:lnTo>
                  <a:pt x="2641091" y="527303"/>
                </a:lnTo>
                <a:lnTo>
                  <a:pt x="10667" y="527303"/>
                </a:lnTo>
                <a:lnTo>
                  <a:pt x="4571" y="522731"/>
                </a:lnTo>
                <a:lnTo>
                  <a:pt x="10667" y="522731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2641091" y="4571"/>
                </a:lnTo>
                <a:lnTo>
                  <a:pt x="2639567" y="1523"/>
                </a:lnTo>
                <a:lnTo>
                  <a:pt x="2636519" y="0"/>
                </a:lnTo>
                <a:close/>
              </a:path>
              <a:path w="2641600" h="532129">
                <a:moveTo>
                  <a:pt x="10667" y="522731"/>
                </a:moveTo>
                <a:lnTo>
                  <a:pt x="4571" y="522731"/>
                </a:lnTo>
                <a:lnTo>
                  <a:pt x="10667" y="527303"/>
                </a:lnTo>
                <a:lnTo>
                  <a:pt x="10667" y="522731"/>
                </a:lnTo>
                <a:close/>
              </a:path>
              <a:path w="2641600" h="532129">
                <a:moveTo>
                  <a:pt x="2631947" y="522731"/>
                </a:moveTo>
                <a:lnTo>
                  <a:pt x="10667" y="522731"/>
                </a:lnTo>
                <a:lnTo>
                  <a:pt x="10667" y="527303"/>
                </a:lnTo>
                <a:lnTo>
                  <a:pt x="2631947" y="527303"/>
                </a:lnTo>
                <a:lnTo>
                  <a:pt x="2631947" y="522731"/>
                </a:lnTo>
                <a:close/>
              </a:path>
              <a:path w="2641600" h="532129">
                <a:moveTo>
                  <a:pt x="2631947" y="4571"/>
                </a:moveTo>
                <a:lnTo>
                  <a:pt x="2631947" y="527303"/>
                </a:lnTo>
                <a:lnTo>
                  <a:pt x="2636519" y="522731"/>
                </a:lnTo>
                <a:lnTo>
                  <a:pt x="2641091" y="522731"/>
                </a:lnTo>
                <a:lnTo>
                  <a:pt x="2641091" y="9143"/>
                </a:lnTo>
                <a:lnTo>
                  <a:pt x="2636519" y="9143"/>
                </a:lnTo>
                <a:lnTo>
                  <a:pt x="2631947" y="4571"/>
                </a:lnTo>
                <a:close/>
              </a:path>
              <a:path w="2641600" h="532129">
                <a:moveTo>
                  <a:pt x="2641091" y="522731"/>
                </a:moveTo>
                <a:lnTo>
                  <a:pt x="2636519" y="522731"/>
                </a:lnTo>
                <a:lnTo>
                  <a:pt x="2631947" y="527303"/>
                </a:lnTo>
                <a:lnTo>
                  <a:pt x="2641091" y="527303"/>
                </a:lnTo>
                <a:lnTo>
                  <a:pt x="2641091" y="522731"/>
                </a:lnTo>
                <a:close/>
              </a:path>
              <a:path w="2641600" h="532129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2641600" h="532129">
                <a:moveTo>
                  <a:pt x="2631947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2631947" y="9143"/>
                </a:lnTo>
                <a:lnTo>
                  <a:pt x="2631947" y="4571"/>
                </a:lnTo>
                <a:close/>
              </a:path>
              <a:path w="2641600" h="532129">
                <a:moveTo>
                  <a:pt x="2641091" y="4571"/>
                </a:moveTo>
                <a:lnTo>
                  <a:pt x="2631947" y="4571"/>
                </a:lnTo>
                <a:lnTo>
                  <a:pt x="2636519" y="9143"/>
                </a:lnTo>
                <a:lnTo>
                  <a:pt x="2641091" y="9143"/>
                </a:lnTo>
                <a:lnTo>
                  <a:pt x="2641091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936573" y="6335141"/>
            <a:ext cx="2381885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15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ds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em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lo</a:t>
            </a:r>
            <a:r>
              <a:rPr sz="1400" b="1" spc="-50" dirty="0">
                <a:latin typeface="Arial"/>
                <a:cs typeface="Arial"/>
              </a:rPr>
              <a:t>y</a:t>
            </a:r>
            <a:r>
              <a:rPr sz="1400" b="1" dirty="0">
                <a:latin typeface="Arial"/>
                <a:cs typeface="Arial"/>
              </a:rPr>
              <a:t>ee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id</a:t>
            </a:r>
            <a:r>
              <a:rPr sz="1400" b="1" spc="-45" dirty="0">
                <a:latin typeface="Arial"/>
                <a:cs typeface="Arial"/>
              </a:rPr>
              <a:t>’</a:t>
            </a:r>
            <a:r>
              <a:rPr sz="1400" b="1" dirty="0">
                <a:latin typeface="Arial"/>
                <a:cs typeface="Arial"/>
              </a:rPr>
              <a:t>s in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‘</a:t>
            </a:r>
            <a:r>
              <a:rPr sz="1400" b="1" dirty="0">
                <a:latin typeface="Arial"/>
                <a:cs typeface="Arial"/>
              </a:rPr>
              <a:t>em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’</a:t>
            </a:r>
            <a:r>
              <a:rPr sz="1400" b="1" spc="-1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ar</a:t>
            </a:r>
            <a:r>
              <a:rPr sz="1400" b="1" spc="10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50" dirty="0">
                <a:latin typeface="Arial"/>
                <a:cs typeface="Arial"/>
              </a:rPr>
              <a:t>y</a:t>
            </a:r>
            <a:r>
              <a:rPr sz="1400" b="1" dirty="0">
                <a:latin typeface="Arial"/>
                <a:cs typeface="Arial"/>
              </a:rPr>
              <a:t>`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274563" y="6316979"/>
            <a:ext cx="2476500" cy="318770"/>
          </a:xfrm>
          <a:custGeom>
            <a:avLst/>
            <a:gdLst/>
            <a:ahLst/>
            <a:cxnLst/>
            <a:rect l="l" t="t" r="r" b="b"/>
            <a:pathLst>
              <a:path w="2476500" h="318770">
                <a:moveTo>
                  <a:pt x="2471927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0" y="312419"/>
                </a:lnTo>
                <a:lnTo>
                  <a:pt x="1523" y="316991"/>
                </a:lnTo>
                <a:lnTo>
                  <a:pt x="4571" y="318515"/>
                </a:lnTo>
                <a:lnTo>
                  <a:pt x="2471927" y="318515"/>
                </a:lnTo>
                <a:lnTo>
                  <a:pt x="2474975" y="316991"/>
                </a:lnTo>
                <a:lnTo>
                  <a:pt x="2476499" y="312419"/>
                </a:lnTo>
                <a:lnTo>
                  <a:pt x="4572" y="312419"/>
                </a:lnTo>
                <a:lnTo>
                  <a:pt x="4572" y="6095"/>
                </a:lnTo>
                <a:lnTo>
                  <a:pt x="2476499" y="6095"/>
                </a:lnTo>
                <a:lnTo>
                  <a:pt x="2474975" y="1523"/>
                </a:lnTo>
                <a:lnTo>
                  <a:pt x="2471927" y="0"/>
                </a:lnTo>
                <a:close/>
              </a:path>
              <a:path w="2476500" h="318770">
                <a:moveTo>
                  <a:pt x="2471928" y="6095"/>
                </a:moveTo>
                <a:lnTo>
                  <a:pt x="2471928" y="312419"/>
                </a:lnTo>
                <a:lnTo>
                  <a:pt x="2476499" y="312419"/>
                </a:lnTo>
                <a:lnTo>
                  <a:pt x="2476499" y="6095"/>
                </a:lnTo>
                <a:lnTo>
                  <a:pt x="2471928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79135" y="6323076"/>
            <a:ext cx="2467355" cy="3063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74563" y="6316979"/>
            <a:ext cx="2476500" cy="318770"/>
          </a:xfrm>
          <a:custGeom>
            <a:avLst/>
            <a:gdLst/>
            <a:ahLst/>
            <a:cxnLst/>
            <a:rect l="l" t="t" r="r" b="b"/>
            <a:pathLst>
              <a:path w="2476500" h="318770">
                <a:moveTo>
                  <a:pt x="2471927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0" y="312419"/>
                </a:lnTo>
                <a:lnTo>
                  <a:pt x="1523" y="316991"/>
                </a:lnTo>
                <a:lnTo>
                  <a:pt x="4571" y="318515"/>
                </a:lnTo>
                <a:lnTo>
                  <a:pt x="2471927" y="318515"/>
                </a:lnTo>
                <a:lnTo>
                  <a:pt x="2474975" y="316991"/>
                </a:lnTo>
                <a:lnTo>
                  <a:pt x="2476499" y="312419"/>
                </a:lnTo>
                <a:lnTo>
                  <a:pt x="9143" y="312419"/>
                </a:lnTo>
                <a:lnTo>
                  <a:pt x="4571" y="307847"/>
                </a:lnTo>
                <a:lnTo>
                  <a:pt x="9143" y="307847"/>
                </a:lnTo>
                <a:lnTo>
                  <a:pt x="9143" y="10667"/>
                </a:lnTo>
                <a:lnTo>
                  <a:pt x="4571" y="10667"/>
                </a:lnTo>
                <a:lnTo>
                  <a:pt x="9143" y="6095"/>
                </a:lnTo>
                <a:lnTo>
                  <a:pt x="2476499" y="6095"/>
                </a:lnTo>
                <a:lnTo>
                  <a:pt x="2474975" y="1523"/>
                </a:lnTo>
                <a:lnTo>
                  <a:pt x="2471927" y="0"/>
                </a:lnTo>
                <a:close/>
              </a:path>
              <a:path w="2476500" h="318770">
                <a:moveTo>
                  <a:pt x="9143" y="307847"/>
                </a:moveTo>
                <a:lnTo>
                  <a:pt x="4571" y="307847"/>
                </a:lnTo>
                <a:lnTo>
                  <a:pt x="9143" y="312419"/>
                </a:lnTo>
                <a:lnTo>
                  <a:pt x="9143" y="307847"/>
                </a:lnTo>
                <a:close/>
              </a:path>
              <a:path w="2476500" h="318770">
                <a:moveTo>
                  <a:pt x="2465831" y="307847"/>
                </a:moveTo>
                <a:lnTo>
                  <a:pt x="9143" y="307847"/>
                </a:lnTo>
                <a:lnTo>
                  <a:pt x="9143" y="312419"/>
                </a:lnTo>
                <a:lnTo>
                  <a:pt x="2465831" y="312419"/>
                </a:lnTo>
                <a:lnTo>
                  <a:pt x="2465831" y="307847"/>
                </a:lnTo>
                <a:close/>
              </a:path>
              <a:path w="2476500" h="318770">
                <a:moveTo>
                  <a:pt x="2465831" y="6095"/>
                </a:moveTo>
                <a:lnTo>
                  <a:pt x="2465831" y="312419"/>
                </a:lnTo>
                <a:lnTo>
                  <a:pt x="2471927" y="307847"/>
                </a:lnTo>
                <a:lnTo>
                  <a:pt x="2476499" y="307847"/>
                </a:lnTo>
                <a:lnTo>
                  <a:pt x="2476499" y="10667"/>
                </a:lnTo>
                <a:lnTo>
                  <a:pt x="2471927" y="10667"/>
                </a:lnTo>
                <a:lnTo>
                  <a:pt x="2465831" y="6095"/>
                </a:lnTo>
                <a:close/>
              </a:path>
              <a:path w="2476500" h="318770">
                <a:moveTo>
                  <a:pt x="2476499" y="307847"/>
                </a:moveTo>
                <a:lnTo>
                  <a:pt x="2471927" y="307847"/>
                </a:lnTo>
                <a:lnTo>
                  <a:pt x="2465831" y="312419"/>
                </a:lnTo>
                <a:lnTo>
                  <a:pt x="2476499" y="312419"/>
                </a:lnTo>
                <a:lnTo>
                  <a:pt x="2476499" y="307847"/>
                </a:lnTo>
                <a:close/>
              </a:path>
              <a:path w="2476500" h="318770">
                <a:moveTo>
                  <a:pt x="9143" y="6095"/>
                </a:moveTo>
                <a:lnTo>
                  <a:pt x="4571" y="10667"/>
                </a:lnTo>
                <a:lnTo>
                  <a:pt x="9143" y="10667"/>
                </a:lnTo>
                <a:lnTo>
                  <a:pt x="9143" y="6095"/>
                </a:lnTo>
                <a:close/>
              </a:path>
              <a:path w="2476500" h="318770">
                <a:moveTo>
                  <a:pt x="2465831" y="6095"/>
                </a:moveTo>
                <a:lnTo>
                  <a:pt x="9143" y="6095"/>
                </a:lnTo>
                <a:lnTo>
                  <a:pt x="9143" y="10667"/>
                </a:lnTo>
                <a:lnTo>
                  <a:pt x="2465831" y="10667"/>
                </a:lnTo>
                <a:lnTo>
                  <a:pt x="2465831" y="6095"/>
                </a:lnTo>
                <a:close/>
              </a:path>
              <a:path w="2476500" h="318770">
                <a:moveTo>
                  <a:pt x="2476499" y="6095"/>
                </a:moveTo>
                <a:lnTo>
                  <a:pt x="2465831" y="6095"/>
                </a:lnTo>
                <a:lnTo>
                  <a:pt x="2471927" y="10667"/>
                </a:lnTo>
                <a:lnTo>
                  <a:pt x="2476499" y="10667"/>
                </a:lnTo>
                <a:lnTo>
                  <a:pt x="2476499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357943" y="6383821"/>
            <a:ext cx="22898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15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ds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em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lo</a:t>
            </a:r>
            <a:r>
              <a:rPr sz="1400" b="1" spc="-50" dirty="0">
                <a:latin typeface="Arial"/>
                <a:cs typeface="Arial"/>
              </a:rPr>
              <a:t>y</a:t>
            </a:r>
            <a:r>
              <a:rPr sz="1400" b="1" dirty="0">
                <a:latin typeface="Arial"/>
                <a:cs typeface="Arial"/>
              </a:rPr>
              <a:t>ee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5" dirty="0">
                <a:latin typeface="Arial"/>
                <a:cs typeface="Arial"/>
              </a:rPr>
              <a:t>b</a:t>
            </a:r>
            <a:r>
              <a:rPr sz="1400" b="1" dirty="0">
                <a:latin typeface="Arial"/>
                <a:cs typeface="Arial"/>
              </a:rPr>
              <a:t>ject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122675" y="5497067"/>
            <a:ext cx="99060" cy="777240"/>
          </a:xfrm>
          <a:custGeom>
            <a:avLst/>
            <a:gdLst/>
            <a:ahLst/>
            <a:cxnLst/>
            <a:rect l="l" t="t" r="r" b="b"/>
            <a:pathLst>
              <a:path w="99060" h="777239">
                <a:moveTo>
                  <a:pt x="6095" y="687323"/>
                </a:moveTo>
                <a:lnTo>
                  <a:pt x="3047" y="687323"/>
                </a:lnTo>
                <a:lnTo>
                  <a:pt x="0" y="690371"/>
                </a:lnTo>
                <a:lnTo>
                  <a:pt x="1523" y="693419"/>
                </a:lnTo>
                <a:lnTo>
                  <a:pt x="50291" y="777239"/>
                </a:lnTo>
                <a:lnTo>
                  <a:pt x="55445" y="768095"/>
                </a:lnTo>
                <a:lnTo>
                  <a:pt x="45719" y="768095"/>
                </a:lnTo>
                <a:lnTo>
                  <a:pt x="45589" y="751685"/>
                </a:lnTo>
                <a:lnTo>
                  <a:pt x="9143" y="688847"/>
                </a:lnTo>
                <a:lnTo>
                  <a:pt x="6095" y="687323"/>
                </a:lnTo>
                <a:close/>
              </a:path>
              <a:path w="99060" h="777239">
                <a:moveTo>
                  <a:pt x="54716" y="749536"/>
                </a:moveTo>
                <a:lnTo>
                  <a:pt x="49529" y="758479"/>
                </a:lnTo>
                <a:lnTo>
                  <a:pt x="53339" y="765047"/>
                </a:lnTo>
                <a:lnTo>
                  <a:pt x="45695" y="765047"/>
                </a:lnTo>
                <a:lnTo>
                  <a:pt x="45719" y="768095"/>
                </a:lnTo>
                <a:lnTo>
                  <a:pt x="54863" y="768095"/>
                </a:lnTo>
                <a:lnTo>
                  <a:pt x="54716" y="749536"/>
                </a:lnTo>
                <a:close/>
              </a:path>
              <a:path w="99060" h="777239">
                <a:moveTo>
                  <a:pt x="92963" y="685799"/>
                </a:moveTo>
                <a:lnTo>
                  <a:pt x="89915" y="688847"/>
                </a:lnTo>
                <a:lnTo>
                  <a:pt x="54716" y="749536"/>
                </a:lnTo>
                <a:lnTo>
                  <a:pt x="54863" y="768095"/>
                </a:lnTo>
                <a:lnTo>
                  <a:pt x="55445" y="768095"/>
                </a:lnTo>
                <a:lnTo>
                  <a:pt x="97535" y="693419"/>
                </a:lnTo>
                <a:lnTo>
                  <a:pt x="99059" y="690371"/>
                </a:lnTo>
                <a:lnTo>
                  <a:pt x="96011" y="687323"/>
                </a:lnTo>
                <a:lnTo>
                  <a:pt x="92963" y="685799"/>
                </a:lnTo>
                <a:close/>
              </a:path>
              <a:path w="99060" h="777239">
                <a:moveTo>
                  <a:pt x="45589" y="751685"/>
                </a:moveTo>
                <a:lnTo>
                  <a:pt x="45695" y="765047"/>
                </a:lnTo>
                <a:lnTo>
                  <a:pt x="49529" y="758479"/>
                </a:lnTo>
                <a:lnTo>
                  <a:pt x="45589" y="751685"/>
                </a:lnTo>
                <a:close/>
              </a:path>
              <a:path w="99060" h="777239">
                <a:moveTo>
                  <a:pt x="49529" y="758479"/>
                </a:moveTo>
                <a:lnTo>
                  <a:pt x="45719" y="765047"/>
                </a:lnTo>
                <a:lnTo>
                  <a:pt x="53339" y="765047"/>
                </a:lnTo>
                <a:lnTo>
                  <a:pt x="49529" y="758479"/>
                </a:lnTo>
                <a:close/>
              </a:path>
              <a:path w="99060" h="777239">
                <a:moveTo>
                  <a:pt x="48767" y="0"/>
                </a:moveTo>
                <a:lnTo>
                  <a:pt x="39623" y="0"/>
                </a:lnTo>
                <a:lnTo>
                  <a:pt x="45589" y="751685"/>
                </a:lnTo>
                <a:lnTo>
                  <a:pt x="49529" y="758479"/>
                </a:lnTo>
                <a:lnTo>
                  <a:pt x="54716" y="749536"/>
                </a:lnTo>
                <a:lnTo>
                  <a:pt x="48767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63283" y="5865876"/>
            <a:ext cx="99060" cy="457200"/>
          </a:xfrm>
          <a:custGeom>
            <a:avLst/>
            <a:gdLst/>
            <a:ahLst/>
            <a:cxnLst/>
            <a:rect l="l" t="t" r="r" b="b"/>
            <a:pathLst>
              <a:path w="99059" h="457200">
                <a:moveTo>
                  <a:pt x="6095" y="365759"/>
                </a:moveTo>
                <a:lnTo>
                  <a:pt x="0" y="368807"/>
                </a:lnTo>
                <a:lnTo>
                  <a:pt x="0" y="373379"/>
                </a:lnTo>
                <a:lnTo>
                  <a:pt x="48767" y="457199"/>
                </a:lnTo>
                <a:lnTo>
                  <a:pt x="54974" y="446531"/>
                </a:lnTo>
                <a:lnTo>
                  <a:pt x="44195" y="446531"/>
                </a:lnTo>
                <a:lnTo>
                  <a:pt x="44254" y="429343"/>
                </a:lnTo>
                <a:lnTo>
                  <a:pt x="9143" y="368807"/>
                </a:lnTo>
                <a:lnTo>
                  <a:pt x="6095" y="365759"/>
                </a:lnTo>
                <a:close/>
              </a:path>
              <a:path w="99059" h="457200">
                <a:moveTo>
                  <a:pt x="44254" y="429343"/>
                </a:moveTo>
                <a:lnTo>
                  <a:pt x="44195" y="446531"/>
                </a:lnTo>
                <a:lnTo>
                  <a:pt x="53339" y="446531"/>
                </a:lnTo>
                <a:lnTo>
                  <a:pt x="53345" y="445007"/>
                </a:lnTo>
                <a:lnTo>
                  <a:pt x="45719" y="445007"/>
                </a:lnTo>
                <a:lnTo>
                  <a:pt x="49529" y="438439"/>
                </a:lnTo>
                <a:lnTo>
                  <a:pt x="44254" y="429343"/>
                </a:lnTo>
                <a:close/>
              </a:path>
              <a:path w="99059" h="457200">
                <a:moveTo>
                  <a:pt x="92963" y="365759"/>
                </a:moveTo>
                <a:lnTo>
                  <a:pt x="89915" y="368807"/>
                </a:lnTo>
                <a:lnTo>
                  <a:pt x="53390" y="431783"/>
                </a:lnTo>
                <a:lnTo>
                  <a:pt x="53339" y="446531"/>
                </a:lnTo>
                <a:lnTo>
                  <a:pt x="54974" y="446531"/>
                </a:lnTo>
                <a:lnTo>
                  <a:pt x="97535" y="373379"/>
                </a:lnTo>
                <a:lnTo>
                  <a:pt x="99059" y="370331"/>
                </a:lnTo>
                <a:lnTo>
                  <a:pt x="96011" y="367283"/>
                </a:lnTo>
                <a:lnTo>
                  <a:pt x="92963" y="365759"/>
                </a:lnTo>
                <a:close/>
              </a:path>
              <a:path w="99059" h="457200">
                <a:moveTo>
                  <a:pt x="49529" y="438439"/>
                </a:moveTo>
                <a:lnTo>
                  <a:pt x="45719" y="445007"/>
                </a:lnTo>
                <a:lnTo>
                  <a:pt x="53339" y="445007"/>
                </a:lnTo>
                <a:lnTo>
                  <a:pt x="49529" y="438439"/>
                </a:lnTo>
                <a:close/>
              </a:path>
              <a:path w="99059" h="457200">
                <a:moveTo>
                  <a:pt x="53390" y="431783"/>
                </a:moveTo>
                <a:lnTo>
                  <a:pt x="49529" y="438439"/>
                </a:lnTo>
                <a:lnTo>
                  <a:pt x="53339" y="445007"/>
                </a:lnTo>
                <a:lnTo>
                  <a:pt x="53390" y="431783"/>
                </a:lnTo>
                <a:close/>
              </a:path>
              <a:path w="99059" h="457200">
                <a:moveTo>
                  <a:pt x="54863" y="0"/>
                </a:moveTo>
                <a:lnTo>
                  <a:pt x="45719" y="0"/>
                </a:lnTo>
                <a:lnTo>
                  <a:pt x="44254" y="429343"/>
                </a:lnTo>
                <a:lnTo>
                  <a:pt x="49529" y="438439"/>
                </a:lnTo>
                <a:lnTo>
                  <a:pt x="53390" y="431783"/>
                </a:lnTo>
                <a:lnTo>
                  <a:pt x="54863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91400" y="3886200"/>
            <a:ext cx="2103119" cy="5654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86828" y="3886200"/>
            <a:ext cx="2113915" cy="570230"/>
          </a:xfrm>
          <a:custGeom>
            <a:avLst/>
            <a:gdLst/>
            <a:ahLst/>
            <a:cxnLst/>
            <a:rect l="l" t="t" r="r" b="b"/>
            <a:pathLst>
              <a:path w="2113915" h="570229">
                <a:moveTo>
                  <a:pt x="352043" y="385572"/>
                </a:moveTo>
                <a:lnTo>
                  <a:pt x="408431" y="566928"/>
                </a:lnTo>
                <a:lnTo>
                  <a:pt x="409955" y="569976"/>
                </a:lnTo>
                <a:lnTo>
                  <a:pt x="414527" y="569976"/>
                </a:lnTo>
                <a:lnTo>
                  <a:pt x="426361" y="565404"/>
                </a:lnTo>
                <a:lnTo>
                  <a:pt x="413004" y="565404"/>
                </a:lnTo>
                <a:lnTo>
                  <a:pt x="413004" y="563880"/>
                </a:lnTo>
                <a:lnTo>
                  <a:pt x="411480" y="563880"/>
                </a:lnTo>
                <a:lnTo>
                  <a:pt x="411480" y="559308"/>
                </a:lnTo>
                <a:lnTo>
                  <a:pt x="409956" y="559308"/>
                </a:lnTo>
                <a:lnTo>
                  <a:pt x="409956" y="554736"/>
                </a:lnTo>
                <a:lnTo>
                  <a:pt x="408432" y="554736"/>
                </a:lnTo>
                <a:lnTo>
                  <a:pt x="408432" y="550164"/>
                </a:lnTo>
                <a:lnTo>
                  <a:pt x="406908" y="550164"/>
                </a:lnTo>
                <a:lnTo>
                  <a:pt x="406908" y="545592"/>
                </a:lnTo>
                <a:lnTo>
                  <a:pt x="405384" y="545592"/>
                </a:lnTo>
                <a:lnTo>
                  <a:pt x="405384" y="541020"/>
                </a:lnTo>
                <a:lnTo>
                  <a:pt x="403860" y="541020"/>
                </a:lnTo>
                <a:lnTo>
                  <a:pt x="403860" y="534924"/>
                </a:lnTo>
                <a:lnTo>
                  <a:pt x="402336" y="534924"/>
                </a:lnTo>
                <a:lnTo>
                  <a:pt x="402336" y="530352"/>
                </a:lnTo>
                <a:lnTo>
                  <a:pt x="400812" y="530352"/>
                </a:lnTo>
                <a:lnTo>
                  <a:pt x="400812" y="525780"/>
                </a:lnTo>
                <a:lnTo>
                  <a:pt x="399288" y="525780"/>
                </a:lnTo>
                <a:lnTo>
                  <a:pt x="399288" y="521208"/>
                </a:lnTo>
                <a:lnTo>
                  <a:pt x="397764" y="521208"/>
                </a:lnTo>
                <a:lnTo>
                  <a:pt x="397764" y="516636"/>
                </a:lnTo>
                <a:lnTo>
                  <a:pt x="396240" y="516636"/>
                </a:lnTo>
                <a:lnTo>
                  <a:pt x="396240" y="510540"/>
                </a:lnTo>
                <a:lnTo>
                  <a:pt x="394716" y="510540"/>
                </a:lnTo>
                <a:lnTo>
                  <a:pt x="394716" y="505968"/>
                </a:lnTo>
                <a:lnTo>
                  <a:pt x="393192" y="505968"/>
                </a:lnTo>
                <a:lnTo>
                  <a:pt x="393192" y="501396"/>
                </a:lnTo>
                <a:lnTo>
                  <a:pt x="391668" y="501396"/>
                </a:lnTo>
                <a:lnTo>
                  <a:pt x="391668" y="496824"/>
                </a:lnTo>
                <a:lnTo>
                  <a:pt x="390144" y="496824"/>
                </a:lnTo>
                <a:lnTo>
                  <a:pt x="390144" y="492252"/>
                </a:lnTo>
                <a:lnTo>
                  <a:pt x="388620" y="492252"/>
                </a:lnTo>
                <a:lnTo>
                  <a:pt x="388620" y="486156"/>
                </a:lnTo>
                <a:lnTo>
                  <a:pt x="387096" y="486156"/>
                </a:lnTo>
                <a:lnTo>
                  <a:pt x="387096" y="481584"/>
                </a:lnTo>
                <a:lnTo>
                  <a:pt x="385572" y="481584"/>
                </a:lnTo>
                <a:lnTo>
                  <a:pt x="385572" y="477012"/>
                </a:lnTo>
                <a:lnTo>
                  <a:pt x="384048" y="477012"/>
                </a:lnTo>
                <a:lnTo>
                  <a:pt x="384048" y="472440"/>
                </a:lnTo>
                <a:lnTo>
                  <a:pt x="382524" y="472440"/>
                </a:lnTo>
                <a:lnTo>
                  <a:pt x="382524" y="467868"/>
                </a:lnTo>
                <a:lnTo>
                  <a:pt x="381000" y="467868"/>
                </a:lnTo>
                <a:lnTo>
                  <a:pt x="381000" y="463296"/>
                </a:lnTo>
                <a:lnTo>
                  <a:pt x="379476" y="463296"/>
                </a:lnTo>
                <a:lnTo>
                  <a:pt x="379476" y="457200"/>
                </a:lnTo>
                <a:lnTo>
                  <a:pt x="377952" y="457200"/>
                </a:lnTo>
                <a:lnTo>
                  <a:pt x="377952" y="452628"/>
                </a:lnTo>
                <a:lnTo>
                  <a:pt x="376428" y="452628"/>
                </a:lnTo>
                <a:lnTo>
                  <a:pt x="376428" y="448056"/>
                </a:lnTo>
                <a:lnTo>
                  <a:pt x="374904" y="448056"/>
                </a:lnTo>
                <a:lnTo>
                  <a:pt x="374904" y="443484"/>
                </a:lnTo>
                <a:lnTo>
                  <a:pt x="373380" y="443484"/>
                </a:lnTo>
                <a:lnTo>
                  <a:pt x="373380" y="438912"/>
                </a:lnTo>
                <a:lnTo>
                  <a:pt x="371856" y="438912"/>
                </a:lnTo>
                <a:lnTo>
                  <a:pt x="371856" y="432816"/>
                </a:lnTo>
                <a:lnTo>
                  <a:pt x="370332" y="432816"/>
                </a:lnTo>
                <a:lnTo>
                  <a:pt x="370332" y="428244"/>
                </a:lnTo>
                <a:lnTo>
                  <a:pt x="368808" y="428244"/>
                </a:lnTo>
                <a:lnTo>
                  <a:pt x="368808" y="423672"/>
                </a:lnTo>
                <a:lnTo>
                  <a:pt x="367284" y="423672"/>
                </a:lnTo>
                <a:lnTo>
                  <a:pt x="367284" y="419100"/>
                </a:lnTo>
                <a:lnTo>
                  <a:pt x="365760" y="419100"/>
                </a:lnTo>
                <a:lnTo>
                  <a:pt x="365760" y="414528"/>
                </a:lnTo>
                <a:lnTo>
                  <a:pt x="364236" y="414528"/>
                </a:lnTo>
                <a:lnTo>
                  <a:pt x="364236" y="408432"/>
                </a:lnTo>
                <a:lnTo>
                  <a:pt x="362712" y="408432"/>
                </a:lnTo>
                <a:lnTo>
                  <a:pt x="362712" y="403860"/>
                </a:lnTo>
                <a:lnTo>
                  <a:pt x="361188" y="403860"/>
                </a:lnTo>
                <a:lnTo>
                  <a:pt x="361188" y="399288"/>
                </a:lnTo>
                <a:lnTo>
                  <a:pt x="359664" y="399288"/>
                </a:lnTo>
                <a:lnTo>
                  <a:pt x="359664" y="394716"/>
                </a:lnTo>
                <a:lnTo>
                  <a:pt x="358140" y="394716"/>
                </a:lnTo>
                <a:lnTo>
                  <a:pt x="358140" y="390144"/>
                </a:lnTo>
                <a:lnTo>
                  <a:pt x="355091" y="390144"/>
                </a:lnTo>
                <a:lnTo>
                  <a:pt x="352043" y="385572"/>
                </a:lnTo>
                <a:close/>
              </a:path>
              <a:path w="2113915" h="570229">
                <a:moveTo>
                  <a:pt x="416356" y="563270"/>
                </a:moveTo>
                <a:lnTo>
                  <a:pt x="414528" y="563880"/>
                </a:lnTo>
                <a:lnTo>
                  <a:pt x="413004" y="565404"/>
                </a:lnTo>
                <a:lnTo>
                  <a:pt x="426361" y="565404"/>
                </a:lnTo>
                <a:lnTo>
                  <a:pt x="430305" y="563880"/>
                </a:lnTo>
                <a:lnTo>
                  <a:pt x="417575" y="563880"/>
                </a:lnTo>
                <a:lnTo>
                  <a:pt x="416356" y="563270"/>
                </a:lnTo>
                <a:close/>
              </a:path>
              <a:path w="2113915" h="570229">
                <a:moveTo>
                  <a:pt x="417280" y="562962"/>
                </a:moveTo>
                <a:lnTo>
                  <a:pt x="416356" y="563270"/>
                </a:lnTo>
                <a:lnTo>
                  <a:pt x="417575" y="563880"/>
                </a:lnTo>
                <a:lnTo>
                  <a:pt x="417280" y="562962"/>
                </a:lnTo>
                <a:close/>
              </a:path>
              <a:path w="2113915" h="570229">
                <a:moveTo>
                  <a:pt x="2113787" y="0"/>
                </a:moveTo>
                <a:lnTo>
                  <a:pt x="2107692" y="0"/>
                </a:lnTo>
                <a:lnTo>
                  <a:pt x="2107692" y="384048"/>
                </a:lnTo>
                <a:lnTo>
                  <a:pt x="880872" y="384048"/>
                </a:lnTo>
                <a:lnTo>
                  <a:pt x="877823" y="385572"/>
                </a:lnTo>
                <a:lnTo>
                  <a:pt x="873252" y="387096"/>
                </a:lnTo>
                <a:lnTo>
                  <a:pt x="870203" y="388620"/>
                </a:lnTo>
                <a:lnTo>
                  <a:pt x="865632" y="390144"/>
                </a:lnTo>
                <a:lnTo>
                  <a:pt x="862584" y="391668"/>
                </a:lnTo>
                <a:lnTo>
                  <a:pt x="853440" y="394716"/>
                </a:lnTo>
                <a:lnTo>
                  <a:pt x="850392" y="396240"/>
                </a:lnTo>
                <a:lnTo>
                  <a:pt x="845820" y="397764"/>
                </a:lnTo>
                <a:lnTo>
                  <a:pt x="842772" y="399288"/>
                </a:lnTo>
                <a:lnTo>
                  <a:pt x="833628" y="402336"/>
                </a:lnTo>
                <a:lnTo>
                  <a:pt x="830580" y="403860"/>
                </a:lnTo>
                <a:lnTo>
                  <a:pt x="826008" y="405384"/>
                </a:lnTo>
                <a:lnTo>
                  <a:pt x="822960" y="406908"/>
                </a:lnTo>
                <a:lnTo>
                  <a:pt x="813816" y="409956"/>
                </a:lnTo>
                <a:lnTo>
                  <a:pt x="810768" y="411480"/>
                </a:lnTo>
                <a:lnTo>
                  <a:pt x="806196" y="413004"/>
                </a:lnTo>
                <a:lnTo>
                  <a:pt x="803148" y="414528"/>
                </a:lnTo>
                <a:lnTo>
                  <a:pt x="794004" y="417576"/>
                </a:lnTo>
                <a:lnTo>
                  <a:pt x="790956" y="419100"/>
                </a:lnTo>
                <a:lnTo>
                  <a:pt x="786384" y="420624"/>
                </a:lnTo>
                <a:lnTo>
                  <a:pt x="783336" y="422148"/>
                </a:lnTo>
                <a:lnTo>
                  <a:pt x="774192" y="425196"/>
                </a:lnTo>
                <a:lnTo>
                  <a:pt x="771144" y="426720"/>
                </a:lnTo>
                <a:lnTo>
                  <a:pt x="766572" y="428244"/>
                </a:lnTo>
                <a:lnTo>
                  <a:pt x="763524" y="429768"/>
                </a:lnTo>
                <a:lnTo>
                  <a:pt x="754380" y="432816"/>
                </a:lnTo>
                <a:lnTo>
                  <a:pt x="751332" y="434340"/>
                </a:lnTo>
                <a:lnTo>
                  <a:pt x="746760" y="435864"/>
                </a:lnTo>
                <a:lnTo>
                  <a:pt x="743712" y="437388"/>
                </a:lnTo>
                <a:lnTo>
                  <a:pt x="734568" y="440436"/>
                </a:lnTo>
                <a:lnTo>
                  <a:pt x="731520" y="441960"/>
                </a:lnTo>
                <a:lnTo>
                  <a:pt x="726948" y="443484"/>
                </a:lnTo>
                <a:lnTo>
                  <a:pt x="723900" y="445008"/>
                </a:lnTo>
                <a:lnTo>
                  <a:pt x="714756" y="448056"/>
                </a:lnTo>
                <a:lnTo>
                  <a:pt x="711708" y="449580"/>
                </a:lnTo>
                <a:lnTo>
                  <a:pt x="707136" y="451104"/>
                </a:lnTo>
                <a:lnTo>
                  <a:pt x="704088" y="452628"/>
                </a:lnTo>
                <a:lnTo>
                  <a:pt x="694944" y="455676"/>
                </a:lnTo>
                <a:lnTo>
                  <a:pt x="691896" y="457200"/>
                </a:lnTo>
                <a:lnTo>
                  <a:pt x="687324" y="458724"/>
                </a:lnTo>
                <a:lnTo>
                  <a:pt x="684276" y="460248"/>
                </a:lnTo>
                <a:lnTo>
                  <a:pt x="675132" y="463296"/>
                </a:lnTo>
                <a:lnTo>
                  <a:pt x="672084" y="464820"/>
                </a:lnTo>
                <a:lnTo>
                  <a:pt x="667512" y="466344"/>
                </a:lnTo>
                <a:lnTo>
                  <a:pt x="664464" y="467868"/>
                </a:lnTo>
                <a:lnTo>
                  <a:pt x="659892" y="469392"/>
                </a:lnTo>
                <a:lnTo>
                  <a:pt x="656844" y="470916"/>
                </a:lnTo>
                <a:lnTo>
                  <a:pt x="647700" y="473964"/>
                </a:lnTo>
                <a:lnTo>
                  <a:pt x="644652" y="475488"/>
                </a:lnTo>
                <a:lnTo>
                  <a:pt x="640080" y="477012"/>
                </a:lnTo>
                <a:lnTo>
                  <a:pt x="637032" y="478536"/>
                </a:lnTo>
                <a:lnTo>
                  <a:pt x="627888" y="481584"/>
                </a:lnTo>
                <a:lnTo>
                  <a:pt x="624840" y="483108"/>
                </a:lnTo>
                <a:lnTo>
                  <a:pt x="620268" y="484632"/>
                </a:lnTo>
                <a:lnTo>
                  <a:pt x="617220" y="486156"/>
                </a:lnTo>
                <a:lnTo>
                  <a:pt x="608076" y="489204"/>
                </a:lnTo>
                <a:lnTo>
                  <a:pt x="605028" y="490728"/>
                </a:lnTo>
                <a:lnTo>
                  <a:pt x="600456" y="492252"/>
                </a:lnTo>
                <a:lnTo>
                  <a:pt x="597408" y="493776"/>
                </a:lnTo>
                <a:lnTo>
                  <a:pt x="588264" y="496824"/>
                </a:lnTo>
                <a:lnTo>
                  <a:pt x="585216" y="498348"/>
                </a:lnTo>
                <a:lnTo>
                  <a:pt x="580644" y="499872"/>
                </a:lnTo>
                <a:lnTo>
                  <a:pt x="577596" y="501396"/>
                </a:lnTo>
                <a:lnTo>
                  <a:pt x="568452" y="504444"/>
                </a:lnTo>
                <a:lnTo>
                  <a:pt x="565404" y="505968"/>
                </a:lnTo>
                <a:lnTo>
                  <a:pt x="560832" y="507492"/>
                </a:lnTo>
                <a:lnTo>
                  <a:pt x="557784" y="509016"/>
                </a:lnTo>
                <a:lnTo>
                  <a:pt x="548640" y="512064"/>
                </a:lnTo>
                <a:lnTo>
                  <a:pt x="545592" y="513588"/>
                </a:lnTo>
                <a:lnTo>
                  <a:pt x="541020" y="515112"/>
                </a:lnTo>
                <a:lnTo>
                  <a:pt x="537972" y="516636"/>
                </a:lnTo>
                <a:lnTo>
                  <a:pt x="528828" y="519684"/>
                </a:lnTo>
                <a:lnTo>
                  <a:pt x="525780" y="521208"/>
                </a:lnTo>
                <a:lnTo>
                  <a:pt x="521208" y="522732"/>
                </a:lnTo>
                <a:lnTo>
                  <a:pt x="518160" y="524256"/>
                </a:lnTo>
                <a:lnTo>
                  <a:pt x="509016" y="527304"/>
                </a:lnTo>
                <a:lnTo>
                  <a:pt x="505968" y="528828"/>
                </a:lnTo>
                <a:lnTo>
                  <a:pt x="501396" y="530352"/>
                </a:lnTo>
                <a:lnTo>
                  <a:pt x="498348" y="531876"/>
                </a:lnTo>
                <a:lnTo>
                  <a:pt x="489204" y="534924"/>
                </a:lnTo>
                <a:lnTo>
                  <a:pt x="486156" y="536448"/>
                </a:lnTo>
                <a:lnTo>
                  <a:pt x="481584" y="537972"/>
                </a:lnTo>
                <a:lnTo>
                  <a:pt x="478536" y="539496"/>
                </a:lnTo>
                <a:lnTo>
                  <a:pt x="469392" y="542544"/>
                </a:lnTo>
                <a:lnTo>
                  <a:pt x="466344" y="544068"/>
                </a:lnTo>
                <a:lnTo>
                  <a:pt x="461772" y="545592"/>
                </a:lnTo>
                <a:lnTo>
                  <a:pt x="458724" y="547116"/>
                </a:lnTo>
                <a:lnTo>
                  <a:pt x="454152" y="548640"/>
                </a:lnTo>
                <a:lnTo>
                  <a:pt x="451104" y="550164"/>
                </a:lnTo>
                <a:lnTo>
                  <a:pt x="441960" y="553212"/>
                </a:lnTo>
                <a:lnTo>
                  <a:pt x="438912" y="554736"/>
                </a:lnTo>
                <a:lnTo>
                  <a:pt x="434340" y="556260"/>
                </a:lnTo>
                <a:lnTo>
                  <a:pt x="431292" y="557784"/>
                </a:lnTo>
                <a:lnTo>
                  <a:pt x="422148" y="560832"/>
                </a:lnTo>
                <a:lnTo>
                  <a:pt x="419100" y="562356"/>
                </a:lnTo>
                <a:lnTo>
                  <a:pt x="417280" y="562962"/>
                </a:lnTo>
                <a:lnTo>
                  <a:pt x="417575" y="563880"/>
                </a:lnTo>
                <a:lnTo>
                  <a:pt x="430306" y="563880"/>
                </a:lnTo>
                <a:lnTo>
                  <a:pt x="883919" y="388620"/>
                </a:lnTo>
                <a:lnTo>
                  <a:pt x="2112264" y="388620"/>
                </a:lnTo>
                <a:lnTo>
                  <a:pt x="2113787" y="384048"/>
                </a:lnTo>
                <a:lnTo>
                  <a:pt x="2113787" y="0"/>
                </a:lnTo>
                <a:close/>
              </a:path>
              <a:path w="2113915" h="570229">
                <a:moveTo>
                  <a:pt x="4572" y="0"/>
                </a:moveTo>
                <a:lnTo>
                  <a:pt x="0" y="0"/>
                </a:lnTo>
                <a:lnTo>
                  <a:pt x="0" y="384048"/>
                </a:lnTo>
                <a:lnTo>
                  <a:pt x="1523" y="388620"/>
                </a:lnTo>
                <a:lnTo>
                  <a:pt x="4571" y="390144"/>
                </a:lnTo>
                <a:lnTo>
                  <a:pt x="353465" y="390144"/>
                </a:lnTo>
                <a:lnTo>
                  <a:pt x="352043" y="385572"/>
                </a:lnTo>
                <a:lnTo>
                  <a:pt x="356616" y="385572"/>
                </a:lnTo>
                <a:lnTo>
                  <a:pt x="355092" y="384048"/>
                </a:lnTo>
                <a:lnTo>
                  <a:pt x="4572" y="384048"/>
                </a:lnTo>
                <a:lnTo>
                  <a:pt x="4572" y="0"/>
                </a:lnTo>
                <a:close/>
              </a:path>
              <a:path w="2113915" h="570229">
                <a:moveTo>
                  <a:pt x="356616" y="385572"/>
                </a:moveTo>
                <a:lnTo>
                  <a:pt x="352043" y="385572"/>
                </a:lnTo>
                <a:lnTo>
                  <a:pt x="355091" y="390144"/>
                </a:lnTo>
                <a:lnTo>
                  <a:pt x="358140" y="390144"/>
                </a:lnTo>
                <a:lnTo>
                  <a:pt x="356616" y="390144"/>
                </a:lnTo>
                <a:lnTo>
                  <a:pt x="356616" y="385572"/>
                </a:lnTo>
                <a:close/>
              </a:path>
              <a:path w="2113915" h="570229">
                <a:moveTo>
                  <a:pt x="2112263" y="388620"/>
                </a:moveTo>
                <a:lnTo>
                  <a:pt x="883919" y="388620"/>
                </a:lnTo>
                <a:lnTo>
                  <a:pt x="880871" y="390144"/>
                </a:lnTo>
                <a:lnTo>
                  <a:pt x="2107692" y="390144"/>
                </a:lnTo>
                <a:lnTo>
                  <a:pt x="2112263" y="38862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91400" y="3886200"/>
            <a:ext cx="2103119" cy="565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86828" y="3886200"/>
            <a:ext cx="2113915" cy="570230"/>
          </a:xfrm>
          <a:custGeom>
            <a:avLst/>
            <a:gdLst/>
            <a:ahLst/>
            <a:cxnLst/>
            <a:rect l="l" t="t" r="r" b="b"/>
            <a:pathLst>
              <a:path w="2113915" h="570229">
                <a:moveTo>
                  <a:pt x="352043" y="385572"/>
                </a:moveTo>
                <a:lnTo>
                  <a:pt x="408431" y="566928"/>
                </a:lnTo>
                <a:lnTo>
                  <a:pt x="409955" y="569976"/>
                </a:lnTo>
                <a:lnTo>
                  <a:pt x="414527" y="569976"/>
                </a:lnTo>
                <a:lnTo>
                  <a:pt x="430305" y="563880"/>
                </a:lnTo>
                <a:lnTo>
                  <a:pt x="417575" y="563880"/>
                </a:lnTo>
                <a:lnTo>
                  <a:pt x="411479" y="560832"/>
                </a:lnTo>
                <a:lnTo>
                  <a:pt x="416031" y="559082"/>
                </a:lnTo>
                <a:lnTo>
                  <a:pt x="361627" y="390144"/>
                </a:lnTo>
                <a:lnTo>
                  <a:pt x="355091" y="390144"/>
                </a:lnTo>
                <a:lnTo>
                  <a:pt x="352043" y="385572"/>
                </a:lnTo>
                <a:close/>
              </a:path>
              <a:path w="2113915" h="570229">
                <a:moveTo>
                  <a:pt x="416031" y="559082"/>
                </a:moveTo>
                <a:lnTo>
                  <a:pt x="411479" y="560832"/>
                </a:lnTo>
                <a:lnTo>
                  <a:pt x="417575" y="563880"/>
                </a:lnTo>
                <a:lnTo>
                  <a:pt x="416031" y="559082"/>
                </a:lnTo>
                <a:close/>
              </a:path>
              <a:path w="2113915" h="570229">
                <a:moveTo>
                  <a:pt x="2103119" y="379476"/>
                </a:moveTo>
                <a:lnTo>
                  <a:pt x="880871" y="379476"/>
                </a:lnTo>
                <a:lnTo>
                  <a:pt x="879347" y="381000"/>
                </a:lnTo>
                <a:lnTo>
                  <a:pt x="416031" y="559082"/>
                </a:lnTo>
                <a:lnTo>
                  <a:pt x="417575" y="563880"/>
                </a:lnTo>
                <a:lnTo>
                  <a:pt x="430305" y="563880"/>
                </a:lnTo>
                <a:lnTo>
                  <a:pt x="883919" y="388620"/>
                </a:lnTo>
                <a:lnTo>
                  <a:pt x="2112263" y="388620"/>
                </a:lnTo>
                <a:lnTo>
                  <a:pt x="2113787" y="384048"/>
                </a:lnTo>
                <a:lnTo>
                  <a:pt x="2103119" y="384048"/>
                </a:lnTo>
                <a:lnTo>
                  <a:pt x="2103119" y="379476"/>
                </a:lnTo>
                <a:close/>
              </a:path>
              <a:path w="2113915" h="570229">
                <a:moveTo>
                  <a:pt x="10667" y="0"/>
                </a:moveTo>
                <a:lnTo>
                  <a:pt x="0" y="0"/>
                </a:lnTo>
                <a:lnTo>
                  <a:pt x="0" y="384048"/>
                </a:lnTo>
                <a:lnTo>
                  <a:pt x="1523" y="388620"/>
                </a:lnTo>
                <a:lnTo>
                  <a:pt x="4571" y="390144"/>
                </a:lnTo>
                <a:lnTo>
                  <a:pt x="353465" y="390144"/>
                </a:lnTo>
                <a:lnTo>
                  <a:pt x="352043" y="385572"/>
                </a:lnTo>
                <a:lnTo>
                  <a:pt x="360154" y="385572"/>
                </a:lnTo>
                <a:lnTo>
                  <a:pt x="359663" y="384048"/>
                </a:lnTo>
                <a:lnTo>
                  <a:pt x="10667" y="384048"/>
                </a:lnTo>
                <a:lnTo>
                  <a:pt x="4571" y="379476"/>
                </a:lnTo>
                <a:lnTo>
                  <a:pt x="10667" y="379476"/>
                </a:lnTo>
                <a:lnTo>
                  <a:pt x="10667" y="0"/>
                </a:lnTo>
                <a:close/>
              </a:path>
              <a:path w="2113915" h="570229">
                <a:moveTo>
                  <a:pt x="360154" y="385572"/>
                </a:moveTo>
                <a:lnTo>
                  <a:pt x="352043" y="385572"/>
                </a:lnTo>
                <a:lnTo>
                  <a:pt x="355091" y="390144"/>
                </a:lnTo>
                <a:lnTo>
                  <a:pt x="361627" y="390144"/>
                </a:lnTo>
                <a:lnTo>
                  <a:pt x="360154" y="385572"/>
                </a:lnTo>
                <a:close/>
              </a:path>
              <a:path w="2113915" h="570229">
                <a:moveTo>
                  <a:pt x="2112263" y="388620"/>
                </a:moveTo>
                <a:lnTo>
                  <a:pt x="883919" y="388620"/>
                </a:lnTo>
                <a:lnTo>
                  <a:pt x="880871" y="390144"/>
                </a:lnTo>
                <a:lnTo>
                  <a:pt x="2107691" y="390144"/>
                </a:lnTo>
                <a:lnTo>
                  <a:pt x="2112263" y="388620"/>
                </a:lnTo>
                <a:close/>
              </a:path>
              <a:path w="2113915" h="570229">
                <a:moveTo>
                  <a:pt x="10667" y="379476"/>
                </a:moveTo>
                <a:lnTo>
                  <a:pt x="4571" y="379476"/>
                </a:lnTo>
                <a:lnTo>
                  <a:pt x="10667" y="384048"/>
                </a:lnTo>
                <a:lnTo>
                  <a:pt x="10667" y="379476"/>
                </a:lnTo>
                <a:close/>
              </a:path>
              <a:path w="2113915" h="570229">
                <a:moveTo>
                  <a:pt x="355091" y="379476"/>
                </a:moveTo>
                <a:lnTo>
                  <a:pt x="10667" y="379476"/>
                </a:lnTo>
                <a:lnTo>
                  <a:pt x="10667" y="384048"/>
                </a:lnTo>
                <a:lnTo>
                  <a:pt x="359663" y="384048"/>
                </a:lnTo>
                <a:lnTo>
                  <a:pt x="355091" y="379476"/>
                </a:lnTo>
                <a:close/>
              </a:path>
              <a:path w="2113915" h="570229">
                <a:moveTo>
                  <a:pt x="2113787" y="0"/>
                </a:moveTo>
                <a:lnTo>
                  <a:pt x="2103119" y="0"/>
                </a:lnTo>
                <a:lnTo>
                  <a:pt x="2103119" y="384048"/>
                </a:lnTo>
                <a:lnTo>
                  <a:pt x="2107691" y="379476"/>
                </a:lnTo>
                <a:lnTo>
                  <a:pt x="2113787" y="379476"/>
                </a:lnTo>
                <a:lnTo>
                  <a:pt x="2113787" y="0"/>
                </a:lnTo>
                <a:close/>
              </a:path>
              <a:path w="2113915" h="570229">
                <a:moveTo>
                  <a:pt x="2113787" y="379476"/>
                </a:moveTo>
                <a:lnTo>
                  <a:pt x="2107691" y="379476"/>
                </a:lnTo>
                <a:lnTo>
                  <a:pt x="2103119" y="384048"/>
                </a:lnTo>
                <a:lnTo>
                  <a:pt x="2113787" y="384048"/>
                </a:lnTo>
                <a:lnTo>
                  <a:pt x="2113787" y="379476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01806" y="3797642"/>
            <a:ext cx="1483995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 marR="5080" indent="-889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&amp;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pId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objec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 Em</a:t>
            </a:r>
            <a:r>
              <a:rPr sz="1400" spc="-10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lo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ee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s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910" y="556037"/>
            <a:ext cx="7641089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4000" dirty="0">
                <a:latin typeface="+mj-lt"/>
                <a:cs typeface="Verdana"/>
              </a:rPr>
              <a:t>A</a:t>
            </a:r>
            <a:r>
              <a:rPr sz="4000" spc="-15" dirty="0">
                <a:latin typeface="+mj-lt"/>
                <a:cs typeface="Verdana"/>
              </a:rPr>
              <a:t>l</a:t>
            </a:r>
            <a:r>
              <a:rPr sz="4000" dirty="0">
                <a:latin typeface="+mj-lt"/>
                <a:cs typeface="Verdana"/>
              </a:rPr>
              <a:t>te</a:t>
            </a:r>
            <a:r>
              <a:rPr sz="4000" spc="-10" dirty="0">
                <a:latin typeface="+mj-lt"/>
                <a:cs typeface="Verdana"/>
              </a:rPr>
              <a:t>r</a:t>
            </a:r>
            <a:r>
              <a:rPr sz="4000" dirty="0">
                <a:latin typeface="+mj-lt"/>
                <a:cs typeface="Verdana"/>
              </a:rPr>
              <a:t>nate</a:t>
            </a:r>
            <a:r>
              <a:rPr sz="4000" spc="-40" dirty="0">
                <a:latin typeface="+mj-lt"/>
                <a:cs typeface="Verdana"/>
              </a:rPr>
              <a:t> </a:t>
            </a:r>
            <a:r>
              <a:rPr sz="4000" spc="-20" dirty="0">
                <a:latin typeface="+mj-lt"/>
                <a:cs typeface="Verdana"/>
              </a:rPr>
              <a:t>wa</a:t>
            </a:r>
            <a:r>
              <a:rPr sz="4000" dirty="0">
                <a:latin typeface="+mj-lt"/>
                <a:cs typeface="Verdana"/>
              </a:rPr>
              <a:t>y</a:t>
            </a:r>
            <a:r>
              <a:rPr sz="4000" spc="-10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of</a:t>
            </a:r>
            <a:r>
              <a:rPr sz="4000" spc="-25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add</a:t>
            </a:r>
            <a:r>
              <a:rPr sz="4000" spc="-15" dirty="0">
                <a:latin typeface="+mj-lt"/>
                <a:cs typeface="Verdana"/>
              </a:rPr>
              <a:t>i</a:t>
            </a:r>
            <a:r>
              <a:rPr sz="4000" dirty="0">
                <a:latin typeface="+mj-lt"/>
                <a:cs typeface="Verdana"/>
              </a:rPr>
              <a:t>ng e</a:t>
            </a:r>
            <a:r>
              <a:rPr sz="4000" spc="-10" dirty="0">
                <a:latin typeface="+mj-lt"/>
                <a:cs typeface="Verdana"/>
              </a:rPr>
              <a:t>le</a:t>
            </a:r>
            <a:r>
              <a:rPr sz="4000" dirty="0">
                <a:latin typeface="+mj-lt"/>
                <a:cs typeface="Verdana"/>
              </a:rPr>
              <a:t>m</a:t>
            </a:r>
            <a:r>
              <a:rPr sz="4000" spc="-15" dirty="0">
                <a:latin typeface="+mj-lt"/>
                <a:cs typeface="Verdana"/>
              </a:rPr>
              <a:t>e</a:t>
            </a:r>
            <a:r>
              <a:rPr sz="4000" dirty="0">
                <a:latin typeface="+mj-lt"/>
                <a:cs typeface="Verdana"/>
              </a:rPr>
              <a:t>nts to</a:t>
            </a:r>
            <a:r>
              <a:rPr sz="4000" spc="-15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an</a:t>
            </a:r>
            <a:r>
              <a:rPr sz="4000" spc="-10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One</a:t>
            </a:r>
            <a:r>
              <a:rPr sz="4000" spc="-30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D</a:t>
            </a:r>
            <a:r>
              <a:rPr sz="4000" spc="-10" dirty="0">
                <a:latin typeface="+mj-lt"/>
                <a:cs typeface="Verdana"/>
              </a:rPr>
              <a:t>i</a:t>
            </a:r>
            <a:r>
              <a:rPr sz="4000" dirty="0">
                <a:latin typeface="+mj-lt"/>
                <a:cs typeface="Verdana"/>
              </a:rPr>
              <a:t>m</a:t>
            </a:r>
            <a:r>
              <a:rPr sz="4000" spc="-15" dirty="0">
                <a:latin typeface="+mj-lt"/>
                <a:cs typeface="Verdana"/>
              </a:rPr>
              <a:t>e</a:t>
            </a:r>
            <a:r>
              <a:rPr sz="4000" dirty="0">
                <a:latin typeface="+mj-lt"/>
                <a:cs typeface="Verdana"/>
              </a:rPr>
              <a:t>nsi</a:t>
            </a:r>
            <a:r>
              <a:rPr sz="4000" spc="-15" dirty="0">
                <a:latin typeface="+mj-lt"/>
                <a:cs typeface="Verdana"/>
              </a:rPr>
              <a:t>o</a:t>
            </a:r>
            <a:r>
              <a:rPr sz="4000" dirty="0">
                <a:latin typeface="+mj-lt"/>
                <a:cs typeface="Verdana"/>
              </a:rPr>
              <a:t>nal A</a:t>
            </a:r>
            <a:r>
              <a:rPr sz="4000" spc="-10" dirty="0">
                <a:latin typeface="+mj-lt"/>
                <a:cs typeface="Verdana"/>
              </a:rPr>
              <a:t>r</a:t>
            </a:r>
            <a:r>
              <a:rPr sz="4000" spc="-40" dirty="0">
                <a:latin typeface="+mj-lt"/>
                <a:cs typeface="Verdana"/>
              </a:rPr>
              <a:t>r</a:t>
            </a:r>
            <a:r>
              <a:rPr sz="4000" spc="-20" dirty="0">
                <a:latin typeface="+mj-lt"/>
                <a:cs typeface="Verdana"/>
              </a:rPr>
              <a:t>a</a:t>
            </a:r>
            <a:r>
              <a:rPr sz="4000" dirty="0">
                <a:latin typeface="+mj-lt"/>
                <a:cs typeface="Verdana"/>
              </a:rPr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1426463" y="3589020"/>
            <a:ext cx="6606540" cy="297180"/>
          </a:xfrm>
          <a:custGeom>
            <a:avLst/>
            <a:gdLst/>
            <a:ahLst/>
            <a:cxnLst/>
            <a:rect l="l" t="t" r="r" b="b"/>
            <a:pathLst>
              <a:path w="6606540" h="297179">
                <a:moveTo>
                  <a:pt x="6601967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97179"/>
                </a:lnTo>
                <a:lnTo>
                  <a:pt x="4572" y="297179"/>
                </a:lnTo>
                <a:lnTo>
                  <a:pt x="4572" y="4571"/>
                </a:lnTo>
                <a:lnTo>
                  <a:pt x="6606539" y="4571"/>
                </a:lnTo>
                <a:lnTo>
                  <a:pt x="6605015" y="1523"/>
                </a:lnTo>
                <a:lnTo>
                  <a:pt x="6601967" y="0"/>
                </a:lnTo>
                <a:close/>
              </a:path>
              <a:path w="6606540" h="297179">
                <a:moveTo>
                  <a:pt x="6601968" y="4571"/>
                </a:moveTo>
                <a:lnTo>
                  <a:pt x="6601968" y="297179"/>
                </a:lnTo>
                <a:lnTo>
                  <a:pt x="6606539" y="297179"/>
                </a:lnTo>
                <a:lnTo>
                  <a:pt x="6606539" y="4571"/>
                </a:lnTo>
                <a:lnTo>
                  <a:pt x="6601968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1036" y="3593592"/>
            <a:ext cx="6597395" cy="292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26463" y="3589020"/>
            <a:ext cx="6606540" cy="297180"/>
          </a:xfrm>
          <a:custGeom>
            <a:avLst/>
            <a:gdLst/>
            <a:ahLst/>
            <a:cxnLst/>
            <a:rect l="l" t="t" r="r" b="b"/>
            <a:pathLst>
              <a:path w="6606540" h="297179">
                <a:moveTo>
                  <a:pt x="6601967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97179"/>
                </a:lnTo>
                <a:lnTo>
                  <a:pt x="9143" y="297179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6606539" y="4571"/>
                </a:lnTo>
                <a:lnTo>
                  <a:pt x="6605015" y="1523"/>
                </a:lnTo>
                <a:lnTo>
                  <a:pt x="6601967" y="0"/>
                </a:lnTo>
                <a:close/>
              </a:path>
              <a:path w="6606540" h="297179">
                <a:moveTo>
                  <a:pt x="6597395" y="4571"/>
                </a:moveTo>
                <a:lnTo>
                  <a:pt x="6597395" y="297179"/>
                </a:lnTo>
                <a:lnTo>
                  <a:pt x="6606539" y="297179"/>
                </a:lnTo>
                <a:lnTo>
                  <a:pt x="6606539" y="9143"/>
                </a:lnTo>
                <a:lnTo>
                  <a:pt x="6601967" y="9143"/>
                </a:lnTo>
                <a:lnTo>
                  <a:pt x="6597395" y="4571"/>
                </a:lnTo>
                <a:close/>
              </a:path>
              <a:path w="6606540" h="297179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6606540" h="297179">
                <a:moveTo>
                  <a:pt x="6597395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6597395" y="9143"/>
                </a:lnTo>
                <a:lnTo>
                  <a:pt x="6597395" y="4571"/>
                </a:lnTo>
                <a:close/>
              </a:path>
              <a:path w="6606540" h="297179">
                <a:moveTo>
                  <a:pt x="6606539" y="4571"/>
                </a:moveTo>
                <a:lnTo>
                  <a:pt x="6597395" y="4571"/>
                </a:lnTo>
                <a:lnTo>
                  <a:pt x="6601967" y="9143"/>
                </a:lnTo>
                <a:lnTo>
                  <a:pt x="6606539" y="9143"/>
                </a:lnTo>
                <a:lnTo>
                  <a:pt x="6606539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26463" y="3886200"/>
            <a:ext cx="6606540" cy="82550"/>
          </a:xfrm>
          <a:custGeom>
            <a:avLst/>
            <a:gdLst/>
            <a:ahLst/>
            <a:cxnLst/>
            <a:rect l="l" t="t" r="r" b="b"/>
            <a:pathLst>
              <a:path w="6606540" h="82550">
                <a:moveTo>
                  <a:pt x="4572" y="0"/>
                </a:moveTo>
                <a:lnTo>
                  <a:pt x="0" y="0"/>
                </a:lnTo>
                <a:lnTo>
                  <a:pt x="0" y="76200"/>
                </a:lnTo>
                <a:lnTo>
                  <a:pt x="1523" y="80772"/>
                </a:lnTo>
                <a:lnTo>
                  <a:pt x="4571" y="82296"/>
                </a:lnTo>
                <a:lnTo>
                  <a:pt x="6601967" y="82296"/>
                </a:lnTo>
                <a:lnTo>
                  <a:pt x="6605015" y="80772"/>
                </a:lnTo>
                <a:lnTo>
                  <a:pt x="6606539" y="76200"/>
                </a:lnTo>
                <a:lnTo>
                  <a:pt x="4572" y="76200"/>
                </a:lnTo>
                <a:lnTo>
                  <a:pt x="4572" y="0"/>
                </a:lnTo>
                <a:close/>
              </a:path>
              <a:path w="6606540" h="82550">
                <a:moveTo>
                  <a:pt x="6606539" y="0"/>
                </a:moveTo>
                <a:lnTo>
                  <a:pt x="6601968" y="0"/>
                </a:lnTo>
                <a:lnTo>
                  <a:pt x="6601968" y="76200"/>
                </a:lnTo>
                <a:lnTo>
                  <a:pt x="6606539" y="76200"/>
                </a:lnTo>
                <a:lnTo>
                  <a:pt x="6606539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31036" y="3886200"/>
            <a:ext cx="6597395" cy="76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26463" y="3886200"/>
            <a:ext cx="6606540" cy="82550"/>
          </a:xfrm>
          <a:custGeom>
            <a:avLst/>
            <a:gdLst/>
            <a:ahLst/>
            <a:cxnLst/>
            <a:rect l="l" t="t" r="r" b="b"/>
            <a:pathLst>
              <a:path w="6606540" h="82550">
                <a:moveTo>
                  <a:pt x="9143" y="0"/>
                </a:moveTo>
                <a:lnTo>
                  <a:pt x="0" y="0"/>
                </a:lnTo>
                <a:lnTo>
                  <a:pt x="0" y="76200"/>
                </a:lnTo>
                <a:lnTo>
                  <a:pt x="1523" y="80772"/>
                </a:lnTo>
                <a:lnTo>
                  <a:pt x="4571" y="82296"/>
                </a:lnTo>
                <a:lnTo>
                  <a:pt x="6601967" y="82296"/>
                </a:lnTo>
                <a:lnTo>
                  <a:pt x="6605015" y="80772"/>
                </a:lnTo>
                <a:lnTo>
                  <a:pt x="6606539" y="76200"/>
                </a:lnTo>
                <a:lnTo>
                  <a:pt x="9143" y="76200"/>
                </a:lnTo>
                <a:lnTo>
                  <a:pt x="4571" y="71628"/>
                </a:lnTo>
                <a:lnTo>
                  <a:pt x="9143" y="71628"/>
                </a:lnTo>
                <a:lnTo>
                  <a:pt x="9143" y="0"/>
                </a:lnTo>
                <a:close/>
              </a:path>
              <a:path w="6606540" h="82550">
                <a:moveTo>
                  <a:pt x="9143" y="71628"/>
                </a:moveTo>
                <a:lnTo>
                  <a:pt x="4571" y="71628"/>
                </a:lnTo>
                <a:lnTo>
                  <a:pt x="9143" y="76200"/>
                </a:lnTo>
                <a:lnTo>
                  <a:pt x="9143" y="71628"/>
                </a:lnTo>
                <a:close/>
              </a:path>
              <a:path w="6606540" h="82550">
                <a:moveTo>
                  <a:pt x="6597395" y="71628"/>
                </a:moveTo>
                <a:lnTo>
                  <a:pt x="9143" y="71628"/>
                </a:lnTo>
                <a:lnTo>
                  <a:pt x="9143" y="76200"/>
                </a:lnTo>
                <a:lnTo>
                  <a:pt x="6597395" y="76200"/>
                </a:lnTo>
                <a:lnTo>
                  <a:pt x="6597395" y="71628"/>
                </a:lnTo>
                <a:close/>
              </a:path>
              <a:path w="6606540" h="82550">
                <a:moveTo>
                  <a:pt x="6606539" y="0"/>
                </a:moveTo>
                <a:lnTo>
                  <a:pt x="6597395" y="0"/>
                </a:lnTo>
                <a:lnTo>
                  <a:pt x="6597395" y="76200"/>
                </a:lnTo>
                <a:lnTo>
                  <a:pt x="6601967" y="71628"/>
                </a:lnTo>
                <a:lnTo>
                  <a:pt x="6606539" y="71628"/>
                </a:lnTo>
                <a:lnTo>
                  <a:pt x="6606539" y="0"/>
                </a:lnTo>
                <a:close/>
              </a:path>
              <a:path w="6606540" h="82550">
                <a:moveTo>
                  <a:pt x="6606539" y="71628"/>
                </a:moveTo>
                <a:lnTo>
                  <a:pt x="6601967" y="71628"/>
                </a:lnTo>
                <a:lnTo>
                  <a:pt x="6597395" y="76200"/>
                </a:lnTo>
                <a:lnTo>
                  <a:pt x="6606539" y="76200"/>
                </a:lnTo>
                <a:lnTo>
                  <a:pt x="6606539" y="71628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87780" y="4719828"/>
            <a:ext cx="7268209" cy="379730"/>
          </a:xfrm>
          <a:custGeom>
            <a:avLst/>
            <a:gdLst/>
            <a:ahLst/>
            <a:cxnLst/>
            <a:rect l="l" t="t" r="r" b="b"/>
            <a:pathLst>
              <a:path w="7268209" h="379729">
                <a:moveTo>
                  <a:pt x="7263383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4903"/>
                </a:lnTo>
                <a:lnTo>
                  <a:pt x="1523" y="377951"/>
                </a:lnTo>
                <a:lnTo>
                  <a:pt x="4571" y="379475"/>
                </a:lnTo>
                <a:lnTo>
                  <a:pt x="7263383" y="379475"/>
                </a:lnTo>
                <a:lnTo>
                  <a:pt x="7267955" y="377951"/>
                </a:lnTo>
                <a:lnTo>
                  <a:pt x="7267955" y="374903"/>
                </a:lnTo>
                <a:lnTo>
                  <a:pt x="4572" y="374903"/>
                </a:lnTo>
                <a:lnTo>
                  <a:pt x="4572" y="4571"/>
                </a:lnTo>
                <a:lnTo>
                  <a:pt x="7267955" y="4571"/>
                </a:lnTo>
                <a:lnTo>
                  <a:pt x="7267955" y="1523"/>
                </a:lnTo>
                <a:lnTo>
                  <a:pt x="7263383" y="0"/>
                </a:lnTo>
                <a:close/>
              </a:path>
              <a:path w="7268209" h="379729">
                <a:moveTo>
                  <a:pt x="7267955" y="4571"/>
                </a:moveTo>
                <a:lnTo>
                  <a:pt x="7263384" y="4571"/>
                </a:lnTo>
                <a:lnTo>
                  <a:pt x="7263384" y="374903"/>
                </a:lnTo>
                <a:lnTo>
                  <a:pt x="7267955" y="374903"/>
                </a:lnTo>
                <a:lnTo>
                  <a:pt x="7267955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2352" y="4724400"/>
            <a:ext cx="7258811" cy="3703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87780" y="4719828"/>
            <a:ext cx="7268209" cy="379730"/>
          </a:xfrm>
          <a:custGeom>
            <a:avLst/>
            <a:gdLst/>
            <a:ahLst/>
            <a:cxnLst/>
            <a:rect l="l" t="t" r="r" b="b"/>
            <a:pathLst>
              <a:path w="7268209" h="379729">
                <a:moveTo>
                  <a:pt x="7263383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74903"/>
                </a:lnTo>
                <a:lnTo>
                  <a:pt x="1523" y="377951"/>
                </a:lnTo>
                <a:lnTo>
                  <a:pt x="4571" y="379475"/>
                </a:lnTo>
                <a:lnTo>
                  <a:pt x="7263383" y="379475"/>
                </a:lnTo>
                <a:lnTo>
                  <a:pt x="7267955" y="377951"/>
                </a:lnTo>
                <a:lnTo>
                  <a:pt x="7267955" y="374903"/>
                </a:lnTo>
                <a:lnTo>
                  <a:pt x="9143" y="374903"/>
                </a:lnTo>
                <a:lnTo>
                  <a:pt x="4571" y="370331"/>
                </a:lnTo>
                <a:lnTo>
                  <a:pt x="9143" y="370331"/>
                </a:lnTo>
                <a:lnTo>
                  <a:pt x="9143" y="10667"/>
                </a:lnTo>
                <a:lnTo>
                  <a:pt x="4571" y="10667"/>
                </a:lnTo>
                <a:lnTo>
                  <a:pt x="9143" y="4571"/>
                </a:lnTo>
                <a:lnTo>
                  <a:pt x="7267955" y="4571"/>
                </a:lnTo>
                <a:lnTo>
                  <a:pt x="7267955" y="1523"/>
                </a:lnTo>
                <a:lnTo>
                  <a:pt x="7263383" y="0"/>
                </a:lnTo>
                <a:close/>
              </a:path>
              <a:path w="7268209" h="379729">
                <a:moveTo>
                  <a:pt x="9143" y="370331"/>
                </a:moveTo>
                <a:lnTo>
                  <a:pt x="4571" y="370331"/>
                </a:lnTo>
                <a:lnTo>
                  <a:pt x="9143" y="374903"/>
                </a:lnTo>
                <a:lnTo>
                  <a:pt x="9143" y="370331"/>
                </a:lnTo>
                <a:close/>
              </a:path>
              <a:path w="7268209" h="379729">
                <a:moveTo>
                  <a:pt x="7258811" y="370331"/>
                </a:moveTo>
                <a:lnTo>
                  <a:pt x="9143" y="370331"/>
                </a:lnTo>
                <a:lnTo>
                  <a:pt x="9143" y="374903"/>
                </a:lnTo>
                <a:lnTo>
                  <a:pt x="7258811" y="374903"/>
                </a:lnTo>
                <a:lnTo>
                  <a:pt x="7258811" y="370331"/>
                </a:lnTo>
                <a:close/>
              </a:path>
              <a:path w="7268209" h="379729">
                <a:moveTo>
                  <a:pt x="7258811" y="4571"/>
                </a:moveTo>
                <a:lnTo>
                  <a:pt x="7258811" y="374903"/>
                </a:lnTo>
                <a:lnTo>
                  <a:pt x="7263383" y="370331"/>
                </a:lnTo>
                <a:lnTo>
                  <a:pt x="7267955" y="370331"/>
                </a:lnTo>
                <a:lnTo>
                  <a:pt x="7267955" y="10667"/>
                </a:lnTo>
                <a:lnTo>
                  <a:pt x="7263383" y="10667"/>
                </a:lnTo>
                <a:lnTo>
                  <a:pt x="7258811" y="4571"/>
                </a:lnTo>
                <a:close/>
              </a:path>
              <a:path w="7268209" h="379729">
                <a:moveTo>
                  <a:pt x="7267955" y="370331"/>
                </a:moveTo>
                <a:lnTo>
                  <a:pt x="7263383" y="370331"/>
                </a:lnTo>
                <a:lnTo>
                  <a:pt x="7258811" y="374903"/>
                </a:lnTo>
                <a:lnTo>
                  <a:pt x="7267955" y="374903"/>
                </a:lnTo>
                <a:lnTo>
                  <a:pt x="7267955" y="370331"/>
                </a:lnTo>
                <a:close/>
              </a:path>
              <a:path w="7268209" h="379729">
                <a:moveTo>
                  <a:pt x="9143" y="4571"/>
                </a:moveTo>
                <a:lnTo>
                  <a:pt x="4571" y="10667"/>
                </a:lnTo>
                <a:lnTo>
                  <a:pt x="9143" y="10667"/>
                </a:lnTo>
                <a:lnTo>
                  <a:pt x="9143" y="4571"/>
                </a:lnTo>
                <a:close/>
              </a:path>
              <a:path w="7268209" h="379729">
                <a:moveTo>
                  <a:pt x="7258811" y="4571"/>
                </a:moveTo>
                <a:lnTo>
                  <a:pt x="9143" y="4571"/>
                </a:lnTo>
                <a:lnTo>
                  <a:pt x="9143" y="10667"/>
                </a:lnTo>
                <a:lnTo>
                  <a:pt x="7258811" y="10667"/>
                </a:lnTo>
                <a:lnTo>
                  <a:pt x="7258811" y="4571"/>
                </a:lnTo>
                <a:close/>
              </a:path>
              <a:path w="7268209" h="379729">
                <a:moveTo>
                  <a:pt x="7267955" y="4571"/>
                </a:moveTo>
                <a:lnTo>
                  <a:pt x="7258811" y="4571"/>
                </a:lnTo>
                <a:lnTo>
                  <a:pt x="7263383" y="10667"/>
                </a:lnTo>
                <a:lnTo>
                  <a:pt x="7267955" y="10667"/>
                </a:lnTo>
                <a:lnTo>
                  <a:pt x="7267955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0123" y="2203957"/>
            <a:ext cx="8637270" cy="3715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5470" indent="-57340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 lo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tern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cre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te,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iti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ze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ssi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 ste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,</a:t>
            </a: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585470">
              <a:lnSpc>
                <a:spcPct val="100000"/>
              </a:lnSpc>
            </a:pP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t[]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Id = {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7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6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,</a:t>
            </a:r>
            <a:r>
              <a:rPr sz="1800" spc="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1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3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,</a:t>
            </a:r>
            <a:r>
              <a:rPr sz="1800" spc="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5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6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,</a:t>
            </a:r>
            <a:r>
              <a:rPr sz="1800" spc="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8</a:t>
            </a:r>
            <a:r>
              <a:rPr sz="1800" spc="-15" dirty="0">
                <a:solidFill>
                  <a:srgbClr val="00B050"/>
                </a:solidFill>
                <a:latin typeface="Arial"/>
                <a:cs typeface="Arial"/>
              </a:rPr>
              <a:t>7</a:t>
            </a:r>
            <a:r>
              <a:rPr sz="1800" dirty="0">
                <a:latin typeface="Arial"/>
                <a:cs typeface="Arial"/>
              </a:rPr>
              <a:t>};</a:t>
            </a:r>
          </a:p>
          <a:p>
            <a:pPr marL="522605" marR="842644" indent="330200">
              <a:lnSpc>
                <a:spcPct val="218299"/>
              </a:lnSpc>
              <a:spcBef>
                <a:spcPts val="60"/>
              </a:spcBef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y of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</a:t>
            </a:r>
            <a:r>
              <a:rPr sz="1800" spc="-10" dirty="0">
                <a:latin typeface="Arial"/>
                <a:cs typeface="Arial"/>
              </a:rPr>
              <a:t>6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10" dirty="0">
                <a:latin typeface="Arial"/>
                <a:cs typeface="Arial"/>
              </a:rPr>
              <a:t>3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56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 87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Emp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o</a:t>
            </a:r>
            <a:r>
              <a:rPr sz="1800" spc="-30" dirty="0">
                <a:solidFill>
                  <a:srgbClr val="0070C0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[]</a:t>
            </a:r>
            <a:r>
              <a:rPr sz="1800" spc="3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={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w</a:t>
            </a:r>
            <a:r>
              <a:rPr sz="1800" spc="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Emp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800" spc="-30" dirty="0">
                <a:solidFill>
                  <a:srgbClr val="00B050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(“R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m”,22),</a:t>
            </a:r>
            <a:r>
              <a:rPr sz="1800" spc="5" dirty="0">
                <a:solidFill>
                  <a:srgbClr val="00B050"/>
                </a:solidFill>
                <a:latin typeface="Arial"/>
                <a:cs typeface="Arial"/>
              </a:rPr>
              <a:t>ne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w</a:t>
            </a:r>
            <a:r>
              <a:rPr sz="1800" spc="3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Emp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800" spc="-30" dirty="0">
                <a:solidFill>
                  <a:srgbClr val="00B050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(“Aru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”,44</a:t>
            </a:r>
            <a:r>
              <a:rPr sz="1800" spc="-5" dirty="0">
                <a:solidFill>
                  <a:srgbClr val="00B050"/>
                </a:solidFill>
                <a:latin typeface="Arial"/>
                <a:cs typeface="Arial"/>
              </a:rPr>
              <a:t>)</a:t>
            </a:r>
            <a:r>
              <a:rPr sz="1800" dirty="0">
                <a:latin typeface="Arial"/>
                <a:cs typeface="Arial"/>
              </a:rPr>
              <a:t>};</a:t>
            </a: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715010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ee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16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stores t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ee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cts</a:t>
            </a: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522605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re,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gth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array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termi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um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va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stored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 the arr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16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.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783</Words>
  <Application>Microsoft Office PowerPoint</Application>
  <PresentationFormat>Custom</PresentationFormat>
  <Paragraphs>152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Narrow</vt:lpstr>
      <vt:lpstr>Calibri</vt:lpstr>
      <vt:lpstr>Times New Roman</vt:lpstr>
      <vt:lpstr>Verdana</vt:lpstr>
      <vt:lpstr>Wingdings</vt:lpstr>
      <vt:lpstr>Office Theme</vt:lpstr>
      <vt:lpstr>Custom Design</vt:lpstr>
      <vt:lpstr>PowerPoint Presentation</vt:lpstr>
      <vt:lpstr>Objectives</vt:lpstr>
      <vt:lpstr>Metaphor for Arrays</vt:lpstr>
      <vt:lpstr>PowerPoint Presentation</vt:lpstr>
      <vt:lpstr>Types of Array</vt:lpstr>
      <vt:lpstr>PowerPoint Presentation</vt:lpstr>
      <vt:lpstr>One Dimensional Arrays</vt:lpstr>
      <vt:lpstr>PowerPoint Presentation</vt:lpstr>
      <vt:lpstr>PowerPoint Presentation</vt:lpstr>
      <vt:lpstr>PowerPoint Presentation</vt:lpstr>
      <vt:lpstr>PowerPoint Presentation</vt:lpstr>
      <vt:lpstr>Lend a Hand–Solution</vt:lpstr>
      <vt:lpstr>Multi Dimensional Arrays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Nagaraju Setti</dc:creator>
  <cp:lastModifiedBy>Setti, Nagaraju</cp:lastModifiedBy>
  <cp:revision>5</cp:revision>
  <dcterms:created xsi:type="dcterms:W3CDTF">2017-02-22T18:05:19Z</dcterms:created>
  <dcterms:modified xsi:type="dcterms:W3CDTF">2017-07-11T12:07:29Z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2017-02-22T00:00:00Z</vt:filetime>
  </property>
  <property fmtid="{D5CDD505-2E9C-101B-9397-08002B2CF9AE}" pid="3" name="LastSaved">
    <vt:filetime>2017-02-22T00:00:00Z</vt:filetime>
  </property>
</Properties>
</file>