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5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WymDfO5VjxxSnMVokj6rg==" hashData="ICXG6hr4vbrmRRnD3vgxKAQddfMjgju6izk6V0/ecps/DX8ps+qPmkEo34xhCfNdc+z8wzYtLuEOa+XBJRqLdw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07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92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97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62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2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67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23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1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488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9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919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769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35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18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88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1113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454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264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620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057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89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012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506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704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734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4671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5855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8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044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956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43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1309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92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243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541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889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957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900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646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96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61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99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98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49F7-C2B5-45C7-A865-84FFE30D7D7B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F788-816F-4FFE-A74E-17917EF3D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7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5728" y="3276600"/>
            <a:ext cx="13601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Core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J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v</a:t>
            </a:r>
            <a:r>
              <a:rPr sz="2200" b="1" spc="-15" dirty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4267200"/>
            <a:ext cx="91440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9400" y="3733800"/>
            <a:ext cx="5181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45" dirty="0">
                <a:latin typeface="+mj-lt"/>
                <a:cs typeface="Cambria"/>
              </a:rPr>
              <a:t>A</a:t>
            </a:r>
            <a:r>
              <a:rPr sz="2800" b="1" spc="-10" dirty="0">
                <a:latin typeface="+mj-lt"/>
                <a:cs typeface="Cambria"/>
              </a:rPr>
              <a:t>cc</a:t>
            </a:r>
            <a:r>
              <a:rPr sz="2800" b="1" dirty="0">
                <a:latin typeface="+mj-lt"/>
                <a:cs typeface="Cambria"/>
              </a:rPr>
              <a:t>ess</a:t>
            </a:r>
            <a:r>
              <a:rPr sz="2800" b="1" spc="-25" dirty="0">
                <a:latin typeface="+mj-lt"/>
                <a:cs typeface="Cambria"/>
              </a:rPr>
              <a:t> </a:t>
            </a:r>
            <a:r>
              <a:rPr sz="2800" b="1" dirty="0" err="1" smtClean="0">
                <a:latin typeface="+mj-lt"/>
                <a:cs typeface="Cambria"/>
              </a:rPr>
              <a:t>Specifiers</a:t>
            </a:r>
            <a:endParaRPr sz="2800" dirty="0">
              <a:latin typeface="+mj-lt"/>
              <a:cs typeface="Cambria"/>
            </a:endParaRPr>
          </a:p>
        </p:txBody>
      </p:sp>
      <p:sp>
        <p:nvSpPr>
          <p:cNvPr id="11" name="object 11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Protec</a:t>
            </a:r>
            <a:r>
              <a:rPr sz="4000" spc="-10" dirty="0"/>
              <a:t>t</a:t>
            </a:r>
            <a:r>
              <a:rPr sz="4000" dirty="0"/>
              <a:t>ed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131173"/>
            <a:ext cx="7952105" cy="485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prote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ss?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1568450" algn="l"/>
              </a:tabLst>
            </a:pPr>
            <a:r>
              <a:rPr sz="2000" b="1" i="1" dirty="0">
                <a:latin typeface="Arial"/>
                <a:cs typeface="Arial"/>
              </a:rPr>
              <a:t>Protec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ed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membe</a:t>
            </a:r>
            <a:r>
              <a:rPr sz="2000" spc="5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ods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 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	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subclasses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prote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&lt;va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iable/me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hod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name&gt;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R="3805554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Protec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927100" indent="91440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otected</a:t>
            </a:r>
            <a:r>
              <a:rPr sz="20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x =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R="3860165" algn="ctr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Protec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Method:</a:t>
            </a:r>
            <a:endParaRPr sz="2000">
              <a:latin typeface="Arial"/>
              <a:cs typeface="Arial"/>
            </a:endParaRPr>
          </a:p>
          <a:p>
            <a:pPr marL="1909445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otected</a:t>
            </a:r>
            <a:r>
              <a:rPr sz="20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add</a:t>
            </a:r>
            <a:r>
              <a:rPr sz="2000" spc="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umbe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(int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y){</a:t>
            </a:r>
            <a:endParaRPr sz="2000">
              <a:latin typeface="Arial"/>
              <a:cs typeface="Arial"/>
            </a:endParaRPr>
          </a:p>
          <a:p>
            <a:pPr marR="402590" algn="ctr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//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ome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ode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R="3898265" algn="ctr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70560" y="72324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Protec</a:t>
            </a:r>
            <a:r>
              <a:rPr sz="4000" spc="-10" dirty="0"/>
              <a:t>t</a:t>
            </a:r>
            <a:r>
              <a:rPr sz="4000" dirty="0"/>
              <a:t>ed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2091473"/>
            <a:ext cx="7891145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lustra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ss:</a:t>
            </a:r>
            <a:endParaRPr sz="2000">
              <a:latin typeface="Arial"/>
              <a:cs typeface="Arial"/>
            </a:endParaRPr>
          </a:p>
          <a:p>
            <a:pPr marL="358775" indent="-234950">
              <a:lnSpc>
                <a:spcPts val="2400"/>
              </a:lnSpc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prote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  <a:p>
            <a:pPr marL="358775" marR="314325" indent="-234950">
              <a:lnSpc>
                <a:spcPct val="100000"/>
              </a:lnSpc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Protected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 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  <a:p>
            <a:pPr marL="358775" marR="5080" indent="-234950">
              <a:lnSpc>
                <a:spcPts val="2400"/>
              </a:lnSpc>
              <a:spcBef>
                <a:spcPts val="75"/>
              </a:spcBef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su</a:t>
            </a:r>
            <a:r>
              <a:rPr sz="2000" spc="5" dirty="0">
                <a:latin typeface="Arial"/>
                <a:cs typeface="Arial"/>
              </a:rPr>
              <a:t>bc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 A</a:t>
            </a:r>
            <a:endParaRPr sz="2000">
              <a:latin typeface="Arial"/>
              <a:cs typeface="Arial"/>
            </a:endParaRPr>
          </a:p>
          <a:p>
            <a:pPr marL="358775" marR="461645" indent="-234950">
              <a:lnSpc>
                <a:spcPts val="2400"/>
              </a:lnSpc>
              <a:spcBef>
                <a:spcPts val="10"/>
              </a:spcBef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cannot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in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 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800600"/>
            <a:ext cx="7010400" cy="1981200"/>
          </a:xfrm>
          <a:custGeom>
            <a:avLst/>
            <a:gdLst/>
            <a:ahLst/>
            <a:cxnLst/>
            <a:rect l="l" t="t" r="r" b="b"/>
            <a:pathLst>
              <a:path w="7010400" h="1981200">
                <a:moveTo>
                  <a:pt x="0" y="1981199"/>
                </a:moveTo>
                <a:lnTo>
                  <a:pt x="7010399" y="1981199"/>
                </a:lnTo>
                <a:lnTo>
                  <a:pt x="7010399" y="0"/>
                </a:lnTo>
                <a:lnTo>
                  <a:pt x="0" y="0"/>
                </a:lnTo>
                <a:lnTo>
                  <a:pt x="0" y="1981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0808" y="4788408"/>
            <a:ext cx="7036434" cy="2007235"/>
          </a:xfrm>
          <a:custGeom>
            <a:avLst/>
            <a:gdLst/>
            <a:ahLst/>
            <a:cxnLst/>
            <a:rect l="l" t="t" r="r" b="b"/>
            <a:pathLst>
              <a:path w="7036434" h="2007234">
                <a:moveTo>
                  <a:pt x="7030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001011"/>
                </a:lnTo>
                <a:lnTo>
                  <a:pt x="6095" y="2007107"/>
                </a:lnTo>
                <a:lnTo>
                  <a:pt x="7030211" y="2007107"/>
                </a:lnTo>
                <a:lnTo>
                  <a:pt x="7036307" y="2001011"/>
                </a:lnTo>
                <a:lnTo>
                  <a:pt x="7036307" y="1993391"/>
                </a:lnTo>
                <a:lnTo>
                  <a:pt x="25907" y="1993391"/>
                </a:lnTo>
                <a:lnTo>
                  <a:pt x="12191" y="1981199"/>
                </a:lnTo>
                <a:lnTo>
                  <a:pt x="25907" y="1981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7036307" y="12191"/>
                </a:lnTo>
                <a:lnTo>
                  <a:pt x="7036307" y="6095"/>
                </a:lnTo>
                <a:lnTo>
                  <a:pt x="7030211" y="0"/>
                </a:lnTo>
                <a:close/>
              </a:path>
              <a:path w="7036434" h="2007234">
                <a:moveTo>
                  <a:pt x="25907" y="1981199"/>
                </a:moveTo>
                <a:lnTo>
                  <a:pt x="12191" y="1981199"/>
                </a:lnTo>
                <a:lnTo>
                  <a:pt x="25907" y="1993391"/>
                </a:lnTo>
                <a:lnTo>
                  <a:pt x="25907" y="1981199"/>
                </a:lnTo>
                <a:close/>
              </a:path>
              <a:path w="7036434" h="2007234">
                <a:moveTo>
                  <a:pt x="7010399" y="1981199"/>
                </a:moveTo>
                <a:lnTo>
                  <a:pt x="25907" y="1981199"/>
                </a:lnTo>
                <a:lnTo>
                  <a:pt x="25907" y="1993391"/>
                </a:lnTo>
                <a:lnTo>
                  <a:pt x="7010399" y="1993391"/>
                </a:lnTo>
                <a:lnTo>
                  <a:pt x="7010399" y="1981199"/>
                </a:lnTo>
                <a:close/>
              </a:path>
              <a:path w="7036434" h="2007234">
                <a:moveTo>
                  <a:pt x="7010399" y="12191"/>
                </a:moveTo>
                <a:lnTo>
                  <a:pt x="7010399" y="1993391"/>
                </a:lnTo>
                <a:lnTo>
                  <a:pt x="7022591" y="1981199"/>
                </a:lnTo>
                <a:lnTo>
                  <a:pt x="7036307" y="1981199"/>
                </a:lnTo>
                <a:lnTo>
                  <a:pt x="7036307" y="25907"/>
                </a:lnTo>
                <a:lnTo>
                  <a:pt x="7022591" y="25907"/>
                </a:lnTo>
                <a:lnTo>
                  <a:pt x="7010399" y="12191"/>
                </a:lnTo>
                <a:close/>
              </a:path>
              <a:path w="7036434" h="2007234">
                <a:moveTo>
                  <a:pt x="7036307" y="1981199"/>
                </a:moveTo>
                <a:lnTo>
                  <a:pt x="7022591" y="1981199"/>
                </a:lnTo>
                <a:lnTo>
                  <a:pt x="7010399" y="1993391"/>
                </a:lnTo>
                <a:lnTo>
                  <a:pt x="7036307" y="1993391"/>
                </a:lnTo>
                <a:lnTo>
                  <a:pt x="7036307" y="1981199"/>
                </a:lnTo>
                <a:close/>
              </a:path>
              <a:path w="7036434" h="20072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7036434" h="2007234">
                <a:moveTo>
                  <a:pt x="7010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7010399" y="25907"/>
                </a:lnTo>
                <a:lnTo>
                  <a:pt x="7010399" y="12191"/>
                </a:lnTo>
                <a:close/>
              </a:path>
              <a:path w="7036434" h="2007234">
                <a:moveTo>
                  <a:pt x="7036307" y="12191"/>
                </a:moveTo>
                <a:lnTo>
                  <a:pt x="7010399" y="12191"/>
                </a:lnTo>
                <a:lnTo>
                  <a:pt x="7022591" y="25907"/>
                </a:lnTo>
                <a:lnTo>
                  <a:pt x="7036307" y="25907"/>
                </a:lnTo>
                <a:lnTo>
                  <a:pt x="7036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7741" y="6370501"/>
            <a:ext cx="1362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5399" y="6370501"/>
            <a:ext cx="1623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400" y="4953000"/>
            <a:ext cx="3086100" cy="1408430"/>
          </a:xfrm>
          <a:custGeom>
            <a:avLst/>
            <a:gdLst/>
            <a:ahLst/>
            <a:cxnLst/>
            <a:rect l="l" t="t" r="r" b="b"/>
            <a:pathLst>
              <a:path w="3086100" h="1408429">
                <a:moveTo>
                  <a:pt x="0" y="1408175"/>
                </a:moveTo>
                <a:lnTo>
                  <a:pt x="3086099" y="1408175"/>
                </a:lnTo>
                <a:lnTo>
                  <a:pt x="3086099" y="0"/>
                </a:lnTo>
                <a:lnTo>
                  <a:pt x="0" y="0"/>
                </a:lnTo>
                <a:lnTo>
                  <a:pt x="0" y="140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3208" y="4940808"/>
            <a:ext cx="3112135" cy="1432560"/>
          </a:xfrm>
          <a:custGeom>
            <a:avLst/>
            <a:gdLst/>
            <a:ahLst/>
            <a:cxnLst/>
            <a:rect l="l" t="t" r="r" b="b"/>
            <a:pathLst>
              <a:path w="3112135" h="1432560">
                <a:moveTo>
                  <a:pt x="31059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27987"/>
                </a:lnTo>
                <a:lnTo>
                  <a:pt x="6095" y="1432559"/>
                </a:lnTo>
                <a:lnTo>
                  <a:pt x="3105911" y="1432559"/>
                </a:lnTo>
                <a:lnTo>
                  <a:pt x="3112007" y="1427987"/>
                </a:lnTo>
                <a:lnTo>
                  <a:pt x="3112007" y="1420367"/>
                </a:lnTo>
                <a:lnTo>
                  <a:pt x="25907" y="1420367"/>
                </a:lnTo>
                <a:lnTo>
                  <a:pt x="12191" y="1408175"/>
                </a:lnTo>
                <a:lnTo>
                  <a:pt x="25907" y="1408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112007" y="12191"/>
                </a:lnTo>
                <a:lnTo>
                  <a:pt x="3112007" y="6095"/>
                </a:lnTo>
                <a:lnTo>
                  <a:pt x="3105911" y="0"/>
                </a:lnTo>
                <a:close/>
              </a:path>
              <a:path w="3112135" h="1432560">
                <a:moveTo>
                  <a:pt x="25907" y="1408175"/>
                </a:moveTo>
                <a:lnTo>
                  <a:pt x="12191" y="1408175"/>
                </a:lnTo>
                <a:lnTo>
                  <a:pt x="25907" y="1420367"/>
                </a:lnTo>
                <a:lnTo>
                  <a:pt x="25907" y="1408175"/>
                </a:lnTo>
                <a:close/>
              </a:path>
              <a:path w="3112135" h="1432560">
                <a:moveTo>
                  <a:pt x="3086099" y="1408175"/>
                </a:moveTo>
                <a:lnTo>
                  <a:pt x="25907" y="1408175"/>
                </a:lnTo>
                <a:lnTo>
                  <a:pt x="25907" y="1420367"/>
                </a:lnTo>
                <a:lnTo>
                  <a:pt x="3086099" y="1420367"/>
                </a:lnTo>
                <a:lnTo>
                  <a:pt x="3086099" y="1408175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3086099" y="1420367"/>
                </a:lnTo>
                <a:lnTo>
                  <a:pt x="3098291" y="1408175"/>
                </a:lnTo>
                <a:lnTo>
                  <a:pt x="3112007" y="1408175"/>
                </a:lnTo>
                <a:lnTo>
                  <a:pt x="3112007" y="25907"/>
                </a:lnTo>
                <a:lnTo>
                  <a:pt x="3098291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408175"/>
                </a:moveTo>
                <a:lnTo>
                  <a:pt x="3098291" y="1408175"/>
                </a:lnTo>
                <a:lnTo>
                  <a:pt x="3086099" y="1420367"/>
                </a:lnTo>
                <a:lnTo>
                  <a:pt x="3112007" y="1420367"/>
                </a:lnTo>
                <a:lnTo>
                  <a:pt x="3112007" y="1408175"/>
                </a:lnTo>
                <a:close/>
              </a:path>
              <a:path w="3112135" h="143256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086099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2191"/>
                </a:moveTo>
                <a:lnTo>
                  <a:pt x="3086099" y="12191"/>
                </a:lnTo>
                <a:lnTo>
                  <a:pt x="3098291" y="25907"/>
                </a:lnTo>
                <a:lnTo>
                  <a:pt x="3112007" y="25907"/>
                </a:lnTo>
                <a:lnTo>
                  <a:pt x="31120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8313" y="4970777"/>
            <a:ext cx="1679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sz="2400" b="1" dirty="0">
                <a:latin typeface="Calibri"/>
                <a:cs typeface="Calibri"/>
              </a:rPr>
              <a:t>B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53340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1808" y="53218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5334000"/>
            <a:ext cx="1229995" cy="889000"/>
          </a:xfrm>
          <a:custGeom>
            <a:avLst/>
            <a:gdLst/>
            <a:ahLst/>
            <a:cxnLst/>
            <a:rect l="l" t="t" r="r" b="b"/>
            <a:pathLst>
              <a:path w="1229995" h="889000">
                <a:moveTo>
                  <a:pt x="0" y="888491"/>
                </a:moveTo>
                <a:lnTo>
                  <a:pt x="1229867" y="888491"/>
                </a:lnTo>
                <a:lnTo>
                  <a:pt x="12298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3407" y="5321808"/>
            <a:ext cx="1254760" cy="913130"/>
          </a:xfrm>
          <a:custGeom>
            <a:avLst/>
            <a:gdLst/>
            <a:ahLst/>
            <a:cxnLst/>
            <a:rect l="l" t="t" r="r" b="b"/>
            <a:pathLst>
              <a:path w="1254760" h="913129">
                <a:moveTo>
                  <a:pt x="12481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248155" y="912875"/>
                </a:lnTo>
                <a:lnTo>
                  <a:pt x="1254251" y="906779"/>
                </a:lnTo>
                <a:lnTo>
                  <a:pt x="12542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254251" y="12191"/>
                </a:lnTo>
                <a:lnTo>
                  <a:pt x="1254251" y="6095"/>
                </a:lnTo>
                <a:lnTo>
                  <a:pt x="1248155" y="0"/>
                </a:lnTo>
                <a:close/>
              </a:path>
              <a:path w="12547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254760" h="913129">
                <a:moveTo>
                  <a:pt x="12298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229867" y="900683"/>
                </a:lnTo>
                <a:lnTo>
                  <a:pt x="1229867" y="886967"/>
                </a:lnTo>
                <a:close/>
              </a:path>
              <a:path w="1254760" h="913129">
                <a:moveTo>
                  <a:pt x="1229867" y="12191"/>
                </a:moveTo>
                <a:lnTo>
                  <a:pt x="1229867" y="900683"/>
                </a:lnTo>
                <a:lnTo>
                  <a:pt x="1242059" y="886967"/>
                </a:lnTo>
                <a:lnTo>
                  <a:pt x="1254251" y="886967"/>
                </a:lnTo>
                <a:lnTo>
                  <a:pt x="1254251" y="25907"/>
                </a:lnTo>
                <a:lnTo>
                  <a:pt x="1242059" y="25907"/>
                </a:lnTo>
                <a:lnTo>
                  <a:pt x="1229867" y="12191"/>
                </a:lnTo>
                <a:close/>
              </a:path>
              <a:path w="1254760" h="913129">
                <a:moveTo>
                  <a:pt x="1254251" y="886967"/>
                </a:moveTo>
                <a:lnTo>
                  <a:pt x="1242059" y="886967"/>
                </a:lnTo>
                <a:lnTo>
                  <a:pt x="1229867" y="900683"/>
                </a:lnTo>
                <a:lnTo>
                  <a:pt x="1254251" y="900683"/>
                </a:lnTo>
                <a:lnTo>
                  <a:pt x="1254251" y="886967"/>
                </a:lnTo>
                <a:close/>
              </a:path>
              <a:path w="12547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254760" h="913129">
                <a:moveTo>
                  <a:pt x="12298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229867" y="25907"/>
                </a:lnTo>
                <a:lnTo>
                  <a:pt x="1229867" y="12191"/>
                </a:lnTo>
                <a:close/>
              </a:path>
              <a:path w="1254760" h="913129">
                <a:moveTo>
                  <a:pt x="1254251" y="12191"/>
                </a:moveTo>
                <a:lnTo>
                  <a:pt x="1229867" y="12191"/>
                </a:lnTo>
                <a:lnTo>
                  <a:pt x="1242059" y="25907"/>
                </a:lnTo>
                <a:lnTo>
                  <a:pt x="1254251" y="25907"/>
                </a:lnTo>
                <a:lnTo>
                  <a:pt x="12542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3854" y="5670980"/>
            <a:ext cx="953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5638800"/>
            <a:ext cx="359663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4400" y="4953000"/>
            <a:ext cx="3276600" cy="1408430"/>
          </a:xfrm>
          <a:custGeom>
            <a:avLst/>
            <a:gdLst/>
            <a:ahLst/>
            <a:cxnLst/>
            <a:rect l="l" t="t" r="r" b="b"/>
            <a:pathLst>
              <a:path w="3276600" h="1408429">
                <a:moveTo>
                  <a:pt x="0" y="1408175"/>
                </a:moveTo>
                <a:lnTo>
                  <a:pt x="3276599" y="1408175"/>
                </a:lnTo>
                <a:lnTo>
                  <a:pt x="3276599" y="0"/>
                </a:lnTo>
                <a:lnTo>
                  <a:pt x="0" y="0"/>
                </a:lnTo>
                <a:lnTo>
                  <a:pt x="0" y="140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2207" y="4940808"/>
            <a:ext cx="3302635" cy="1432560"/>
          </a:xfrm>
          <a:custGeom>
            <a:avLst/>
            <a:gdLst/>
            <a:ahLst/>
            <a:cxnLst/>
            <a:rect l="l" t="t" r="r" b="b"/>
            <a:pathLst>
              <a:path w="3302634" h="1432560">
                <a:moveTo>
                  <a:pt x="3296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27987"/>
                </a:lnTo>
                <a:lnTo>
                  <a:pt x="6095" y="1432559"/>
                </a:lnTo>
                <a:lnTo>
                  <a:pt x="3296411" y="1432559"/>
                </a:lnTo>
                <a:lnTo>
                  <a:pt x="3302507" y="1427987"/>
                </a:lnTo>
                <a:lnTo>
                  <a:pt x="3302507" y="1420367"/>
                </a:lnTo>
                <a:lnTo>
                  <a:pt x="25907" y="1420367"/>
                </a:lnTo>
                <a:lnTo>
                  <a:pt x="12191" y="1408175"/>
                </a:lnTo>
                <a:lnTo>
                  <a:pt x="25907" y="1408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302507" y="12191"/>
                </a:lnTo>
                <a:lnTo>
                  <a:pt x="3302507" y="6095"/>
                </a:lnTo>
                <a:lnTo>
                  <a:pt x="3296411" y="0"/>
                </a:lnTo>
                <a:close/>
              </a:path>
              <a:path w="3302634" h="1432560">
                <a:moveTo>
                  <a:pt x="25907" y="1408175"/>
                </a:moveTo>
                <a:lnTo>
                  <a:pt x="12191" y="1408175"/>
                </a:lnTo>
                <a:lnTo>
                  <a:pt x="25907" y="1420367"/>
                </a:lnTo>
                <a:lnTo>
                  <a:pt x="25907" y="1408175"/>
                </a:lnTo>
                <a:close/>
              </a:path>
              <a:path w="3302634" h="1432560">
                <a:moveTo>
                  <a:pt x="3276599" y="1408175"/>
                </a:moveTo>
                <a:lnTo>
                  <a:pt x="25907" y="1408175"/>
                </a:lnTo>
                <a:lnTo>
                  <a:pt x="25907" y="1420367"/>
                </a:lnTo>
                <a:lnTo>
                  <a:pt x="3276599" y="1420367"/>
                </a:lnTo>
                <a:lnTo>
                  <a:pt x="3276599" y="1408175"/>
                </a:lnTo>
                <a:close/>
              </a:path>
              <a:path w="3302634" h="1432560">
                <a:moveTo>
                  <a:pt x="3276599" y="12191"/>
                </a:moveTo>
                <a:lnTo>
                  <a:pt x="3276599" y="1420367"/>
                </a:lnTo>
                <a:lnTo>
                  <a:pt x="3288791" y="1408175"/>
                </a:lnTo>
                <a:lnTo>
                  <a:pt x="3302507" y="1408175"/>
                </a:lnTo>
                <a:lnTo>
                  <a:pt x="3302507" y="25907"/>
                </a:lnTo>
                <a:lnTo>
                  <a:pt x="3288791" y="25907"/>
                </a:lnTo>
                <a:lnTo>
                  <a:pt x="3276599" y="12191"/>
                </a:lnTo>
                <a:close/>
              </a:path>
              <a:path w="3302634" h="1432560">
                <a:moveTo>
                  <a:pt x="3302507" y="1408175"/>
                </a:moveTo>
                <a:lnTo>
                  <a:pt x="3288791" y="1408175"/>
                </a:lnTo>
                <a:lnTo>
                  <a:pt x="3276599" y="1420367"/>
                </a:lnTo>
                <a:lnTo>
                  <a:pt x="3302507" y="1420367"/>
                </a:lnTo>
                <a:lnTo>
                  <a:pt x="3302507" y="1408175"/>
                </a:lnTo>
                <a:close/>
              </a:path>
              <a:path w="3302634" h="143256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302634" h="1432560">
                <a:moveTo>
                  <a:pt x="3276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276599" y="25907"/>
                </a:lnTo>
                <a:lnTo>
                  <a:pt x="3276599" y="12191"/>
                </a:lnTo>
                <a:close/>
              </a:path>
              <a:path w="3302634" h="1432560">
                <a:moveTo>
                  <a:pt x="3302507" y="12191"/>
                </a:moveTo>
                <a:lnTo>
                  <a:pt x="3276599" y="12191"/>
                </a:lnTo>
                <a:lnTo>
                  <a:pt x="3288791" y="25907"/>
                </a:lnTo>
                <a:lnTo>
                  <a:pt x="3302507" y="25907"/>
                </a:lnTo>
                <a:lnTo>
                  <a:pt x="33025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74136" y="5002095"/>
            <a:ext cx="1466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1254" y="5002095"/>
            <a:ext cx="10737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x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en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000" y="53340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0807" y="53218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0" y="5334000"/>
            <a:ext cx="1229995" cy="889000"/>
          </a:xfrm>
          <a:custGeom>
            <a:avLst/>
            <a:gdLst/>
            <a:ahLst/>
            <a:cxnLst/>
            <a:rect l="l" t="t" r="r" b="b"/>
            <a:pathLst>
              <a:path w="1229995" h="889000">
                <a:moveTo>
                  <a:pt x="0" y="888491"/>
                </a:moveTo>
                <a:lnTo>
                  <a:pt x="1229867" y="888491"/>
                </a:lnTo>
                <a:lnTo>
                  <a:pt x="12298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2407" y="5321808"/>
            <a:ext cx="1254760" cy="913130"/>
          </a:xfrm>
          <a:custGeom>
            <a:avLst/>
            <a:gdLst/>
            <a:ahLst/>
            <a:cxnLst/>
            <a:rect l="l" t="t" r="r" b="b"/>
            <a:pathLst>
              <a:path w="1254759" h="913129">
                <a:moveTo>
                  <a:pt x="12481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248155" y="912875"/>
                </a:lnTo>
                <a:lnTo>
                  <a:pt x="1254251" y="906779"/>
                </a:lnTo>
                <a:lnTo>
                  <a:pt x="12542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254251" y="12191"/>
                </a:lnTo>
                <a:lnTo>
                  <a:pt x="1254251" y="6095"/>
                </a:lnTo>
                <a:lnTo>
                  <a:pt x="1248155" y="0"/>
                </a:lnTo>
                <a:close/>
              </a:path>
              <a:path w="1254759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254759" h="913129">
                <a:moveTo>
                  <a:pt x="12298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229867" y="900683"/>
                </a:lnTo>
                <a:lnTo>
                  <a:pt x="1229867" y="886967"/>
                </a:lnTo>
                <a:close/>
              </a:path>
              <a:path w="1254759" h="913129">
                <a:moveTo>
                  <a:pt x="1229867" y="12191"/>
                </a:moveTo>
                <a:lnTo>
                  <a:pt x="1229867" y="900683"/>
                </a:lnTo>
                <a:lnTo>
                  <a:pt x="1242059" y="886967"/>
                </a:lnTo>
                <a:lnTo>
                  <a:pt x="1254251" y="886967"/>
                </a:lnTo>
                <a:lnTo>
                  <a:pt x="1254251" y="25907"/>
                </a:lnTo>
                <a:lnTo>
                  <a:pt x="1242059" y="25907"/>
                </a:lnTo>
                <a:lnTo>
                  <a:pt x="1229867" y="12191"/>
                </a:lnTo>
                <a:close/>
              </a:path>
              <a:path w="1254759" h="913129">
                <a:moveTo>
                  <a:pt x="1254251" y="886967"/>
                </a:moveTo>
                <a:lnTo>
                  <a:pt x="1242059" y="886967"/>
                </a:lnTo>
                <a:lnTo>
                  <a:pt x="1229867" y="900683"/>
                </a:lnTo>
                <a:lnTo>
                  <a:pt x="1254251" y="900683"/>
                </a:lnTo>
                <a:lnTo>
                  <a:pt x="1254251" y="886967"/>
                </a:lnTo>
                <a:close/>
              </a:path>
              <a:path w="1254759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254759" h="913129">
                <a:moveTo>
                  <a:pt x="12298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229867" y="25907"/>
                </a:lnTo>
                <a:lnTo>
                  <a:pt x="1229867" y="12191"/>
                </a:lnTo>
                <a:close/>
              </a:path>
              <a:path w="1254759" h="913129">
                <a:moveTo>
                  <a:pt x="1254251" y="12191"/>
                </a:moveTo>
                <a:lnTo>
                  <a:pt x="1229867" y="12191"/>
                </a:lnTo>
                <a:lnTo>
                  <a:pt x="1242059" y="25907"/>
                </a:lnTo>
                <a:lnTo>
                  <a:pt x="1254251" y="25907"/>
                </a:lnTo>
                <a:lnTo>
                  <a:pt x="12542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0" y="5638800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1800" y="5562600"/>
            <a:ext cx="35966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7826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De</a:t>
            </a:r>
            <a:r>
              <a:rPr sz="4000" spc="-10" dirty="0"/>
              <a:t>f</a:t>
            </a:r>
            <a:r>
              <a:rPr sz="4000" dirty="0"/>
              <a:t>ault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207272"/>
            <a:ext cx="8196580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ult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ss?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400"/>
              </a:lnSpc>
            </a:pP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ult/No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acc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ss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pack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eywo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applied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419600"/>
            <a:ext cx="6172200" cy="2057400"/>
          </a:xfrm>
          <a:custGeom>
            <a:avLst/>
            <a:gdLst/>
            <a:ahLst/>
            <a:cxnLst/>
            <a:rect l="l" t="t" r="r" b="b"/>
            <a:pathLst>
              <a:path w="6172200" h="2057400">
                <a:moveTo>
                  <a:pt x="0" y="2057399"/>
                </a:moveTo>
                <a:lnTo>
                  <a:pt x="6172199" y="2057399"/>
                </a:lnTo>
                <a:lnTo>
                  <a:pt x="61721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4407408"/>
            <a:ext cx="6198235" cy="2083435"/>
          </a:xfrm>
          <a:custGeom>
            <a:avLst/>
            <a:gdLst/>
            <a:ahLst/>
            <a:cxnLst/>
            <a:rect l="l" t="t" r="r" b="b"/>
            <a:pathLst>
              <a:path w="6198234" h="2083435">
                <a:moveTo>
                  <a:pt x="619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077211"/>
                </a:lnTo>
                <a:lnTo>
                  <a:pt x="6095" y="2083307"/>
                </a:lnTo>
                <a:lnTo>
                  <a:pt x="6192011" y="2083307"/>
                </a:lnTo>
                <a:lnTo>
                  <a:pt x="6198107" y="2077211"/>
                </a:lnTo>
                <a:lnTo>
                  <a:pt x="6198107" y="2069591"/>
                </a:lnTo>
                <a:lnTo>
                  <a:pt x="25907" y="2069591"/>
                </a:lnTo>
                <a:lnTo>
                  <a:pt x="12191" y="2057399"/>
                </a:lnTo>
                <a:lnTo>
                  <a:pt x="25907" y="20573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6198107" y="12191"/>
                </a:lnTo>
                <a:lnTo>
                  <a:pt x="6198107" y="6095"/>
                </a:lnTo>
                <a:lnTo>
                  <a:pt x="6192011" y="0"/>
                </a:lnTo>
                <a:close/>
              </a:path>
              <a:path w="6198234" h="2083435">
                <a:moveTo>
                  <a:pt x="25907" y="2057399"/>
                </a:moveTo>
                <a:lnTo>
                  <a:pt x="12191" y="2057399"/>
                </a:lnTo>
                <a:lnTo>
                  <a:pt x="25907" y="2069591"/>
                </a:lnTo>
                <a:lnTo>
                  <a:pt x="25907" y="2057399"/>
                </a:lnTo>
                <a:close/>
              </a:path>
              <a:path w="6198234" h="2083435">
                <a:moveTo>
                  <a:pt x="6172199" y="2057399"/>
                </a:moveTo>
                <a:lnTo>
                  <a:pt x="25907" y="2057399"/>
                </a:lnTo>
                <a:lnTo>
                  <a:pt x="25907" y="2069591"/>
                </a:lnTo>
                <a:lnTo>
                  <a:pt x="6172199" y="2069591"/>
                </a:lnTo>
                <a:lnTo>
                  <a:pt x="6172199" y="2057399"/>
                </a:lnTo>
                <a:close/>
              </a:path>
              <a:path w="6198234" h="2083435">
                <a:moveTo>
                  <a:pt x="6172199" y="12191"/>
                </a:moveTo>
                <a:lnTo>
                  <a:pt x="6172199" y="2069591"/>
                </a:lnTo>
                <a:lnTo>
                  <a:pt x="6184391" y="2057399"/>
                </a:lnTo>
                <a:lnTo>
                  <a:pt x="6198107" y="2057399"/>
                </a:lnTo>
                <a:lnTo>
                  <a:pt x="6198107" y="25907"/>
                </a:lnTo>
                <a:lnTo>
                  <a:pt x="6184391" y="25907"/>
                </a:lnTo>
                <a:lnTo>
                  <a:pt x="6172199" y="12191"/>
                </a:lnTo>
                <a:close/>
              </a:path>
              <a:path w="6198234" h="2083435">
                <a:moveTo>
                  <a:pt x="6198107" y="2057399"/>
                </a:moveTo>
                <a:lnTo>
                  <a:pt x="6184391" y="2057399"/>
                </a:lnTo>
                <a:lnTo>
                  <a:pt x="6172199" y="2069591"/>
                </a:lnTo>
                <a:lnTo>
                  <a:pt x="6198107" y="2069591"/>
                </a:lnTo>
                <a:lnTo>
                  <a:pt x="6198107" y="2057399"/>
                </a:lnTo>
                <a:close/>
              </a:path>
              <a:path w="6198234" h="20834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6198234" h="2083435">
                <a:moveTo>
                  <a:pt x="6172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6172199" y="25907"/>
                </a:lnTo>
                <a:lnTo>
                  <a:pt x="6172199" y="12191"/>
                </a:lnTo>
                <a:close/>
              </a:path>
              <a:path w="6198234" h="2083435">
                <a:moveTo>
                  <a:pt x="6198107" y="12191"/>
                </a:moveTo>
                <a:lnTo>
                  <a:pt x="6172199" y="12191"/>
                </a:lnTo>
                <a:lnTo>
                  <a:pt x="6184391" y="25907"/>
                </a:lnTo>
                <a:lnTo>
                  <a:pt x="6198107" y="25907"/>
                </a:lnTo>
                <a:lnTo>
                  <a:pt x="6198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0865" y="6164756"/>
            <a:ext cx="1364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305" y="6164756"/>
            <a:ext cx="1623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4648200"/>
            <a:ext cx="3086100" cy="1408430"/>
          </a:xfrm>
          <a:custGeom>
            <a:avLst/>
            <a:gdLst/>
            <a:ahLst/>
            <a:cxnLst/>
            <a:rect l="l" t="t" r="r" b="b"/>
            <a:pathLst>
              <a:path w="3086100" h="1408429">
                <a:moveTo>
                  <a:pt x="0" y="1408175"/>
                </a:moveTo>
                <a:lnTo>
                  <a:pt x="3086099" y="1408175"/>
                </a:lnTo>
                <a:lnTo>
                  <a:pt x="3086099" y="0"/>
                </a:lnTo>
                <a:lnTo>
                  <a:pt x="0" y="0"/>
                </a:lnTo>
                <a:lnTo>
                  <a:pt x="0" y="140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207" y="4636008"/>
            <a:ext cx="3112135" cy="1432560"/>
          </a:xfrm>
          <a:custGeom>
            <a:avLst/>
            <a:gdLst/>
            <a:ahLst/>
            <a:cxnLst/>
            <a:rect l="l" t="t" r="r" b="b"/>
            <a:pathLst>
              <a:path w="3112135" h="1432560">
                <a:moveTo>
                  <a:pt x="31059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27987"/>
                </a:lnTo>
                <a:lnTo>
                  <a:pt x="6095" y="1432559"/>
                </a:lnTo>
                <a:lnTo>
                  <a:pt x="3105911" y="1432559"/>
                </a:lnTo>
                <a:lnTo>
                  <a:pt x="3112007" y="1427987"/>
                </a:lnTo>
                <a:lnTo>
                  <a:pt x="3112007" y="1420367"/>
                </a:lnTo>
                <a:lnTo>
                  <a:pt x="25907" y="1420367"/>
                </a:lnTo>
                <a:lnTo>
                  <a:pt x="12191" y="1408175"/>
                </a:lnTo>
                <a:lnTo>
                  <a:pt x="25907" y="1408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112007" y="12191"/>
                </a:lnTo>
                <a:lnTo>
                  <a:pt x="3112007" y="6095"/>
                </a:lnTo>
                <a:lnTo>
                  <a:pt x="3105911" y="0"/>
                </a:lnTo>
                <a:close/>
              </a:path>
              <a:path w="3112135" h="1432560">
                <a:moveTo>
                  <a:pt x="25907" y="1408175"/>
                </a:moveTo>
                <a:lnTo>
                  <a:pt x="12191" y="1408175"/>
                </a:lnTo>
                <a:lnTo>
                  <a:pt x="25907" y="1420367"/>
                </a:lnTo>
                <a:lnTo>
                  <a:pt x="25907" y="1408175"/>
                </a:lnTo>
                <a:close/>
              </a:path>
              <a:path w="3112135" h="1432560">
                <a:moveTo>
                  <a:pt x="3086099" y="1408175"/>
                </a:moveTo>
                <a:lnTo>
                  <a:pt x="25907" y="1408175"/>
                </a:lnTo>
                <a:lnTo>
                  <a:pt x="25907" y="1420367"/>
                </a:lnTo>
                <a:lnTo>
                  <a:pt x="3086099" y="1420367"/>
                </a:lnTo>
                <a:lnTo>
                  <a:pt x="3086099" y="1408175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3086099" y="1420367"/>
                </a:lnTo>
                <a:lnTo>
                  <a:pt x="3098291" y="1408175"/>
                </a:lnTo>
                <a:lnTo>
                  <a:pt x="3112007" y="1408175"/>
                </a:lnTo>
                <a:lnTo>
                  <a:pt x="3112007" y="25907"/>
                </a:lnTo>
                <a:lnTo>
                  <a:pt x="3098291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408175"/>
                </a:moveTo>
                <a:lnTo>
                  <a:pt x="3098291" y="1408175"/>
                </a:lnTo>
                <a:lnTo>
                  <a:pt x="3086099" y="1420367"/>
                </a:lnTo>
                <a:lnTo>
                  <a:pt x="3112007" y="1420367"/>
                </a:lnTo>
                <a:lnTo>
                  <a:pt x="3112007" y="1408175"/>
                </a:lnTo>
                <a:close/>
              </a:path>
              <a:path w="3112135" h="143256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086099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2191"/>
                </a:moveTo>
                <a:lnTo>
                  <a:pt x="3086099" y="12191"/>
                </a:lnTo>
                <a:lnTo>
                  <a:pt x="3098291" y="25907"/>
                </a:lnTo>
                <a:lnTo>
                  <a:pt x="3112007" y="25907"/>
                </a:lnTo>
                <a:lnTo>
                  <a:pt x="31120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313" y="4665977"/>
            <a:ext cx="196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8454" y="4665977"/>
            <a:ext cx="210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200" y="4648200"/>
            <a:ext cx="2082164" cy="1371600"/>
          </a:xfrm>
          <a:custGeom>
            <a:avLst/>
            <a:gdLst/>
            <a:ahLst/>
            <a:cxnLst/>
            <a:rect l="l" t="t" r="r" b="b"/>
            <a:pathLst>
              <a:path w="2082165" h="1371600">
                <a:moveTo>
                  <a:pt x="0" y="1371599"/>
                </a:moveTo>
                <a:lnTo>
                  <a:pt x="2081783" y="1371599"/>
                </a:lnTo>
                <a:lnTo>
                  <a:pt x="2081783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8007" y="4636008"/>
            <a:ext cx="2106295" cy="1397635"/>
          </a:xfrm>
          <a:custGeom>
            <a:avLst/>
            <a:gdLst/>
            <a:ahLst/>
            <a:cxnLst/>
            <a:rect l="l" t="t" r="r" b="b"/>
            <a:pathLst>
              <a:path w="2106295" h="1397635">
                <a:moveTo>
                  <a:pt x="210159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91411"/>
                </a:lnTo>
                <a:lnTo>
                  <a:pt x="6095" y="1397507"/>
                </a:lnTo>
                <a:lnTo>
                  <a:pt x="2101595" y="1397507"/>
                </a:lnTo>
                <a:lnTo>
                  <a:pt x="2106167" y="1391411"/>
                </a:lnTo>
                <a:lnTo>
                  <a:pt x="2106167" y="1383791"/>
                </a:lnTo>
                <a:lnTo>
                  <a:pt x="25907" y="1383791"/>
                </a:lnTo>
                <a:lnTo>
                  <a:pt x="12191" y="1371599"/>
                </a:lnTo>
                <a:lnTo>
                  <a:pt x="25907" y="13715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106167" y="12191"/>
                </a:lnTo>
                <a:lnTo>
                  <a:pt x="2106167" y="6095"/>
                </a:lnTo>
                <a:lnTo>
                  <a:pt x="2101595" y="0"/>
                </a:lnTo>
                <a:close/>
              </a:path>
              <a:path w="2106295" h="1397635">
                <a:moveTo>
                  <a:pt x="25907" y="1371599"/>
                </a:moveTo>
                <a:lnTo>
                  <a:pt x="12191" y="1371599"/>
                </a:lnTo>
                <a:lnTo>
                  <a:pt x="25907" y="1383791"/>
                </a:lnTo>
                <a:lnTo>
                  <a:pt x="25907" y="1371599"/>
                </a:lnTo>
                <a:close/>
              </a:path>
              <a:path w="2106295" h="1397635">
                <a:moveTo>
                  <a:pt x="2081783" y="1371599"/>
                </a:moveTo>
                <a:lnTo>
                  <a:pt x="25907" y="1371599"/>
                </a:lnTo>
                <a:lnTo>
                  <a:pt x="25907" y="1383791"/>
                </a:lnTo>
                <a:lnTo>
                  <a:pt x="2081783" y="1383791"/>
                </a:lnTo>
                <a:lnTo>
                  <a:pt x="2081783" y="1371599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081783" y="1383791"/>
                </a:lnTo>
                <a:lnTo>
                  <a:pt x="2093975" y="1371599"/>
                </a:lnTo>
                <a:lnTo>
                  <a:pt x="2106167" y="1371599"/>
                </a:lnTo>
                <a:lnTo>
                  <a:pt x="2106167" y="25907"/>
                </a:lnTo>
                <a:lnTo>
                  <a:pt x="2093975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371599"/>
                </a:moveTo>
                <a:lnTo>
                  <a:pt x="2093975" y="1371599"/>
                </a:lnTo>
                <a:lnTo>
                  <a:pt x="2081783" y="1383791"/>
                </a:lnTo>
                <a:lnTo>
                  <a:pt x="2106167" y="1383791"/>
                </a:lnTo>
                <a:lnTo>
                  <a:pt x="2106167" y="1371599"/>
                </a:lnTo>
                <a:close/>
              </a:path>
              <a:path w="2106295" h="1397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81783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2191"/>
                </a:moveTo>
                <a:lnTo>
                  <a:pt x="2081783" y="12191"/>
                </a:lnTo>
                <a:lnTo>
                  <a:pt x="2093975" y="25907"/>
                </a:lnTo>
                <a:lnTo>
                  <a:pt x="2106167" y="25907"/>
                </a:lnTo>
                <a:lnTo>
                  <a:pt x="210616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5913" y="4647689"/>
            <a:ext cx="18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5000" y="50292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2807" y="50170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50292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16808" y="50170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15870" y="5366256"/>
            <a:ext cx="703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3600" y="50292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31407" y="5017008"/>
            <a:ext cx="1169035" cy="864235"/>
          </a:xfrm>
          <a:custGeom>
            <a:avLst/>
            <a:gdLst/>
            <a:ahLst/>
            <a:cxnLst/>
            <a:rect l="l" t="t" r="r" b="b"/>
            <a:pathLst>
              <a:path w="1169034" h="864235">
                <a:moveTo>
                  <a:pt x="1162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1162811" y="864107"/>
                </a:lnTo>
                <a:lnTo>
                  <a:pt x="1168907" y="858011"/>
                </a:lnTo>
                <a:lnTo>
                  <a:pt x="11689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68907" y="12191"/>
                </a:lnTo>
                <a:lnTo>
                  <a:pt x="1168907" y="6095"/>
                </a:lnTo>
                <a:lnTo>
                  <a:pt x="1162811" y="0"/>
                </a:lnTo>
                <a:close/>
              </a:path>
              <a:path w="11690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1169034" h="864235">
                <a:moveTo>
                  <a:pt x="11429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1142999" y="850391"/>
                </a:lnTo>
                <a:lnTo>
                  <a:pt x="1142999" y="838199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1142999" y="850391"/>
                </a:lnTo>
                <a:lnTo>
                  <a:pt x="1155191" y="838199"/>
                </a:lnTo>
                <a:lnTo>
                  <a:pt x="1168907" y="838199"/>
                </a:lnTo>
                <a:lnTo>
                  <a:pt x="1168907" y="25907"/>
                </a:lnTo>
                <a:lnTo>
                  <a:pt x="1155191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838199"/>
                </a:moveTo>
                <a:lnTo>
                  <a:pt x="1155191" y="838199"/>
                </a:lnTo>
                <a:lnTo>
                  <a:pt x="1142999" y="850391"/>
                </a:lnTo>
                <a:lnTo>
                  <a:pt x="1168907" y="850391"/>
                </a:lnTo>
                <a:lnTo>
                  <a:pt x="1168907" y="838199"/>
                </a:lnTo>
                <a:close/>
              </a:path>
              <a:path w="11690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142999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12191"/>
                </a:moveTo>
                <a:lnTo>
                  <a:pt x="1142999" y="12191"/>
                </a:lnTo>
                <a:lnTo>
                  <a:pt x="1155191" y="25907"/>
                </a:lnTo>
                <a:lnTo>
                  <a:pt x="1168907" y="25907"/>
                </a:lnTo>
                <a:lnTo>
                  <a:pt x="1168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5334000"/>
            <a:ext cx="359663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0" y="5257800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7160" y="626811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C</a:t>
            </a:r>
            <a:r>
              <a:rPr sz="4000" spc="-10" dirty="0"/>
              <a:t>o</a:t>
            </a:r>
            <a:r>
              <a:rPr sz="4000" dirty="0"/>
              <a:t>de</a:t>
            </a:r>
            <a:r>
              <a:rPr sz="4000" spc="-20" dirty="0"/>
              <a:t> </a:t>
            </a:r>
            <a:r>
              <a:rPr sz="4000" dirty="0"/>
              <a:t>E</a:t>
            </a:r>
            <a:r>
              <a:rPr sz="4000" spc="5" dirty="0"/>
              <a:t>x</a:t>
            </a:r>
            <a:r>
              <a:rPr sz="4000" dirty="0"/>
              <a:t>ample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37944" y="2667000"/>
            <a:ext cx="3465576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3044952"/>
            <a:ext cx="2057400" cy="612775"/>
          </a:xfrm>
          <a:custGeom>
            <a:avLst/>
            <a:gdLst/>
            <a:ahLst/>
            <a:cxnLst/>
            <a:rect l="l" t="t" r="r" b="b"/>
            <a:pathLst>
              <a:path w="2057400" h="612775">
                <a:moveTo>
                  <a:pt x="0" y="612647"/>
                </a:moveTo>
                <a:lnTo>
                  <a:pt x="2057399" y="612647"/>
                </a:lnTo>
                <a:lnTo>
                  <a:pt x="2057399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0607" y="3032760"/>
            <a:ext cx="2083435" cy="638810"/>
          </a:xfrm>
          <a:custGeom>
            <a:avLst/>
            <a:gdLst/>
            <a:ahLst/>
            <a:cxnLst/>
            <a:rect l="l" t="t" r="r" b="b"/>
            <a:pathLst>
              <a:path w="2083434" h="638810">
                <a:moveTo>
                  <a:pt x="2077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32459"/>
                </a:lnTo>
                <a:lnTo>
                  <a:pt x="6095" y="638555"/>
                </a:lnTo>
                <a:lnTo>
                  <a:pt x="2077211" y="638555"/>
                </a:lnTo>
                <a:lnTo>
                  <a:pt x="2083307" y="632459"/>
                </a:lnTo>
                <a:lnTo>
                  <a:pt x="2083307" y="624839"/>
                </a:lnTo>
                <a:lnTo>
                  <a:pt x="25907" y="624839"/>
                </a:lnTo>
                <a:lnTo>
                  <a:pt x="12191" y="612647"/>
                </a:lnTo>
                <a:lnTo>
                  <a:pt x="25907" y="61264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083307" y="12191"/>
                </a:lnTo>
                <a:lnTo>
                  <a:pt x="2083307" y="6095"/>
                </a:lnTo>
                <a:lnTo>
                  <a:pt x="2077211" y="0"/>
                </a:lnTo>
                <a:close/>
              </a:path>
              <a:path w="2083434" h="638810">
                <a:moveTo>
                  <a:pt x="25907" y="612647"/>
                </a:moveTo>
                <a:lnTo>
                  <a:pt x="12191" y="612647"/>
                </a:lnTo>
                <a:lnTo>
                  <a:pt x="25907" y="624839"/>
                </a:lnTo>
                <a:lnTo>
                  <a:pt x="25907" y="612647"/>
                </a:lnTo>
                <a:close/>
              </a:path>
              <a:path w="2083434" h="638810">
                <a:moveTo>
                  <a:pt x="2057399" y="612647"/>
                </a:moveTo>
                <a:lnTo>
                  <a:pt x="25907" y="612647"/>
                </a:lnTo>
                <a:lnTo>
                  <a:pt x="25907" y="624839"/>
                </a:lnTo>
                <a:lnTo>
                  <a:pt x="2057399" y="624839"/>
                </a:lnTo>
                <a:lnTo>
                  <a:pt x="2057399" y="612647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057399" y="624839"/>
                </a:lnTo>
                <a:lnTo>
                  <a:pt x="2069591" y="612647"/>
                </a:lnTo>
                <a:lnTo>
                  <a:pt x="2083307" y="612647"/>
                </a:lnTo>
                <a:lnTo>
                  <a:pt x="2083307" y="25907"/>
                </a:lnTo>
                <a:lnTo>
                  <a:pt x="2069591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612647"/>
                </a:moveTo>
                <a:lnTo>
                  <a:pt x="2069591" y="612647"/>
                </a:lnTo>
                <a:lnTo>
                  <a:pt x="2057399" y="624839"/>
                </a:lnTo>
                <a:lnTo>
                  <a:pt x="2083307" y="624839"/>
                </a:lnTo>
                <a:lnTo>
                  <a:pt x="2083307" y="612647"/>
                </a:lnTo>
                <a:close/>
              </a:path>
              <a:path w="2083434" h="63881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57399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12191"/>
                </a:moveTo>
                <a:lnTo>
                  <a:pt x="2057399" y="12191"/>
                </a:lnTo>
                <a:lnTo>
                  <a:pt x="2069591" y="25907"/>
                </a:lnTo>
                <a:lnTo>
                  <a:pt x="2083307" y="25907"/>
                </a:lnTo>
                <a:lnTo>
                  <a:pt x="2083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9227" y="3320796"/>
            <a:ext cx="3461385" cy="364490"/>
          </a:xfrm>
          <a:custGeom>
            <a:avLst/>
            <a:gdLst/>
            <a:ahLst/>
            <a:cxnLst/>
            <a:rect l="l" t="t" r="r" b="b"/>
            <a:pathLst>
              <a:path w="3461384" h="364489">
                <a:moveTo>
                  <a:pt x="3457955" y="0"/>
                </a:moveTo>
                <a:lnTo>
                  <a:pt x="0" y="338327"/>
                </a:lnTo>
                <a:lnTo>
                  <a:pt x="1523" y="364235"/>
                </a:lnTo>
                <a:lnTo>
                  <a:pt x="3461003" y="25907"/>
                </a:lnTo>
                <a:lnTo>
                  <a:pt x="3457955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4807" y="3880103"/>
            <a:ext cx="2921635" cy="0"/>
          </a:xfrm>
          <a:custGeom>
            <a:avLst/>
            <a:gdLst/>
            <a:ahLst/>
            <a:cxnLst/>
            <a:rect l="l" t="t" r="r" b="b"/>
            <a:pathLst>
              <a:path w="2921634">
                <a:moveTo>
                  <a:pt x="0" y="0"/>
                </a:moveTo>
                <a:lnTo>
                  <a:pt x="2921507" y="0"/>
                </a:lnTo>
              </a:path>
            </a:pathLst>
          </a:custGeom>
          <a:ln w="13461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2133600"/>
            <a:ext cx="2057400" cy="612775"/>
          </a:xfrm>
          <a:custGeom>
            <a:avLst/>
            <a:gdLst/>
            <a:ahLst/>
            <a:cxnLst/>
            <a:rect l="l" t="t" r="r" b="b"/>
            <a:pathLst>
              <a:path w="2057400" h="612775">
                <a:moveTo>
                  <a:pt x="0" y="612647"/>
                </a:moveTo>
                <a:lnTo>
                  <a:pt x="2057399" y="612647"/>
                </a:lnTo>
                <a:lnTo>
                  <a:pt x="2057399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9607" y="2121408"/>
            <a:ext cx="2083435" cy="638810"/>
          </a:xfrm>
          <a:custGeom>
            <a:avLst/>
            <a:gdLst/>
            <a:ahLst/>
            <a:cxnLst/>
            <a:rect l="l" t="t" r="r" b="b"/>
            <a:pathLst>
              <a:path w="2083434" h="638810">
                <a:moveTo>
                  <a:pt x="2077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32459"/>
                </a:lnTo>
                <a:lnTo>
                  <a:pt x="6095" y="638555"/>
                </a:lnTo>
                <a:lnTo>
                  <a:pt x="2077211" y="638555"/>
                </a:lnTo>
                <a:lnTo>
                  <a:pt x="2083307" y="632459"/>
                </a:lnTo>
                <a:lnTo>
                  <a:pt x="2083307" y="624839"/>
                </a:lnTo>
                <a:lnTo>
                  <a:pt x="25907" y="624839"/>
                </a:lnTo>
                <a:lnTo>
                  <a:pt x="12191" y="612647"/>
                </a:lnTo>
                <a:lnTo>
                  <a:pt x="25907" y="61264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083307" y="12191"/>
                </a:lnTo>
                <a:lnTo>
                  <a:pt x="2083307" y="6095"/>
                </a:lnTo>
                <a:lnTo>
                  <a:pt x="2077211" y="0"/>
                </a:lnTo>
                <a:close/>
              </a:path>
              <a:path w="2083434" h="638810">
                <a:moveTo>
                  <a:pt x="25907" y="612647"/>
                </a:moveTo>
                <a:lnTo>
                  <a:pt x="12191" y="612647"/>
                </a:lnTo>
                <a:lnTo>
                  <a:pt x="25907" y="624839"/>
                </a:lnTo>
                <a:lnTo>
                  <a:pt x="25907" y="612647"/>
                </a:lnTo>
                <a:close/>
              </a:path>
              <a:path w="2083434" h="638810">
                <a:moveTo>
                  <a:pt x="2057399" y="612647"/>
                </a:moveTo>
                <a:lnTo>
                  <a:pt x="25907" y="612647"/>
                </a:lnTo>
                <a:lnTo>
                  <a:pt x="25907" y="624839"/>
                </a:lnTo>
                <a:lnTo>
                  <a:pt x="2057399" y="624839"/>
                </a:lnTo>
                <a:lnTo>
                  <a:pt x="2057399" y="612647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057399" y="624839"/>
                </a:lnTo>
                <a:lnTo>
                  <a:pt x="2069591" y="612647"/>
                </a:lnTo>
                <a:lnTo>
                  <a:pt x="2083307" y="612647"/>
                </a:lnTo>
                <a:lnTo>
                  <a:pt x="2083307" y="25907"/>
                </a:lnTo>
                <a:lnTo>
                  <a:pt x="2069591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612647"/>
                </a:moveTo>
                <a:lnTo>
                  <a:pt x="2069591" y="612647"/>
                </a:lnTo>
                <a:lnTo>
                  <a:pt x="2057399" y="624839"/>
                </a:lnTo>
                <a:lnTo>
                  <a:pt x="2083307" y="624839"/>
                </a:lnTo>
                <a:lnTo>
                  <a:pt x="2083307" y="612647"/>
                </a:lnTo>
                <a:close/>
              </a:path>
              <a:path w="2083434" h="63881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57399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12191"/>
                </a:moveTo>
                <a:lnTo>
                  <a:pt x="2057399" y="12191"/>
                </a:lnTo>
                <a:lnTo>
                  <a:pt x="2069591" y="25907"/>
                </a:lnTo>
                <a:lnTo>
                  <a:pt x="2083307" y="25907"/>
                </a:lnTo>
                <a:lnTo>
                  <a:pt x="2083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7847" y="2410968"/>
            <a:ext cx="2693035" cy="741045"/>
          </a:xfrm>
          <a:custGeom>
            <a:avLst/>
            <a:gdLst/>
            <a:ahLst/>
            <a:cxnLst/>
            <a:rect l="l" t="t" r="r" b="b"/>
            <a:pathLst>
              <a:path w="2693034" h="741044">
                <a:moveTo>
                  <a:pt x="2686811" y="0"/>
                </a:moveTo>
                <a:lnTo>
                  <a:pt x="0" y="716279"/>
                </a:lnTo>
                <a:lnTo>
                  <a:pt x="7619" y="740663"/>
                </a:lnTo>
                <a:lnTo>
                  <a:pt x="2692907" y="24383"/>
                </a:lnTo>
                <a:lnTo>
                  <a:pt x="268681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2438400"/>
            <a:ext cx="2057400" cy="765175"/>
          </a:xfrm>
          <a:custGeom>
            <a:avLst/>
            <a:gdLst/>
            <a:ahLst/>
            <a:cxnLst/>
            <a:rect l="l" t="t" r="r" b="b"/>
            <a:pathLst>
              <a:path w="2057400" h="765175">
                <a:moveTo>
                  <a:pt x="0" y="765047"/>
                </a:moveTo>
                <a:lnTo>
                  <a:pt x="2057399" y="765047"/>
                </a:lnTo>
                <a:lnTo>
                  <a:pt x="2057399" y="0"/>
                </a:lnTo>
                <a:lnTo>
                  <a:pt x="0" y="0"/>
                </a:lnTo>
                <a:lnTo>
                  <a:pt x="0" y="765047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807" y="2426208"/>
            <a:ext cx="2083435" cy="791210"/>
          </a:xfrm>
          <a:custGeom>
            <a:avLst/>
            <a:gdLst/>
            <a:ahLst/>
            <a:cxnLst/>
            <a:rect l="l" t="t" r="r" b="b"/>
            <a:pathLst>
              <a:path w="2083434" h="791210">
                <a:moveTo>
                  <a:pt x="2077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84859"/>
                </a:lnTo>
                <a:lnTo>
                  <a:pt x="6095" y="790955"/>
                </a:lnTo>
                <a:lnTo>
                  <a:pt x="2077211" y="790955"/>
                </a:lnTo>
                <a:lnTo>
                  <a:pt x="2083307" y="784859"/>
                </a:lnTo>
                <a:lnTo>
                  <a:pt x="2083307" y="777239"/>
                </a:lnTo>
                <a:lnTo>
                  <a:pt x="25907" y="777239"/>
                </a:lnTo>
                <a:lnTo>
                  <a:pt x="12191" y="765047"/>
                </a:lnTo>
                <a:lnTo>
                  <a:pt x="25907" y="76504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083307" y="12191"/>
                </a:lnTo>
                <a:lnTo>
                  <a:pt x="2083307" y="6095"/>
                </a:lnTo>
                <a:lnTo>
                  <a:pt x="2077211" y="0"/>
                </a:lnTo>
                <a:close/>
              </a:path>
              <a:path w="2083434" h="791210">
                <a:moveTo>
                  <a:pt x="25907" y="765047"/>
                </a:moveTo>
                <a:lnTo>
                  <a:pt x="12191" y="765047"/>
                </a:lnTo>
                <a:lnTo>
                  <a:pt x="25907" y="777239"/>
                </a:lnTo>
                <a:lnTo>
                  <a:pt x="25907" y="765047"/>
                </a:lnTo>
                <a:close/>
              </a:path>
              <a:path w="2083434" h="791210">
                <a:moveTo>
                  <a:pt x="2057399" y="765047"/>
                </a:moveTo>
                <a:lnTo>
                  <a:pt x="25907" y="765047"/>
                </a:lnTo>
                <a:lnTo>
                  <a:pt x="25907" y="777239"/>
                </a:lnTo>
                <a:lnTo>
                  <a:pt x="2057399" y="777239"/>
                </a:lnTo>
                <a:lnTo>
                  <a:pt x="2057399" y="765047"/>
                </a:lnTo>
                <a:close/>
              </a:path>
              <a:path w="2083434" h="791210">
                <a:moveTo>
                  <a:pt x="2057399" y="12191"/>
                </a:moveTo>
                <a:lnTo>
                  <a:pt x="2057399" y="777239"/>
                </a:lnTo>
                <a:lnTo>
                  <a:pt x="2069591" y="765047"/>
                </a:lnTo>
                <a:lnTo>
                  <a:pt x="2083307" y="765047"/>
                </a:lnTo>
                <a:lnTo>
                  <a:pt x="2083307" y="25907"/>
                </a:lnTo>
                <a:lnTo>
                  <a:pt x="2069591" y="25907"/>
                </a:lnTo>
                <a:lnTo>
                  <a:pt x="2057399" y="12191"/>
                </a:lnTo>
                <a:close/>
              </a:path>
              <a:path w="2083434" h="791210">
                <a:moveTo>
                  <a:pt x="2083307" y="765047"/>
                </a:moveTo>
                <a:lnTo>
                  <a:pt x="2069591" y="765047"/>
                </a:lnTo>
                <a:lnTo>
                  <a:pt x="2057399" y="777239"/>
                </a:lnTo>
                <a:lnTo>
                  <a:pt x="2083307" y="777239"/>
                </a:lnTo>
                <a:lnTo>
                  <a:pt x="2083307" y="765047"/>
                </a:lnTo>
                <a:close/>
              </a:path>
              <a:path w="2083434" h="79121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083434" h="791210">
                <a:moveTo>
                  <a:pt x="2057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57399" y="25907"/>
                </a:lnTo>
                <a:lnTo>
                  <a:pt x="2057399" y="12191"/>
                </a:lnTo>
                <a:close/>
              </a:path>
              <a:path w="2083434" h="791210">
                <a:moveTo>
                  <a:pt x="2083307" y="12191"/>
                </a:moveTo>
                <a:lnTo>
                  <a:pt x="2057399" y="12191"/>
                </a:lnTo>
                <a:lnTo>
                  <a:pt x="2069591" y="25907"/>
                </a:lnTo>
                <a:lnTo>
                  <a:pt x="2083307" y="25907"/>
                </a:lnTo>
                <a:lnTo>
                  <a:pt x="2083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8991" y="2787396"/>
            <a:ext cx="1998345" cy="524510"/>
          </a:xfrm>
          <a:custGeom>
            <a:avLst/>
            <a:gdLst/>
            <a:ahLst/>
            <a:cxnLst/>
            <a:rect l="l" t="t" r="r" b="b"/>
            <a:pathLst>
              <a:path w="1998345" h="524510">
                <a:moveTo>
                  <a:pt x="1991867" y="0"/>
                </a:moveTo>
                <a:lnTo>
                  <a:pt x="0" y="499871"/>
                </a:lnTo>
                <a:lnTo>
                  <a:pt x="6095" y="524255"/>
                </a:lnTo>
                <a:lnTo>
                  <a:pt x="1997963" y="24383"/>
                </a:lnTo>
                <a:lnTo>
                  <a:pt x="199186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10400" y="2725593"/>
            <a:ext cx="20574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665" marR="438150" indent="-352425">
              <a:lnSpc>
                <a:spcPct val="100000"/>
              </a:lnSpc>
            </a:pP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Name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ariable</a:t>
            </a:r>
            <a:endParaRPr sz="1800">
              <a:latin typeface="Calibri"/>
              <a:cs typeface="Calibri"/>
            </a:endParaRPr>
          </a:p>
          <a:p>
            <a:pPr marL="397510">
              <a:lnSpc>
                <a:spcPts val="935"/>
              </a:lnSpc>
            </a:pPr>
            <a:r>
              <a:rPr sz="1800" b="1" dirty="0">
                <a:latin typeface="Calibri"/>
                <a:cs typeface="Calibri"/>
              </a:rPr>
              <a:t>Pri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0400" y="2743200"/>
            <a:ext cx="2057400" cy="612775"/>
          </a:xfrm>
          <a:custGeom>
            <a:avLst/>
            <a:gdLst/>
            <a:ahLst/>
            <a:cxnLst/>
            <a:rect l="l" t="t" r="r" b="b"/>
            <a:pathLst>
              <a:path w="2057400" h="612775">
                <a:moveTo>
                  <a:pt x="0" y="612647"/>
                </a:moveTo>
                <a:lnTo>
                  <a:pt x="2057399" y="612647"/>
                </a:lnTo>
                <a:lnTo>
                  <a:pt x="2057399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8207" y="2731008"/>
            <a:ext cx="2083435" cy="638810"/>
          </a:xfrm>
          <a:custGeom>
            <a:avLst/>
            <a:gdLst/>
            <a:ahLst/>
            <a:cxnLst/>
            <a:rect l="l" t="t" r="r" b="b"/>
            <a:pathLst>
              <a:path w="2083434" h="638810">
                <a:moveTo>
                  <a:pt x="2077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32459"/>
                </a:lnTo>
                <a:lnTo>
                  <a:pt x="6095" y="638555"/>
                </a:lnTo>
                <a:lnTo>
                  <a:pt x="2077211" y="638555"/>
                </a:lnTo>
                <a:lnTo>
                  <a:pt x="2083307" y="632459"/>
                </a:lnTo>
                <a:lnTo>
                  <a:pt x="2083307" y="624839"/>
                </a:lnTo>
                <a:lnTo>
                  <a:pt x="25907" y="624839"/>
                </a:lnTo>
                <a:lnTo>
                  <a:pt x="12191" y="612647"/>
                </a:lnTo>
                <a:lnTo>
                  <a:pt x="25907" y="61264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083307" y="12191"/>
                </a:lnTo>
                <a:lnTo>
                  <a:pt x="2083307" y="6095"/>
                </a:lnTo>
                <a:lnTo>
                  <a:pt x="2077211" y="0"/>
                </a:lnTo>
                <a:close/>
              </a:path>
              <a:path w="2083434" h="638810">
                <a:moveTo>
                  <a:pt x="25907" y="612647"/>
                </a:moveTo>
                <a:lnTo>
                  <a:pt x="12191" y="612647"/>
                </a:lnTo>
                <a:lnTo>
                  <a:pt x="25907" y="624839"/>
                </a:lnTo>
                <a:lnTo>
                  <a:pt x="25907" y="612647"/>
                </a:lnTo>
                <a:close/>
              </a:path>
              <a:path w="2083434" h="638810">
                <a:moveTo>
                  <a:pt x="2057399" y="612647"/>
                </a:moveTo>
                <a:lnTo>
                  <a:pt x="25907" y="612647"/>
                </a:lnTo>
                <a:lnTo>
                  <a:pt x="25907" y="624839"/>
                </a:lnTo>
                <a:lnTo>
                  <a:pt x="2057399" y="624839"/>
                </a:lnTo>
                <a:lnTo>
                  <a:pt x="2057399" y="612647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057399" y="624839"/>
                </a:lnTo>
                <a:lnTo>
                  <a:pt x="2069591" y="612647"/>
                </a:lnTo>
                <a:lnTo>
                  <a:pt x="2083307" y="612647"/>
                </a:lnTo>
                <a:lnTo>
                  <a:pt x="2083307" y="25907"/>
                </a:lnTo>
                <a:lnTo>
                  <a:pt x="2069591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612647"/>
                </a:moveTo>
                <a:lnTo>
                  <a:pt x="2069591" y="612647"/>
                </a:lnTo>
                <a:lnTo>
                  <a:pt x="2057399" y="624839"/>
                </a:lnTo>
                <a:lnTo>
                  <a:pt x="2083307" y="624839"/>
                </a:lnTo>
                <a:lnTo>
                  <a:pt x="2083307" y="612647"/>
                </a:lnTo>
                <a:close/>
              </a:path>
              <a:path w="2083434" h="63881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083434" h="638810">
                <a:moveTo>
                  <a:pt x="2057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57399" y="25907"/>
                </a:lnTo>
                <a:lnTo>
                  <a:pt x="2057399" y="12191"/>
                </a:lnTo>
                <a:close/>
              </a:path>
              <a:path w="2083434" h="638810">
                <a:moveTo>
                  <a:pt x="2083307" y="12191"/>
                </a:moveTo>
                <a:lnTo>
                  <a:pt x="2057399" y="12191"/>
                </a:lnTo>
                <a:lnTo>
                  <a:pt x="2069591" y="25907"/>
                </a:lnTo>
                <a:lnTo>
                  <a:pt x="2083307" y="25907"/>
                </a:lnTo>
                <a:lnTo>
                  <a:pt x="2083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4071" y="3019044"/>
            <a:ext cx="3413760" cy="489584"/>
          </a:xfrm>
          <a:custGeom>
            <a:avLst/>
            <a:gdLst/>
            <a:ahLst/>
            <a:cxnLst/>
            <a:rect l="l" t="t" r="r" b="b"/>
            <a:pathLst>
              <a:path w="3413759" h="489585">
                <a:moveTo>
                  <a:pt x="3410711" y="0"/>
                </a:moveTo>
                <a:lnTo>
                  <a:pt x="0" y="464819"/>
                </a:lnTo>
                <a:lnTo>
                  <a:pt x="3047" y="489203"/>
                </a:lnTo>
                <a:lnTo>
                  <a:pt x="3413759" y="25907"/>
                </a:lnTo>
                <a:lnTo>
                  <a:pt x="341071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0400" y="3657600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599"/>
                </a:moveTo>
                <a:lnTo>
                  <a:pt x="2362199" y="228599"/>
                </a:lnTo>
                <a:lnTo>
                  <a:pt x="23621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8207" y="3645408"/>
            <a:ext cx="2388235" cy="241300"/>
          </a:xfrm>
          <a:custGeom>
            <a:avLst/>
            <a:gdLst/>
            <a:ahLst/>
            <a:cxnLst/>
            <a:rect l="l" t="t" r="r" b="b"/>
            <a:pathLst>
              <a:path w="2388234" h="241300">
                <a:moveTo>
                  <a:pt x="238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40791"/>
                </a:lnTo>
                <a:lnTo>
                  <a:pt x="25907" y="2407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388107" y="12191"/>
                </a:lnTo>
                <a:lnTo>
                  <a:pt x="2388107" y="6095"/>
                </a:lnTo>
                <a:lnTo>
                  <a:pt x="2382011" y="0"/>
                </a:lnTo>
                <a:close/>
              </a:path>
              <a:path w="2388234" h="241300">
                <a:moveTo>
                  <a:pt x="2362199" y="12191"/>
                </a:moveTo>
                <a:lnTo>
                  <a:pt x="2362199" y="240791"/>
                </a:lnTo>
                <a:lnTo>
                  <a:pt x="2388107" y="240791"/>
                </a:lnTo>
                <a:lnTo>
                  <a:pt x="2388107" y="25907"/>
                </a:lnTo>
                <a:lnTo>
                  <a:pt x="2374391" y="25907"/>
                </a:lnTo>
                <a:lnTo>
                  <a:pt x="2362199" y="12191"/>
                </a:lnTo>
                <a:close/>
              </a:path>
              <a:path w="2388234" h="2413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388234" h="241300">
                <a:moveTo>
                  <a:pt x="2362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362199" y="25907"/>
                </a:lnTo>
                <a:lnTo>
                  <a:pt x="2362199" y="12191"/>
                </a:lnTo>
                <a:close/>
              </a:path>
              <a:path w="2388234" h="241300">
                <a:moveTo>
                  <a:pt x="2388107" y="12191"/>
                </a:moveTo>
                <a:lnTo>
                  <a:pt x="2362199" y="12191"/>
                </a:lnTo>
                <a:lnTo>
                  <a:pt x="2374391" y="25907"/>
                </a:lnTo>
                <a:lnTo>
                  <a:pt x="2388107" y="25907"/>
                </a:lnTo>
                <a:lnTo>
                  <a:pt x="2388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7944" y="3886200"/>
            <a:ext cx="3465576" cy="243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886200"/>
            <a:ext cx="2895600" cy="1069975"/>
          </a:xfrm>
          <a:custGeom>
            <a:avLst/>
            <a:gdLst/>
            <a:ahLst/>
            <a:cxnLst/>
            <a:rect l="l" t="t" r="r" b="b"/>
            <a:pathLst>
              <a:path w="2895600" h="1069975">
                <a:moveTo>
                  <a:pt x="0" y="1069847"/>
                </a:moveTo>
                <a:lnTo>
                  <a:pt x="2895599" y="1069847"/>
                </a:lnTo>
                <a:lnTo>
                  <a:pt x="2895599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4807" y="3886200"/>
            <a:ext cx="2921635" cy="1083945"/>
          </a:xfrm>
          <a:custGeom>
            <a:avLst/>
            <a:gdLst/>
            <a:ahLst/>
            <a:cxnLst/>
            <a:rect l="l" t="t" r="r" b="b"/>
            <a:pathLst>
              <a:path w="2921634" h="1083945">
                <a:moveTo>
                  <a:pt x="25907" y="0"/>
                </a:moveTo>
                <a:lnTo>
                  <a:pt x="0" y="0"/>
                </a:lnTo>
                <a:lnTo>
                  <a:pt x="0" y="1077467"/>
                </a:lnTo>
                <a:lnTo>
                  <a:pt x="6095" y="1083563"/>
                </a:lnTo>
                <a:lnTo>
                  <a:pt x="2915411" y="1083563"/>
                </a:lnTo>
                <a:lnTo>
                  <a:pt x="2921507" y="1077467"/>
                </a:lnTo>
                <a:lnTo>
                  <a:pt x="2921507" y="1069847"/>
                </a:lnTo>
                <a:lnTo>
                  <a:pt x="25907" y="1069847"/>
                </a:lnTo>
                <a:lnTo>
                  <a:pt x="12191" y="1057655"/>
                </a:lnTo>
                <a:lnTo>
                  <a:pt x="25907" y="1057655"/>
                </a:lnTo>
                <a:lnTo>
                  <a:pt x="25907" y="13715"/>
                </a:lnTo>
                <a:lnTo>
                  <a:pt x="12191" y="13715"/>
                </a:lnTo>
                <a:lnTo>
                  <a:pt x="25907" y="0"/>
                </a:lnTo>
                <a:close/>
              </a:path>
              <a:path w="2921634" h="1083945">
                <a:moveTo>
                  <a:pt x="25907" y="1057655"/>
                </a:moveTo>
                <a:lnTo>
                  <a:pt x="12191" y="1057655"/>
                </a:lnTo>
                <a:lnTo>
                  <a:pt x="25907" y="1069847"/>
                </a:lnTo>
                <a:lnTo>
                  <a:pt x="25907" y="1057655"/>
                </a:lnTo>
                <a:close/>
              </a:path>
              <a:path w="2921634" h="1083945">
                <a:moveTo>
                  <a:pt x="2895599" y="1057655"/>
                </a:moveTo>
                <a:lnTo>
                  <a:pt x="25907" y="1057655"/>
                </a:lnTo>
                <a:lnTo>
                  <a:pt x="25907" y="1069847"/>
                </a:lnTo>
                <a:lnTo>
                  <a:pt x="2895599" y="1069847"/>
                </a:lnTo>
                <a:lnTo>
                  <a:pt x="2895599" y="1057655"/>
                </a:lnTo>
                <a:close/>
              </a:path>
              <a:path w="2921634" h="1083945">
                <a:moveTo>
                  <a:pt x="2895599" y="0"/>
                </a:moveTo>
                <a:lnTo>
                  <a:pt x="2895599" y="1069847"/>
                </a:lnTo>
                <a:lnTo>
                  <a:pt x="2907791" y="1057655"/>
                </a:lnTo>
                <a:lnTo>
                  <a:pt x="2921507" y="1057655"/>
                </a:lnTo>
                <a:lnTo>
                  <a:pt x="2921507" y="13715"/>
                </a:lnTo>
                <a:lnTo>
                  <a:pt x="2907791" y="13715"/>
                </a:lnTo>
                <a:lnTo>
                  <a:pt x="2895599" y="0"/>
                </a:lnTo>
                <a:close/>
              </a:path>
              <a:path w="2921634" h="1083945">
                <a:moveTo>
                  <a:pt x="2921507" y="1057655"/>
                </a:moveTo>
                <a:lnTo>
                  <a:pt x="2907791" y="1057655"/>
                </a:lnTo>
                <a:lnTo>
                  <a:pt x="2895599" y="1069847"/>
                </a:lnTo>
                <a:lnTo>
                  <a:pt x="2921507" y="1069847"/>
                </a:lnTo>
                <a:lnTo>
                  <a:pt x="2921507" y="1057655"/>
                </a:lnTo>
                <a:close/>
              </a:path>
              <a:path w="2921634" h="1083945">
                <a:moveTo>
                  <a:pt x="25907" y="0"/>
                </a:moveTo>
                <a:lnTo>
                  <a:pt x="12191" y="13715"/>
                </a:lnTo>
                <a:lnTo>
                  <a:pt x="25907" y="13715"/>
                </a:lnTo>
                <a:lnTo>
                  <a:pt x="25907" y="0"/>
                </a:lnTo>
                <a:close/>
              </a:path>
              <a:path w="2921634" h="1083945">
                <a:moveTo>
                  <a:pt x="2895599" y="0"/>
                </a:moveTo>
                <a:lnTo>
                  <a:pt x="25907" y="0"/>
                </a:lnTo>
                <a:lnTo>
                  <a:pt x="25907" y="13715"/>
                </a:lnTo>
                <a:lnTo>
                  <a:pt x="2895599" y="13715"/>
                </a:lnTo>
                <a:lnTo>
                  <a:pt x="2895599" y="0"/>
                </a:lnTo>
                <a:close/>
              </a:path>
              <a:path w="2921634" h="1083945">
                <a:moveTo>
                  <a:pt x="2921507" y="0"/>
                </a:moveTo>
                <a:lnTo>
                  <a:pt x="2895599" y="0"/>
                </a:lnTo>
                <a:lnTo>
                  <a:pt x="2907791" y="13715"/>
                </a:lnTo>
                <a:lnTo>
                  <a:pt x="2921507" y="13715"/>
                </a:lnTo>
                <a:lnTo>
                  <a:pt x="29215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1139" y="4378452"/>
            <a:ext cx="1205865" cy="238125"/>
          </a:xfrm>
          <a:custGeom>
            <a:avLst/>
            <a:gdLst/>
            <a:ahLst/>
            <a:cxnLst/>
            <a:rect l="l" t="t" r="r" b="b"/>
            <a:pathLst>
              <a:path w="1205865" h="238125">
                <a:moveTo>
                  <a:pt x="1200911" y="0"/>
                </a:moveTo>
                <a:lnTo>
                  <a:pt x="0" y="211835"/>
                </a:lnTo>
                <a:lnTo>
                  <a:pt x="4571" y="237743"/>
                </a:lnTo>
                <a:lnTo>
                  <a:pt x="1205483" y="24383"/>
                </a:lnTo>
                <a:lnTo>
                  <a:pt x="120091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10400" y="3886200"/>
            <a:ext cx="2362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158750" indent="-431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mplo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Name m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24600" y="4953000"/>
            <a:ext cx="2895600" cy="838200"/>
          </a:xfrm>
          <a:custGeom>
            <a:avLst/>
            <a:gdLst/>
            <a:ahLst/>
            <a:cxnLst/>
            <a:rect l="l" t="t" r="r" b="b"/>
            <a:pathLst>
              <a:path w="2895600" h="838200">
                <a:moveTo>
                  <a:pt x="0" y="838199"/>
                </a:moveTo>
                <a:lnTo>
                  <a:pt x="2895599" y="838199"/>
                </a:lnTo>
                <a:lnTo>
                  <a:pt x="2895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2407" y="4940808"/>
            <a:ext cx="2921635" cy="864235"/>
          </a:xfrm>
          <a:custGeom>
            <a:avLst/>
            <a:gdLst/>
            <a:ahLst/>
            <a:cxnLst/>
            <a:rect l="l" t="t" r="r" b="b"/>
            <a:pathLst>
              <a:path w="2921634" h="864235">
                <a:moveTo>
                  <a:pt x="2915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2915411" y="864107"/>
                </a:lnTo>
                <a:lnTo>
                  <a:pt x="2921507" y="858011"/>
                </a:lnTo>
                <a:lnTo>
                  <a:pt x="29215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921507" y="12191"/>
                </a:lnTo>
                <a:lnTo>
                  <a:pt x="2921507" y="6095"/>
                </a:lnTo>
                <a:lnTo>
                  <a:pt x="2915411" y="0"/>
                </a:lnTo>
                <a:close/>
              </a:path>
              <a:path w="29216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2921634" h="864235">
                <a:moveTo>
                  <a:pt x="28955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2895599" y="850391"/>
                </a:lnTo>
                <a:lnTo>
                  <a:pt x="2895599" y="838199"/>
                </a:lnTo>
                <a:close/>
              </a:path>
              <a:path w="2921634" h="864235">
                <a:moveTo>
                  <a:pt x="2895599" y="12191"/>
                </a:moveTo>
                <a:lnTo>
                  <a:pt x="2895599" y="850391"/>
                </a:lnTo>
                <a:lnTo>
                  <a:pt x="2907791" y="838199"/>
                </a:lnTo>
                <a:lnTo>
                  <a:pt x="2921507" y="838199"/>
                </a:lnTo>
                <a:lnTo>
                  <a:pt x="2921507" y="25907"/>
                </a:lnTo>
                <a:lnTo>
                  <a:pt x="2907791" y="25907"/>
                </a:lnTo>
                <a:lnTo>
                  <a:pt x="2895599" y="12191"/>
                </a:lnTo>
                <a:close/>
              </a:path>
              <a:path w="2921634" h="864235">
                <a:moveTo>
                  <a:pt x="2921507" y="838199"/>
                </a:moveTo>
                <a:lnTo>
                  <a:pt x="2907791" y="838199"/>
                </a:lnTo>
                <a:lnTo>
                  <a:pt x="2895599" y="850391"/>
                </a:lnTo>
                <a:lnTo>
                  <a:pt x="2921507" y="850391"/>
                </a:lnTo>
                <a:lnTo>
                  <a:pt x="2921507" y="838199"/>
                </a:lnTo>
                <a:close/>
              </a:path>
              <a:path w="29216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921634" h="864235">
                <a:moveTo>
                  <a:pt x="2895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895599" y="25907"/>
                </a:lnTo>
                <a:lnTo>
                  <a:pt x="2895599" y="12191"/>
                </a:lnTo>
                <a:close/>
              </a:path>
              <a:path w="2921634" h="864235">
                <a:moveTo>
                  <a:pt x="2921507" y="12191"/>
                </a:moveTo>
                <a:lnTo>
                  <a:pt x="2895599" y="12191"/>
                </a:lnTo>
                <a:lnTo>
                  <a:pt x="2907791" y="25907"/>
                </a:lnTo>
                <a:lnTo>
                  <a:pt x="2921507" y="25907"/>
                </a:lnTo>
                <a:lnTo>
                  <a:pt x="29215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8788" y="5103876"/>
            <a:ext cx="2344420" cy="257810"/>
          </a:xfrm>
          <a:custGeom>
            <a:avLst/>
            <a:gdLst/>
            <a:ahLst/>
            <a:cxnLst/>
            <a:rect l="l" t="t" r="r" b="b"/>
            <a:pathLst>
              <a:path w="2344420" h="257810">
                <a:moveTo>
                  <a:pt x="3047" y="0"/>
                </a:moveTo>
                <a:lnTo>
                  <a:pt x="0" y="24383"/>
                </a:lnTo>
                <a:lnTo>
                  <a:pt x="2340863" y="257555"/>
                </a:lnTo>
                <a:lnTo>
                  <a:pt x="2343911" y="231647"/>
                </a:lnTo>
                <a:lnTo>
                  <a:pt x="304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29400" y="5552692"/>
            <a:ext cx="259080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ly)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9400" y="5562600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838199"/>
                </a:moveTo>
                <a:lnTo>
                  <a:pt x="2590799" y="838199"/>
                </a:lnTo>
                <a:lnTo>
                  <a:pt x="25907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7207" y="5550408"/>
            <a:ext cx="2616835" cy="864235"/>
          </a:xfrm>
          <a:custGeom>
            <a:avLst/>
            <a:gdLst/>
            <a:ahLst/>
            <a:cxnLst/>
            <a:rect l="l" t="t" r="r" b="b"/>
            <a:pathLst>
              <a:path w="2616834" h="864235">
                <a:moveTo>
                  <a:pt x="26106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2610611" y="864107"/>
                </a:lnTo>
                <a:lnTo>
                  <a:pt x="2616707" y="858011"/>
                </a:lnTo>
                <a:lnTo>
                  <a:pt x="26167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616707" y="12191"/>
                </a:lnTo>
                <a:lnTo>
                  <a:pt x="2616707" y="6095"/>
                </a:lnTo>
                <a:lnTo>
                  <a:pt x="2610611" y="0"/>
                </a:lnTo>
                <a:close/>
              </a:path>
              <a:path w="26168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2616834" h="864235">
                <a:moveTo>
                  <a:pt x="25907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2590799" y="850391"/>
                </a:lnTo>
                <a:lnTo>
                  <a:pt x="2590799" y="838199"/>
                </a:lnTo>
                <a:close/>
              </a:path>
              <a:path w="2616834" h="864235">
                <a:moveTo>
                  <a:pt x="2590799" y="12191"/>
                </a:moveTo>
                <a:lnTo>
                  <a:pt x="2590799" y="850391"/>
                </a:lnTo>
                <a:lnTo>
                  <a:pt x="2602991" y="838199"/>
                </a:lnTo>
                <a:lnTo>
                  <a:pt x="2616707" y="838199"/>
                </a:lnTo>
                <a:lnTo>
                  <a:pt x="2616707" y="25907"/>
                </a:lnTo>
                <a:lnTo>
                  <a:pt x="2602991" y="25907"/>
                </a:lnTo>
                <a:lnTo>
                  <a:pt x="2590799" y="12191"/>
                </a:lnTo>
                <a:close/>
              </a:path>
              <a:path w="2616834" h="864235">
                <a:moveTo>
                  <a:pt x="2616707" y="838199"/>
                </a:moveTo>
                <a:lnTo>
                  <a:pt x="2602991" y="838199"/>
                </a:lnTo>
                <a:lnTo>
                  <a:pt x="2590799" y="850391"/>
                </a:lnTo>
                <a:lnTo>
                  <a:pt x="2616707" y="850391"/>
                </a:lnTo>
                <a:lnTo>
                  <a:pt x="2616707" y="838199"/>
                </a:lnTo>
                <a:close/>
              </a:path>
              <a:path w="26168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616834" h="864235">
                <a:moveTo>
                  <a:pt x="25907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590799" y="25907"/>
                </a:lnTo>
                <a:lnTo>
                  <a:pt x="2590799" y="12191"/>
                </a:lnTo>
                <a:close/>
              </a:path>
              <a:path w="2616834" h="864235">
                <a:moveTo>
                  <a:pt x="2616707" y="12191"/>
                </a:moveTo>
                <a:lnTo>
                  <a:pt x="2590799" y="12191"/>
                </a:lnTo>
                <a:lnTo>
                  <a:pt x="2602991" y="25907"/>
                </a:lnTo>
                <a:lnTo>
                  <a:pt x="2616707" y="25907"/>
                </a:lnTo>
                <a:lnTo>
                  <a:pt x="26167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0227" y="5660135"/>
            <a:ext cx="2554605" cy="311150"/>
          </a:xfrm>
          <a:custGeom>
            <a:avLst/>
            <a:gdLst/>
            <a:ahLst/>
            <a:cxnLst/>
            <a:rect l="l" t="t" r="r" b="b"/>
            <a:pathLst>
              <a:path w="2554604" h="311150">
                <a:moveTo>
                  <a:pt x="1523" y="0"/>
                </a:moveTo>
                <a:lnTo>
                  <a:pt x="0" y="24383"/>
                </a:lnTo>
                <a:lnTo>
                  <a:pt x="2551175" y="310895"/>
                </a:lnTo>
                <a:lnTo>
                  <a:pt x="2554223" y="284987"/>
                </a:lnTo>
                <a:lnTo>
                  <a:pt x="1523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0400" y="38862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799"/>
                </a:moveTo>
                <a:lnTo>
                  <a:pt x="2362199" y="685799"/>
                </a:lnTo>
                <a:lnTo>
                  <a:pt x="23621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E9C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98207" y="3886200"/>
            <a:ext cx="2388235" cy="699770"/>
          </a:xfrm>
          <a:custGeom>
            <a:avLst/>
            <a:gdLst/>
            <a:ahLst/>
            <a:cxnLst/>
            <a:rect l="l" t="t" r="r" b="b"/>
            <a:pathLst>
              <a:path w="2388234" h="699770">
                <a:moveTo>
                  <a:pt x="25907" y="0"/>
                </a:moveTo>
                <a:lnTo>
                  <a:pt x="0" y="0"/>
                </a:lnTo>
                <a:lnTo>
                  <a:pt x="0" y="693420"/>
                </a:lnTo>
                <a:lnTo>
                  <a:pt x="6095" y="699516"/>
                </a:lnTo>
                <a:lnTo>
                  <a:pt x="2382011" y="699516"/>
                </a:lnTo>
                <a:lnTo>
                  <a:pt x="2388107" y="693420"/>
                </a:lnTo>
                <a:lnTo>
                  <a:pt x="2388107" y="685800"/>
                </a:lnTo>
                <a:lnTo>
                  <a:pt x="25907" y="685800"/>
                </a:lnTo>
                <a:lnTo>
                  <a:pt x="12191" y="673608"/>
                </a:lnTo>
                <a:lnTo>
                  <a:pt x="25907" y="673608"/>
                </a:lnTo>
                <a:lnTo>
                  <a:pt x="25907" y="0"/>
                </a:lnTo>
                <a:close/>
              </a:path>
              <a:path w="2388234" h="699770">
                <a:moveTo>
                  <a:pt x="25907" y="673608"/>
                </a:moveTo>
                <a:lnTo>
                  <a:pt x="12191" y="673608"/>
                </a:lnTo>
                <a:lnTo>
                  <a:pt x="25907" y="685800"/>
                </a:lnTo>
                <a:lnTo>
                  <a:pt x="25907" y="673608"/>
                </a:lnTo>
                <a:close/>
              </a:path>
              <a:path w="2388234" h="699770">
                <a:moveTo>
                  <a:pt x="2362199" y="673608"/>
                </a:moveTo>
                <a:lnTo>
                  <a:pt x="25907" y="673608"/>
                </a:lnTo>
                <a:lnTo>
                  <a:pt x="25907" y="685800"/>
                </a:lnTo>
                <a:lnTo>
                  <a:pt x="2362199" y="685800"/>
                </a:lnTo>
                <a:lnTo>
                  <a:pt x="2362199" y="673608"/>
                </a:lnTo>
                <a:close/>
              </a:path>
              <a:path w="2388234" h="699770">
                <a:moveTo>
                  <a:pt x="2388107" y="0"/>
                </a:moveTo>
                <a:lnTo>
                  <a:pt x="2362199" y="0"/>
                </a:lnTo>
                <a:lnTo>
                  <a:pt x="2362199" y="685800"/>
                </a:lnTo>
                <a:lnTo>
                  <a:pt x="2374391" y="673608"/>
                </a:lnTo>
                <a:lnTo>
                  <a:pt x="2388107" y="673608"/>
                </a:lnTo>
                <a:lnTo>
                  <a:pt x="2388107" y="0"/>
                </a:lnTo>
                <a:close/>
              </a:path>
              <a:path w="2388234" h="699770">
                <a:moveTo>
                  <a:pt x="2388107" y="673608"/>
                </a:moveTo>
                <a:lnTo>
                  <a:pt x="2374391" y="673608"/>
                </a:lnTo>
                <a:lnTo>
                  <a:pt x="2362199" y="685800"/>
                </a:lnTo>
                <a:lnTo>
                  <a:pt x="2388107" y="685800"/>
                </a:lnTo>
                <a:lnTo>
                  <a:pt x="2388107" y="6736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2711" y="4075176"/>
            <a:ext cx="2868295" cy="154305"/>
          </a:xfrm>
          <a:custGeom>
            <a:avLst/>
            <a:gdLst/>
            <a:ahLst/>
            <a:cxnLst/>
            <a:rect l="l" t="t" r="r" b="b"/>
            <a:pathLst>
              <a:path w="2868295" h="154304">
                <a:moveTo>
                  <a:pt x="2866643" y="0"/>
                </a:moveTo>
                <a:lnTo>
                  <a:pt x="0" y="128015"/>
                </a:lnTo>
                <a:lnTo>
                  <a:pt x="1523" y="153923"/>
                </a:lnTo>
                <a:lnTo>
                  <a:pt x="2868167" y="25907"/>
                </a:lnTo>
                <a:lnTo>
                  <a:pt x="2866643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9157" y="2194885"/>
            <a:ext cx="2632710" cy="420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434975" indent="97155">
              <a:lnSpc>
                <a:spcPts val="1920"/>
              </a:lnSpc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ic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544195" marR="309245" indent="39370">
              <a:lnSpc>
                <a:spcPct val="100000"/>
              </a:lnSpc>
              <a:spcBef>
                <a:spcPts val="695"/>
              </a:spcBef>
            </a:pP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ault/no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mailId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ariable</a:t>
            </a:r>
            <a:endParaRPr sz="1800">
              <a:latin typeface="Calibri"/>
              <a:cs typeface="Calibri"/>
            </a:endParaRPr>
          </a:p>
          <a:p>
            <a:pPr marL="531495" algn="ctr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ariable</a:t>
            </a:r>
            <a:endParaRPr sz="1800">
              <a:latin typeface="Calibri"/>
              <a:cs typeface="Calibri"/>
            </a:endParaRPr>
          </a:p>
          <a:p>
            <a:pPr marL="721360" marR="180975" indent="-1270" algn="ctr">
              <a:lnSpc>
                <a:spcPct val="100600"/>
              </a:lnSpc>
              <a:spcBef>
                <a:spcPts val="600"/>
              </a:spcBef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ic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etSch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00" b="1" spc="-44" baseline="-7716" dirty="0">
                <a:latin typeface="Calibri"/>
                <a:cs typeface="Calibri"/>
              </a:rPr>
              <a:t>g</a:t>
            </a:r>
            <a:r>
              <a:rPr sz="2700" b="1" baseline="-7716" dirty="0">
                <a:latin typeface="Calibri"/>
                <a:cs typeface="Calibri"/>
              </a:rPr>
              <a:t>e</a:t>
            </a:r>
            <a:r>
              <a:rPr sz="2700" b="1" spc="-15" baseline="-7716" dirty="0">
                <a:latin typeface="Calibri"/>
                <a:cs typeface="Calibri"/>
              </a:rPr>
              <a:t>t</a:t>
            </a:r>
            <a:r>
              <a:rPr sz="2700" b="1" baseline="-7716" dirty="0">
                <a:latin typeface="Calibri"/>
                <a:cs typeface="Calibri"/>
              </a:rPr>
              <a:t>E </a:t>
            </a:r>
            <a:r>
              <a:rPr sz="2700" b="1" spc="89" baseline="-7716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5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er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ss)</a:t>
            </a:r>
            <a:endParaRPr sz="18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 </a:t>
            </a:r>
            <a:r>
              <a:rPr sz="1800" b="1" spc="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class acce</a:t>
            </a:r>
            <a:r>
              <a:rPr sz="1800" b="1" spc="-15" dirty="0">
                <a:latin typeface="Calibri"/>
                <a:cs typeface="Calibri"/>
              </a:rPr>
              <a:t>ss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62255" marR="491490" indent="-70485">
              <a:lnSpc>
                <a:spcPct val="100000"/>
              </a:lnSpc>
              <a:spcBef>
                <a:spcPts val="1005"/>
              </a:spcBef>
            </a:pP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ault/no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mailId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532130" marR="524510" algn="ctr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Calibri"/>
                <a:cs typeface="Calibri"/>
              </a:rPr>
              <a:t>Pri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(A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ly)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 hidden="1"/>
          <p:cNvSpPr txBox="1"/>
          <p:nvPr/>
        </p:nvSpPr>
        <p:spPr>
          <a:xfrm>
            <a:off x="6858000" y="2438400"/>
            <a:ext cx="205740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sc</a:t>
            </a:r>
            <a:r>
              <a:rPr sz="1800" b="1" spc="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ool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ariable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5069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1780" algn="l"/>
              </a:tabLst>
            </a:pPr>
            <a:r>
              <a:rPr sz="4000" dirty="0">
                <a:latin typeface="+mj-lt"/>
                <a:cs typeface="Verdana"/>
              </a:rPr>
              <a:t>Modi</a:t>
            </a:r>
            <a:r>
              <a:rPr sz="4000" spc="-10" dirty="0">
                <a:latin typeface="+mj-lt"/>
                <a:cs typeface="Verdana"/>
              </a:rPr>
              <a:t>f</a:t>
            </a:r>
            <a:r>
              <a:rPr sz="4000" dirty="0">
                <a:latin typeface="+mj-lt"/>
                <a:cs typeface="Verdana"/>
              </a:rPr>
              <a:t>iers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in	a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nutshell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25" y="5638800"/>
            <a:ext cx="7696174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427" y="5634228"/>
            <a:ext cx="7706995" cy="772795"/>
          </a:xfrm>
          <a:custGeom>
            <a:avLst/>
            <a:gdLst/>
            <a:ahLst/>
            <a:cxnLst/>
            <a:rect l="l" t="t" r="r" b="b"/>
            <a:pathLst>
              <a:path w="7706995" h="772795">
                <a:moveTo>
                  <a:pt x="7574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7574279" y="772667"/>
                </a:lnTo>
                <a:lnTo>
                  <a:pt x="7601711" y="769619"/>
                </a:lnTo>
                <a:lnTo>
                  <a:pt x="76139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7607045" y="4571"/>
                </a:lnTo>
                <a:lnTo>
                  <a:pt x="7600187" y="3047"/>
                </a:lnTo>
                <a:lnTo>
                  <a:pt x="7587995" y="1523"/>
                </a:lnTo>
                <a:lnTo>
                  <a:pt x="7574279" y="0"/>
                </a:lnTo>
                <a:close/>
              </a:path>
              <a:path w="7706995" h="772795">
                <a:moveTo>
                  <a:pt x="7607045" y="4571"/>
                </a:moveTo>
                <a:lnTo>
                  <a:pt x="7574280" y="4571"/>
                </a:lnTo>
                <a:lnTo>
                  <a:pt x="7592568" y="6095"/>
                </a:lnTo>
                <a:lnTo>
                  <a:pt x="7601712" y="7619"/>
                </a:lnTo>
                <a:lnTo>
                  <a:pt x="7613904" y="10667"/>
                </a:lnTo>
                <a:lnTo>
                  <a:pt x="7616952" y="12191"/>
                </a:lnTo>
                <a:lnTo>
                  <a:pt x="7626096" y="15239"/>
                </a:lnTo>
                <a:lnTo>
                  <a:pt x="7635240" y="19811"/>
                </a:lnTo>
                <a:lnTo>
                  <a:pt x="7636764" y="21335"/>
                </a:lnTo>
                <a:lnTo>
                  <a:pt x="7642860" y="24383"/>
                </a:lnTo>
                <a:lnTo>
                  <a:pt x="7644384" y="25907"/>
                </a:lnTo>
                <a:lnTo>
                  <a:pt x="7647432" y="27431"/>
                </a:lnTo>
                <a:lnTo>
                  <a:pt x="7650480" y="30479"/>
                </a:lnTo>
                <a:lnTo>
                  <a:pt x="7653528" y="32003"/>
                </a:lnTo>
                <a:lnTo>
                  <a:pt x="7661148" y="39623"/>
                </a:lnTo>
                <a:lnTo>
                  <a:pt x="7664196" y="41147"/>
                </a:lnTo>
                <a:lnTo>
                  <a:pt x="7667244" y="44195"/>
                </a:lnTo>
                <a:lnTo>
                  <a:pt x="7667244" y="47243"/>
                </a:lnTo>
                <a:lnTo>
                  <a:pt x="7668768" y="47243"/>
                </a:lnTo>
                <a:lnTo>
                  <a:pt x="7674864" y="53339"/>
                </a:lnTo>
                <a:lnTo>
                  <a:pt x="7674864" y="56387"/>
                </a:lnTo>
                <a:lnTo>
                  <a:pt x="7676388" y="56387"/>
                </a:lnTo>
                <a:lnTo>
                  <a:pt x="7679436" y="59435"/>
                </a:lnTo>
                <a:lnTo>
                  <a:pt x="7679436" y="62483"/>
                </a:lnTo>
                <a:lnTo>
                  <a:pt x="7680960" y="62483"/>
                </a:lnTo>
                <a:lnTo>
                  <a:pt x="7682484" y="64007"/>
                </a:lnTo>
                <a:lnTo>
                  <a:pt x="7682484" y="67055"/>
                </a:lnTo>
                <a:lnTo>
                  <a:pt x="7684008" y="67055"/>
                </a:lnTo>
                <a:lnTo>
                  <a:pt x="7684008" y="70103"/>
                </a:lnTo>
                <a:lnTo>
                  <a:pt x="7685532" y="70103"/>
                </a:lnTo>
                <a:lnTo>
                  <a:pt x="7687056" y="71627"/>
                </a:lnTo>
                <a:lnTo>
                  <a:pt x="7687056" y="74675"/>
                </a:lnTo>
                <a:lnTo>
                  <a:pt x="7688580" y="74675"/>
                </a:lnTo>
                <a:lnTo>
                  <a:pt x="7688580" y="77723"/>
                </a:lnTo>
                <a:lnTo>
                  <a:pt x="7690104" y="77723"/>
                </a:lnTo>
                <a:lnTo>
                  <a:pt x="7690104" y="82295"/>
                </a:lnTo>
                <a:lnTo>
                  <a:pt x="7691628" y="82295"/>
                </a:lnTo>
                <a:lnTo>
                  <a:pt x="7691628" y="85343"/>
                </a:lnTo>
                <a:lnTo>
                  <a:pt x="7693152" y="85343"/>
                </a:lnTo>
                <a:lnTo>
                  <a:pt x="7693152" y="89915"/>
                </a:lnTo>
                <a:lnTo>
                  <a:pt x="7694676" y="89915"/>
                </a:lnTo>
                <a:lnTo>
                  <a:pt x="7694676" y="92963"/>
                </a:lnTo>
                <a:lnTo>
                  <a:pt x="7696200" y="92963"/>
                </a:lnTo>
                <a:lnTo>
                  <a:pt x="7696200" y="99059"/>
                </a:lnTo>
                <a:lnTo>
                  <a:pt x="7697724" y="99059"/>
                </a:lnTo>
                <a:lnTo>
                  <a:pt x="7697724" y="105155"/>
                </a:lnTo>
                <a:lnTo>
                  <a:pt x="7699248" y="105155"/>
                </a:lnTo>
                <a:lnTo>
                  <a:pt x="7699248" y="114299"/>
                </a:lnTo>
                <a:lnTo>
                  <a:pt x="7700772" y="114299"/>
                </a:lnTo>
                <a:lnTo>
                  <a:pt x="7699248" y="658367"/>
                </a:lnTo>
                <a:lnTo>
                  <a:pt x="7697724" y="667511"/>
                </a:lnTo>
                <a:lnTo>
                  <a:pt x="7694676" y="679703"/>
                </a:lnTo>
                <a:lnTo>
                  <a:pt x="7693152" y="682751"/>
                </a:lnTo>
                <a:lnTo>
                  <a:pt x="7690104" y="691895"/>
                </a:lnTo>
                <a:lnTo>
                  <a:pt x="7685532" y="701039"/>
                </a:lnTo>
                <a:lnTo>
                  <a:pt x="7684008" y="702563"/>
                </a:lnTo>
                <a:lnTo>
                  <a:pt x="7680960" y="708659"/>
                </a:lnTo>
                <a:lnTo>
                  <a:pt x="7679436" y="710183"/>
                </a:lnTo>
                <a:lnTo>
                  <a:pt x="7677912" y="713231"/>
                </a:lnTo>
                <a:lnTo>
                  <a:pt x="7676388" y="714755"/>
                </a:lnTo>
                <a:lnTo>
                  <a:pt x="7674864" y="717803"/>
                </a:lnTo>
                <a:lnTo>
                  <a:pt x="7667244" y="725423"/>
                </a:lnTo>
                <a:lnTo>
                  <a:pt x="7665720" y="728471"/>
                </a:lnTo>
                <a:lnTo>
                  <a:pt x="7662672" y="731519"/>
                </a:lnTo>
                <a:lnTo>
                  <a:pt x="7659624" y="733043"/>
                </a:lnTo>
                <a:lnTo>
                  <a:pt x="7652004" y="740663"/>
                </a:lnTo>
                <a:lnTo>
                  <a:pt x="7648956" y="742187"/>
                </a:lnTo>
                <a:lnTo>
                  <a:pt x="7647432" y="743711"/>
                </a:lnTo>
                <a:lnTo>
                  <a:pt x="7644384" y="745235"/>
                </a:lnTo>
                <a:lnTo>
                  <a:pt x="7642860" y="746759"/>
                </a:lnTo>
                <a:lnTo>
                  <a:pt x="7636764" y="749807"/>
                </a:lnTo>
                <a:lnTo>
                  <a:pt x="7635240" y="751331"/>
                </a:lnTo>
                <a:lnTo>
                  <a:pt x="7626096" y="755903"/>
                </a:lnTo>
                <a:lnTo>
                  <a:pt x="7616952" y="758951"/>
                </a:lnTo>
                <a:lnTo>
                  <a:pt x="7613904" y="760475"/>
                </a:lnTo>
                <a:lnTo>
                  <a:pt x="7601712" y="763523"/>
                </a:lnTo>
                <a:lnTo>
                  <a:pt x="7592568" y="765047"/>
                </a:lnTo>
                <a:lnTo>
                  <a:pt x="7592568" y="766571"/>
                </a:lnTo>
                <a:lnTo>
                  <a:pt x="7613904" y="766571"/>
                </a:lnTo>
                <a:lnTo>
                  <a:pt x="7626095" y="761999"/>
                </a:lnTo>
                <a:lnTo>
                  <a:pt x="7636763" y="755903"/>
                </a:lnTo>
                <a:lnTo>
                  <a:pt x="7648955" y="749807"/>
                </a:lnTo>
                <a:lnTo>
                  <a:pt x="7684007" y="713231"/>
                </a:lnTo>
                <a:lnTo>
                  <a:pt x="7703819" y="665987"/>
                </a:lnTo>
                <a:lnTo>
                  <a:pt x="7706867" y="640079"/>
                </a:lnTo>
                <a:lnTo>
                  <a:pt x="7706867" y="132587"/>
                </a:lnTo>
                <a:lnTo>
                  <a:pt x="7700771" y="92963"/>
                </a:lnTo>
                <a:lnTo>
                  <a:pt x="7684007" y="57911"/>
                </a:lnTo>
                <a:lnTo>
                  <a:pt x="7647431" y="22859"/>
                </a:lnTo>
                <a:lnTo>
                  <a:pt x="7613903" y="6095"/>
                </a:lnTo>
                <a:lnTo>
                  <a:pt x="760704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25" y="5638800"/>
            <a:ext cx="7696174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427" y="5634228"/>
            <a:ext cx="7706995" cy="772795"/>
          </a:xfrm>
          <a:custGeom>
            <a:avLst/>
            <a:gdLst/>
            <a:ahLst/>
            <a:cxnLst/>
            <a:rect l="l" t="t" r="r" b="b"/>
            <a:pathLst>
              <a:path w="7706995" h="772795">
                <a:moveTo>
                  <a:pt x="7574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7574279" y="772667"/>
                </a:lnTo>
                <a:lnTo>
                  <a:pt x="7601711" y="769619"/>
                </a:lnTo>
                <a:lnTo>
                  <a:pt x="7613903" y="766571"/>
                </a:lnTo>
                <a:lnTo>
                  <a:pt x="76260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7626095" y="10667"/>
                </a:lnTo>
                <a:lnTo>
                  <a:pt x="7613903" y="6095"/>
                </a:lnTo>
                <a:lnTo>
                  <a:pt x="7600187" y="3047"/>
                </a:lnTo>
                <a:lnTo>
                  <a:pt x="7587995" y="1523"/>
                </a:lnTo>
                <a:lnTo>
                  <a:pt x="7574279" y="0"/>
                </a:lnTo>
                <a:close/>
              </a:path>
              <a:path w="7706995" h="772795">
                <a:moveTo>
                  <a:pt x="7626095" y="10667"/>
                </a:moveTo>
                <a:lnTo>
                  <a:pt x="7586471" y="10667"/>
                </a:lnTo>
                <a:lnTo>
                  <a:pt x="7600187" y="12191"/>
                </a:lnTo>
                <a:lnTo>
                  <a:pt x="7610855" y="15239"/>
                </a:lnTo>
                <a:lnTo>
                  <a:pt x="7661147" y="45719"/>
                </a:lnTo>
                <a:lnTo>
                  <a:pt x="7691627" y="96011"/>
                </a:lnTo>
                <a:lnTo>
                  <a:pt x="7696199" y="120395"/>
                </a:lnTo>
                <a:lnTo>
                  <a:pt x="7696199" y="652271"/>
                </a:lnTo>
                <a:lnTo>
                  <a:pt x="7682483" y="697991"/>
                </a:lnTo>
                <a:lnTo>
                  <a:pt x="7642859" y="742187"/>
                </a:lnTo>
                <a:lnTo>
                  <a:pt x="7598663" y="760475"/>
                </a:lnTo>
                <a:lnTo>
                  <a:pt x="7586471" y="761999"/>
                </a:lnTo>
                <a:lnTo>
                  <a:pt x="7626095" y="761999"/>
                </a:lnTo>
                <a:lnTo>
                  <a:pt x="7636763" y="755903"/>
                </a:lnTo>
                <a:lnTo>
                  <a:pt x="7648955" y="749807"/>
                </a:lnTo>
                <a:lnTo>
                  <a:pt x="7658099" y="742187"/>
                </a:lnTo>
                <a:lnTo>
                  <a:pt x="7684007" y="713231"/>
                </a:lnTo>
                <a:lnTo>
                  <a:pt x="7703819" y="665987"/>
                </a:lnTo>
                <a:lnTo>
                  <a:pt x="7706867" y="640079"/>
                </a:lnTo>
                <a:lnTo>
                  <a:pt x="7706867" y="132587"/>
                </a:lnTo>
                <a:lnTo>
                  <a:pt x="7700771" y="92963"/>
                </a:lnTo>
                <a:lnTo>
                  <a:pt x="7684007" y="57911"/>
                </a:lnTo>
                <a:lnTo>
                  <a:pt x="7647431" y="22859"/>
                </a:lnTo>
                <a:lnTo>
                  <a:pt x="762609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9253" y="5699250"/>
            <a:ext cx="620649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4820" marR="5080" indent="-1722120">
              <a:lnSpc>
                <a:spcPct val="100000"/>
              </a:lnSpc>
              <a:tabLst>
                <a:tab pos="3370579" algn="l"/>
              </a:tabLst>
            </a:pP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ic</a:t>
            </a:r>
            <a:r>
              <a:rPr sz="2400" b="1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 p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ri</a:t>
            </a:r>
            <a:r>
              <a:rPr sz="2400" b="1" spc="-35" dirty="0">
                <a:solidFill>
                  <a:srgbClr val="1F497D"/>
                </a:solidFill>
                <a:latin typeface="Calibri"/>
                <a:cs typeface="Calibri"/>
              </a:rPr>
              <a:t>v</a:t>
            </a:r>
            <a:r>
              <a:rPr sz="2400" b="1" spc="-2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e a</a:t>
            </a:r>
            <a:r>
              <a:rPr sz="2400" b="1" spc="-2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e t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used ac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s spe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if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in	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oj</a:t>
            </a:r>
            <a:r>
              <a:rPr sz="2400" b="1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1F497D"/>
                </a:solidFill>
                <a:latin typeface="Calibri"/>
                <a:cs typeface="Calibri"/>
              </a:rPr>
              <a:t>cts.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507869"/>
          <a:ext cx="8458195" cy="281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99"/>
                <a:gridCol w="1447799"/>
                <a:gridCol w="1752599"/>
                <a:gridCol w="1371599"/>
                <a:gridCol w="1828799"/>
              </a:tblGrid>
              <a:tr h="595121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2000" b="1" i="1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i="1" spc="-25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i="1" spc="-10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i="1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r>
                        <a:rPr sz="2000" b="1" i="1" spc="-30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i="1" dirty="0">
                          <a:solidFill>
                            <a:srgbClr val="223344"/>
                          </a:solidFill>
                          <a:latin typeface="Calibri"/>
                          <a:cs typeface="Calibri"/>
                        </a:rPr>
                        <a:t>Modifiers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20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i="1" dirty="0"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2000" b="1" i="1" spc="-25" dirty="0">
                          <a:latin typeface="Calibri"/>
                          <a:cs typeface="Calibri"/>
                        </a:rPr>
                        <a:t> P</a:t>
                      </a:r>
                      <a:r>
                        <a:rPr sz="2000" b="1" i="1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000" b="1" i="1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b="1" i="1" dirty="0">
                          <a:latin typeface="Calibri"/>
                          <a:cs typeface="Calibri"/>
                        </a:rPr>
                        <a:t>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Calibri"/>
                          <a:cs typeface="Calibri"/>
                        </a:rPr>
                        <a:t>Subclass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2000" b="1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i="1" dirty="0">
                          <a:latin typeface="Calibri"/>
                          <a:cs typeface="Calibri"/>
                        </a:rPr>
                        <a:t>pac</a:t>
                      </a:r>
                      <a:r>
                        <a:rPr sz="2000" b="1" i="1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b="1" i="1" dirty="0">
                          <a:latin typeface="Calibri"/>
                          <a:cs typeface="Calibri"/>
                        </a:rPr>
                        <a:t>ages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  <a:solidFill>
                      <a:srgbClr val="FCD5B5"/>
                    </a:solidFill>
                  </a:tcPr>
                </a:tc>
              </a:tr>
              <a:tr h="4526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blic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</a:tr>
              <a:tr h="452627"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3461">
                      <a:solidFill>
                        <a:srgbClr val="FFA500"/>
                      </a:solidFill>
                      <a:prstDash val="solid"/>
                    </a:lnB>
                  </a:tcPr>
                </a:tc>
              </a:tr>
              <a:tr h="86639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difier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3461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</a:tr>
              <a:tr h="452627"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A500"/>
                      </a:solidFill>
                      <a:prstDash val="solid"/>
                    </a:lnL>
                    <a:lnR w="14985">
                      <a:solidFill>
                        <a:srgbClr val="FFA500"/>
                      </a:solidFill>
                      <a:prstDash val="solid"/>
                    </a:lnR>
                    <a:lnT w="14985">
                      <a:solidFill>
                        <a:srgbClr val="FFA500"/>
                      </a:solidFill>
                      <a:prstDash val="solid"/>
                    </a:lnT>
                    <a:lnB w="14985">
                      <a:solidFill>
                        <a:srgbClr val="FFA5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Time</a:t>
            </a:r>
            <a:r>
              <a:rPr sz="4000" spc="-20" dirty="0"/>
              <a:t> </a:t>
            </a:r>
            <a:r>
              <a:rPr sz="4000" spc="-385" dirty="0"/>
              <a:t>T</a:t>
            </a:r>
            <a:r>
              <a:rPr sz="4000" dirty="0"/>
              <a:t>o</a:t>
            </a:r>
            <a:r>
              <a:rPr sz="4000" spc="-25" dirty="0"/>
              <a:t> </a:t>
            </a:r>
            <a:r>
              <a:rPr sz="4000" spc="-80" dirty="0"/>
              <a:t>R</a:t>
            </a:r>
            <a:r>
              <a:rPr sz="4000" dirty="0"/>
              <a:t>ef</a:t>
            </a:r>
            <a:r>
              <a:rPr sz="4000" spc="-10" dirty="0"/>
              <a:t>l</a:t>
            </a:r>
            <a:r>
              <a:rPr sz="40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00" y="3539363"/>
            <a:ext cx="8477885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flect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topics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eedi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54965" marR="82550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otected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another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age?</a:t>
            </a:r>
            <a:endParaRPr sz="2000">
              <a:latin typeface="Arial"/>
              <a:cs typeface="Arial"/>
            </a:endParaRPr>
          </a:p>
          <a:p>
            <a:pPr marL="354965" marR="11493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iding 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ge?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event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methods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79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793" y="2001189"/>
            <a:ext cx="7909559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d?</a:t>
            </a:r>
            <a:endParaRPr sz="1800">
              <a:latin typeface="Arial"/>
              <a:cs typeface="Arial"/>
            </a:endParaRPr>
          </a:p>
          <a:p>
            <a:pPr marL="581025" marR="225425" indent="-1117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erform 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 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 marL="581025" marR="5080" indent="-11176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 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2807" y="3880103"/>
            <a:ext cx="1931035" cy="0"/>
          </a:xfrm>
          <a:custGeom>
            <a:avLst/>
            <a:gdLst/>
            <a:ahLst/>
            <a:cxnLst/>
            <a:rect l="l" t="t" r="r" b="b"/>
            <a:pathLst>
              <a:path w="1931034">
                <a:moveTo>
                  <a:pt x="0" y="0"/>
                </a:moveTo>
                <a:lnTo>
                  <a:pt x="1930907" y="0"/>
                </a:lnTo>
              </a:path>
            </a:pathLst>
          </a:custGeom>
          <a:ln w="13461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7" y="3653028"/>
            <a:ext cx="4887595" cy="233679"/>
          </a:xfrm>
          <a:custGeom>
            <a:avLst/>
            <a:gdLst/>
            <a:ahLst/>
            <a:cxnLst/>
            <a:rect l="l" t="t" r="r" b="b"/>
            <a:pathLst>
              <a:path w="4887595" h="233679">
                <a:moveTo>
                  <a:pt x="488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4887467" y="4571"/>
                </a:lnTo>
                <a:lnTo>
                  <a:pt x="4885943" y="1523"/>
                </a:lnTo>
                <a:lnTo>
                  <a:pt x="4881371" y="0"/>
                </a:lnTo>
                <a:close/>
              </a:path>
              <a:path w="4887595" h="233679">
                <a:moveTo>
                  <a:pt x="4881372" y="4571"/>
                </a:moveTo>
                <a:lnTo>
                  <a:pt x="4881372" y="233171"/>
                </a:lnTo>
                <a:lnTo>
                  <a:pt x="4887467" y="233171"/>
                </a:lnTo>
                <a:lnTo>
                  <a:pt x="4887467" y="4571"/>
                </a:lnTo>
                <a:lnTo>
                  <a:pt x="48813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657600"/>
            <a:ext cx="48767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3653028"/>
            <a:ext cx="4887595" cy="233679"/>
          </a:xfrm>
          <a:custGeom>
            <a:avLst/>
            <a:gdLst/>
            <a:ahLst/>
            <a:cxnLst/>
            <a:rect l="l" t="t" r="r" b="b"/>
            <a:pathLst>
              <a:path w="4887595" h="233679">
                <a:moveTo>
                  <a:pt x="488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887467" y="4571"/>
                </a:lnTo>
                <a:lnTo>
                  <a:pt x="4885943" y="1523"/>
                </a:lnTo>
                <a:lnTo>
                  <a:pt x="4881371" y="0"/>
                </a:lnTo>
                <a:close/>
              </a:path>
              <a:path w="4887595" h="233679">
                <a:moveTo>
                  <a:pt x="4876799" y="4571"/>
                </a:moveTo>
                <a:lnTo>
                  <a:pt x="4876799" y="233171"/>
                </a:lnTo>
                <a:lnTo>
                  <a:pt x="4887467" y="233171"/>
                </a:lnTo>
                <a:lnTo>
                  <a:pt x="4887467" y="10667"/>
                </a:lnTo>
                <a:lnTo>
                  <a:pt x="4881371" y="10667"/>
                </a:lnTo>
                <a:lnTo>
                  <a:pt x="4876799" y="4571"/>
                </a:lnTo>
                <a:close/>
              </a:path>
              <a:path w="48875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887595" h="233679">
                <a:moveTo>
                  <a:pt x="4876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876799" y="10667"/>
                </a:lnTo>
                <a:lnTo>
                  <a:pt x="4876799" y="4571"/>
                </a:lnTo>
                <a:close/>
              </a:path>
              <a:path w="4887595" h="233679">
                <a:moveTo>
                  <a:pt x="4887467" y="4571"/>
                </a:moveTo>
                <a:lnTo>
                  <a:pt x="4876799" y="4571"/>
                </a:lnTo>
                <a:lnTo>
                  <a:pt x="4881371" y="10667"/>
                </a:lnTo>
                <a:lnTo>
                  <a:pt x="4887467" y="10667"/>
                </a:lnTo>
                <a:lnTo>
                  <a:pt x="48874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47244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2057399"/>
                </a:moveTo>
                <a:lnTo>
                  <a:pt x="2362199" y="2057399"/>
                </a:lnTo>
                <a:lnTo>
                  <a:pt x="23621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008" y="4712208"/>
            <a:ext cx="2388235" cy="2083435"/>
          </a:xfrm>
          <a:custGeom>
            <a:avLst/>
            <a:gdLst/>
            <a:ahLst/>
            <a:cxnLst/>
            <a:rect l="l" t="t" r="r" b="b"/>
            <a:pathLst>
              <a:path w="2388235" h="2083434">
                <a:moveTo>
                  <a:pt x="238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077211"/>
                </a:lnTo>
                <a:lnTo>
                  <a:pt x="6095" y="2083307"/>
                </a:lnTo>
                <a:lnTo>
                  <a:pt x="2382011" y="2083307"/>
                </a:lnTo>
                <a:lnTo>
                  <a:pt x="2388107" y="2077211"/>
                </a:lnTo>
                <a:lnTo>
                  <a:pt x="2388107" y="2069591"/>
                </a:lnTo>
                <a:lnTo>
                  <a:pt x="25907" y="2069591"/>
                </a:lnTo>
                <a:lnTo>
                  <a:pt x="12191" y="2057399"/>
                </a:lnTo>
                <a:lnTo>
                  <a:pt x="25907" y="20573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388107" y="12191"/>
                </a:lnTo>
                <a:lnTo>
                  <a:pt x="2388107" y="6095"/>
                </a:lnTo>
                <a:lnTo>
                  <a:pt x="2382011" y="0"/>
                </a:lnTo>
                <a:close/>
              </a:path>
              <a:path w="2388235" h="2083434">
                <a:moveTo>
                  <a:pt x="25907" y="2057399"/>
                </a:moveTo>
                <a:lnTo>
                  <a:pt x="12191" y="2057399"/>
                </a:lnTo>
                <a:lnTo>
                  <a:pt x="25907" y="2069591"/>
                </a:lnTo>
                <a:lnTo>
                  <a:pt x="25907" y="2057399"/>
                </a:lnTo>
                <a:close/>
              </a:path>
              <a:path w="2388235" h="2083434">
                <a:moveTo>
                  <a:pt x="2362199" y="2057399"/>
                </a:moveTo>
                <a:lnTo>
                  <a:pt x="25907" y="2057399"/>
                </a:lnTo>
                <a:lnTo>
                  <a:pt x="25907" y="2069591"/>
                </a:lnTo>
                <a:lnTo>
                  <a:pt x="2362199" y="2069591"/>
                </a:lnTo>
                <a:lnTo>
                  <a:pt x="2362199" y="2057399"/>
                </a:lnTo>
                <a:close/>
              </a:path>
              <a:path w="2388235" h="2083434">
                <a:moveTo>
                  <a:pt x="2362199" y="12191"/>
                </a:moveTo>
                <a:lnTo>
                  <a:pt x="2362199" y="2069591"/>
                </a:lnTo>
                <a:lnTo>
                  <a:pt x="2374391" y="2057399"/>
                </a:lnTo>
                <a:lnTo>
                  <a:pt x="2388107" y="2057399"/>
                </a:lnTo>
                <a:lnTo>
                  <a:pt x="2388107" y="25907"/>
                </a:lnTo>
                <a:lnTo>
                  <a:pt x="2374391" y="25907"/>
                </a:lnTo>
                <a:lnTo>
                  <a:pt x="2362199" y="12191"/>
                </a:lnTo>
                <a:close/>
              </a:path>
              <a:path w="2388235" h="2083434">
                <a:moveTo>
                  <a:pt x="2388107" y="2057399"/>
                </a:moveTo>
                <a:lnTo>
                  <a:pt x="2374391" y="2057399"/>
                </a:lnTo>
                <a:lnTo>
                  <a:pt x="2362199" y="2069591"/>
                </a:lnTo>
                <a:lnTo>
                  <a:pt x="2388107" y="2069591"/>
                </a:lnTo>
                <a:lnTo>
                  <a:pt x="2388107" y="2057399"/>
                </a:lnTo>
                <a:close/>
              </a:path>
              <a:path w="2388235" h="20834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388235" h="2083434">
                <a:moveTo>
                  <a:pt x="2362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362199" y="25907"/>
                </a:lnTo>
                <a:lnTo>
                  <a:pt x="2362199" y="12191"/>
                </a:lnTo>
                <a:close/>
              </a:path>
              <a:path w="2388235" h="2083434">
                <a:moveTo>
                  <a:pt x="2388107" y="12191"/>
                </a:moveTo>
                <a:lnTo>
                  <a:pt x="2362199" y="12191"/>
                </a:lnTo>
                <a:lnTo>
                  <a:pt x="2374391" y="25907"/>
                </a:lnTo>
                <a:lnTo>
                  <a:pt x="2388107" y="25907"/>
                </a:lnTo>
                <a:lnTo>
                  <a:pt x="2388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0541" y="4778067"/>
            <a:ext cx="2153920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ClassA{</a:t>
            </a:r>
            <a:endParaRPr sz="180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pu</a:t>
            </a:r>
            <a:r>
              <a:rPr sz="1600" spc="-5" dirty="0">
                <a:latin typeface="Calibri"/>
                <a:cs typeface="Calibri"/>
              </a:rPr>
              <a:t>bli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oid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n{</a:t>
            </a:r>
            <a:endParaRPr sz="1600">
              <a:latin typeface="Calibri"/>
              <a:cs typeface="Calibri"/>
            </a:endParaRPr>
          </a:p>
          <a:p>
            <a:pPr marL="469265" marR="67119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1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ad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(</a:t>
            </a:r>
            <a:r>
              <a:rPr sz="1600" b="1" spc="-20" dirty="0">
                <a:latin typeface="Calibri"/>
                <a:cs typeface="Calibri"/>
              </a:rPr>
              <a:t>)</a:t>
            </a:r>
            <a:r>
              <a:rPr sz="1600" b="1" spc="-5" dirty="0">
                <a:latin typeface="Calibri"/>
                <a:cs typeface="Calibri"/>
              </a:rPr>
              <a:t>; 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2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ltiply(</a:t>
            </a:r>
            <a:r>
              <a:rPr sz="1600" b="1" spc="-15" dirty="0">
                <a:latin typeface="Calibri"/>
                <a:cs typeface="Calibri"/>
              </a:rPr>
              <a:t>)</a:t>
            </a:r>
            <a:r>
              <a:rPr sz="1600" b="1" spc="-5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240665">
              <a:lnSpc>
                <a:spcPts val="191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5000" y="38862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0" y="1523999"/>
                </a:moveTo>
                <a:lnTo>
                  <a:pt x="1904999" y="1523999"/>
                </a:lnTo>
                <a:lnTo>
                  <a:pt x="1904999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2807" y="3886200"/>
            <a:ext cx="1931035" cy="1537970"/>
          </a:xfrm>
          <a:custGeom>
            <a:avLst/>
            <a:gdLst/>
            <a:ahLst/>
            <a:cxnLst/>
            <a:rect l="l" t="t" r="r" b="b"/>
            <a:pathLst>
              <a:path w="1931034" h="1537970">
                <a:moveTo>
                  <a:pt x="25907" y="0"/>
                </a:moveTo>
                <a:lnTo>
                  <a:pt x="0" y="0"/>
                </a:lnTo>
                <a:lnTo>
                  <a:pt x="0" y="1531619"/>
                </a:lnTo>
                <a:lnTo>
                  <a:pt x="6095" y="1537715"/>
                </a:lnTo>
                <a:lnTo>
                  <a:pt x="1924811" y="1537715"/>
                </a:lnTo>
                <a:lnTo>
                  <a:pt x="1930907" y="1531619"/>
                </a:lnTo>
                <a:lnTo>
                  <a:pt x="1930907" y="1523999"/>
                </a:lnTo>
                <a:lnTo>
                  <a:pt x="25907" y="1523999"/>
                </a:lnTo>
                <a:lnTo>
                  <a:pt x="12191" y="1511807"/>
                </a:lnTo>
                <a:lnTo>
                  <a:pt x="25907" y="1511807"/>
                </a:lnTo>
                <a:lnTo>
                  <a:pt x="25907" y="13715"/>
                </a:lnTo>
                <a:lnTo>
                  <a:pt x="12191" y="13715"/>
                </a:lnTo>
                <a:lnTo>
                  <a:pt x="25907" y="0"/>
                </a:lnTo>
                <a:close/>
              </a:path>
              <a:path w="1931034" h="1537970">
                <a:moveTo>
                  <a:pt x="25907" y="1511807"/>
                </a:moveTo>
                <a:lnTo>
                  <a:pt x="12191" y="1511807"/>
                </a:lnTo>
                <a:lnTo>
                  <a:pt x="25907" y="1523999"/>
                </a:lnTo>
                <a:lnTo>
                  <a:pt x="25907" y="1511807"/>
                </a:lnTo>
                <a:close/>
              </a:path>
              <a:path w="1931034" h="1537970">
                <a:moveTo>
                  <a:pt x="1904999" y="1511807"/>
                </a:moveTo>
                <a:lnTo>
                  <a:pt x="25907" y="1511807"/>
                </a:lnTo>
                <a:lnTo>
                  <a:pt x="25907" y="1523999"/>
                </a:lnTo>
                <a:lnTo>
                  <a:pt x="1904999" y="1523999"/>
                </a:lnTo>
                <a:lnTo>
                  <a:pt x="1904999" y="1511807"/>
                </a:lnTo>
                <a:close/>
              </a:path>
              <a:path w="1931034" h="1537970">
                <a:moveTo>
                  <a:pt x="1904999" y="0"/>
                </a:moveTo>
                <a:lnTo>
                  <a:pt x="1904999" y="1523999"/>
                </a:lnTo>
                <a:lnTo>
                  <a:pt x="1917191" y="1511807"/>
                </a:lnTo>
                <a:lnTo>
                  <a:pt x="1930907" y="1511807"/>
                </a:lnTo>
                <a:lnTo>
                  <a:pt x="1930907" y="13715"/>
                </a:lnTo>
                <a:lnTo>
                  <a:pt x="1917191" y="13715"/>
                </a:lnTo>
                <a:lnTo>
                  <a:pt x="1904999" y="0"/>
                </a:lnTo>
                <a:close/>
              </a:path>
              <a:path w="1931034" h="1537970">
                <a:moveTo>
                  <a:pt x="1930907" y="1511807"/>
                </a:moveTo>
                <a:lnTo>
                  <a:pt x="1917191" y="1511807"/>
                </a:lnTo>
                <a:lnTo>
                  <a:pt x="1904999" y="1523999"/>
                </a:lnTo>
                <a:lnTo>
                  <a:pt x="1930907" y="1523999"/>
                </a:lnTo>
                <a:lnTo>
                  <a:pt x="1930907" y="1511807"/>
                </a:lnTo>
                <a:close/>
              </a:path>
              <a:path w="1931034" h="1537970">
                <a:moveTo>
                  <a:pt x="25907" y="0"/>
                </a:moveTo>
                <a:lnTo>
                  <a:pt x="12191" y="13715"/>
                </a:lnTo>
                <a:lnTo>
                  <a:pt x="25907" y="13715"/>
                </a:lnTo>
                <a:lnTo>
                  <a:pt x="25907" y="0"/>
                </a:lnTo>
                <a:close/>
              </a:path>
              <a:path w="1931034" h="1537970">
                <a:moveTo>
                  <a:pt x="1904999" y="0"/>
                </a:moveTo>
                <a:lnTo>
                  <a:pt x="25907" y="0"/>
                </a:lnTo>
                <a:lnTo>
                  <a:pt x="25907" y="13715"/>
                </a:lnTo>
                <a:lnTo>
                  <a:pt x="1904999" y="13715"/>
                </a:lnTo>
                <a:lnTo>
                  <a:pt x="1904999" y="0"/>
                </a:lnTo>
                <a:close/>
              </a:path>
              <a:path w="1931034" h="1537970">
                <a:moveTo>
                  <a:pt x="1930907" y="0"/>
                </a:moveTo>
                <a:lnTo>
                  <a:pt x="1904999" y="0"/>
                </a:lnTo>
                <a:lnTo>
                  <a:pt x="1917191" y="13715"/>
                </a:lnTo>
                <a:lnTo>
                  <a:pt x="1930907" y="13715"/>
                </a:lnTo>
                <a:lnTo>
                  <a:pt x="19309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95344" y="4008370"/>
            <a:ext cx="1726564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ClassB{</a:t>
            </a:r>
            <a:endParaRPr sz="18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59079">
              <a:lnSpc>
                <a:spcPts val="191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4986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562600"/>
            <a:ext cx="1981200" cy="1447800"/>
          </a:xfrm>
          <a:custGeom>
            <a:avLst/>
            <a:gdLst/>
            <a:ahLst/>
            <a:cxnLst/>
            <a:rect l="l" t="t" r="r" b="b"/>
            <a:pathLst>
              <a:path w="1981200" h="1447800">
                <a:moveTo>
                  <a:pt x="0" y="1447799"/>
                </a:moveTo>
                <a:lnTo>
                  <a:pt x="1981199" y="1447799"/>
                </a:lnTo>
                <a:lnTo>
                  <a:pt x="1981199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2807" y="5550408"/>
            <a:ext cx="2007235" cy="1473835"/>
          </a:xfrm>
          <a:custGeom>
            <a:avLst/>
            <a:gdLst/>
            <a:ahLst/>
            <a:cxnLst/>
            <a:rect l="l" t="t" r="r" b="b"/>
            <a:pathLst>
              <a:path w="2007234" h="1473834">
                <a:moveTo>
                  <a:pt x="2001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67611"/>
                </a:lnTo>
                <a:lnTo>
                  <a:pt x="6095" y="1473707"/>
                </a:lnTo>
                <a:lnTo>
                  <a:pt x="2001011" y="1473707"/>
                </a:lnTo>
                <a:lnTo>
                  <a:pt x="2007107" y="1467611"/>
                </a:lnTo>
                <a:lnTo>
                  <a:pt x="2007107" y="1459991"/>
                </a:lnTo>
                <a:lnTo>
                  <a:pt x="25907" y="1459991"/>
                </a:lnTo>
                <a:lnTo>
                  <a:pt x="12191" y="1447799"/>
                </a:lnTo>
                <a:lnTo>
                  <a:pt x="25907" y="1447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007107" y="12191"/>
                </a:lnTo>
                <a:lnTo>
                  <a:pt x="2007107" y="6095"/>
                </a:lnTo>
                <a:lnTo>
                  <a:pt x="2001011" y="0"/>
                </a:lnTo>
                <a:close/>
              </a:path>
              <a:path w="2007234" h="1473834">
                <a:moveTo>
                  <a:pt x="25907" y="1447799"/>
                </a:moveTo>
                <a:lnTo>
                  <a:pt x="12191" y="1447799"/>
                </a:lnTo>
                <a:lnTo>
                  <a:pt x="25907" y="1459991"/>
                </a:lnTo>
                <a:lnTo>
                  <a:pt x="25907" y="1447799"/>
                </a:lnTo>
                <a:close/>
              </a:path>
              <a:path w="2007234" h="1473834">
                <a:moveTo>
                  <a:pt x="1981199" y="1447799"/>
                </a:moveTo>
                <a:lnTo>
                  <a:pt x="25907" y="1447799"/>
                </a:lnTo>
                <a:lnTo>
                  <a:pt x="25907" y="1459991"/>
                </a:lnTo>
                <a:lnTo>
                  <a:pt x="1981199" y="1459991"/>
                </a:lnTo>
                <a:lnTo>
                  <a:pt x="1981199" y="1447799"/>
                </a:lnTo>
                <a:close/>
              </a:path>
              <a:path w="2007234" h="1473834">
                <a:moveTo>
                  <a:pt x="1981199" y="12191"/>
                </a:moveTo>
                <a:lnTo>
                  <a:pt x="1981199" y="1459991"/>
                </a:lnTo>
                <a:lnTo>
                  <a:pt x="1993391" y="1447799"/>
                </a:lnTo>
                <a:lnTo>
                  <a:pt x="2007107" y="1447799"/>
                </a:lnTo>
                <a:lnTo>
                  <a:pt x="2007107" y="25907"/>
                </a:lnTo>
                <a:lnTo>
                  <a:pt x="1993391" y="25907"/>
                </a:lnTo>
                <a:lnTo>
                  <a:pt x="1981199" y="12191"/>
                </a:lnTo>
                <a:close/>
              </a:path>
              <a:path w="2007234" h="1473834">
                <a:moveTo>
                  <a:pt x="2007107" y="1447799"/>
                </a:moveTo>
                <a:lnTo>
                  <a:pt x="1993391" y="1447799"/>
                </a:lnTo>
                <a:lnTo>
                  <a:pt x="1981199" y="1459991"/>
                </a:lnTo>
                <a:lnTo>
                  <a:pt x="2007107" y="1459991"/>
                </a:lnTo>
                <a:lnTo>
                  <a:pt x="2007107" y="1447799"/>
                </a:lnTo>
                <a:close/>
              </a:path>
              <a:path w="2007234" h="14738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007234" h="1473834">
                <a:moveTo>
                  <a:pt x="1981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981199" y="25907"/>
                </a:lnTo>
                <a:lnTo>
                  <a:pt x="1981199" y="12191"/>
                </a:lnTo>
                <a:close/>
              </a:path>
              <a:path w="2007234" h="1473834">
                <a:moveTo>
                  <a:pt x="2007107" y="12191"/>
                </a:moveTo>
                <a:lnTo>
                  <a:pt x="1981199" y="12191"/>
                </a:lnTo>
                <a:lnTo>
                  <a:pt x="1993391" y="25907"/>
                </a:lnTo>
                <a:lnTo>
                  <a:pt x="2007107" y="25907"/>
                </a:lnTo>
                <a:lnTo>
                  <a:pt x="2007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5344" y="5646748"/>
            <a:ext cx="1810385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ClassC{</a:t>
            </a:r>
            <a:endParaRPr sz="18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mult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ply(</a:t>
            </a:r>
            <a:r>
              <a:rPr sz="1800" spc="-1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97180">
              <a:lnSpc>
                <a:spcPts val="191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// 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6764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5179" y="4401311"/>
            <a:ext cx="2600325" cy="1179830"/>
          </a:xfrm>
          <a:custGeom>
            <a:avLst/>
            <a:gdLst/>
            <a:ahLst/>
            <a:cxnLst/>
            <a:rect l="l" t="t" r="r" b="b"/>
            <a:pathLst>
              <a:path w="2600325" h="1179829">
                <a:moveTo>
                  <a:pt x="2492592" y="45287"/>
                </a:moveTo>
                <a:lnTo>
                  <a:pt x="0" y="1144523"/>
                </a:lnTo>
                <a:lnTo>
                  <a:pt x="16763" y="1179575"/>
                </a:lnTo>
                <a:lnTo>
                  <a:pt x="2510103" y="79354"/>
                </a:lnTo>
                <a:lnTo>
                  <a:pt x="2530838" y="49734"/>
                </a:lnTo>
                <a:lnTo>
                  <a:pt x="2492592" y="45287"/>
                </a:lnTo>
                <a:close/>
              </a:path>
              <a:path w="2600325" h="1179829">
                <a:moveTo>
                  <a:pt x="2586227" y="16763"/>
                </a:moveTo>
                <a:lnTo>
                  <a:pt x="2557271" y="16763"/>
                </a:lnTo>
                <a:lnTo>
                  <a:pt x="2572511" y="51815"/>
                </a:lnTo>
                <a:lnTo>
                  <a:pt x="2510103" y="79354"/>
                </a:lnTo>
                <a:lnTo>
                  <a:pt x="2468594" y="138649"/>
                </a:lnTo>
                <a:lnTo>
                  <a:pt x="2470976" y="149531"/>
                </a:lnTo>
                <a:lnTo>
                  <a:pt x="2480913" y="159491"/>
                </a:lnTo>
                <a:lnTo>
                  <a:pt x="2492527" y="159817"/>
                </a:lnTo>
                <a:lnTo>
                  <a:pt x="2502407" y="152399"/>
                </a:lnTo>
                <a:lnTo>
                  <a:pt x="2599943" y="18287"/>
                </a:lnTo>
                <a:lnTo>
                  <a:pt x="2586227" y="16763"/>
                </a:lnTo>
                <a:close/>
              </a:path>
              <a:path w="2600325" h="1179829">
                <a:moveTo>
                  <a:pt x="2530838" y="49734"/>
                </a:moveTo>
                <a:lnTo>
                  <a:pt x="2510103" y="79354"/>
                </a:lnTo>
                <a:lnTo>
                  <a:pt x="2569058" y="53339"/>
                </a:lnTo>
                <a:lnTo>
                  <a:pt x="2561843" y="53339"/>
                </a:lnTo>
                <a:lnTo>
                  <a:pt x="2530838" y="49734"/>
                </a:lnTo>
                <a:close/>
              </a:path>
              <a:path w="2600325" h="1179829">
                <a:moveTo>
                  <a:pt x="2549651" y="22859"/>
                </a:moveTo>
                <a:lnTo>
                  <a:pt x="2530838" y="49734"/>
                </a:lnTo>
                <a:lnTo>
                  <a:pt x="2561843" y="53339"/>
                </a:lnTo>
                <a:lnTo>
                  <a:pt x="2549651" y="22859"/>
                </a:lnTo>
                <a:close/>
              </a:path>
              <a:path w="2600325" h="1179829">
                <a:moveTo>
                  <a:pt x="2559922" y="22859"/>
                </a:moveTo>
                <a:lnTo>
                  <a:pt x="2549651" y="22859"/>
                </a:lnTo>
                <a:lnTo>
                  <a:pt x="2561843" y="53339"/>
                </a:lnTo>
                <a:lnTo>
                  <a:pt x="2569058" y="53339"/>
                </a:lnTo>
                <a:lnTo>
                  <a:pt x="2572511" y="51815"/>
                </a:lnTo>
                <a:lnTo>
                  <a:pt x="2559922" y="22859"/>
                </a:lnTo>
                <a:close/>
              </a:path>
              <a:path w="2600325" h="1179829">
                <a:moveTo>
                  <a:pt x="2557271" y="16763"/>
                </a:moveTo>
                <a:lnTo>
                  <a:pt x="2492592" y="45287"/>
                </a:lnTo>
                <a:lnTo>
                  <a:pt x="2530838" y="49734"/>
                </a:lnTo>
                <a:lnTo>
                  <a:pt x="2549651" y="22859"/>
                </a:lnTo>
                <a:lnTo>
                  <a:pt x="2559922" y="22859"/>
                </a:lnTo>
                <a:lnTo>
                  <a:pt x="2557271" y="16763"/>
                </a:lnTo>
                <a:close/>
              </a:path>
              <a:path w="2600325" h="1179829">
                <a:moveTo>
                  <a:pt x="2435351" y="0"/>
                </a:moveTo>
                <a:lnTo>
                  <a:pt x="2430678" y="419"/>
                </a:lnTo>
                <a:lnTo>
                  <a:pt x="2419593" y="6515"/>
                </a:lnTo>
                <a:lnTo>
                  <a:pt x="2413866" y="20761"/>
                </a:lnTo>
                <a:lnTo>
                  <a:pt x="2419065" y="32262"/>
                </a:lnTo>
                <a:lnTo>
                  <a:pt x="2430779" y="38099"/>
                </a:lnTo>
                <a:lnTo>
                  <a:pt x="2492592" y="45287"/>
                </a:lnTo>
                <a:lnTo>
                  <a:pt x="2557271" y="16763"/>
                </a:lnTo>
                <a:lnTo>
                  <a:pt x="2586227" y="16763"/>
                </a:lnTo>
                <a:lnTo>
                  <a:pt x="243535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5179" y="4401311"/>
            <a:ext cx="2600325" cy="1179830"/>
          </a:xfrm>
          <a:custGeom>
            <a:avLst/>
            <a:gdLst/>
            <a:ahLst/>
            <a:cxnLst/>
            <a:rect l="l" t="t" r="r" b="b"/>
            <a:pathLst>
              <a:path w="2600325" h="1179829">
                <a:moveTo>
                  <a:pt x="2492592" y="45287"/>
                </a:moveTo>
                <a:lnTo>
                  <a:pt x="0" y="1144523"/>
                </a:lnTo>
                <a:lnTo>
                  <a:pt x="16763" y="1179575"/>
                </a:lnTo>
                <a:lnTo>
                  <a:pt x="2510103" y="79354"/>
                </a:lnTo>
                <a:lnTo>
                  <a:pt x="2530838" y="49734"/>
                </a:lnTo>
                <a:lnTo>
                  <a:pt x="2492592" y="45287"/>
                </a:lnTo>
                <a:close/>
              </a:path>
              <a:path w="2600325" h="1179829">
                <a:moveTo>
                  <a:pt x="2586227" y="16763"/>
                </a:moveTo>
                <a:lnTo>
                  <a:pt x="2557271" y="16763"/>
                </a:lnTo>
                <a:lnTo>
                  <a:pt x="2572511" y="51815"/>
                </a:lnTo>
                <a:lnTo>
                  <a:pt x="2510103" y="79354"/>
                </a:lnTo>
                <a:lnTo>
                  <a:pt x="2468594" y="138649"/>
                </a:lnTo>
                <a:lnTo>
                  <a:pt x="2470976" y="149531"/>
                </a:lnTo>
                <a:lnTo>
                  <a:pt x="2480913" y="159491"/>
                </a:lnTo>
                <a:lnTo>
                  <a:pt x="2492527" y="159817"/>
                </a:lnTo>
                <a:lnTo>
                  <a:pt x="2502407" y="152399"/>
                </a:lnTo>
                <a:lnTo>
                  <a:pt x="2599943" y="18287"/>
                </a:lnTo>
                <a:lnTo>
                  <a:pt x="2586227" y="16763"/>
                </a:lnTo>
                <a:close/>
              </a:path>
              <a:path w="2600325" h="1179829">
                <a:moveTo>
                  <a:pt x="2530838" y="49734"/>
                </a:moveTo>
                <a:lnTo>
                  <a:pt x="2510103" y="79354"/>
                </a:lnTo>
                <a:lnTo>
                  <a:pt x="2569058" y="53339"/>
                </a:lnTo>
                <a:lnTo>
                  <a:pt x="2561843" y="53339"/>
                </a:lnTo>
                <a:lnTo>
                  <a:pt x="2530838" y="49734"/>
                </a:lnTo>
                <a:close/>
              </a:path>
              <a:path w="2600325" h="1179829">
                <a:moveTo>
                  <a:pt x="2549651" y="22859"/>
                </a:moveTo>
                <a:lnTo>
                  <a:pt x="2530838" y="49734"/>
                </a:lnTo>
                <a:lnTo>
                  <a:pt x="2561843" y="53339"/>
                </a:lnTo>
                <a:lnTo>
                  <a:pt x="2549651" y="22859"/>
                </a:lnTo>
                <a:close/>
              </a:path>
              <a:path w="2600325" h="1179829">
                <a:moveTo>
                  <a:pt x="2559922" y="22859"/>
                </a:moveTo>
                <a:lnTo>
                  <a:pt x="2549651" y="22859"/>
                </a:lnTo>
                <a:lnTo>
                  <a:pt x="2561843" y="53339"/>
                </a:lnTo>
                <a:lnTo>
                  <a:pt x="2569058" y="53339"/>
                </a:lnTo>
                <a:lnTo>
                  <a:pt x="2572511" y="51815"/>
                </a:lnTo>
                <a:lnTo>
                  <a:pt x="2559922" y="22859"/>
                </a:lnTo>
                <a:close/>
              </a:path>
              <a:path w="2600325" h="1179829">
                <a:moveTo>
                  <a:pt x="2557271" y="16763"/>
                </a:moveTo>
                <a:lnTo>
                  <a:pt x="2492592" y="45287"/>
                </a:lnTo>
                <a:lnTo>
                  <a:pt x="2530838" y="49734"/>
                </a:lnTo>
                <a:lnTo>
                  <a:pt x="2549651" y="22859"/>
                </a:lnTo>
                <a:lnTo>
                  <a:pt x="2559922" y="22859"/>
                </a:lnTo>
                <a:lnTo>
                  <a:pt x="2557271" y="16763"/>
                </a:lnTo>
                <a:close/>
              </a:path>
              <a:path w="2600325" h="1179829">
                <a:moveTo>
                  <a:pt x="2435351" y="0"/>
                </a:moveTo>
                <a:lnTo>
                  <a:pt x="2430678" y="419"/>
                </a:lnTo>
                <a:lnTo>
                  <a:pt x="2419593" y="6515"/>
                </a:lnTo>
                <a:lnTo>
                  <a:pt x="2413866" y="20761"/>
                </a:lnTo>
                <a:lnTo>
                  <a:pt x="2419065" y="32262"/>
                </a:lnTo>
                <a:lnTo>
                  <a:pt x="2430779" y="38099"/>
                </a:lnTo>
                <a:lnTo>
                  <a:pt x="2492592" y="45287"/>
                </a:lnTo>
                <a:lnTo>
                  <a:pt x="2557271" y="16763"/>
                </a:lnTo>
                <a:lnTo>
                  <a:pt x="2586227" y="16763"/>
                </a:lnTo>
                <a:lnTo>
                  <a:pt x="243535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5939456"/>
            <a:ext cx="2516505" cy="176530"/>
          </a:xfrm>
          <a:custGeom>
            <a:avLst/>
            <a:gdLst/>
            <a:ahLst/>
            <a:cxnLst/>
            <a:rect l="l" t="t" r="r" b="b"/>
            <a:pathLst>
              <a:path w="2516504" h="176529">
                <a:moveTo>
                  <a:pt x="2406987" y="65675"/>
                </a:moveTo>
                <a:lnTo>
                  <a:pt x="0" y="138255"/>
                </a:lnTo>
                <a:lnTo>
                  <a:pt x="1523" y="176355"/>
                </a:lnTo>
                <a:lnTo>
                  <a:pt x="2409625" y="103742"/>
                </a:lnTo>
                <a:lnTo>
                  <a:pt x="2440817" y="83689"/>
                </a:lnTo>
                <a:lnTo>
                  <a:pt x="2406987" y="65675"/>
                </a:lnTo>
                <a:close/>
              </a:path>
              <a:path w="2516504" h="176529">
                <a:moveTo>
                  <a:pt x="2484568" y="63579"/>
                </a:moveTo>
                <a:lnTo>
                  <a:pt x="2476499" y="63579"/>
                </a:lnTo>
                <a:lnTo>
                  <a:pt x="2478023" y="101679"/>
                </a:lnTo>
                <a:lnTo>
                  <a:pt x="2409625" y="103742"/>
                </a:lnTo>
                <a:lnTo>
                  <a:pt x="2349232" y="142568"/>
                </a:lnTo>
                <a:lnTo>
                  <a:pt x="2347462" y="153471"/>
                </a:lnTo>
                <a:lnTo>
                  <a:pt x="2352570" y="167048"/>
                </a:lnTo>
                <a:lnTo>
                  <a:pt x="2363922" y="171190"/>
                </a:lnTo>
                <a:lnTo>
                  <a:pt x="2375915" y="168735"/>
                </a:lnTo>
                <a:lnTo>
                  <a:pt x="2516123" y="80343"/>
                </a:lnTo>
                <a:lnTo>
                  <a:pt x="2484568" y="63579"/>
                </a:lnTo>
                <a:close/>
              </a:path>
              <a:path w="2516504" h="176529">
                <a:moveTo>
                  <a:pt x="2440817" y="83689"/>
                </a:moveTo>
                <a:lnTo>
                  <a:pt x="2409625" y="103742"/>
                </a:lnTo>
                <a:lnTo>
                  <a:pt x="2478023" y="101679"/>
                </a:lnTo>
                <a:lnTo>
                  <a:pt x="2477902" y="98631"/>
                </a:lnTo>
                <a:lnTo>
                  <a:pt x="2468879" y="98631"/>
                </a:lnTo>
                <a:lnTo>
                  <a:pt x="2440817" y="83689"/>
                </a:lnTo>
                <a:close/>
              </a:path>
              <a:path w="2516504" h="176529">
                <a:moveTo>
                  <a:pt x="2467355" y="66627"/>
                </a:moveTo>
                <a:lnTo>
                  <a:pt x="2440817" y="83689"/>
                </a:lnTo>
                <a:lnTo>
                  <a:pt x="2468879" y="98631"/>
                </a:lnTo>
                <a:lnTo>
                  <a:pt x="2467355" y="66627"/>
                </a:lnTo>
                <a:close/>
              </a:path>
              <a:path w="2516504" h="176529">
                <a:moveTo>
                  <a:pt x="2476621" y="66627"/>
                </a:moveTo>
                <a:lnTo>
                  <a:pt x="2467355" y="66627"/>
                </a:lnTo>
                <a:lnTo>
                  <a:pt x="2468879" y="98631"/>
                </a:lnTo>
                <a:lnTo>
                  <a:pt x="2477902" y="98631"/>
                </a:lnTo>
                <a:lnTo>
                  <a:pt x="2476621" y="66627"/>
                </a:lnTo>
                <a:close/>
              </a:path>
              <a:path w="2516504" h="176529">
                <a:moveTo>
                  <a:pt x="2476499" y="63579"/>
                </a:moveTo>
                <a:lnTo>
                  <a:pt x="2406987" y="65675"/>
                </a:lnTo>
                <a:lnTo>
                  <a:pt x="2440817" y="83689"/>
                </a:lnTo>
                <a:lnTo>
                  <a:pt x="2467355" y="66627"/>
                </a:lnTo>
                <a:lnTo>
                  <a:pt x="2476621" y="66627"/>
                </a:lnTo>
                <a:lnTo>
                  <a:pt x="2476499" y="63579"/>
                </a:lnTo>
                <a:close/>
              </a:path>
              <a:path w="2516504" h="176529">
                <a:moveTo>
                  <a:pt x="2360847" y="0"/>
                </a:moveTo>
                <a:lnTo>
                  <a:pt x="2351043" y="4114"/>
                </a:lnTo>
                <a:lnTo>
                  <a:pt x="2342192" y="15201"/>
                </a:lnTo>
                <a:lnTo>
                  <a:pt x="2343445" y="26723"/>
                </a:lnTo>
                <a:lnTo>
                  <a:pt x="2351531" y="36147"/>
                </a:lnTo>
                <a:lnTo>
                  <a:pt x="2406987" y="65675"/>
                </a:lnTo>
                <a:lnTo>
                  <a:pt x="2476499" y="63579"/>
                </a:lnTo>
                <a:lnTo>
                  <a:pt x="2484568" y="63579"/>
                </a:lnTo>
                <a:lnTo>
                  <a:pt x="2369819" y="2619"/>
                </a:lnTo>
                <a:lnTo>
                  <a:pt x="236084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5939456"/>
            <a:ext cx="2516505" cy="176530"/>
          </a:xfrm>
          <a:custGeom>
            <a:avLst/>
            <a:gdLst/>
            <a:ahLst/>
            <a:cxnLst/>
            <a:rect l="l" t="t" r="r" b="b"/>
            <a:pathLst>
              <a:path w="2516504" h="176529">
                <a:moveTo>
                  <a:pt x="2406987" y="65675"/>
                </a:moveTo>
                <a:lnTo>
                  <a:pt x="0" y="138255"/>
                </a:lnTo>
                <a:lnTo>
                  <a:pt x="1523" y="176355"/>
                </a:lnTo>
                <a:lnTo>
                  <a:pt x="2409625" y="103742"/>
                </a:lnTo>
                <a:lnTo>
                  <a:pt x="2440817" y="83689"/>
                </a:lnTo>
                <a:lnTo>
                  <a:pt x="2406987" y="65675"/>
                </a:lnTo>
                <a:close/>
              </a:path>
              <a:path w="2516504" h="176529">
                <a:moveTo>
                  <a:pt x="2484568" y="63579"/>
                </a:moveTo>
                <a:lnTo>
                  <a:pt x="2476499" y="63579"/>
                </a:lnTo>
                <a:lnTo>
                  <a:pt x="2478023" y="101679"/>
                </a:lnTo>
                <a:lnTo>
                  <a:pt x="2409625" y="103742"/>
                </a:lnTo>
                <a:lnTo>
                  <a:pt x="2349232" y="142568"/>
                </a:lnTo>
                <a:lnTo>
                  <a:pt x="2347462" y="153471"/>
                </a:lnTo>
                <a:lnTo>
                  <a:pt x="2352570" y="167048"/>
                </a:lnTo>
                <a:lnTo>
                  <a:pt x="2363922" y="171190"/>
                </a:lnTo>
                <a:lnTo>
                  <a:pt x="2375915" y="168735"/>
                </a:lnTo>
                <a:lnTo>
                  <a:pt x="2516123" y="80343"/>
                </a:lnTo>
                <a:lnTo>
                  <a:pt x="2484568" y="63579"/>
                </a:lnTo>
                <a:close/>
              </a:path>
              <a:path w="2516504" h="176529">
                <a:moveTo>
                  <a:pt x="2440817" y="83689"/>
                </a:moveTo>
                <a:lnTo>
                  <a:pt x="2409625" y="103742"/>
                </a:lnTo>
                <a:lnTo>
                  <a:pt x="2478023" y="101679"/>
                </a:lnTo>
                <a:lnTo>
                  <a:pt x="2477902" y="98631"/>
                </a:lnTo>
                <a:lnTo>
                  <a:pt x="2468879" y="98631"/>
                </a:lnTo>
                <a:lnTo>
                  <a:pt x="2440817" y="83689"/>
                </a:lnTo>
                <a:close/>
              </a:path>
              <a:path w="2516504" h="176529">
                <a:moveTo>
                  <a:pt x="2467355" y="66627"/>
                </a:moveTo>
                <a:lnTo>
                  <a:pt x="2440817" y="83689"/>
                </a:lnTo>
                <a:lnTo>
                  <a:pt x="2468879" y="98631"/>
                </a:lnTo>
                <a:lnTo>
                  <a:pt x="2467355" y="66627"/>
                </a:lnTo>
                <a:close/>
              </a:path>
              <a:path w="2516504" h="176529">
                <a:moveTo>
                  <a:pt x="2476621" y="66627"/>
                </a:moveTo>
                <a:lnTo>
                  <a:pt x="2467355" y="66627"/>
                </a:lnTo>
                <a:lnTo>
                  <a:pt x="2468879" y="98631"/>
                </a:lnTo>
                <a:lnTo>
                  <a:pt x="2477902" y="98631"/>
                </a:lnTo>
                <a:lnTo>
                  <a:pt x="2476621" y="66627"/>
                </a:lnTo>
                <a:close/>
              </a:path>
              <a:path w="2516504" h="176529">
                <a:moveTo>
                  <a:pt x="2476499" y="63579"/>
                </a:moveTo>
                <a:lnTo>
                  <a:pt x="2406987" y="65675"/>
                </a:lnTo>
                <a:lnTo>
                  <a:pt x="2440817" y="83689"/>
                </a:lnTo>
                <a:lnTo>
                  <a:pt x="2467355" y="66627"/>
                </a:lnTo>
                <a:lnTo>
                  <a:pt x="2476621" y="66627"/>
                </a:lnTo>
                <a:lnTo>
                  <a:pt x="2476499" y="63579"/>
                </a:lnTo>
                <a:close/>
              </a:path>
              <a:path w="2516504" h="176529">
                <a:moveTo>
                  <a:pt x="2360847" y="0"/>
                </a:moveTo>
                <a:lnTo>
                  <a:pt x="2351043" y="4114"/>
                </a:lnTo>
                <a:lnTo>
                  <a:pt x="2342192" y="15201"/>
                </a:lnTo>
                <a:lnTo>
                  <a:pt x="2343445" y="26723"/>
                </a:lnTo>
                <a:lnTo>
                  <a:pt x="2351531" y="36147"/>
                </a:lnTo>
                <a:lnTo>
                  <a:pt x="2406987" y="65675"/>
                </a:lnTo>
                <a:lnTo>
                  <a:pt x="2476499" y="63579"/>
                </a:lnTo>
                <a:lnTo>
                  <a:pt x="2484568" y="63579"/>
                </a:lnTo>
                <a:lnTo>
                  <a:pt x="2369819" y="2619"/>
                </a:lnTo>
                <a:lnTo>
                  <a:pt x="236084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7427" y="3886200"/>
            <a:ext cx="4887595" cy="463550"/>
          </a:xfrm>
          <a:custGeom>
            <a:avLst/>
            <a:gdLst/>
            <a:ahLst/>
            <a:cxnLst/>
            <a:rect l="l" t="t" r="r" b="b"/>
            <a:pathLst>
              <a:path w="4887595" h="463550">
                <a:moveTo>
                  <a:pt x="4572" y="0"/>
                </a:moveTo>
                <a:lnTo>
                  <a:pt x="0" y="0"/>
                </a:lnTo>
                <a:lnTo>
                  <a:pt x="0" y="457200"/>
                </a:lnTo>
                <a:lnTo>
                  <a:pt x="1523" y="461772"/>
                </a:lnTo>
                <a:lnTo>
                  <a:pt x="4571" y="463296"/>
                </a:lnTo>
                <a:lnTo>
                  <a:pt x="4881371" y="463296"/>
                </a:lnTo>
                <a:lnTo>
                  <a:pt x="4885943" y="461772"/>
                </a:lnTo>
                <a:lnTo>
                  <a:pt x="4887467" y="457200"/>
                </a:lnTo>
                <a:lnTo>
                  <a:pt x="4572" y="457200"/>
                </a:lnTo>
                <a:lnTo>
                  <a:pt x="4572" y="0"/>
                </a:lnTo>
                <a:close/>
              </a:path>
              <a:path w="4887595" h="463550">
                <a:moveTo>
                  <a:pt x="4887467" y="0"/>
                </a:moveTo>
                <a:lnTo>
                  <a:pt x="4881372" y="0"/>
                </a:lnTo>
                <a:lnTo>
                  <a:pt x="4881372" y="457200"/>
                </a:lnTo>
                <a:lnTo>
                  <a:pt x="4887467" y="457200"/>
                </a:lnTo>
                <a:lnTo>
                  <a:pt x="48874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" y="3886200"/>
            <a:ext cx="48767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427" y="3886200"/>
            <a:ext cx="4887595" cy="463550"/>
          </a:xfrm>
          <a:custGeom>
            <a:avLst/>
            <a:gdLst/>
            <a:ahLst/>
            <a:cxnLst/>
            <a:rect l="l" t="t" r="r" b="b"/>
            <a:pathLst>
              <a:path w="4887595" h="463550">
                <a:moveTo>
                  <a:pt x="10667" y="0"/>
                </a:moveTo>
                <a:lnTo>
                  <a:pt x="0" y="0"/>
                </a:lnTo>
                <a:lnTo>
                  <a:pt x="0" y="457200"/>
                </a:lnTo>
                <a:lnTo>
                  <a:pt x="1523" y="461772"/>
                </a:lnTo>
                <a:lnTo>
                  <a:pt x="4571" y="463296"/>
                </a:lnTo>
                <a:lnTo>
                  <a:pt x="4881371" y="463296"/>
                </a:lnTo>
                <a:lnTo>
                  <a:pt x="4885943" y="461772"/>
                </a:lnTo>
                <a:lnTo>
                  <a:pt x="4887467" y="457200"/>
                </a:lnTo>
                <a:lnTo>
                  <a:pt x="10667" y="457200"/>
                </a:lnTo>
                <a:lnTo>
                  <a:pt x="4571" y="452628"/>
                </a:lnTo>
                <a:lnTo>
                  <a:pt x="10667" y="452628"/>
                </a:lnTo>
                <a:lnTo>
                  <a:pt x="10667" y="0"/>
                </a:lnTo>
                <a:close/>
              </a:path>
              <a:path w="4887595" h="463550">
                <a:moveTo>
                  <a:pt x="10667" y="452628"/>
                </a:moveTo>
                <a:lnTo>
                  <a:pt x="4571" y="452628"/>
                </a:lnTo>
                <a:lnTo>
                  <a:pt x="10667" y="457200"/>
                </a:lnTo>
                <a:lnTo>
                  <a:pt x="10667" y="452628"/>
                </a:lnTo>
                <a:close/>
              </a:path>
              <a:path w="4887595" h="463550">
                <a:moveTo>
                  <a:pt x="4876799" y="452628"/>
                </a:moveTo>
                <a:lnTo>
                  <a:pt x="10667" y="452628"/>
                </a:lnTo>
                <a:lnTo>
                  <a:pt x="10667" y="457200"/>
                </a:lnTo>
                <a:lnTo>
                  <a:pt x="4876799" y="457200"/>
                </a:lnTo>
                <a:lnTo>
                  <a:pt x="4876799" y="452628"/>
                </a:lnTo>
                <a:close/>
              </a:path>
              <a:path w="4887595" h="463550">
                <a:moveTo>
                  <a:pt x="4887467" y="0"/>
                </a:moveTo>
                <a:lnTo>
                  <a:pt x="4876799" y="0"/>
                </a:lnTo>
                <a:lnTo>
                  <a:pt x="4876799" y="457200"/>
                </a:lnTo>
                <a:lnTo>
                  <a:pt x="4881371" y="452628"/>
                </a:lnTo>
                <a:lnTo>
                  <a:pt x="4887467" y="452628"/>
                </a:lnTo>
                <a:lnTo>
                  <a:pt x="4887467" y="0"/>
                </a:lnTo>
                <a:close/>
              </a:path>
              <a:path w="4887595" h="463550">
                <a:moveTo>
                  <a:pt x="4887467" y="452628"/>
                </a:moveTo>
                <a:lnTo>
                  <a:pt x="4881371" y="452628"/>
                </a:lnTo>
                <a:lnTo>
                  <a:pt x="4876799" y="457200"/>
                </a:lnTo>
                <a:lnTo>
                  <a:pt x="4887467" y="457200"/>
                </a:lnTo>
                <a:lnTo>
                  <a:pt x="4887467" y="4526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9216" y="3779369"/>
            <a:ext cx="454406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>
              <a:lnSpc>
                <a:spcPct val="100000"/>
              </a:lnSpc>
            </a:pPr>
            <a:r>
              <a:rPr sz="1600" b="1" spc="-10" dirty="0">
                <a:solidFill>
                  <a:srgbClr val="1F497D"/>
                </a:solidFill>
                <a:latin typeface="Arial"/>
                <a:cs typeface="Arial"/>
              </a:rPr>
              <a:t>Example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: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method</a:t>
            </a:r>
            <a:r>
              <a:rPr sz="16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cla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ss</a:t>
            </a:r>
            <a:r>
              <a:rPr sz="1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inv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k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method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b="1" i="1" spc="-10" dirty="0">
                <a:solidFill>
                  <a:srgbClr val="1F497D"/>
                </a:solidFill>
                <a:latin typeface="Arial"/>
                <a:cs typeface="Arial"/>
              </a:rPr>
              <a:t>ad</a:t>
            </a:r>
            <a:r>
              <a:rPr sz="1600" b="1" i="1" spc="-15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600" i="1" spc="-10" dirty="0">
                <a:solidFill>
                  <a:srgbClr val="1F497D"/>
                </a:solidFill>
                <a:latin typeface="Arial"/>
                <a:cs typeface="Arial"/>
              </a:rPr>
              <a:t>”</a:t>
            </a:r>
            <a:r>
              <a:rPr sz="1600" i="1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clas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 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method</a:t>
            </a:r>
            <a:r>
              <a:rPr sz="1600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1600" b="1" i="1" spc="-10" dirty="0">
                <a:solidFill>
                  <a:srgbClr val="1F497D"/>
                </a:solidFill>
                <a:latin typeface="Arial"/>
                <a:cs typeface="Arial"/>
              </a:rPr>
              <a:t>mul</a:t>
            </a:r>
            <a:r>
              <a:rPr sz="1600" b="1" i="1" spc="-2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b="1" i="1" spc="-10" dirty="0">
                <a:solidFill>
                  <a:srgbClr val="1F497D"/>
                </a:solidFill>
                <a:latin typeface="Arial"/>
                <a:cs typeface="Arial"/>
              </a:rPr>
              <a:t>ipl</a:t>
            </a:r>
            <a:r>
              <a:rPr sz="1600" b="1" i="1" spc="-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”</a:t>
            </a:r>
            <a:r>
              <a:rPr sz="1600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cla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ss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17793" y="657956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Method</a:t>
            </a:r>
            <a:r>
              <a:rPr sz="4000" spc="-20" dirty="0"/>
              <a:t> </a:t>
            </a:r>
            <a:r>
              <a:rPr sz="4000" dirty="0"/>
              <a:t>Dec</a:t>
            </a:r>
            <a:r>
              <a:rPr sz="4000" spc="-10" dirty="0"/>
              <a:t>l</a:t>
            </a:r>
            <a:r>
              <a:rPr sz="4000" dirty="0"/>
              <a:t>a</a:t>
            </a:r>
            <a:r>
              <a:rPr sz="4000" spc="-65" dirty="0"/>
              <a:t>r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dirty="0"/>
              <a:t>ion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745" y="2126588"/>
            <a:ext cx="7157084" cy="293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declare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hod?</a:t>
            </a:r>
            <a:endParaRPr sz="2000" dirty="0">
              <a:latin typeface="Arial"/>
              <a:cs typeface="Arial"/>
            </a:endParaRPr>
          </a:p>
          <a:p>
            <a:pPr marR="5293360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nta</a:t>
            </a:r>
            <a:r>
              <a:rPr sz="2000" b="1" spc="5" dirty="0">
                <a:latin typeface="Arial"/>
                <a:cs typeface="Arial"/>
              </a:rPr>
              <a:t>x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&lt;mo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&lt;return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pe&gt;</a:t>
            </a:r>
            <a:r>
              <a:rPr sz="1800" b="1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&lt;metho</a:t>
            </a:r>
            <a:r>
              <a:rPr sz="1800" b="1" spc="5" dirty="0">
                <a:solidFill>
                  <a:srgbClr val="E46C0A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46C0A"/>
                </a:solidFill>
                <a:latin typeface="Arial"/>
                <a:cs typeface="Arial"/>
              </a:rPr>
              <a:t>&gt;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(&lt;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et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r&gt;*)</a:t>
            </a:r>
            <a:r>
              <a:rPr sz="1800" b="1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&lt;stat</a:t>
            </a:r>
            <a:r>
              <a:rPr sz="1800" b="1" spc="-10" dirty="0">
                <a:solidFill>
                  <a:srgbClr val="953735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953735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nt</a:t>
            </a:r>
            <a:r>
              <a:rPr sz="1800" b="1" spc="5" dirty="0">
                <a:solidFill>
                  <a:srgbClr val="953735"/>
                </a:solidFill>
                <a:latin typeface="Arial"/>
                <a:cs typeface="Arial"/>
              </a:rPr>
              <a:t>&gt;</a:t>
            </a: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ts val="2155"/>
              </a:lnSpc>
            </a:pPr>
            <a:r>
              <a:rPr sz="1800" b="1" dirty="0">
                <a:solidFill>
                  <a:srgbClr val="953735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ic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spc="5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46C0A"/>
                </a:solidFill>
                <a:latin typeface="Arial"/>
                <a:cs typeface="Arial"/>
              </a:rPr>
              <a:t>add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(int</a:t>
            </a:r>
            <a:r>
              <a:rPr sz="20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x,</a:t>
            </a:r>
            <a:r>
              <a:rPr sz="20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){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0195" y="4140708"/>
            <a:ext cx="3156585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1660" marR="866140">
              <a:lnSpc>
                <a:spcPct val="100000"/>
              </a:lnSpc>
            </a:pP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int</a:t>
            </a:r>
            <a:r>
              <a:rPr sz="2000" b="1" spc="-3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sum</a:t>
            </a:r>
            <a:r>
              <a:rPr sz="2000" b="1" spc="-25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=</a:t>
            </a:r>
            <a:r>
              <a:rPr sz="2000" b="1" spc="-1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953735"/>
                </a:solidFill>
                <a:latin typeface="Arial"/>
                <a:cs typeface="Arial"/>
              </a:rPr>
              <a:t>+</a:t>
            </a:r>
            <a:r>
              <a:rPr sz="2000" b="1" spc="-40" dirty="0">
                <a:solidFill>
                  <a:srgbClr val="953735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; re</a:t>
            </a:r>
            <a:r>
              <a:rPr sz="2000" b="1" spc="5" dirty="0">
                <a:solidFill>
                  <a:srgbClr val="953735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urn</a:t>
            </a:r>
            <a:r>
              <a:rPr sz="2000" b="1" spc="-45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53735"/>
                </a:solidFill>
                <a:latin typeface="Arial"/>
                <a:cs typeface="Arial"/>
              </a:rPr>
              <a:t>sum;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2325623" y="4139184"/>
            <a:ext cx="3166871" cy="242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2325623" y="4137660"/>
            <a:ext cx="3167380" cy="2421890"/>
          </a:xfrm>
          <a:custGeom>
            <a:avLst/>
            <a:gdLst/>
            <a:ahLst/>
            <a:cxnLst/>
            <a:rect l="l" t="t" r="r" b="b"/>
            <a:pathLst>
              <a:path w="3167379" h="2421890">
                <a:moveTo>
                  <a:pt x="677138" y="1267967"/>
                </a:moveTo>
                <a:lnTo>
                  <a:pt x="188975" y="1267967"/>
                </a:lnTo>
                <a:lnTo>
                  <a:pt x="185927" y="1269491"/>
                </a:lnTo>
                <a:lnTo>
                  <a:pt x="184403" y="1272539"/>
                </a:lnTo>
                <a:lnTo>
                  <a:pt x="184403" y="2415539"/>
                </a:lnTo>
                <a:lnTo>
                  <a:pt x="185927" y="2420111"/>
                </a:lnTo>
                <a:lnTo>
                  <a:pt x="188975" y="2421635"/>
                </a:lnTo>
                <a:lnTo>
                  <a:pt x="3160775" y="2421635"/>
                </a:lnTo>
                <a:lnTo>
                  <a:pt x="3165347" y="2420111"/>
                </a:lnTo>
                <a:lnTo>
                  <a:pt x="3166871" y="2415539"/>
                </a:lnTo>
                <a:lnTo>
                  <a:pt x="195071" y="2415539"/>
                </a:lnTo>
                <a:lnTo>
                  <a:pt x="188975" y="2410967"/>
                </a:lnTo>
                <a:lnTo>
                  <a:pt x="195071" y="2410967"/>
                </a:lnTo>
                <a:lnTo>
                  <a:pt x="195071" y="1278635"/>
                </a:lnTo>
                <a:lnTo>
                  <a:pt x="188975" y="1278635"/>
                </a:lnTo>
                <a:lnTo>
                  <a:pt x="195071" y="1272539"/>
                </a:lnTo>
                <a:lnTo>
                  <a:pt x="679592" y="1272539"/>
                </a:lnTo>
                <a:lnTo>
                  <a:pt x="677138" y="1267967"/>
                </a:lnTo>
                <a:close/>
              </a:path>
              <a:path w="3167379" h="2421890">
                <a:moveTo>
                  <a:pt x="195071" y="2410967"/>
                </a:moveTo>
                <a:lnTo>
                  <a:pt x="188975" y="2410967"/>
                </a:lnTo>
                <a:lnTo>
                  <a:pt x="195071" y="2415539"/>
                </a:lnTo>
                <a:lnTo>
                  <a:pt x="195071" y="2410967"/>
                </a:lnTo>
                <a:close/>
              </a:path>
              <a:path w="3167379" h="2421890">
                <a:moveTo>
                  <a:pt x="3156203" y="2410967"/>
                </a:moveTo>
                <a:lnTo>
                  <a:pt x="195071" y="2410967"/>
                </a:lnTo>
                <a:lnTo>
                  <a:pt x="195071" y="2415539"/>
                </a:lnTo>
                <a:lnTo>
                  <a:pt x="3156203" y="2415539"/>
                </a:lnTo>
                <a:lnTo>
                  <a:pt x="3156203" y="2410967"/>
                </a:lnTo>
                <a:close/>
              </a:path>
              <a:path w="3167379" h="2421890">
                <a:moveTo>
                  <a:pt x="3156203" y="1272539"/>
                </a:moveTo>
                <a:lnTo>
                  <a:pt x="3156203" y="2415539"/>
                </a:lnTo>
                <a:lnTo>
                  <a:pt x="3160775" y="2410967"/>
                </a:lnTo>
                <a:lnTo>
                  <a:pt x="3166871" y="2410967"/>
                </a:lnTo>
                <a:lnTo>
                  <a:pt x="3166871" y="1278635"/>
                </a:lnTo>
                <a:lnTo>
                  <a:pt x="3160775" y="1278635"/>
                </a:lnTo>
                <a:lnTo>
                  <a:pt x="3156203" y="1272539"/>
                </a:lnTo>
                <a:close/>
              </a:path>
              <a:path w="3167379" h="2421890">
                <a:moveTo>
                  <a:pt x="3166871" y="2410967"/>
                </a:moveTo>
                <a:lnTo>
                  <a:pt x="3160775" y="2410967"/>
                </a:lnTo>
                <a:lnTo>
                  <a:pt x="3156203" y="2415539"/>
                </a:lnTo>
                <a:lnTo>
                  <a:pt x="3166871" y="2415539"/>
                </a:lnTo>
                <a:lnTo>
                  <a:pt x="3166871" y="2410967"/>
                </a:lnTo>
                <a:close/>
              </a:path>
              <a:path w="3167379" h="2421890">
                <a:moveTo>
                  <a:pt x="195071" y="1272539"/>
                </a:moveTo>
                <a:lnTo>
                  <a:pt x="188975" y="1278635"/>
                </a:lnTo>
                <a:lnTo>
                  <a:pt x="195071" y="1278635"/>
                </a:lnTo>
                <a:lnTo>
                  <a:pt x="195071" y="1272539"/>
                </a:lnTo>
                <a:close/>
              </a:path>
              <a:path w="3167379" h="2421890">
                <a:moveTo>
                  <a:pt x="679592" y="1272539"/>
                </a:moveTo>
                <a:lnTo>
                  <a:pt x="195071" y="1272539"/>
                </a:lnTo>
                <a:lnTo>
                  <a:pt x="195071" y="1278635"/>
                </a:lnTo>
                <a:lnTo>
                  <a:pt x="684275" y="1278635"/>
                </a:lnTo>
                <a:lnTo>
                  <a:pt x="688847" y="1275587"/>
                </a:lnTo>
                <a:lnTo>
                  <a:pt x="681227" y="1275587"/>
                </a:lnTo>
                <a:lnTo>
                  <a:pt x="679592" y="1272539"/>
                </a:lnTo>
                <a:close/>
              </a:path>
              <a:path w="3167379" h="2421890">
                <a:moveTo>
                  <a:pt x="9328" y="1523"/>
                </a:moveTo>
                <a:lnTo>
                  <a:pt x="9143" y="1523"/>
                </a:lnTo>
                <a:lnTo>
                  <a:pt x="20814" y="23321"/>
                </a:lnTo>
                <a:lnTo>
                  <a:pt x="1424939" y="1277111"/>
                </a:lnTo>
                <a:lnTo>
                  <a:pt x="1427987" y="1278635"/>
                </a:lnTo>
                <a:lnTo>
                  <a:pt x="3156203" y="1278635"/>
                </a:lnTo>
                <a:lnTo>
                  <a:pt x="3156203" y="1272539"/>
                </a:lnTo>
                <a:lnTo>
                  <a:pt x="3166871" y="1272539"/>
                </a:lnTo>
                <a:lnTo>
                  <a:pt x="3165347" y="1269491"/>
                </a:lnTo>
                <a:lnTo>
                  <a:pt x="1431035" y="1269491"/>
                </a:lnTo>
                <a:lnTo>
                  <a:pt x="1427987" y="1267967"/>
                </a:lnTo>
                <a:lnTo>
                  <a:pt x="1429327" y="1267967"/>
                </a:lnTo>
                <a:lnTo>
                  <a:pt x="9328" y="1523"/>
                </a:lnTo>
                <a:close/>
              </a:path>
              <a:path w="3167379" h="2421890">
                <a:moveTo>
                  <a:pt x="3166871" y="1272539"/>
                </a:moveTo>
                <a:lnTo>
                  <a:pt x="3156203" y="1272539"/>
                </a:lnTo>
                <a:lnTo>
                  <a:pt x="3160775" y="1278635"/>
                </a:lnTo>
                <a:lnTo>
                  <a:pt x="3166871" y="1278635"/>
                </a:lnTo>
                <a:lnTo>
                  <a:pt x="3166871" y="1272539"/>
                </a:lnTo>
                <a:close/>
              </a:path>
              <a:path w="3167379" h="2421890">
                <a:moveTo>
                  <a:pt x="7619" y="0"/>
                </a:moveTo>
                <a:lnTo>
                  <a:pt x="1523" y="0"/>
                </a:lnTo>
                <a:lnTo>
                  <a:pt x="0" y="6095"/>
                </a:lnTo>
                <a:lnTo>
                  <a:pt x="681227" y="1275587"/>
                </a:lnTo>
                <a:lnTo>
                  <a:pt x="684275" y="1267967"/>
                </a:lnTo>
                <a:lnTo>
                  <a:pt x="687216" y="1267967"/>
                </a:lnTo>
                <a:lnTo>
                  <a:pt x="20814" y="23321"/>
                </a:lnTo>
                <a:lnTo>
                  <a:pt x="1523" y="6095"/>
                </a:lnTo>
                <a:lnTo>
                  <a:pt x="9143" y="1523"/>
                </a:lnTo>
                <a:lnTo>
                  <a:pt x="9328" y="1523"/>
                </a:lnTo>
                <a:lnTo>
                  <a:pt x="7619" y="0"/>
                </a:lnTo>
                <a:close/>
              </a:path>
              <a:path w="3167379" h="2421890">
                <a:moveTo>
                  <a:pt x="687216" y="1267967"/>
                </a:moveTo>
                <a:lnTo>
                  <a:pt x="684275" y="1267967"/>
                </a:lnTo>
                <a:lnTo>
                  <a:pt x="681227" y="1275587"/>
                </a:lnTo>
                <a:lnTo>
                  <a:pt x="688847" y="1275587"/>
                </a:lnTo>
                <a:lnTo>
                  <a:pt x="688847" y="1271015"/>
                </a:lnTo>
                <a:lnTo>
                  <a:pt x="687216" y="1267967"/>
                </a:lnTo>
                <a:close/>
              </a:path>
              <a:path w="3167379" h="2421890">
                <a:moveTo>
                  <a:pt x="1429327" y="1267967"/>
                </a:moveTo>
                <a:lnTo>
                  <a:pt x="1427987" y="1267967"/>
                </a:lnTo>
                <a:lnTo>
                  <a:pt x="1431035" y="1269491"/>
                </a:lnTo>
                <a:lnTo>
                  <a:pt x="1429327" y="1267967"/>
                </a:lnTo>
                <a:close/>
              </a:path>
              <a:path w="3167379" h="2421890">
                <a:moveTo>
                  <a:pt x="3160775" y="1267967"/>
                </a:moveTo>
                <a:lnTo>
                  <a:pt x="1429327" y="1267967"/>
                </a:lnTo>
                <a:lnTo>
                  <a:pt x="1431035" y="1269491"/>
                </a:lnTo>
                <a:lnTo>
                  <a:pt x="3165347" y="1269491"/>
                </a:lnTo>
                <a:lnTo>
                  <a:pt x="3160775" y="1267967"/>
                </a:lnTo>
                <a:close/>
              </a:path>
              <a:path w="3167379" h="2421890">
                <a:moveTo>
                  <a:pt x="9143" y="1523"/>
                </a:moveTo>
                <a:lnTo>
                  <a:pt x="1523" y="6095"/>
                </a:lnTo>
                <a:lnTo>
                  <a:pt x="20814" y="23321"/>
                </a:lnTo>
                <a:lnTo>
                  <a:pt x="9143" y="152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 txBox="1"/>
          <p:nvPr/>
        </p:nvSpPr>
        <p:spPr>
          <a:xfrm>
            <a:off x="2790298" y="4093464"/>
            <a:ext cx="3077210" cy="245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7850" indent="88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b="1" dirty="0">
                <a:latin typeface="Calibri"/>
                <a:cs typeface="Calibri"/>
              </a:rPr>
              <a:t>&lt;m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fier&gt;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ecif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visibi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hidden="1"/>
          <p:cNvSpPr/>
          <p:nvPr/>
        </p:nvSpPr>
        <p:spPr>
          <a:xfrm>
            <a:off x="2819400" y="4093464"/>
            <a:ext cx="3047999" cy="245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2814827" y="4090416"/>
            <a:ext cx="3058795" cy="2468880"/>
          </a:xfrm>
          <a:custGeom>
            <a:avLst/>
            <a:gdLst/>
            <a:ahLst/>
            <a:cxnLst/>
            <a:rect l="l" t="t" r="r" b="b"/>
            <a:pathLst>
              <a:path w="3058795" h="2468879">
                <a:moveTo>
                  <a:pt x="268672" y="1316735"/>
                </a:moveTo>
                <a:lnTo>
                  <a:pt x="1523" y="1316735"/>
                </a:lnTo>
                <a:lnTo>
                  <a:pt x="0" y="1319783"/>
                </a:lnTo>
                <a:lnTo>
                  <a:pt x="0" y="2462783"/>
                </a:lnTo>
                <a:lnTo>
                  <a:pt x="1523" y="2468879"/>
                </a:lnTo>
                <a:lnTo>
                  <a:pt x="4571" y="2468879"/>
                </a:lnTo>
                <a:lnTo>
                  <a:pt x="4572" y="1335023"/>
                </a:lnTo>
                <a:lnTo>
                  <a:pt x="10667" y="1334876"/>
                </a:lnTo>
                <a:lnTo>
                  <a:pt x="10667" y="1325879"/>
                </a:lnTo>
                <a:lnTo>
                  <a:pt x="4571" y="1325879"/>
                </a:lnTo>
                <a:lnTo>
                  <a:pt x="10667" y="1319783"/>
                </a:lnTo>
                <a:lnTo>
                  <a:pt x="268866" y="1319783"/>
                </a:lnTo>
                <a:lnTo>
                  <a:pt x="268672" y="1316735"/>
                </a:lnTo>
                <a:close/>
              </a:path>
              <a:path w="3058795" h="2468879">
                <a:moveTo>
                  <a:pt x="3047999" y="1319783"/>
                </a:moveTo>
                <a:lnTo>
                  <a:pt x="3047999" y="1334985"/>
                </a:lnTo>
                <a:lnTo>
                  <a:pt x="3052572" y="1335023"/>
                </a:lnTo>
                <a:lnTo>
                  <a:pt x="3052572" y="2468879"/>
                </a:lnTo>
                <a:lnTo>
                  <a:pt x="3057143" y="2468879"/>
                </a:lnTo>
                <a:lnTo>
                  <a:pt x="3058667" y="2462783"/>
                </a:lnTo>
                <a:lnTo>
                  <a:pt x="3058667" y="1325879"/>
                </a:lnTo>
                <a:lnTo>
                  <a:pt x="3052571" y="1325879"/>
                </a:lnTo>
                <a:lnTo>
                  <a:pt x="3047999" y="1319783"/>
                </a:lnTo>
                <a:close/>
              </a:path>
              <a:path w="3058795" h="2468879">
                <a:moveTo>
                  <a:pt x="34436" y="1334303"/>
                </a:moveTo>
                <a:lnTo>
                  <a:pt x="10667" y="1334876"/>
                </a:lnTo>
                <a:lnTo>
                  <a:pt x="10667" y="1335023"/>
                </a:lnTo>
                <a:lnTo>
                  <a:pt x="34436" y="1334303"/>
                </a:lnTo>
                <a:close/>
              </a:path>
              <a:path w="3058795" h="2468879">
                <a:moveTo>
                  <a:pt x="3019346" y="1334740"/>
                </a:moveTo>
                <a:lnTo>
                  <a:pt x="3047999" y="1335023"/>
                </a:lnTo>
                <a:lnTo>
                  <a:pt x="3019346" y="1334740"/>
                </a:lnTo>
                <a:close/>
              </a:path>
              <a:path w="3058795" h="2468879">
                <a:moveTo>
                  <a:pt x="268866" y="1319783"/>
                </a:moveTo>
                <a:lnTo>
                  <a:pt x="10667" y="1319783"/>
                </a:lnTo>
                <a:lnTo>
                  <a:pt x="10667" y="1334876"/>
                </a:lnTo>
                <a:lnTo>
                  <a:pt x="312420" y="1325879"/>
                </a:lnTo>
                <a:lnTo>
                  <a:pt x="269253" y="1325879"/>
                </a:lnTo>
                <a:lnTo>
                  <a:pt x="268866" y="1319783"/>
                </a:lnTo>
                <a:close/>
              </a:path>
              <a:path w="3058795" h="2468879">
                <a:moveTo>
                  <a:pt x="1266001" y="1301495"/>
                </a:moveTo>
                <a:lnTo>
                  <a:pt x="1252762" y="1301495"/>
                </a:lnTo>
                <a:lnTo>
                  <a:pt x="1257965" y="1307591"/>
                </a:lnTo>
                <a:lnTo>
                  <a:pt x="1263396" y="1307591"/>
                </a:lnTo>
                <a:lnTo>
                  <a:pt x="1263396" y="1313687"/>
                </a:lnTo>
                <a:lnTo>
                  <a:pt x="1266828" y="1319813"/>
                </a:lnTo>
                <a:lnTo>
                  <a:pt x="3019346" y="1334740"/>
                </a:lnTo>
                <a:lnTo>
                  <a:pt x="3047999" y="1325879"/>
                </a:lnTo>
                <a:lnTo>
                  <a:pt x="3047999" y="1319783"/>
                </a:lnTo>
                <a:lnTo>
                  <a:pt x="3058667" y="1319783"/>
                </a:lnTo>
                <a:lnTo>
                  <a:pt x="3057143" y="1316735"/>
                </a:lnTo>
                <a:lnTo>
                  <a:pt x="1278635" y="1316735"/>
                </a:lnTo>
                <a:lnTo>
                  <a:pt x="1266001" y="1301495"/>
                </a:lnTo>
                <a:close/>
              </a:path>
              <a:path w="3058795" h="2468879">
                <a:moveTo>
                  <a:pt x="507942" y="1319955"/>
                </a:moveTo>
                <a:lnTo>
                  <a:pt x="34436" y="1334303"/>
                </a:lnTo>
                <a:lnTo>
                  <a:pt x="510093" y="1322831"/>
                </a:lnTo>
                <a:lnTo>
                  <a:pt x="508664" y="1322831"/>
                </a:lnTo>
                <a:lnTo>
                  <a:pt x="507942" y="1319955"/>
                </a:lnTo>
                <a:close/>
              </a:path>
              <a:path w="3058795" h="2468879">
                <a:moveTo>
                  <a:pt x="187735" y="43673"/>
                </a:moveTo>
                <a:lnTo>
                  <a:pt x="269253" y="1325879"/>
                </a:lnTo>
                <a:lnTo>
                  <a:pt x="312420" y="1325879"/>
                </a:lnTo>
                <a:lnTo>
                  <a:pt x="507942" y="1319955"/>
                </a:lnTo>
                <a:lnTo>
                  <a:pt x="187735" y="43673"/>
                </a:lnTo>
                <a:close/>
              </a:path>
              <a:path w="3058795" h="2468879">
                <a:moveTo>
                  <a:pt x="3058667" y="1319783"/>
                </a:moveTo>
                <a:lnTo>
                  <a:pt x="3047999" y="1319783"/>
                </a:lnTo>
                <a:lnTo>
                  <a:pt x="3052571" y="1325879"/>
                </a:lnTo>
                <a:lnTo>
                  <a:pt x="3058667" y="1325879"/>
                </a:lnTo>
                <a:lnTo>
                  <a:pt x="3058667" y="1319783"/>
                </a:lnTo>
                <a:close/>
              </a:path>
              <a:path w="3058795" h="2468879">
                <a:moveTo>
                  <a:pt x="510526" y="1319876"/>
                </a:moveTo>
                <a:lnTo>
                  <a:pt x="508664" y="1322831"/>
                </a:lnTo>
                <a:lnTo>
                  <a:pt x="510093" y="1322831"/>
                </a:lnTo>
                <a:lnTo>
                  <a:pt x="510526" y="1319876"/>
                </a:lnTo>
                <a:close/>
              </a:path>
              <a:path w="3058795" h="2468879">
                <a:moveTo>
                  <a:pt x="1263396" y="1319783"/>
                </a:moveTo>
                <a:lnTo>
                  <a:pt x="1268520" y="1322831"/>
                </a:lnTo>
                <a:lnTo>
                  <a:pt x="1266828" y="1319813"/>
                </a:lnTo>
                <a:lnTo>
                  <a:pt x="1263396" y="1319783"/>
                </a:lnTo>
                <a:close/>
              </a:path>
              <a:path w="3058795" h="2468879">
                <a:moveTo>
                  <a:pt x="510540" y="1316735"/>
                </a:moveTo>
                <a:lnTo>
                  <a:pt x="507134" y="1316735"/>
                </a:lnTo>
                <a:lnTo>
                  <a:pt x="507942" y="1319955"/>
                </a:lnTo>
                <a:lnTo>
                  <a:pt x="510483" y="1319876"/>
                </a:lnTo>
                <a:lnTo>
                  <a:pt x="510540" y="1316735"/>
                </a:lnTo>
                <a:close/>
              </a:path>
              <a:path w="3058795" h="2468879">
                <a:moveTo>
                  <a:pt x="510540" y="1319783"/>
                </a:moveTo>
                <a:close/>
              </a:path>
              <a:path w="3058795" h="2468879">
                <a:moveTo>
                  <a:pt x="513588" y="1319783"/>
                </a:moveTo>
                <a:lnTo>
                  <a:pt x="510540" y="1319783"/>
                </a:lnTo>
                <a:lnTo>
                  <a:pt x="513588" y="1319783"/>
                </a:lnTo>
                <a:close/>
              </a:path>
              <a:path w="3058795" h="2468879">
                <a:moveTo>
                  <a:pt x="1238206" y="1267967"/>
                </a:moveTo>
                <a:lnTo>
                  <a:pt x="1224454" y="1267967"/>
                </a:lnTo>
                <a:lnTo>
                  <a:pt x="1226391" y="1271015"/>
                </a:lnTo>
                <a:lnTo>
                  <a:pt x="1232916" y="1271015"/>
                </a:lnTo>
                <a:lnTo>
                  <a:pt x="1232916" y="1277111"/>
                </a:lnTo>
                <a:lnTo>
                  <a:pt x="1236916" y="1283207"/>
                </a:lnTo>
                <a:lnTo>
                  <a:pt x="1242060" y="1283207"/>
                </a:lnTo>
                <a:lnTo>
                  <a:pt x="1248156" y="1295399"/>
                </a:lnTo>
                <a:lnTo>
                  <a:pt x="1249680" y="1295399"/>
                </a:lnTo>
                <a:lnTo>
                  <a:pt x="1255776" y="1307591"/>
                </a:lnTo>
                <a:lnTo>
                  <a:pt x="1252762" y="1301495"/>
                </a:lnTo>
                <a:lnTo>
                  <a:pt x="1266001" y="1301495"/>
                </a:lnTo>
                <a:lnTo>
                  <a:pt x="1238206" y="1267967"/>
                </a:lnTo>
                <a:close/>
              </a:path>
              <a:path w="3058795" h="2468879">
                <a:moveTo>
                  <a:pt x="1164926" y="1179575"/>
                </a:moveTo>
                <a:lnTo>
                  <a:pt x="1151351" y="1179575"/>
                </a:lnTo>
                <a:lnTo>
                  <a:pt x="1152720" y="1182623"/>
                </a:lnTo>
                <a:lnTo>
                  <a:pt x="1159764" y="1182623"/>
                </a:lnTo>
                <a:lnTo>
                  <a:pt x="1159764" y="1188719"/>
                </a:lnTo>
                <a:lnTo>
                  <a:pt x="1163244" y="1194815"/>
                </a:lnTo>
                <a:lnTo>
                  <a:pt x="1168908" y="1194815"/>
                </a:lnTo>
                <a:lnTo>
                  <a:pt x="1175004" y="1207007"/>
                </a:lnTo>
                <a:lnTo>
                  <a:pt x="1176528" y="1207007"/>
                </a:lnTo>
                <a:lnTo>
                  <a:pt x="1178927" y="1213406"/>
                </a:lnTo>
                <a:lnTo>
                  <a:pt x="1184293" y="1219199"/>
                </a:lnTo>
                <a:lnTo>
                  <a:pt x="1190244" y="1219199"/>
                </a:lnTo>
                <a:lnTo>
                  <a:pt x="1196340" y="1231391"/>
                </a:lnTo>
                <a:lnTo>
                  <a:pt x="1197864" y="1231391"/>
                </a:lnTo>
                <a:lnTo>
                  <a:pt x="1202764" y="1241191"/>
                </a:lnTo>
                <a:lnTo>
                  <a:pt x="1205342" y="1243583"/>
                </a:lnTo>
                <a:lnTo>
                  <a:pt x="1211580" y="1243583"/>
                </a:lnTo>
                <a:lnTo>
                  <a:pt x="1211580" y="1252727"/>
                </a:lnTo>
                <a:lnTo>
                  <a:pt x="1215867" y="1258823"/>
                </a:lnTo>
                <a:lnTo>
                  <a:pt x="1220724" y="1258823"/>
                </a:lnTo>
                <a:lnTo>
                  <a:pt x="1225296" y="1271015"/>
                </a:lnTo>
                <a:lnTo>
                  <a:pt x="1224454" y="1267967"/>
                </a:lnTo>
                <a:lnTo>
                  <a:pt x="1238206" y="1267967"/>
                </a:lnTo>
                <a:lnTo>
                  <a:pt x="1164926" y="1179575"/>
                </a:lnTo>
                <a:close/>
              </a:path>
              <a:path w="3058795" h="2468879">
                <a:moveTo>
                  <a:pt x="1202057" y="1240535"/>
                </a:moveTo>
                <a:lnTo>
                  <a:pt x="1203960" y="1243583"/>
                </a:lnTo>
                <a:lnTo>
                  <a:pt x="1202764" y="1241191"/>
                </a:lnTo>
                <a:lnTo>
                  <a:pt x="1202057" y="1240535"/>
                </a:lnTo>
                <a:close/>
              </a:path>
              <a:path w="3058795" h="2468879">
                <a:moveTo>
                  <a:pt x="1178647" y="1213103"/>
                </a:moveTo>
                <a:lnTo>
                  <a:pt x="1181100" y="1219199"/>
                </a:lnTo>
                <a:lnTo>
                  <a:pt x="1178927" y="1213406"/>
                </a:lnTo>
                <a:lnTo>
                  <a:pt x="1178647" y="1213103"/>
                </a:lnTo>
                <a:close/>
              </a:path>
              <a:path w="3058795" h="2468879">
                <a:moveTo>
                  <a:pt x="1116916" y="1121663"/>
                </a:moveTo>
                <a:lnTo>
                  <a:pt x="1104267" y="1121663"/>
                </a:lnTo>
                <a:lnTo>
                  <a:pt x="1110621" y="1130807"/>
                </a:lnTo>
                <a:lnTo>
                  <a:pt x="1115568" y="1130807"/>
                </a:lnTo>
                <a:lnTo>
                  <a:pt x="1115568" y="1136903"/>
                </a:lnTo>
                <a:lnTo>
                  <a:pt x="1121146" y="1142999"/>
                </a:lnTo>
                <a:lnTo>
                  <a:pt x="1124712" y="1142999"/>
                </a:lnTo>
                <a:lnTo>
                  <a:pt x="1128397" y="1152827"/>
                </a:lnTo>
                <a:lnTo>
                  <a:pt x="1131670" y="1155191"/>
                </a:lnTo>
                <a:lnTo>
                  <a:pt x="1136904" y="1155191"/>
                </a:lnTo>
                <a:lnTo>
                  <a:pt x="1136904" y="1161287"/>
                </a:lnTo>
                <a:lnTo>
                  <a:pt x="1142195" y="1167383"/>
                </a:lnTo>
                <a:lnTo>
                  <a:pt x="1146048" y="1167383"/>
                </a:lnTo>
                <a:lnTo>
                  <a:pt x="1152144" y="1182623"/>
                </a:lnTo>
                <a:lnTo>
                  <a:pt x="1151351" y="1179575"/>
                </a:lnTo>
                <a:lnTo>
                  <a:pt x="1164926" y="1179575"/>
                </a:lnTo>
                <a:lnTo>
                  <a:pt x="1116916" y="1121663"/>
                </a:lnTo>
                <a:close/>
              </a:path>
              <a:path w="3058795" h="2468879">
                <a:moveTo>
                  <a:pt x="1127450" y="1152143"/>
                </a:moveTo>
                <a:lnTo>
                  <a:pt x="1129284" y="1155191"/>
                </a:lnTo>
                <a:lnTo>
                  <a:pt x="1128397" y="1152827"/>
                </a:lnTo>
                <a:lnTo>
                  <a:pt x="1127450" y="1152143"/>
                </a:lnTo>
                <a:close/>
              </a:path>
              <a:path w="3058795" h="2468879">
                <a:moveTo>
                  <a:pt x="1066378" y="1060703"/>
                </a:moveTo>
                <a:lnTo>
                  <a:pt x="1053562" y="1060703"/>
                </a:lnTo>
                <a:lnTo>
                  <a:pt x="1057999" y="1066799"/>
                </a:lnTo>
                <a:lnTo>
                  <a:pt x="1063752" y="1066799"/>
                </a:lnTo>
                <a:lnTo>
                  <a:pt x="1063752" y="1072895"/>
                </a:lnTo>
                <a:lnTo>
                  <a:pt x="1068523" y="1078991"/>
                </a:lnTo>
                <a:lnTo>
                  <a:pt x="1072896" y="1078991"/>
                </a:lnTo>
                <a:lnTo>
                  <a:pt x="1078992" y="1091183"/>
                </a:lnTo>
                <a:lnTo>
                  <a:pt x="1085088" y="1091183"/>
                </a:lnTo>
                <a:lnTo>
                  <a:pt x="1085088" y="1100327"/>
                </a:lnTo>
                <a:lnTo>
                  <a:pt x="1089572" y="1106423"/>
                </a:lnTo>
                <a:lnTo>
                  <a:pt x="1094232" y="1106423"/>
                </a:lnTo>
                <a:lnTo>
                  <a:pt x="1100328" y="1118615"/>
                </a:lnTo>
                <a:lnTo>
                  <a:pt x="1101852" y="1118615"/>
                </a:lnTo>
                <a:lnTo>
                  <a:pt x="1107948" y="1130807"/>
                </a:lnTo>
                <a:lnTo>
                  <a:pt x="1104267" y="1121663"/>
                </a:lnTo>
                <a:lnTo>
                  <a:pt x="1116916" y="1121663"/>
                </a:lnTo>
                <a:lnTo>
                  <a:pt x="1066378" y="1060703"/>
                </a:lnTo>
                <a:close/>
              </a:path>
              <a:path w="3058795" h="2468879">
                <a:moveTo>
                  <a:pt x="1015841" y="999743"/>
                </a:moveTo>
                <a:lnTo>
                  <a:pt x="1002856" y="999743"/>
                </a:lnTo>
                <a:lnTo>
                  <a:pt x="1005376" y="1002791"/>
                </a:lnTo>
                <a:lnTo>
                  <a:pt x="1011936" y="1002791"/>
                </a:lnTo>
                <a:lnTo>
                  <a:pt x="1011936" y="1011935"/>
                </a:lnTo>
                <a:lnTo>
                  <a:pt x="1015901" y="1014983"/>
                </a:lnTo>
                <a:lnTo>
                  <a:pt x="1021080" y="1014983"/>
                </a:lnTo>
                <a:lnTo>
                  <a:pt x="1027176" y="1030223"/>
                </a:lnTo>
                <a:lnTo>
                  <a:pt x="1033272" y="1030223"/>
                </a:lnTo>
                <a:lnTo>
                  <a:pt x="1033272" y="1036319"/>
                </a:lnTo>
                <a:lnTo>
                  <a:pt x="1036950" y="1042415"/>
                </a:lnTo>
                <a:lnTo>
                  <a:pt x="1042416" y="1042415"/>
                </a:lnTo>
                <a:lnTo>
                  <a:pt x="1048512" y="1054607"/>
                </a:lnTo>
                <a:lnTo>
                  <a:pt x="1050036" y="1054607"/>
                </a:lnTo>
                <a:lnTo>
                  <a:pt x="1056132" y="1066799"/>
                </a:lnTo>
                <a:lnTo>
                  <a:pt x="1053562" y="1060703"/>
                </a:lnTo>
                <a:lnTo>
                  <a:pt x="1066378" y="1060703"/>
                </a:lnTo>
                <a:lnTo>
                  <a:pt x="1015841" y="999743"/>
                </a:lnTo>
                <a:close/>
              </a:path>
              <a:path w="3058795" h="2468879">
                <a:moveTo>
                  <a:pt x="816218" y="758951"/>
                </a:moveTo>
                <a:lnTo>
                  <a:pt x="803656" y="758951"/>
                </a:lnTo>
                <a:lnTo>
                  <a:pt x="805410" y="761999"/>
                </a:lnTo>
                <a:lnTo>
                  <a:pt x="812292" y="761999"/>
                </a:lnTo>
                <a:lnTo>
                  <a:pt x="812292" y="771143"/>
                </a:lnTo>
                <a:lnTo>
                  <a:pt x="815934" y="774191"/>
                </a:lnTo>
                <a:lnTo>
                  <a:pt x="821436" y="774191"/>
                </a:lnTo>
                <a:lnTo>
                  <a:pt x="827532" y="786383"/>
                </a:lnTo>
                <a:lnTo>
                  <a:pt x="829056" y="786383"/>
                </a:lnTo>
                <a:lnTo>
                  <a:pt x="832819" y="795792"/>
                </a:lnTo>
                <a:lnTo>
                  <a:pt x="836983" y="801623"/>
                </a:lnTo>
                <a:lnTo>
                  <a:pt x="842772" y="801623"/>
                </a:lnTo>
                <a:lnTo>
                  <a:pt x="842772" y="807719"/>
                </a:lnTo>
                <a:lnTo>
                  <a:pt x="847508" y="813815"/>
                </a:lnTo>
                <a:lnTo>
                  <a:pt x="850392" y="813815"/>
                </a:lnTo>
                <a:lnTo>
                  <a:pt x="855391" y="823815"/>
                </a:lnTo>
                <a:lnTo>
                  <a:pt x="858032" y="826007"/>
                </a:lnTo>
                <a:lnTo>
                  <a:pt x="864108" y="826007"/>
                </a:lnTo>
                <a:lnTo>
                  <a:pt x="864108" y="832103"/>
                </a:lnTo>
                <a:lnTo>
                  <a:pt x="868557" y="838199"/>
                </a:lnTo>
                <a:lnTo>
                  <a:pt x="873252" y="838199"/>
                </a:lnTo>
                <a:lnTo>
                  <a:pt x="879348" y="850391"/>
                </a:lnTo>
                <a:lnTo>
                  <a:pt x="880872" y="850391"/>
                </a:lnTo>
                <a:lnTo>
                  <a:pt x="884472" y="857592"/>
                </a:lnTo>
                <a:lnTo>
                  <a:pt x="889606" y="862583"/>
                </a:lnTo>
                <a:lnTo>
                  <a:pt x="894588" y="862583"/>
                </a:lnTo>
                <a:lnTo>
                  <a:pt x="900684" y="877823"/>
                </a:lnTo>
                <a:lnTo>
                  <a:pt x="902208" y="877823"/>
                </a:lnTo>
                <a:lnTo>
                  <a:pt x="905482" y="884373"/>
                </a:lnTo>
                <a:lnTo>
                  <a:pt x="910655" y="890015"/>
                </a:lnTo>
                <a:lnTo>
                  <a:pt x="915924" y="890015"/>
                </a:lnTo>
                <a:lnTo>
                  <a:pt x="915924" y="896111"/>
                </a:lnTo>
                <a:lnTo>
                  <a:pt x="921180" y="902207"/>
                </a:lnTo>
                <a:lnTo>
                  <a:pt x="925068" y="902207"/>
                </a:lnTo>
                <a:lnTo>
                  <a:pt x="931164" y="914399"/>
                </a:lnTo>
                <a:lnTo>
                  <a:pt x="938784" y="914399"/>
                </a:lnTo>
                <a:lnTo>
                  <a:pt x="938784" y="923543"/>
                </a:lnTo>
                <a:lnTo>
                  <a:pt x="942229" y="926591"/>
                </a:lnTo>
                <a:lnTo>
                  <a:pt x="946404" y="926591"/>
                </a:lnTo>
                <a:lnTo>
                  <a:pt x="952500" y="938783"/>
                </a:lnTo>
                <a:lnTo>
                  <a:pt x="954024" y="938783"/>
                </a:lnTo>
                <a:lnTo>
                  <a:pt x="957118" y="946518"/>
                </a:lnTo>
                <a:lnTo>
                  <a:pt x="963278" y="954023"/>
                </a:lnTo>
                <a:lnTo>
                  <a:pt x="969264" y="954023"/>
                </a:lnTo>
                <a:lnTo>
                  <a:pt x="975360" y="966215"/>
                </a:lnTo>
                <a:lnTo>
                  <a:pt x="976884" y="966215"/>
                </a:lnTo>
                <a:lnTo>
                  <a:pt x="981756" y="975960"/>
                </a:lnTo>
                <a:lnTo>
                  <a:pt x="984327" y="978407"/>
                </a:lnTo>
                <a:lnTo>
                  <a:pt x="989076" y="978407"/>
                </a:lnTo>
                <a:lnTo>
                  <a:pt x="989076" y="984503"/>
                </a:lnTo>
                <a:lnTo>
                  <a:pt x="994851" y="990599"/>
                </a:lnTo>
                <a:lnTo>
                  <a:pt x="998220" y="990599"/>
                </a:lnTo>
                <a:lnTo>
                  <a:pt x="1004316" y="1002791"/>
                </a:lnTo>
                <a:lnTo>
                  <a:pt x="1002856" y="999743"/>
                </a:lnTo>
                <a:lnTo>
                  <a:pt x="1015841" y="999743"/>
                </a:lnTo>
                <a:lnTo>
                  <a:pt x="816218" y="758951"/>
                </a:lnTo>
                <a:close/>
              </a:path>
              <a:path w="3058795" h="2468879">
                <a:moveTo>
                  <a:pt x="981125" y="975359"/>
                </a:moveTo>
                <a:lnTo>
                  <a:pt x="982980" y="978407"/>
                </a:lnTo>
                <a:lnTo>
                  <a:pt x="981756" y="975960"/>
                </a:lnTo>
                <a:lnTo>
                  <a:pt x="981125" y="975359"/>
                </a:lnTo>
                <a:close/>
              </a:path>
              <a:path w="3058795" h="2468879">
                <a:moveTo>
                  <a:pt x="955772" y="944879"/>
                </a:moveTo>
                <a:lnTo>
                  <a:pt x="960120" y="954023"/>
                </a:lnTo>
                <a:lnTo>
                  <a:pt x="957118" y="946518"/>
                </a:lnTo>
                <a:lnTo>
                  <a:pt x="955772" y="944879"/>
                </a:lnTo>
                <a:close/>
              </a:path>
              <a:path w="3058795" h="2468879">
                <a:moveTo>
                  <a:pt x="905067" y="883919"/>
                </a:moveTo>
                <a:lnTo>
                  <a:pt x="908304" y="890015"/>
                </a:lnTo>
                <a:lnTo>
                  <a:pt x="905482" y="884373"/>
                </a:lnTo>
                <a:lnTo>
                  <a:pt x="905067" y="883919"/>
                </a:lnTo>
                <a:close/>
              </a:path>
              <a:path w="3058795" h="2468879">
                <a:moveTo>
                  <a:pt x="883336" y="856487"/>
                </a:moveTo>
                <a:lnTo>
                  <a:pt x="886968" y="862583"/>
                </a:lnTo>
                <a:lnTo>
                  <a:pt x="884472" y="857592"/>
                </a:lnTo>
                <a:lnTo>
                  <a:pt x="883336" y="856487"/>
                </a:lnTo>
                <a:close/>
              </a:path>
              <a:path w="3058795" h="2468879">
                <a:moveTo>
                  <a:pt x="854361" y="822959"/>
                </a:moveTo>
                <a:lnTo>
                  <a:pt x="856488" y="826007"/>
                </a:lnTo>
                <a:lnTo>
                  <a:pt x="855391" y="823815"/>
                </a:lnTo>
                <a:lnTo>
                  <a:pt x="854361" y="822959"/>
                </a:lnTo>
                <a:close/>
              </a:path>
              <a:path w="3058795" h="2468879">
                <a:moveTo>
                  <a:pt x="832630" y="795527"/>
                </a:moveTo>
                <a:lnTo>
                  <a:pt x="835152" y="801623"/>
                </a:lnTo>
                <a:lnTo>
                  <a:pt x="832819" y="795792"/>
                </a:lnTo>
                <a:lnTo>
                  <a:pt x="832630" y="795527"/>
                </a:lnTo>
                <a:close/>
              </a:path>
              <a:path w="3058795" h="2468879">
                <a:moveTo>
                  <a:pt x="796003" y="734567"/>
                </a:moveTo>
                <a:lnTo>
                  <a:pt x="781925" y="734567"/>
                </a:lnTo>
                <a:lnTo>
                  <a:pt x="784361" y="737615"/>
                </a:lnTo>
                <a:lnTo>
                  <a:pt x="790956" y="737615"/>
                </a:lnTo>
                <a:lnTo>
                  <a:pt x="790956" y="743711"/>
                </a:lnTo>
                <a:lnTo>
                  <a:pt x="794885" y="749807"/>
                </a:lnTo>
                <a:lnTo>
                  <a:pt x="798576" y="749807"/>
                </a:lnTo>
                <a:lnTo>
                  <a:pt x="804672" y="761999"/>
                </a:lnTo>
                <a:lnTo>
                  <a:pt x="803656" y="758951"/>
                </a:lnTo>
                <a:lnTo>
                  <a:pt x="816218" y="758951"/>
                </a:lnTo>
                <a:lnTo>
                  <a:pt x="796003" y="734567"/>
                </a:lnTo>
                <a:close/>
              </a:path>
              <a:path w="3058795" h="2468879">
                <a:moveTo>
                  <a:pt x="747992" y="676655"/>
                </a:moveTo>
                <a:lnTo>
                  <a:pt x="734841" y="676655"/>
                </a:lnTo>
                <a:lnTo>
                  <a:pt x="742263" y="685799"/>
                </a:lnTo>
                <a:lnTo>
                  <a:pt x="748284" y="685799"/>
                </a:lnTo>
                <a:lnTo>
                  <a:pt x="752856" y="697991"/>
                </a:lnTo>
                <a:lnTo>
                  <a:pt x="754380" y="697991"/>
                </a:lnTo>
                <a:lnTo>
                  <a:pt x="758134" y="705501"/>
                </a:lnTo>
                <a:lnTo>
                  <a:pt x="763312" y="710183"/>
                </a:lnTo>
                <a:lnTo>
                  <a:pt x="768096" y="710183"/>
                </a:lnTo>
                <a:lnTo>
                  <a:pt x="768096" y="716279"/>
                </a:lnTo>
                <a:lnTo>
                  <a:pt x="773836" y="725423"/>
                </a:lnTo>
                <a:lnTo>
                  <a:pt x="777240" y="725423"/>
                </a:lnTo>
                <a:lnTo>
                  <a:pt x="783336" y="737615"/>
                </a:lnTo>
                <a:lnTo>
                  <a:pt x="781925" y="734567"/>
                </a:lnTo>
                <a:lnTo>
                  <a:pt x="796003" y="734567"/>
                </a:lnTo>
                <a:lnTo>
                  <a:pt x="747992" y="676655"/>
                </a:lnTo>
                <a:close/>
              </a:path>
              <a:path w="3058795" h="2468879">
                <a:moveTo>
                  <a:pt x="756572" y="704087"/>
                </a:moveTo>
                <a:lnTo>
                  <a:pt x="760476" y="710183"/>
                </a:lnTo>
                <a:lnTo>
                  <a:pt x="758134" y="705501"/>
                </a:lnTo>
                <a:lnTo>
                  <a:pt x="756572" y="704087"/>
                </a:lnTo>
                <a:close/>
              </a:path>
              <a:path w="3058795" h="2468879">
                <a:moveTo>
                  <a:pt x="720197" y="643127"/>
                </a:moveTo>
                <a:lnTo>
                  <a:pt x="707101" y="643127"/>
                </a:lnTo>
                <a:lnTo>
                  <a:pt x="710689" y="649223"/>
                </a:lnTo>
                <a:lnTo>
                  <a:pt x="716280" y="649223"/>
                </a:lnTo>
                <a:lnTo>
                  <a:pt x="716280" y="655319"/>
                </a:lnTo>
                <a:lnTo>
                  <a:pt x="721213" y="661415"/>
                </a:lnTo>
                <a:lnTo>
                  <a:pt x="725424" y="661415"/>
                </a:lnTo>
                <a:lnTo>
                  <a:pt x="731520" y="673607"/>
                </a:lnTo>
                <a:lnTo>
                  <a:pt x="733044" y="673607"/>
                </a:lnTo>
                <a:lnTo>
                  <a:pt x="739140" y="685799"/>
                </a:lnTo>
                <a:lnTo>
                  <a:pt x="734841" y="676655"/>
                </a:lnTo>
                <a:lnTo>
                  <a:pt x="747992" y="676655"/>
                </a:lnTo>
                <a:lnTo>
                  <a:pt x="720197" y="643127"/>
                </a:lnTo>
                <a:close/>
              </a:path>
              <a:path w="3058795" h="2468879">
                <a:moveTo>
                  <a:pt x="669659" y="582167"/>
                </a:moveTo>
                <a:lnTo>
                  <a:pt x="655905" y="582167"/>
                </a:lnTo>
                <a:lnTo>
                  <a:pt x="658066" y="585215"/>
                </a:lnTo>
                <a:lnTo>
                  <a:pt x="664464" y="585215"/>
                </a:lnTo>
                <a:lnTo>
                  <a:pt x="664464" y="591311"/>
                </a:lnTo>
                <a:lnTo>
                  <a:pt x="668591" y="597407"/>
                </a:lnTo>
                <a:lnTo>
                  <a:pt x="673608" y="597407"/>
                </a:lnTo>
                <a:lnTo>
                  <a:pt x="679704" y="609599"/>
                </a:lnTo>
                <a:lnTo>
                  <a:pt x="681228" y="609599"/>
                </a:lnTo>
                <a:lnTo>
                  <a:pt x="684450" y="616044"/>
                </a:lnTo>
                <a:lnTo>
                  <a:pt x="689640" y="621791"/>
                </a:lnTo>
                <a:lnTo>
                  <a:pt x="694944" y="621791"/>
                </a:lnTo>
                <a:lnTo>
                  <a:pt x="694944" y="627887"/>
                </a:lnTo>
                <a:lnTo>
                  <a:pt x="700164" y="633983"/>
                </a:lnTo>
                <a:lnTo>
                  <a:pt x="704088" y="633983"/>
                </a:lnTo>
                <a:lnTo>
                  <a:pt x="708660" y="649223"/>
                </a:lnTo>
                <a:lnTo>
                  <a:pt x="707101" y="643127"/>
                </a:lnTo>
                <a:lnTo>
                  <a:pt x="720197" y="643127"/>
                </a:lnTo>
                <a:lnTo>
                  <a:pt x="669659" y="582167"/>
                </a:lnTo>
                <a:close/>
              </a:path>
              <a:path w="3058795" h="2468879">
                <a:moveTo>
                  <a:pt x="684135" y="615695"/>
                </a:moveTo>
                <a:lnTo>
                  <a:pt x="687324" y="621791"/>
                </a:lnTo>
                <a:lnTo>
                  <a:pt x="684450" y="616044"/>
                </a:lnTo>
                <a:lnTo>
                  <a:pt x="684135" y="615695"/>
                </a:lnTo>
                <a:close/>
              </a:path>
              <a:path w="3058795" h="2468879">
                <a:moveTo>
                  <a:pt x="596380" y="493775"/>
                </a:moveTo>
                <a:lnTo>
                  <a:pt x="582724" y="493775"/>
                </a:lnTo>
                <a:lnTo>
                  <a:pt x="584394" y="496823"/>
                </a:lnTo>
                <a:lnTo>
                  <a:pt x="591312" y="496823"/>
                </a:lnTo>
                <a:lnTo>
                  <a:pt x="591312" y="502919"/>
                </a:lnTo>
                <a:lnTo>
                  <a:pt x="594919" y="509015"/>
                </a:lnTo>
                <a:lnTo>
                  <a:pt x="600456" y="509015"/>
                </a:lnTo>
                <a:lnTo>
                  <a:pt x="606552" y="521207"/>
                </a:lnTo>
                <a:lnTo>
                  <a:pt x="608076" y="521207"/>
                </a:lnTo>
                <a:lnTo>
                  <a:pt x="610530" y="527753"/>
                </a:lnTo>
                <a:lnTo>
                  <a:pt x="615968" y="533399"/>
                </a:lnTo>
                <a:lnTo>
                  <a:pt x="621792" y="533399"/>
                </a:lnTo>
                <a:lnTo>
                  <a:pt x="627888" y="545591"/>
                </a:lnTo>
                <a:lnTo>
                  <a:pt x="629412" y="545591"/>
                </a:lnTo>
                <a:lnTo>
                  <a:pt x="634393" y="555554"/>
                </a:lnTo>
                <a:lnTo>
                  <a:pt x="637017" y="557783"/>
                </a:lnTo>
                <a:lnTo>
                  <a:pt x="643128" y="557783"/>
                </a:lnTo>
                <a:lnTo>
                  <a:pt x="643128" y="566927"/>
                </a:lnTo>
                <a:lnTo>
                  <a:pt x="647542" y="573023"/>
                </a:lnTo>
                <a:lnTo>
                  <a:pt x="652272" y="573023"/>
                </a:lnTo>
                <a:lnTo>
                  <a:pt x="656844" y="585215"/>
                </a:lnTo>
                <a:lnTo>
                  <a:pt x="655905" y="582167"/>
                </a:lnTo>
                <a:lnTo>
                  <a:pt x="669659" y="582167"/>
                </a:lnTo>
                <a:lnTo>
                  <a:pt x="596380" y="493775"/>
                </a:lnTo>
                <a:close/>
              </a:path>
              <a:path w="3058795" h="2468879">
                <a:moveTo>
                  <a:pt x="633430" y="554735"/>
                </a:moveTo>
                <a:lnTo>
                  <a:pt x="635508" y="557783"/>
                </a:lnTo>
                <a:lnTo>
                  <a:pt x="634393" y="555554"/>
                </a:lnTo>
                <a:lnTo>
                  <a:pt x="633430" y="554735"/>
                </a:lnTo>
                <a:close/>
              </a:path>
              <a:path w="3058795" h="2468879">
                <a:moveTo>
                  <a:pt x="610097" y="527303"/>
                </a:moveTo>
                <a:lnTo>
                  <a:pt x="612648" y="533399"/>
                </a:lnTo>
                <a:lnTo>
                  <a:pt x="610530" y="527753"/>
                </a:lnTo>
                <a:lnTo>
                  <a:pt x="610097" y="527303"/>
                </a:lnTo>
                <a:close/>
              </a:path>
              <a:path w="3058795" h="2468879">
                <a:moveTo>
                  <a:pt x="548369" y="435863"/>
                </a:moveTo>
                <a:lnTo>
                  <a:pt x="535640" y="435863"/>
                </a:lnTo>
                <a:lnTo>
                  <a:pt x="542296" y="445007"/>
                </a:lnTo>
                <a:lnTo>
                  <a:pt x="547116" y="445007"/>
                </a:lnTo>
                <a:lnTo>
                  <a:pt x="547116" y="451103"/>
                </a:lnTo>
                <a:lnTo>
                  <a:pt x="552821" y="457199"/>
                </a:lnTo>
                <a:lnTo>
                  <a:pt x="556260" y="457199"/>
                </a:lnTo>
                <a:lnTo>
                  <a:pt x="559961" y="467071"/>
                </a:lnTo>
                <a:lnTo>
                  <a:pt x="563345" y="469391"/>
                </a:lnTo>
                <a:lnTo>
                  <a:pt x="568452" y="469391"/>
                </a:lnTo>
                <a:lnTo>
                  <a:pt x="568452" y="475487"/>
                </a:lnTo>
                <a:lnTo>
                  <a:pt x="573870" y="481583"/>
                </a:lnTo>
                <a:lnTo>
                  <a:pt x="577596" y="481583"/>
                </a:lnTo>
                <a:lnTo>
                  <a:pt x="583692" y="496823"/>
                </a:lnTo>
                <a:lnTo>
                  <a:pt x="582724" y="493775"/>
                </a:lnTo>
                <a:lnTo>
                  <a:pt x="596380" y="493775"/>
                </a:lnTo>
                <a:lnTo>
                  <a:pt x="548369" y="435863"/>
                </a:lnTo>
                <a:close/>
              </a:path>
              <a:path w="3058795" h="2468879">
                <a:moveTo>
                  <a:pt x="558901" y="466343"/>
                </a:moveTo>
                <a:lnTo>
                  <a:pt x="560832" y="469391"/>
                </a:lnTo>
                <a:lnTo>
                  <a:pt x="559961" y="467071"/>
                </a:lnTo>
                <a:lnTo>
                  <a:pt x="558901" y="466343"/>
                </a:lnTo>
                <a:close/>
              </a:path>
              <a:path w="3058795" h="2468879">
                <a:moveTo>
                  <a:pt x="497832" y="374903"/>
                </a:moveTo>
                <a:lnTo>
                  <a:pt x="484935" y="374903"/>
                </a:lnTo>
                <a:lnTo>
                  <a:pt x="489674" y="380999"/>
                </a:lnTo>
                <a:lnTo>
                  <a:pt x="495300" y="380999"/>
                </a:lnTo>
                <a:lnTo>
                  <a:pt x="495300" y="387095"/>
                </a:lnTo>
                <a:lnTo>
                  <a:pt x="500198" y="393191"/>
                </a:lnTo>
                <a:lnTo>
                  <a:pt x="504444" y="393191"/>
                </a:lnTo>
                <a:lnTo>
                  <a:pt x="510540" y="405383"/>
                </a:lnTo>
                <a:lnTo>
                  <a:pt x="516636" y="405383"/>
                </a:lnTo>
                <a:lnTo>
                  <a:pt x="516636" y="414527"/>
                </a:lnTo>
                <a:lnTo>
                  <a:pt x="521247" y="420623"/>
                </a:lnTo>
                <a:lnTo>
                  <a:pt x="525780" y="420623"/>
                </a:lnTo>
                <a:lnTo>
                  <a:pt x="531876" y="432815"/>
                </a:lnTo>
                <a:lnTo>
                  <a:pt x="533400" y="432815"/>
                </a:lnTo>
                <a:lnTo>
                  <a:pt x="539496" y="445007"/>
                </a:lnTo>
                <a:lnTo>
                  <a:pt x="535640" y="435863"/>
                </a:lnTo>
                <a:lnTo>
                  <a:pt x="548369" y="435863"/>
                </a:lnTo>
                <a:lnTo>
                  <a:pt x="497832" y="374903"/>
                </a:lnTo>
                <a:close/>
              </a:path>
              <a:path w="3058795" h="2468879">
                <a:moveTo>
                  <a:pt x="298209" y="134111"/>
                </a:moveTo>
                <a:lnTo>
                  <a:pt x="285734" y="134111"/>
                </a:lnTo>
                <a:lnTo>
                  <a:pt x="289707" y="140207"/>
                </a:lnTo>
                <a:lnTo>
                  <a:pt x="295656" y="140207"/>
                </a:lnTo>
                <a:lnTo>
                  <a:pt x="295656" y="146303"/>
                </a:lnTo>
                <a:lnTo>
                  <a:pt x="300232" y="152399"/>
                </a:lnTo>
                <a:lnTo>
                  <a:pt x="304800" y="152399"/>
                </a:lnTo>
                <a:lnTo>
                  <a:pt x="310896" y="164591"/>
                </a:lnTo>
                <a:lnTo>
                  <a:pt x="312420" y="164591"/>
                </a:lnTo>
                <a:lnTo>
                  <a:pt x="316124" y="172000"/>
                </a:lnTo>
                <a:lnTo>
                  <a:pt x="321281" y="176783"/>
                </a:lnTo>
                <a:lnTo>
                  <a:pt x="326136" y="176783"/>
                </a:lnTo>
                <a:lnTo>
                  <a:pt x="332232" y="192023"/>
                </a:lnTo>
                <a:lnTo>
                  <a:pt x="333756" y="192023"/>
                </a:lnTo>
                <a:lnTo>
                  <a:pt x="337194" y="198900"/>
                </a:lnTo>
                <a:lnTo>
                  <a:pt x="342330" y="204215"/>
                </a:lnTo>
                <a:lnTo>
                  <a:pt x="347472" y="204215"/>
                </a:lnTo>
                <a:lnTo>
                  <a:pt x="347472" y="210311"/>
                </a:lnTo>
                <a:lnTo>
                  <a:pt x="352855" y="216407"/>
                </a:lnTo>
                <a:lnTo>
                  <a:pt x="356616" y="216407"/>
                </a:lnTo>
                <a:lnTo>
                  <a:pt x="362712" y="228599"/>
                </a:lnTo>
                <a:lnTo>
                  <a:pt x="370332" y="228599"/>
                </a:lnTo>
                <a:lnTo>
                  <a:pt x="370332" y="237743"/>
                </a:lnTo>
                <a:lnTo>
                  <a:pt x="373904" y="240791"/>
                </a:lnTo>
                <a:lnTo>
                  <a:pt x="377952" y="240791"/>
                </a:lnTo>
                <a:lnTo>
                  <a:pt x="384048" y="252983"/>
                </a:lnTo>
                <a:lnTo>
                  <a:pt x="385572" y="252983"/>
                </a:lnTo>
                <a:lnTo>
                  <a:pt x="388772" y="260984"/>
                </a:lnTo>
                <a:lnTo>
                  <a:pt x="394953" y="268223"/>
                </a:lnTo>
                <a:lnTo>
                  <a:pt x="400812" y="268223"/>
                </a:lnTo>
                <a:lnTo>
                  <a:pt x="406908" y="280415"/>
                </a:lnTo>
                <a:lnTo>
                  <a:pt x="408432" y="280415"/>
                </a:lnTo>
                <a:lnTo>
                  <a:pt x="413393" y="290338"/>
                </a:lnTo>
                <a:lnTo>
                  <a:pt x="416002" y="292607"/>
                </a:lnTo>
                <a:lnTo>
                  <a:pt x="420624" y="292607"/>
                </a:lnTo>
                <a:lnTo>
                  <a:pt x="420624" y="298703"/>
                </a:lnTo>
                <a:lnTo>
                  <a:pt x="426526" y="304799"/>
                </a:lnTo>
                <a:lnTo>
                  <a:pt x="429768" y="304799"/>
                </a:lnTo>
                <a:lnTo>
                  <a:pt x="434469" y="314203"/>
                </a:lnTo>
                <a:lnTo>
                  <a:pt x="437051" y="316991"/>
                </a:lnTo>
                <a:lnTo>
                  <a:pt x="443484" y="316991"/>
                </a:lnTo>
                <a:lnTo>
                  <a:pt x="443484" y="326135"/>
                </a:lnTo>
                <a:lnTo>
                  <a:pt x="447576" y="329183"/>
                </a:lnTo>
                <a:lnTo>
                  <a:pt x="452628" y="329183"/>
                </a:lnTo>
                <a:lnTo>
                  <a:pt x="458724" y="344423"/>
                </a:lnTo>
                <a:lnTo>
                  <a:pt x="460248" y="344423"/>
                </a:lnTo>
                <a:lnTo>
                  <a:pt x="463414" y="350755"/>
                </a:lnTo>
                <a:lnTo>
                  <a:pt x="468625" y="356615"/>
                </a:lnTo>
                <a:lnTo>
                  <a:pt x="473964" y="356615"/>
                </a:lnTo>
                <a:lnTo>
                  <a:pt x="480060" y="368807"/>
                </a:lnTo>
                <a:lnTo>
                  <a:pt x="481584" y="368807"/>
                </a:lnTo>
                <a:lnTo>
                  <a:pt x="487680" y="380999"/>
                </a:lnTo>
                <a:lnTo>
                  <a:pt x="484935" y="374903"/>
                </a:lnTo>
                <a:lnTo>
                  <a:pt x="497832" y="374903"/>
                </a:lnTo>
                <a:lnTo>
                  <a:pt x="298209" y="134111"/>
                </a:lnTo>
                <a:close/>
              </a:path>
              <a:path w="3058795" h="2468879">
                <a:moveTo>
                  <a:pt x="463204" y="350519"/>
                </a:moveTo>
                <a:lnTo>
                  <a:pt x="466344" y="356615"/>
                </a:lnTo>
                <a:lnTo>
                  <a:pt x="463414" y="350755"/>
                </a:lnTo>
                <a:lnTo>
                  <a:pt x="463204" y="350519"/>
                </a:lnTo>
                <a:close/>
              </a:path>
              <a:path w="3058795" h="2468879">
                <a:moveTo>
                  <a:pt x="434229" y="313943"/>
                </a:moveTo>
                <a:lnTo>
                  <a:pt x="435864" y="316991"/>
                </a:lnTo>
                <a:lnTo>
                  <a:pt x="434469" y="314203"/>
                </a:lnTo>
                <a:lnTo>
                  <a:pt x="434229" y="313943"/>
                </a:lnTo>
                <a:close/>
              </a:path>
              <a:path w="3058795" h="2468879">
                <a:moveTo>
                  <a:pt x="412498" y="289559"/>
                </a:moveTo>
                <a:lnTo>
                  <a:pt x="414528" y="292607"/>
                </a:lnTo>
                <a:lnTo>
                  <a:pt x="413393" y="290338"/>
                </a:lnTo>
                <a:lnTo>
                  <a:pt x="412498" y="289559"/>
                </a:lnTo>
                <a:close/>
              </a:path>
              <a:path w="3058795" h="2468879">
                <a:moveTo>
                  <a:pt x="387146" y="259079"/>
                </a:moveTo>
                <a:lnTo>
                  <a:pt x="391668" y="268223"/>
                </a:lnTo>
                <a:lnTo>
                  <a:pt x="388772" y="260984"/>
                </a:lnTo>
                <a:lnTo>
                  <a:pt x="387146" y="259079"/>
                </a:lnTo>
                <a:close/>
              </a:path>
              <a:path w="3058795" h="2468879">
                <a:moveTo>
                  <a:pt x="336440" y="198119"/>
                </a:moveTo>
                <a:lnTo>
                  <a:pt x="339852" y="204215"/>
                </a:lnTo>
                <a:lnTo>
                  <a:pt x="337194" y="198900"/>
                </a:lnTo>
                <a:lnTo>
                  <a:pt x="336440" y="198119"/>
                </a:lnTo>
                <a:close/>
              </a:path>
              <a:path w="3058795" h="2468879">
                <a:moveTo>
                  <a:pt x="314709" y="170687"/>
                </a:moveTo>
                <a:lnTo>
                  <a:pt x="318516" y="176783"/>
                </a:lnTo>
                <a:lnTo>
                  <a:pt x="316124" y="172000"/>
                </a:lnTo>
                <a:lnTo>
                  <a:pt x="314709" y="170687"/>
                </a:lnTo>
                <a:close/>
              </a:path>
              <a:path w="3058795" h="2468879">
                <a:moveTo>
                  <a:pt x="189872" y="3047"/>
                </a:moveTo>
                <a:lnTo>
                  <a:pt x="187451" y="3047"/>
                </a:lnTo>
                <a:lnTo>
                  <a:pt x="190000" y="12191"/>
                </a:lnTo>
                <a:lnTo>
                  <a:pt x="192660" y="22369"/>
                </a:lnTo>
                <a:lnTo>
                  <a:pt x="194987" y="24383"/>
                </a:lnTo>
                <a:lnTo>
                  <a:pt x="199644" y="24383"/>
                </a:lnTo>
                <a:lnTo>
                  <a:pt x="199644" y="30479"/>
                </a:lnTo>
                <a:lnTo>
                  <a:pt x="205511" y="39623"/>
                </a:lnTo>
                <a:lnTo>
                  <a:pt x="208788" y="39623"/>
                </a:lnTo>
                <a:lnTo>
                  <a:pt x="213437" y="48923"/>
                </a:lnTo>
                <a:lnTo>
                  <a:pt x="216036" y="51815"/>
                </a:lnTo>
                <a:lnTo>
                  <a:pt x="222504" y="51815"/>
                </a:lnTo>
                <a:lnTo>
                  <a:pt x="222504" y="57911"/>
                </a:lnTo>
                <a:lnTo>
                  <a:pt x="226560" y="64007"/>
                </a:lnTo>
                <a:lnTo>
                  <a:pt x="231648" y="64007"/>
                </a:lnTo>
                <a:lnTo>
                  <a:pt x="236220" y="76199"/>
                </a:lnTo>
                <a:lnTo>
                  <a:pt x="243840" y="76199"/>
                </a:lnTo>
                <a:lnTo>
                  <a:pt x="243840" y="85343"/>
                </a:lnTo>
                <a:lnTo>
                  <a:pt x="247609" y="88391"/>
                </a:lnTo>
                <a:lnTo>
                  <a:pt x="252984" y="88391"/>
                </a:lnTo>
                <a:lnTo>
                  <a:pt x="259080" y="100583"/>
                </a:lnTo>
                <a:lnTo>
                  <a:pt x="260604" y="100583"/>
                </a:lnTo>
                <a:lnTo>
                  <a:pt x="264545" y="110437"/>
                </a:lnTo>
                <a:lnTo>
                  <a:pt x="268658" y="115823"/>
                </a:lnTo>
                <a:lnTo>
                  <a:pt x="274320" y="115823"/>
                </a:lnTo>
                <a:lnTo>
                  <a:pt x="274320" y="121919"/>
                </a:lnTo>
                <a:lnTo>
                  <a:pt x="279183" y="128015"/>
                </a:lnTo>
                <a:lnTo>
                  <a:pt x="281940" y="128015"/>
                </a:lnTo>
                <a:lnTo>
                  <a:pt x="288036" y="140207"/>
                </a:lnTo>
                <a:lnTo>
                  <a:pt x="285734" y="134111"/>
                </a:lnTo>
                <a:lnTo>
                  <a:pt x="298209" y="134111"/>
                </a:lnTo>
                <a:lnTo>
                  <a:pt x="197134" y="12191"/>
                </a:lnTo>
                <a:lnTo>
                  <a:pt x="189872" y="3047"/>
                </a:lnTo>
                <a:close/>
              </a:path>
              <a:path w="3058795" h="2468879">
                <a:moveTo>
                  <a:pt x="264003" y="109727"/>
                </a:moveTo>
                <a:lnTo>
                  <a:pt x="266700" y="115823"/>
                </a:lnTo>
                <a:lnTo>
                  <a:pt x="264545" y="110437"/>
                </a:lnTo>
                <a:lnTo>
                  <a:pt x="264003" y="109727"/>
                </a:lnTo>
                <a:close/>
              </a:path>
              <a:path w="3058795" h="2468879">
                <a:moveTo>
                  <a:pt x="213298" y="48767"/>
                </a:moveTo>
                <a:lnTo>
                  <a:pt x="214884" y="51815"/>
                </a:lnTo>
                <a:lnTo>
                  <a:pt x="213437" y="48923"/>
                </a:lnTo>
                <a:lnTo>
                  <a:pt x="213298" y="48767"/>
                </a:lnTo>
                <a:close/>
              </a:path>
              <a:path w="3058795" h="2468879">
                <a:moveTo>
                  <a:pt x="187451" y="0"/>
                </a:moveTo>
                <a:lnTo>
                  <a:pt x="181355" y="0"/>
                </a:lnTo>
                <a:lnTo>
                  <a:pt x="178307" y="6095"/>
                </a:lnTo>
                <a:lnTo>
                  <a:pt x="187735" y="43673"/>
                </a:lnTo>
                <a:lnTo>
                  <a:pt x="186509" y="24383"/>
                </a:lnTo>
                <a:lnTo>
                  <a:pt x="185928" y="24383"/>
                </a:lnTo>
                <a:lnTo>
                  <a:pt x="185928" y="15239"/>
                </a:lnTo>
                <a:lnTo>
                  <a:pt x="179831" y="6095"/>
                </a:lnTo>
                <a:lnTo>
                  <a:pt x="187451" y="3047"/>
                </a:lnTo>
                <a:lnTo>
                  <a:pt x="189872" y="3047"/>
                </a:lnTo>
                <a:lnTo>
                  <a:pt x="187451" y="0"/>
                </a:lnTo>
                <a:close/>
              </a:path>
              <a:path w="3058795" h="2468879">
                <a:moveTo>
                  <a:pt x="185928" y="15239"/>
                </a:moveTo>
                <a:lnTo>
                  <a:pt x="185928" y="24383"/>
                </a:lnTo>
                <a:lnTo>
                  <a:pt x="186509" y="24383"/>
                </a:lnTo>
                <a:lnTo>
                  <a:pt x="185928" y="15239"/>
                </a:lnTo>
                <a:close/>
              </a:path>
              <a:path w="3058795" h="2468879">
                <a:moveTo>
                  <a:pt x="189762" y="19861"/>
                </a:moveTo>
                <a:lnTo>
                  <a:pt x="192024" y="24383"/>
                </a:lnTo>
                <a:lnTo>
                  <a:pt x="193186" y="24383"/>
                </a:lnTo>
                <a:lnTo>
                  <a:pt x="192660" y="22369"/>
                </a:lnTo>
                <a:lnTo>
                  <a:pt x="189762" y="19861"/>
                </a:lnTo>
                <a:close/>
              </a:path>
              <a:path w="3058795" h="2468879">
                <a:moveTo>
                  <a:pt x="190000" y="12191"/>
                </a:moveTo>
                <a:lnTo>
                  <a:pt x="185928" y="12191"/>
                </a:lnTo>
                <a:lnTo>
                  <a:pt x="189762" y="19861"/>
                </a:lnTo>
                <a:lnTo>
                  <a:pt x="192660" y="22369"/>
                </a:lnTo>
                <a:lnTo>
                  <a:pt x="190000" y="12191"/>
                </a:lnTo>
                <a:close/>
              </a:path>
              <a:path w="3058795" h="2468879">
                <a:moveTo>
                  <a:pt x="185928" y="12191"/>
                </a:moveTo>
                <a:lnTo>
                  <a:pt x="187945" y="18287"/>
                </a:lnTo>
                <a:lnTo>
                  <a:pt x="189762" y="19861"/>
                </a:lnTo>
                <a:lnTo>
                  <a:pt x="185928" y="1219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2819400" y="4093464"/>
            <a:ext cx="3047999" cy="245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2814827" y="4088891"/>
            <a:ext cx="3058795" cy="2470785"/>
          </a:xfrm>
          <a:custGeom>
            <a:avLst/>
            <a:gdLst/>
            <a:ahLst/>
            <a:cxnLst/>
            <a:rect l="l" t="t" r="r" b="b"/>
            <a:pathLst>
              <a:path w="3058795" h="2470784">
                <a:moveTo>
                  <a:pt x="507484" y="1316735"/>
                </a:moveTo>
                <a:lnTo>
                  <a:pt x="4571" y="1316735"/>
                </a:lnTo>
                <a:lnTo>
                  <a:pt x="1523" y="1318259"/>
                </a:lnTo>
                <a:lnTo>
                  <a:pt x="0" y="1321307"/>
                </a:lnTo>
                <a:lnTo>
                  <a:pt x="0" y="2464307"/>
                </a:lnTo>
                <a:lnTo>
                  <a:pt x="1523" y="2468879"/>
                </a:lnTo>
                <a:lnTo>
                  <a:pt x="4571" y="2470403"/>
                </a:lnTo>
                <a:lnTo>
                  <a:pt x="3052571" y="2470403"/>
                </a:lnTo>
                <a:lnTo>
                  <a:pt x="3057143" y="2468879"/>
                </a:lnTo>
                <a:lnTo>
                  <a:pt x="3058667" y="2464307"/>
                </a:lnTo>
                <a:lnTo>
                  <a:pt x="10667" y="2464307"/>
                </a:lnTo>
                <a:lnTo>
                  <a:pt x="4571" y="2459735"/>
                </a:lnTo>
                <a:lnTo>
                  <a:pt x="10667" y="2459735"/>
                </a:lnTo>
                <a:lnTo>
                  <a:pt x="10667" y="1327403"/>
                </a:lnTo>
                <a:lnTo>
                  <a:pt x="4571" y="1327403"/>
                </a:lnTo>
                <a:lnTo>
                  <a:pt x="10667" y="1321307"/>
                </a:lnTo>
                <a:lnTo>
                  <a:pt x="508633" y="1321307"/>
                </a:lnTo>
                <a:lnTo>
                  <a:pt x="507484" y="1316735"/>
                </a:lnTo>
                <a:close/>
              </a:path>
              <a:path w="3058795" h="2470784">
                <a:moveTo>
                  <a:pt x="10667" y="2459735"/>
                </a:moveTo>
                <a:lnTo>
                  <a:pt x="4571" y="2459735"/>
                </a:lnTo>
                <a:lnTo>
                  <a:pt x="10667" y="2464307"/>
                </a:lnTo>
                <a:lnTo>
                  <a:pt x="10667" y="2459735"/>
                </a:lnTo>
                <a:close/>
              </a:path>
              <a:path w="3058795" h="2470784">
                <a:moveTo>
                  <a:pt x="3047999" y="2459735"/>
                </a:moveTo>
                <a:lnTo>
                  <a:pt x="10667" y="2459735"/>
                </a:lnTo>
                <a:lnTo>
                  <a:pt x="10667" y="2464307"/>
                </a:lnTo>
                <a:lnTo>
                  <a:pt x="3047999" y="2464307"/>
                </a:lnTo>
                <a:lnTo>
                  <a:pt x="3047999" y="2459735"/>
                </a:lnTo>
                <a:close/>
              </a:path>
              <a:path w="3058795" h="2470784">
                <a:moveTo>
                  <a:pt x="3047999" y="1321307"/>
                </a:moveTo>
                <a:lnTo>
                  <a:pt x="3047999" y="2464307"/>
                </a:lnTo>
                <a:lnTo>
                  <a:pt x="3052571" y="2459735"/>
                </a:lnTo>
                <a:lnTo>
                  <a:pt x="3058667" y="2459735"/>
                </a:lnTo>
                <a:lnTo>
                  <a:pt x="3058667" y="1327403"/>
                </a:lnTo>
                <a:lnTo>
                  <a:pt x="3052571" y="1327403"/>
                </a:lnTo>
                <a:lnTo>
                  <a:pt x="3047999" y="1321307"/>
                </a:lnTo>
                <a:close/>
              </a:path>
              <a:path w="3058795" h="2470784">
                <a:moveTo>
                  <a:pt x="3058667" y="2459735"/>
                </a:moveTo>
                <a:lnTo>
                  <a:pt x="3052571" y="2459735"/>
                </a:lnTo>
                <a:lnTo>
                  <a:pt x="3047999" y="2464307"/>
                </a:lnTo>
                <a:lnTo>
                  <a:pt x="3058667" y="2464307"/>
                </a:lnTo>
                <a:lnTo>
                  <a:pt x="3058667" y="2459735"/>
                </a:lnTo>
                <a:close/>
              </a:path>
              <a:path w="3058795" h="2470784">
                <a:moveTo>
                  <a:pt x="10667" y="1321307"/>
                </a:moveTo>
                <a:lnTo>
                  <a:pt x="4571" y="1327403"/>
                </a:lnTo>
                <a:lnTo>
                  <a:pt x="10667" y="1327403"/>
                </a:lnTo>
                <a:lnTo>
                  <a:pt x="10667" y="1321307"/>
                </a:lnTo>
                <a:close/>
              </a:path>
              <a:path w="3058795" h="2470784">
                <a:moveTo>
                  <a:pt x="508633" y="1321307"/>
                </a:moveTo>
                <a:lnTo>
                  <a:pt x="10667" y="1321307"/>
                </a:lnTo>
                <a:lnTo>
                  <a:pt x="10667" y="1327403"/>
                </a:lnTo>
                <a:lnTo>
                  <a:pt x="513587" y="1327403"/>
                </a:lnTo>
                <a:lnTo>
                  <a:pt x="516635" y="1324355"/>
                </a:lnTo>
                <a:lnTo>
                  <a:pt x="517397" y="1322831"/>
                </a:lnTo>
                <a:lnTo>
                  <a:pt x="509015" y="1322831"/>
                </a:lnTo>
                <a:lnTo>
                  <a:pt x="508633" y="1321307"/>
                </a:lnTo>
                <a:close/>
              </a:path>
              <a:path w="3058795" h="2470784">
                <a:moveTo>
                  <a:pt x="188714" y="3047"/>
                </a:moveTo>
                <a:lnTo>
                  <a:pt x="187451" y="3047"/>
                </a:lnTo>
                <a:lnTo>
                  <a:pt x="192405" y="22792"/>
                </a:lnTo>
                <a:lnTo>
                  <a:pt x="1271015" y="1324355"/>
                </a:lnTo>
                <a:lnTo>
                  <a:pt x="1275587" y="1327403"/>
                </a:lnTo>
                <a:lnTo>
                  <a:pt x="3047999" y="1327403"/>
                </a:lnTo>
                <a:lnTo>
                  <a:pt x="3047999" y="1321307"/>
                </a:lnTo>
                <a:lnTo>
                  <a:pt x="3058667" y="1321307"/>
                </a:lnTo>
                <a:lnTo>
                  <a:pt x="3057143" y="1318259"/>
                </a:lnTo>
                <a:lnTo>
                  <a:pt x="1278635" y="1318259"/>
                </a:lnTo>
                <a:lnTo>
                  <a:pt x="1275587" y="1316735"/>
                </a:lnTo>
                <a:lnTo>
                  <a:pt x="1277373" y="1316735"/>
                </a:lnTo>
                <a:lnTo>
                  <a:pt x="188714" y="3047"/>
                </a:lnTo>
                <a:close/>
              </a:path>
              <a:path w="3058795" h="2470784">
                <a:moveTo>
                  <a:pt x="3058667" y="1321307"/>
                </a:moveTo>
                <a:lnTo>
                  <a:pt x="3047999" y="1321307"/>
                </a:lnTo>
                <a:lnTo>
                  <a:pt x="3052571" y="1327403"/>
                </a:lnTo>
                <a:lnTo>
                  <a:pt x="3058667" y="1327403"/>
                </a:lnTo>
                <a:lnTo>
                  <a:pt x="3058667" y="1321307"/>
                </a:lnTo>
                <a:close/>
              </a:path>
              <a:path w="3058795" h="2470784">
                <a:moveTo>
                  <a:pt x="181355" y="0"/>
                </a:moveTo>
                <a:lnTo>
                  <a:pt x="178307" y="6095"/>
                </a:lnTo>
                <a:lnTo>
                  <a:pt x="509015" y="1322831"/>
                </a:lnTo>
                <a:lnTo>
                  <a:pt x="513587" y="1316735"/>
                </a:lnTo>
                <a:lnTo>
                  <a:pt x="517013" y="1316735"/>
                </a:lnTo>
                <a:lnTo>
                  <a:pt x="192405" y="22792"/>
                </a:lnTo>
                <a:lnTo>
                  <a:pt x="179831" y="7619"/>
                </a:lnTo>
                <a:lnTo>
                  <a:pt x="187451" y="3047"/>
                </a:lnTo>
                <a:lnTo>
                  <a:pt x="188714" y="3047"/>
                </a:lnTo>
                <a:lnTo>
                  <a:pt x="187451" y="1523"/>
                </a:lnTo>
                <a:lnTo>
                  <a:pt x="181355" y="0"/>
                </a:lnTo>
                <a:close/>
              </a:path>
              <a:path w="3058795" h="2470784">
                <a:moveTo>
                  <a:pt x="517013" y="1316735"/>
                </a:moveTo>
                <a:lnTo>
                  <a:pt x="513587" y="1316735"/>
                </a:lnTo>
                <a:lnTo>
                  <a:pt x="509015" y="1322831"/>
                </a:lnTo>
                <a:lnTo>
                  <a:pt x="517397" y="1322831"/>
                </a:lnTo>
                <a:lnTo>
                  <a:pt x="518159" y="1321307"/>
                </a:lnTo>
                <a:lnTo>
                  <a:pt x="517013" y="1316735"/>
                </a:lnTo>
                <a:close/>
              </a:path>
              <a:path w="3058795" h="2470784">
                <a:moveTo>
                  <a:pt x="1277373" y="1316735"/>
                </a:moveTo>
                <a:lnTo>
                  <a:pt x="1275587" y="1316735"/>
                </a:lnTo>
                <a:lnTo>
                  <a:pt x="1278635" y="1318259"/>
                </a:lnTo>
                <a:lnTo>
                  <a:pt x="1277373" y="1316735"/>
                </a:lnTo>
                <a:close/>
              </a:path>
              <a:path w="3058795" h="2470784">
                <a:moveTo>
                  <a:pt x="3052571" y="1316735"/>
                </a:moveTo>
                <a:lnTo>
                  <a:pt x="1277373" y="1316735"/>
                </a:lnTo>
                <a:lnTo>
                  <a:pt x="1278635" y="1318259"/>
                </a:lnTo>
                <a:lnTo>
                  <a:pt x="3057143" y="1318259"/>
                </a:lnTo>
                <a:lnTo>
                  <a:pt x="3052571" y="1316735"/>
                </a:lnTo>
                <a:close/>
              </a:path>
              <a:path w="3058795" h="2470784">
                <a:moveTo>
                  <a:pt x="187451" y="3047"/>
                </a:moveTo>
                <a:lnTo>
                  <a:pt x="179831" y="7619"/>
                </a:lnTo>
                <a:lnTo>
                  <a:pt x="192405" y="22792"/>
                </a:lnTo>
                <a:lnTo>
                  <a:pt x="187451" y="30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 txBox="1"/>
          <p:nvPr/>
        </p:nvSpPr>
        <p:spPr>
          <a:xfrm>
            <a:off x="3297938" y="4093464"/>
            <a:ext cx="3179445" cy="245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9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&gt;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R="833755" indent="533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rn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hidden="1"/>
          <p:cNvSpPr/>
          <p:nvPr/>
        </p:nvSpPr>
        <p:spPr>
          <a:xfrm>
            <a:off x="3352800" y="4093464"/>
            <a:ext cx="3124199" cy="2459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 hidden="1"/>
          <p:cNvSpPr/>
          <p:nvPr/>
        </p:nvSpPr>
        <p:spPr>
          <a:xfrm>
            <a:off x="3348227" y="4090416"/>
            <a:ext cx="3134995" cy="2468880"/>
          </a:xfrm>
          <a:custGeom>
            <a:avLst/>
            <a:gdLst/>
            <a:ahLst/>
            <a:cxnLst/>
            <a:rect l="l" t="t" r="r" b="b"/>
            <a:pathLst>
              <a:path w="3134995" h="2468879">
                <a:moveTo>
                  <a:pt x="273872" y="1316735"/>
                </a:moveTo>
                <a:lnTo>
                  <a:pt x="1523" y="1316735"/>
                </a:lnTo>
                <a:lnTo>
                  <a:pt x="0" y="1319783"/>
                </a:lnTo>
                <a:lnTo>
                  <a:pt x="0" y="2462783"/>
                </a:lnTo>
                <a:lnTo>
                  <a:pt x="1523" y="2468879"/>
                </a:lnTo>
                <a:lnTo>
                  <a:pt x="4571" y="2468879"/>
                </a:lnTo>
                <a:lnTo>
                  <a:pt x="4572" y="1335023"/>
                </a:lnTo>
                <a:lnTo>
                  <a:pt x="10667" y="1334880"/>
                </a:lnTo>
                <a:lnTo>
                  <a:pt x="10667" y="1325879"/>
                </a:lnTo>
                <a:lnTo>
                  <a:pt x="4571" y="1325879"/>
                </a:lnTo>
                <a:lnTo>
                  <a:pt x="10667" y="1319783"/>
                </a:lnTo>
                <a:lnTo>
                  <a:pt x="274446" y="1319783"/>
                </a:lnTo>
                <a:lnTo>
                  <a:pt x="273872" y="1316735"/>
                </a:lnTo>
                <a:close/>
              </a:path>
              <a:path w="3134995" h="2468879">
                <a:moveTo>
                  <a:pt x="3124199" y="1319783"/>
                </a:moveTo>
                <a:lnTo>
                  <a:pt x="3124199" y="1334985"/>
                </a:lnTo>
                <a:lnTo>
                  <a:pt x="3128772" y="1335023"/>
                </a:lnTo>
                <a:lnTo>
                  <a:pt x="3128772" y="2468879"/>
                </a:lnTo>
                <a:lnTo>
                  <a:pt x="3133343" y="2468879"/>
                </a:lnTo>
                <a:lnTo>
                  <a:pt x="3134867" y="2462783"/>
                </a:lnTo>
                <a:lnTo>
                  <a:pt x="3134867" y="1325879"/>
                </a:lnTo>
                <a:lnTo>
                  <a:pt x="3128771" y="1325879"/>
                </a:lnTo>
                <a:lnTo>
                  <a:pt x="3124199" y="1319783"/>
                </a:lnTo>
                <a:close/>
              </a:path>
              <a:path w="3134995" h="2468879">
                <a:moveTo>
                  <a:pt x="34291" y="1334325"/>
                </a:moveTo>
                <a:lnTo>
                  <a:pt x="10667" y="1334880"/>
                </a:lnTo>
                <a:lnTo>
                  <a:pt x="10667" y="1335023"/>
                </a:lnTo>
                <a:lnTo>
                  <a:pt x="34291" y="1334325"/>
                </a:lnTo>
                <a:close/>
              </a:path>
              <a:path w="3134995" h="2468879">
                <a:moveTo>
                  <a:pt x="3095527" y="1334746"/>
                </a:moveTo>
                <a:lnTo>
                  <a:pt x="3124199" y="1335023"/>
                </a:lnTo>
                <a:lnTo>
                  <a:pt x="3095527" y="1334746"/>
                </a:lnTo>
                <a:close/>
              </a:path>
              <a:path w="3134995" h="2468879">
                <a:moveTo>
                  <a:pt x="274446" y="1319783"/>
                </a:moveTo>
                <a:lnTo>
                  <a:pt x="10667" y="1319783"/>
                </a:lnTo>
                <a:lnTo>
                  <a:pt x="10667" y="1334880"/>
                </a:lnTo>
                <a:lnTo>
                  <a:pt x="319735" y="1325879"/>
                </a:lnTo>
                <a:lnTo>
                  <a:pt x="275593" y="1325879"/>
                </a:lnTo>
                <a:lnTo>
                  <a:pt x="274446" y="1319783"/>
                </a:lnTo>
                <a:close/>
              </a:path>
              <a:path w="3134995" h="2468879">
                <a:moveTo>
                  <a:pt x="1210056" y="1231391"/>
                </a:moveTo>
                <a:lnTo>
                  <a:pt x="1263396" y="1283207"/>
                </a:lnTo>
                <a:lnTo>
                  <a:pt x="1264920" y="1283207"/>
                </a:lnTo>
                <a:lnTo>
                  <a:pt x="1306068" y="1319783"/>
                </a:lnTo>
                <a:lnTo>
                  <a:pt x="3095527" y="1334746"/>
                </a:lnTo>
                <a:lnTo>
                  <a:pt x="3124199" y="1325879"/>
                </a:lnTo>
                <a:lnTo>
                  <a:pt x="3124199" y="1319783"/>
                </a:lnTo>
                <a:lnTo>
                  <a:pt x="3134867" y="1319783"/>
                </a:lnTo>
                <a:lnTo>
                  <a:pt x="3133343" y="1316735"/>
                </a:lnTo>
                <a:lnTo>
                  <a:pt x="1310639" y="1316735"/>
                </a:lnTo>
                <a:lnTo>
                  <a:pt x="1254247" y="1258823"/>
                </a:lnTo>
                <a:lnTo>
                  <a:pt x="1239241" y="1258823"/>
                </a:lnTo>
                <a:lnTo>
                  <a:pt x="1210056" y="1231391"/>
                </a:lnTo>
                <a:close/>
              </a:path>
              <a:path w="3134995" h="2468879">
                <a:moveTo>
                  <a:pt x="519035" y="1319983"/>
                </a:moveTo>
                <a:lnTo>
                  <a:pt x="34291" y="1334325"/>
                </a:lnTo>
                <a:lnTo>
                  <a:pt x="522996" y="1322831"/>
                </a:lnTo>
                <a:lnTo>
                  <a:pt x="520104" y="1322831"/>
                </a:lnTo>
                <a:lnTo>
                  <a:pt x="519035" y="1319983"/>
                </a:lnTo>
                <a:close/>
              </a:path>
              <a:path w="3134995" h="2468879">
                <a:moveTo>
                  <a:pt x="33664" y="39623"/>
                </a:moveTo>
                <a:lnTo>
                  <a:pt x="275593" y="1325879"/>
                </a:lnTo>
                <a:lnTo>
                  <a:pt x="319735" y="1325879"/>
                </a:lnTo>
                <a:lnTo>
                  <a:pt x="519035" y="1319983"/>
                </a:lnTo>
                <a:lnTo>
                  <a:pt x="452632" y="1142999"/>
                </a:lnTo>
                <a:lnTo>
                  <a:pt x="423737" y="1066799"/>
                </a:lnTo>
                <a:lnTo>
                  <a:pt x="394843" y="990599"/>
                </a:lnTo>
                <a:lnTo>
                  <a:pt x="394716" y="990599"/>
                </a:lnTo>
                <a:lnTo>
                  <a:pt x="365949" y="914399"/>
                </a:lnTo>
                <a:lnTo>
                  <a:pt x="365760" y="914399"/>
                </a:lnTo>
                <a:lnTo>
                  <a:pt x="337054" y="838199"/>
                </a:lnTo>
                <a:lnTo>
                  <a:pt x="336804" y="838199"/>
                </a:lnTo>
                <a:lnTo>
                  <a:pt x="332238" y="826007"/>
                </a:lnTo>
                <a:lnTo>
                  <a:pt x="308160" y="761999"/>
                </a:lnTo>
                <a:lnTo>
                  <a:pt x="307848" y="761999"/>
                </a:lnTo>
                <a:lnTo>
                  <a:pt x="303344" y="749807"/>
                </a:lnTo>
                <a:lnTo>
                  <a:pt x="279266" y="685799"/>
                </a:lnTo>
                <a:lnTo>
                  <a:pt x="278892" y="685799"/>
                </a:lnTo>
                <a:lnTo>
                  <a:pt x="274450" y="673607"/>
                </a:lnTo>
                <a:lnTo>
                  <a:pt x="274320" y="673607"/>
                </a:lnTo>
                <a:lnTo>
                  <a:pt x="269758" y="661415"/>
                </a:lnTo>
                <a:lnTo>
                  <a:pt x="265196" y="649223"/>
                </a:lnTo>
                <a:lnTo>
                  <a:pt x="250371" y="609599"/>
                </a:lnTo>
                <a:lnTo>
                  <a:pt x="249936" y="609599"/>
                </a:lnTo>
                <a:lnTo>
                  <a:pt x="245555" y="597407"/>
                </a:lnTo>
                <a:lnTo>
                  <a:pt x="245364" y="597407"/>
                </a:lnTo>
                <a:lnTo>
                  <a:pt x="240814" y="585215"/>
                </a:lnTo>
                <a:lnTo>
                  <a:pt x="236264" y="573023"/>
                </a:lnTo>
                <a:lnTo>
                  <a:pt x="221477" y="533399"/>
                </a:lnTo>
                <a:lnTo>
                  <a:pt x="220980" y="533399"/>
                </a:lnTo>
                <a:lnTo>
                  <a:pt x="216661" y="521207"/>
                </a:lnTo>
                <a:lnTo>
                  <a:pt x="216408" y="521207"/>
                </a:lnTo>
                <a:lnTo>
                  <a:pt x="211845" y="509015"/>
                </a:lnTo>
                <a:lnTo>
                  <a:pt x="207306" y="496823"/>
                </a:lnTo>
                <a:lnTo>
                  <a:pt x="192582" y="457199"/>
                </a:lnTo>
                <a:lnTo>
                  <a:pt x="192024" y="457199"/>
                </a:lnTo>
                <a:lnTo>
                  <a:pt x="187767" y="445007"/>
                </a:lnTo>
                <a:lnTo>
                  <a:pt x="187452" y="445007"/>
                </a:lnTo>
                <a:lnTo>
                  <a:pt x="182951" y="432815"/>
                </a:lnTo>
                <a:lnTo>
                  <a:pt x="178364" y="420623"/>
                </a:lnTo>
                <a:lnTo>
                  <a:pt x="178308" y="420471"/>
                </a:lnTo>
                <a:lnTo>
                  <a:pt x="163688" y="380999"/>
                </a:lnTo>
                <a:lnTo>
                  <a:pt x="163068" y="380999"/>
                </a:lnTo>
                <a:lnTo>
                  <a:pt x="158872" y="368807"/>
                </a:lnTo>
                <a:lnTo>
                  <a:pt x="158496" y="368807"/>
                </a:lnTo>
                <a:lnTo>
                  <a:pt x="154057" y="356615"/>
                </a:lnTo>
                <a:lnTo>
                  <a:pt x="153924" y="356615"/>
                </a:lnTo>
                <a:lnTo>
                  <a:pt x="149423" y="344423"/>
                </a:lnTo>
                <a:lnTo>
                  <a:pt x="149352" y="344232"/>
                </a:lnTo>
                <a:lnTo>
                  <a:pt x="134794" y="304799"/>
                </a:lnTo>
                <a:lnTo>
                  <a:pt x="134112" y="304799"/>
                </a:lnTo>
                <a:lnTo>
                  <a:pt x="129978" y="292607"/>
                </a:lnTo>
                <a:lnTo>
                  <a:pt x="129540" y="292607"/>
                </a:lnTo>
                <a:lnTo>
                  <a:pt x="125162" y="280415"/>
                </a:lnTo>
                <a:lnTo>
                  <a:pt x="124968" y="280415"/>
                </a:lnTo>
                <a:lnTo>
                  <a:pt x="120481" y="268223"/>
                </a:lnTo>
                <a:lnTo>
                  <a:pt x="120396" y="267992"/>
                </a:lnTo>
                <a:lnTo>
                  <a:pt x="105899" y="228599"/>
                </a:lnTo>
                <a:lnTo>
                  <a:pt x="105156" y="228599"/>
                </a:lnTo>
                <a:lnTo>
                  <a:pt x="101084" y="216407"/>
                </a:lnTo>
                <a:lnTo>
                  <a:pt x="100584" y="216407"/>
                </a:lnTo>
                <a:lnTo>
                  <a:pt x="96268" y="204215"/>
                </a:lnTo>
                <a:lnTo>
                  <a:pt x="96012" y="204215"/>
                </a:lnTo>
                <a:lnTo>
                  <a:pt x="91452" y="192023"/>
                </a:lnTo>
                <a:lnTo>
                  <a:pt x="77005" y="152399"/>
                </a:lnTo>
                <a:lnTo>
                  <a:pt x="76200" y="152399"/>
                </a:lnTo>
                <a:lnTo>
                  <a:pt x="76200" y="149351"/>
                </a:lnTo>
                <a:lnTo>
                  <a:pt x="72189" y="140207"/>
                </a:lnTo>
                <a:lnTo>
                  <a:pt x="71628" y="140207"/>
                </a:lnTo>
                <a:lnTo>
                  <a:pt x="67374" y="128015"/>
                </a:lnTo>
                <a:lnTo>
                  <a:pt x="67056" y="128015"/>
                </a:lnTo>
                <a:lnTo>
                  <a:pt x="62558" y="115823"/>
                </a:lnTo>
                <a:lnTo>
                  <a:pt x="48111" y="76199"/>
                </a:lnTo>
                <a:lnTo>
                  <a:pt x="47244" y="76199"/>
                </a:lnTo>
                <a:lnTo>
                  <a:pt x="47244" y="73151"/>
                </a:lnTo>
                <a:lnTo>
                  <a:pt x="43295" y="64007"/>
                </a:lnTo>
                <a:lnTo>
                  <a:pt x="42672" y="64007"/>
                </a:lnTo>
                <a:lnTo>
                  <a:pt x="42672" y="60959"/>
                </a:lnTo>
                <a:lnTo>
                  <a:pt x="38479" y="51815"/>
                </a:lnTo>
                <a:lnTo>
                  <a:pt x="38100" y="51815"/>
                </a:lnTo>
                <a:lnTo>
                  <a:pt x="33664" y="39623"/>
                </a:lnTo>
                <a:close/>
              </a:path>
              <a:path w="3134995" h="2468879">
                <a:moveTo>
                  <a:pt x="3134867" y="1319783"/>
                </a:moveTo>
                <a:lnTo>
                  <a:pt x="3124199" y="1319783"/>
                </a:lnTo>
                <a:lnTo>
                  <a:pt x="3128771" y="1325879"/>
                </a:lnTo>
                <a:lnTo>
                  <a:pt x="3134867" y="1325879"/>
                </a:lnTo>
                <a:lnTo>
                  <a:pt x="3134867" y="1319783"/>
                </a:lnTo>
                <a:close/>
              </a:path>
              <a:path w="3134995" h="2468879">
                <a:moveTo>
                  <a:pt x="523035" y="1319865"/>
                </a:moveTo>
                <a:lnTo>
                  <a:pt x="520104" y="1322831"/>
                </a:lnTo>
                <a:lnTo>
                  <a:pt x="522996" y="1322831"/>
                </a:lnTo>
                <a:lnTo>
                  <a:pt x="523035" y="1319865"/>
                </a:lnTo>
                <a:close/>
              </a:path>
              <a:path w="3134995" h="2468879">
                <a:moveTo>
                  <a:pt x="521208" y="1316735"/>
                </a:moveTo>
                <a:lnTo>
                  <a:pt x="517817" y="1316735"/>
                </a:lnTo>
                <a:lnTo>
                  <a:pt x="519035" y="1319983"/>
                </a:lnTo>
                <a:lnTo>
                  <a:pt x="522958" y="1319865"/>
                </a:lnTo>
                <a:lnTo>
                  <a:pt x="521208" y="1319783"/>
                </a:lnTo>
                <a:lnTo>
                  <a:pt x="521208" y="1316735"/>
                </a:lnTo>
                <a:close/>
              </a:path>
              <a:path w="3134995" h="2468879">
                <a:moveTo>
                  <a:pt x="523036" y="1319783"/>
                </a:moveTo>
                <a:close/>
              </a:path>
              <a:path w="3134995" h="2468879">
                <a:moveTo>
                  <a:pt x="525780" y="1319783"/>
                </a:moveTo>
                <a:lnTo>
                  <a:pt x="523036" y="1319783"/>
                </a:lnTo>
                <a:lnTo>
                  <a:pt x="525780" y="1319783"/>
                </a:lnTo>
                <a:close/>
              </a:path>
              <a:path w="3134995" h="2468879">
                <a:moveTo>
                  <a:pt x="939637" y="935735"/>
                </a:moveTo>
                <a:lnTo>
                  <a:pt x="925070" y="935735"/>
                </a:lnTo>
                <a:lnTo>
                  <a:pt x="952502" y="965501"/>
                </a:lnTo>
                <a:lnTo>
                  <a:pt x="992124" y="1002791"/>
                </a:lnTo>
                <a:lnTo>
                  <a:pt x="993648" y="1002791"/>
                </a:lnTo>
                <a:lnTo>
                  <a:pt x="1046988" y="1054607"/>
                </a:lnTo>
                <a:lnTo>
                  <a:pt x="1046988" y="1063751"/>
                </a:lnTo>
                <a:lnTo>
                  <a:pt x="1101252" y="1118615"/>
                </a:lnTo>
                <a:lnTo>
                  <a:pt x="1101852" y="1118615"/>
                </a:lnTo>
                <a:lnTo>
                  <a:pt x="1155192" y="1167383"/>
                </a:lnTo>
                <a:lnTo>
                  <a:pt x="1156716" y="1167383"/>
                </a:lnTo>
                <a:lnTo>
                  <a:pt x="1208532" y="1219199"/>
                </a:lnTo>
                <a:lnTo>
                  <a:pt x="1208532" y="1228343"/>
                </a:lnTo>
                <a:lnTo>
                  <a:pt x="1239241" y="1258823"/>
                </a:lnTo>
                <a:lnTo>
                  <a:pt x="1254247" y="1258823"/>
                </a:lnTo>
                <a:lnTo>
                  <a:pt x="939637" y="935735"/>
                </a:lnTo>
                <a:close/>
              </a:path>
              <a:path w="3134995" h="2468879">
                <a:moveTo>
                  <a:pt x="429768" y="1066799"/>
                </a:moveTo>
                <a:lnTo>
                  <a:pt x="423737" y="1066799"/>
                </a:lnTo>
                <a:lnTo>
                  <a:pt x="452628" y="1142999"/>
                </a:lnTo>
                <a:lnTo>
                  <a:pt x="452628" y="1130807"/>
                </a:lnTo>
                <a:lnTo>
                  <a:pt x="448056" y="1130807"/>
                </a:lnTo>
                <a:lnTo>
                  <a:pt x="448056" y="1118615"/>
                </a:lnTo>
                <a:lnTo>
                  <a:pt x="443484" y="1118615"/>
                </a:lnTo>
                <a:lnTo>
                  <a:pt x="443484" y="1106423"/>
                </a:lnTo>
                <a:lnTo>
                  <a:pt x="438912" y="1106423"/>
                </a:lnTo>
                <a:lnTo>
                  <a:pt x="438912" y="1091183"/>
                </a:lnTo>
                <a:lnTo>
                  <a:pt x="434340" y="1091183"/>
                </a:lnTo>
                <a:lnTo>
                  <a:pt x="434340" y="1078991"/>
                </a:lnTo>
                <a:lnTo>
                  <a:pt x="429768" y="1078991"/>
                </a:lnTo>
                <a:lnTo>
                  <a:pt x="429768" y="1066799"/>
                </a:lnTo>
                <a:close/>
              </a:path>
              <a:path w="3134995" h="2468879">
                <a:moveTo>
                  <a:pt x="400812" y="990599"/>
                </a:moveTo>
                <a:lnTo>
                  <a:pt x="394843" y="990599"/>
                </a:lnTo>
                <a:lnTo>
                  <a:pt x="423672" y="1066799"/>
                </a:lnTo>
                <a:lnTo>
                  <a:pt x="423672" y="1054607"/>
                </a:lnTo>
                <a:lnTo>
                  <a:pt x="419100" y="1054607"/>
                </a:lnTo>
                <a:lnTo>
                  <a:pt x="419100" y="1042415"/>
                </a:lnTo>
                <a:lnTo>
                  <a:pt x="414528" y="1042415"/>
                </a:lnTo>
                <a:lnTo>
                  <a:pt x="414528" y="1030223"/>
                </a:lnTo>
                <a:lnTo>
                  <a:pt x="409956" y="1030223"/>
                </a:lnTo>
                <a:lnTo>
                  <a:pt x="409956" y="1014983"/>
                </a:lnTo>
                <a:lnTo>
                  <a:pt x="405384" y="1014983"/>
                </a:lnTo>
                <a:lnTo>
                  <a:pt x="405384" y="1002791"/>
                </a:lnTo>
                <a:lnTo>
                  <a:pt x="400812" y="1002791"/>
                </a:lnTo>
                <a:lnTo>
                  <a:pt x="400812" y="990599"/>
                </a:lnTo>
                <a:close/>
              </a:path>
              <a:path w="3134995" h="2468879">
                <a:moveTo>
                  <a:pt x="371856" y="914399"/>
                </a:moveTo>
                <a:lnTo>
                  <a:pt x="365949" y="914399"/>
                </a:lnTo>
                <a:lnTo>
                  <a:pt x="394716" y="990599"/>
                </a:lnTo>
                <a:lnTo>
                  <a:pt x="394716" y="978407"/>
                </a:lnTo>
                <a:lnTo>
                  <a:pt x="390144" y="978407"/>
                </a:lnTo>
                <a:lnTo>
                  <a:pt x="390144" y="966215"/>
                </a:lnTo>
                <a:lnTo>
                  <a:pt x="385572" y="966215"/>
                </a:lnTo>
                <a:lnTo>
                  <a:pt x="385572" y="954023"/>
                </a:lnTo>
                <a:lnTo>
                  <a:pt x="381000" y="954023"/>
                </a:lnTo>
                <a:lnTo>
                  <a:pt x="381000" y="938783"/>
                </a:lnTo>
                <a:lnTo>
                  <a:pt x="376428" y="938783"/>
                </a:lnTo>
                <a:lnTo>
                  <a:pt x="376428" y="926591"/>
                </a:lnTo>
                <a:lnTo>
                  <a:pt x="371856" y="926591"/>
                </a:lnTo>
                <a:lnTo>
                  <a:pt x="371856" y="914399"/>
                </a:lnTo>
                <a:close/>
              </a:path>
              <a:path w="3134995" h="2468879">
                <a:moveTo>
                  <a:pt x="940308" y="954023"/>
                </a:moveTo>
                <a:lnTo>
                  <a:pt x="953161" y="966215"/>
                </a:lnTo>
                <a:lnTo>
                  <a:pt x="952502" y="965501"/>
                </a:lnTo>
                <a:lnTo>
                  <a:pt x="940308" y="954023"/>
                </a:lnTo>
                <a:close/>
              </a:path>
              <a:path w="3134995" h="2468879">
                <a:moveTo>
                  <a:pt x="777240" y="786383"/>
                </a:moveTo>
                <a:lnTo>
                  <a:pt x="830580" y="838199"/>
                </a:lnTo>
                <a:lnTo>
                  <a:pt x="832104" y="838199"/>
                </a:lnTo>
                <a:lnTo>
                  <a:pt x="883920" y="890015"/>
                </a:lnTo>
                <a:lnTo>
                  <a:pt x="885444" y="890015"/>
                </a:lnTo>
                <a:lnTo>
                  <a:pt x="938784" y="954023"/>
                </a:lnTo>
                <a:lnTo>
                  <a:pt x="925070" y="935735"/>
                </a:lnTo>
                <a:lnTo>
                  <a:pt x="939637" y="935735"/>
                </a:lnTo>
                <a:lnTo>
                  <a:pt x="835757" y="829055"/>
                </a:lnTo>
                <a:lnTo>
                  <a:pt x="821899" y="829055"/>
                </a:lnTo>
                <a:lnTo>
                  <a:pt x="777240" y="786383"/>
                </a:lnTo>
                <a:close/>
              </a:path>
              <a:path w="3134995" h="2468879">
                <a:moveTo>
                  <a:pt x="365760" y="902207"/>
                </a:moveTo>
                <a:lnTo>
                  <a:pt x="361167" y="902207"/>
                </a:lnTo>
                <a:lnTo>
                  <a:pt x="365760" y="914399"/>
                </a:lnTo>
                <a:lnTo>
                  <a:pt x="365760" y="902207"/>
                </a:lnTo>
                <a:close/>
              </a:path>
              <a:path w="3134995" h="2468879">
                <a:moveTo>
                  <a:pt x="342900" y="838199"/>
                </a:moveTo>
                <a:lnTo>
                  <a:pt x="337054" y="838199"/>
                </a:lnTo>
                <a:lnTo>
                  <a:pt x="361167" y="902207"/>
                </a:lnTo>
                <a:lnTo>
                  <a:pt x="361188" y="890015"/>
                </a:lnTo>
                <a:lnTo>
                  <a:pt x="356616" y="890015"/>
                </a:lnTo>
                <a:lnTo>
                  <a:pt x="356616" y="877823"/>
                </a:lnTo>
                <a:lnTo>
                  <a:pt x="352044" y="877823"/>
                </a:lnTo>
                <a:lnTo>
                  <a:pt x="352044" y="862583"/>
                </a:lnTo>
                <a:lnTo>
                  <a:pt x="347472" y="862583"/>
                </a:lnTo>
                <a:lnTo>
                  <a:pt x="347472" y="850391"/>
                </a:lnTo>
                <a:lnTo>
                  <a:pt x="342900" y="850391"/>
                </a:lnTo>
                <a:lnTo>
                  <a:pt x="342900" y="838199"/>
                </a:lnTo>
                <a:close/>
              </a:path>
              <a:path w="3134995" h="2468879">
                <a:moveTo>
                  <a:pt x="336804" y="826007"/>
                </a:moveTo>
                <a:lnTo>
                  <a:pt x="332238" y="826007"/>
                </a:lnTo>
                <a:lnTo>
                  <a:pt x="336804" y="838199"/>
                </a:lnTo>
                <a:lnTo>
                  <a:pt x="336804" y="826007"/>
                </a:lnTo>
                <a:close/>
              </a:path>
              <a:path w="3134995" h="2468879">
                <a:moveTo>
                  <a:pt x="669036" y="673607"/>
                </a:moveTo>
                <a:lnTo>
                  <a:pt x="722376" y="725423"/>
                </a:lnTo>
                <a:lnTo>
                  <a:pt x="723900" y="725423"/>
                </a:lnTo>
                <a:lnTo>
                  <a:pt x="775716" y="774191"/>
                </a:lnTo>
                <a:lnTo>
                  <a:pt x="775716" y="783335"/>
                </a:lnTo>
                <a:lnTo>
                  <a:pt x="821899" y="829055"/>
                </a:lnTo>
                <a:lnTo>
                  <a:pt x="835757" y="829055"/>
                </a:lnTo>
                <a:lnTo>
                  <a:pt x="690324" y="679703"/>
                </a:lnTo>
                <a:lnTo>
                  <a:pt x="676533" y="679703"/>
                </a:lnTo>
                <a:lnTo>
                  <a:pt x="669036" y="673607"/>
                </a:lnTo>
                <a:close/>
              </a:path>
              <a:path w="3134995" h="2468879">
                <a:moveTo>
                  <a:pt x="332232" y="813815"/>
                </a:moveTo>
                <a:lnTo>
                  <a:pt x="327647" y="813815"/>
                </a:lnTo>
                <a:lnTo>
                  <a:pt x="332232" y="826007"/>
                </a:lnTo>
                <a:lnTo>
                  <a:pt x="332232" y="813815"/>
                </a:lnTo>
                <a:close/>
              </a:path>
              <a:path w="3134995" h="2468879">
                <a:moveTo>
                  <a:pt x="327660" y="801623"/>
                </a:moveTo>
                <a:lnTo>
                  <a:pt x="323061" y="801623"/>
                </a:lnTo>
                <a:lnTo>
                  <a:pt x="327647" y="813815"/>
                </a:lnTo>
                <a:lnTo>
                  <a:pt x="327660" y="801623"/>
                </a:lnTo>
                <a:close/>
              </a:path>
              <a:path w="3134995" h="2468879">
                <a:moveTo>
                  <a:pt x="313944" y="761999"/>
                </a:moveTo>
                <a:lnTo>
                  <a:pt x="308160" y="761999"/>
                </a:lnTo>
                <a:lnTo>
                  <a:pt x="323061" y="801623"/>
                </a:lnTo>
                <a:lnTo>
                  <a:pt x="323088" y="786383"/>
                </a:lnTo>
                <a:lnTo>
                  <a:pt x="318516" y="786383"/>
                </a:lnTo>
                <a:lnTo>
                  <a:pt x="318516" y="774191"/>
                </a:lnTo>
                <a:lnTo>
                  <a:pt x="313944" y="774191"/>
                </a:lnTo>
                <a:lnTo>
                  <a:pt x="313944" y="761999"/>
                </a:lnTo>
                <a:close/>
              </a:path>
              <a:path w="3134995" h="2468879">
                <a:moveTo>
                  <a:pt x="307848" y="749807"/>
                </a:moveTo>
                <a:lnTo>
                  <a:pt x="303344" y="749807"/>
                </a:lnTo>
                <a:lnTo>
                  <a:pt x="307848" y="761999"/>
                </a:lnTo>
                <a:lnTo>
                  <a:pt x="307848" y="749807"/>
                </a:lnTo>
                <a:close/>
              </a:path>
              <a:path w="3134995" h="2468879">
                <a:moveTo>
                  <a:pt x="303276" y="737615"/>
                </a:moveTo>
                <a:lnTo>
                  <a:pt x="298702" y="737615"/>
                </a:lnTo>
                <a:lnTo>
                  <a:pt x="303276" y="749807"/>
                </a:lnTo>
                <a:lnTo>
                  <a:pt x="303276" y="737615"/>
                </a:lnTo>
                <a:close/>
              </a:path>
              <a:path w="3134995" h="2468879">
                <a:moveTo>
                  <a:pt x="298704" y="725423"/>
                </a:moveTo>
                <a:lnTo>
                  <a:pt x="294129" y="725423"/>
                </a:lnTo>
                <a:lnTo>
                  <a:pt x="298702" y="737615"/>
                </a:lnTo>
                <a:lnTo>
                  <a:pt x="298704" y="725423"/>
                </a:lnTo>
                <a:close/>
              </a:path>
              <a:path w="3134995" h="2468879">
                <a:moveTo>
                  <a:pt x="284988" y="685799"/>
                </a:moveTo>
                <a:lnTo>
                  <a:pt x="279266" y="685799"/>
                </a:lnTo>
                <a:lnTo>
                  <a:pt x="294129" y="725423"/>
                </a:lnTo>
                <a:lnTo>
                  <a:pt x="294132" y="710183"/>
                </a:lnTo>
                <a:lnTo>
                  <a:pt x="289560" y="710183"/>
                </a:lnTo>
                <a:lnTo>
                  <a:pt x="289560" y="697991"/>
                </a:lnTo>
                <a:lnTo>
                  <a:pt x="284988" y="697991"/>
                </a:lnTo>
                <a:lnTo>
                  <a:pt x="284988" y="685799"/>
                </a:lnTo>
                <a:close/>
              </a:path>
              <a:path w="3134995" h="2468879">
                <a:moveTo>
                  <a:pt x="278892" y="673607"/>
                </a:moveTo>
                <a:lnTo>
                  <a:pt x="274450" y="673607"/>
                </a:lnTo>
                <a:lnTo>
                  <a:pt x="278892" y="685799"/>
                </a:lnTo>
                <a:lnTo>
                  <a:pt x="278892" y="673607"/>
                </a:lnTo>
                <a:close/>
              </a:path>
              <a:path w="3134995" h="2468879">
                <a:moveTo>
                  <a:pt x="236220" y="228599"/>
                </a:moveTo>
                <a:lnTo>
                  <a:pt x="289560" y="280415"/>
                </a:lnTo>
                <a:lnTo>
                  <a:pt x="291084" y="280415"/>
                </a:lnTo>
                <a:lnTo>
                  <a:pt x="342900" y="329183"/>
                </a:lnTo>
                <a:lnTo>
                  <a:pt x="342900" y="338327"/>
                </a:lnTo>
                <a:lnTo>
                  <a:pt x="398274" y="393191"/>
                </a:lnTo>
                <a:lnTo>
                  <a:pt x="399288" y="393191"/>
                </a:lnTo>
                <a:lnTo>
                  <a:pt x="451104" y="445007"/>
                </a:lnTo>
                <a:lnTo>
                  <a:pt x="452628" y="445007"/>
                </a:lnTo>
                <a:lnTo>
                  <a:pt x="490413" y="490350"/>
                </a:lnTo>
                <a:lnTo>
                  <a:pt x="523509" y="524091"/>
                </a:lnTo>
                <a:lnTo>
                  <a:pt x="559308" y="557783"/>
                </a:lnTo>
                <a:lnTo>
                  <a:pt x="560832" y="557783"/>
                </a:lnTo>
                <a:lnTo>
                  <a:pt x="614172" y="609599"/>
                </a:lnTo>
                <a:lnTo>
                  <a:pt x="614172" y="615695"/>
                </a:lnTo>
                <a:lnTo>
                  <a:pt x="676533" y="679703"/>
                </a:lnTo>
                <a:lnTo>
                  <a:pt x="690324" y="679703"/>
                </a:lnTo>
                <a:lnTo>
                  <a:pt x="271834" y="249935"/>
                </a:lnTo>
                <a:lnTo>
                  <a:pt x="259191" y="249935"/>
                </a:lnTo>
                <a:lnTo>
                  <a:pt x="236220" y="228599"/>
                </a:lnTo>
                <a:close/>
              </a:path>
              <a:path w="3134995" h="2468879">
                <a:moveTo>
                  <a:pt x="274320" y="661415"/>
                </a:moveTo>
                <a:lnTo>
                  <a:pt x="269758" y="661415"/>
                </a:lnTo>
                <a:lnTo>
                  <a:pt x="274320" y="673607"/>
                </a:lnTo>
                <a:lnTo>
                  <a:pt x="274320" y="661415"/>
                </a:lnTo>
                <a:close/>
              </a:path>
              <a:path w="3134995" h="2468879">
                <a:moveTo>
                  <a:pt x="269748" y="661388"/>
                </a:moveTo>
                <a:close/>
              </a:path>
              <a:path w="3134995" h="2468879">
                <a:moveTo>
                  <a:pt x="269748" y="649223"/>
                </a:moveTo>
                <a:lnTo>
                  <a:pt x="265196" y="649223"/>
                </a:lnTo>
                <a:lnTo>
                  <a:pt x="269748" y="661388"/>
                </a:lnTo>
                <a:lnTo>
                  <a:pt x="269748" y="649223"/>
                </a:lnTo>
                <a:close/>
              </a:path>
              <a:path w="3134995" h="2468879">
                <a:moveTo>
                  <a:pt x="265176" y="649168"/>
                </a:moveTo>
                <a:close/>
              </a:path>
              <a:path w="3134995" h="2468879">
                <a:moveTo>
                  <a:pt x="256032" y="609599"/>
                </a:moveTo>
                <a:lnTo>
                  <a:pt x="250371" y="609599"/>
                </a:lnTo>
                <a:lnTo>
                  <a:pt x="265176" y="649168"/>
                </a:lnTo>
                <a:lnTo>
                  <a:pt x="265176" y="633983"/>
                </a:lnTo>
                <a:lnTo>
                  <a:pt x="260604" y="633983"/>
                </a:lnTo>
                <a:lnTo>
                  <a:pt x="260604" y="621791"/>
                </a:lnTo>
                <a:lnTo>
                  <a:pt x="256032" y="621791"/>
                </a:lnTo>
                <a:lnTo>
                  <a:pt x="256032" y="609599"/>
                </a:lnTo>
                <a:close/>
              </a:path>
              <a:path w="3134995" h="2468879">
                <a:moveTo>
                  <a:pt x="249936" y="597407"/>
                </a:moveTo>
                <a:lnTo>
                  <a:pt x="245555" y="597407"/>
                </a:lnTo>
                <a:lnTo>
                  <a:pt x="249936" y="609599"/>
                </a:lnTo>
                <a:lnTo>
                  <a:pt x="249936" y="597407"/>
                </a:lnTo>
                <a:close/>
              </a:path>
              <a:path w="3134995" h="2468879">
                <a:moveTo>
                  <a:pt x="245364" y="585215"/>
                </a:moveTo>
                <a:lnTo>
                  <a:pt x="240814" y="585215"/>
                </a:lnTo>
                <a:lnTo>
                  <a:pt x="245364" y="597407"/>
                </a:lnTo>
                <a:lnTo>
                  <a:pt x="245364" y="585215"/>
                </a:lnTo>
                <a:close/>
              </a:path>
              <a:path w="3134995" h="2468879">
                <a:moveTo>
                  <a:pt x="240792" y="585156"/>
                </a:moveTo>
                <a:close/>
              </a:path>
              <a:path w="3134995" h="2468879">
                <a:moveTo>
                  <a:pt x="240792" y="573023"/>
                </a:moveTo>
                <a:lnTo>
                  <a:pt x="236264" y="573023"/>
                </a:lnTo>
                <a:lnTo>
                  <a:pt x="240792" y="585156"/>
                </a:lnTo>
                <a:lnTo>
                  <a:pt x="240792" y="573023"/>
                </a:lnTo>
                <a:close/>
              </a:path>
              <a:path w="3134995" h="2468879">
                <a:moveTo>
                  <a:pt x="236220" y="572905"/>
                </a:moveTo>
                <a:close/>
              </a:path>
              <a:path w="3134995" h="2468879">
                <a:moveTo>
                  <a:pt x="227076" y="533399"/>
                </a:moveTo>
                <a:lnTo>
                  <a:pt x="221477" y="533399"/>
                </a:lnTo>
                <a:lnTo>
                  <a:pt x="236220" y="572905"/>
                </a:lnTo>
                <a:lnTo>
                  <a:pt x="236220" y="557783"/>
                </a:lnTo>
                <a:lnTo>
                  <a:pt x="231648" y="557783"/>
                </a:lnTo>
                <a:lnTo>
                  <a:pt x="231648" y="545591"/>
                </a:lnTo>
                <a:lnTo>
                  <a:pt x="227076" y="545591"/>
                </a:lnTo>
                <a:lnTo>
                  <a:pt x="227076" y="533399"/>
                </a:lnTo>
                <a:close/>
              </a:path>
              <a:path w="3134995" h="2468879">
                <a:moveTo>
                  <a:pt x="507492" y="509015"/>
                </a:moveTo>
                <a:lnTo>
                  <a:pt x="544599" y="545591"/>
                </a:lnTo>
                <a:lnTo>
                  <a:pt x="523509" y="524091"/>
                </a:lnTo>
                <a:lnTo>
                  <a:pt x="507492" y="509015"/>
                </a:lnTo>
                <a:close/>
              </a:path>
              <a:path w="3134995" h="2468879">
                <a:moveTo>
                  <a:pt x="220980" y="521207"/>
                </a:moveTo>
                <a:lnTo>
                  <a:pt x="216661" y="521207"/>
                </a:lnTo>
                <a:lnTo>
                  <a:pt x="220980" y="533399"/>
                </a:lnTo>
                <a:lnTo>
                  <a:pt x="220980" y="521207"/>
                </a:lnTo>
                <a:close/>
              </a:path>
              <a:path w="3134995" h="2468879">
                <a:moveTo>
                  <a:pt x="216408" y="509015"/>
                </a:moveTo>
                <a:lnTo>
                  <a:pt x="211845" y="509015"/>
                </a:lnTo>
                <a:lnTo>
                  <a:pt x="216408" y="521207"/>
                </a:lnTo>
                <a:lnTo>
                  <a:pt x="216408" y="509015"/>
                </a:lnTo>
                <a:close/>
              </a:path>
              <a:path w="3134995" h="2468879">
                <a:moveTo>
                  <a:pt x="211836" y="496823"/>
                </a:moveTo>
                <a:lnTo>
                  <a:pt x="207306" y="496823"/>
                </a:lnTo>
                <a:lnTo>
                  <a:pt x="211836" y="509015"/>
                </a:lnTo>
                <a:lnTo>
                  <a:pt x="211836" y="496823"/>
                </a:lnTo>
                <a:close/>
              </a:path>
              <a:path w="3134995" h="2468879">
                <a:moveTo>
                  <a:pt x="484804" y="484631"/>
                </a:moveTo>
                <a:lnTo>
                  <a:pt x="505968" y="509015"/>
                </a:lnTo>
                <a:lnTo>
                  <a:pt x="490413" y="490350"/>
                </a:lnTo>
                <a:lnTo>
                  <a:pt x="484804" y="484631"/>
                </a:lnTo>
                <a:close/>
              </a:path>
              <a:path w="3134995" h="2468879">
                <a:moveTo>
                  <a:pt x="207264" y="496711"/>
                </a:moveTo>
                <a:close/>
              </a:path>
              <a:path w="3134995" h="2468879">
                <a:moveTo>
                  <a:pt x="198120" y="457199"/>
                </a:moveTo>
                <a:lnTo>
                  <a:pt x="192582" y="457199"/>
                </a:lnTo>
                <a:lnTo>
                  <a:pt x="207264" y="496711"/>
                </a:lnTo>
                <a:lnTo>
                  <a:pt x="207264" y="481583"/>
                </a:lnTo>
                <a:lnTo>
                  <a:pt x="202692" y="481583"/>
                </a:lnTo>
                <a:lnTo>
                  <a:pt x="202692" y="469391"/>
                </a:lnTo>
                <a:lnTo>
                  <a:pt x="198120" y="469391"/>
                </a:lnTo>
                <a:lnTo>
                  <a:pt x="198120" y="457199"/>
                </a:lnTo>
                <a:close/>
              </a:path>
              <a:path w="3134995" h="2468879">
                <a:moveTo>
                  <a:pt x="192024" y="445007"/>
                </a:moveTo>
                <a:lnTo>
                  <a:pt x="187767" y="445007"/>
                </a:lnTo>
                <a:lnTo>
                  <a:pt x="192024" y="457199"/>
                </a:lnTo>
                <a:lnTo>
                  <a:pt x="192024" y="445007"/>
                </a:lnTo>
                <a:close/>
              </a:path>
              <a:path w="3134995" h="2468879">
                <a:moveTo>
                  <a:pt x="187452" y="432815"/>
                </a:moveTo>
                <a:lnTo>
                  <a:pt x="182951" y="432815"/>
                </a:lnTo>
                <a:lnTo>
                  <a:pt x="187452" y="445007"/>
                </a:lnTo>
                <a:lnTo>
                  <a:pt x="187452" y="432815"/>
                </a:lnTo>
                <a:close/>
              </a:path>
              <a:path w="3134995" h="2468879">
                <a:moveTo>
                  <a:pt x="182880" y="420623"/>
                </a:moveTo>
                <a:lnTo>
                  <a:pt x="178364" y="420623"/>
                </a:lnTo>
                <a:lnTo>
                  <a:pt x="182880" y="432815"/>
                </a:lnTo>
                <a:lnTo>
                  <a:pt x="182880" y="420623"/>
                </a:lnTo>
                <a:close/>
              </a:path>
              <a:path w="3134995" h="2468879">
                <a:moveTo>
                  <a:pt x="178308" y="420471"/>
                </a:moveTo>
                <a:lnTo>
                  <a:pt x="178308" y="420623"/>
                </a:lnTo>
                <a:lnTo>
                  <a:pt x="178308" y="420471"/>
                </a:lnTo>
                <a:close/>
              </a:path>
              <a:path w="3134995" h="2468879">
                <a:moveTo>
                  <a:pt x="169164" y="380999"/>
                </a:moveTo>
                <a:lnTo>
                  <a:pt x="163688" y="380999"/>
                </a:lnTo>
                <a:lnTo>
                  <a:pt x="178308" y="420471"/>
                </a:lnTo>
                <a:lnTo>
                  <a:pt x="178308" y="405383"/>
                </a:lnTo>
                <a:lnTo>
                  <a:pt x="173736" y="405383"/>
                </a:lnTo>
                <a:lnTo>
                  <a:pt x="173736" y="393191"/>
                </a:lnTo>
                <a:lnTo>
                  <a:pt x="169164" y="393191"/>
                </a:lnTo>
                <a:lnTo>
                  <a:pt x="169164" y="380999"/>
                </a:lnTo>
                <a:close/>
              </a:path>
              <a:path w="3134995" h="2468879">
                <a:moveTo>
                  <a:pt x="163068" y="368807"/>
                </a:moveTo>
                <a:lnTo>
                  <a:pt x="158872" y="368807"/>
                </a:lnTo>
                <a:lnTo>
                  <a:pt x="163068" y="380999"/>
                </a:lnTo>
                <a:lnTo>
                  <a:pt x="163068" y="368807"/>
                </a:lnTo>
                <a:close/>
              </a:path>
              <a:path w="3134995" h="2468879">
                <a:moveTo>
                  <a:pt x="158496" y="356615"/>
                </a:moveTo>
                <a:lnTo>
                  <a:pt x="154057" y="356615"/>
                </a:lnTo>
                <a:lnTo>
                  <a:pt x="158496" y="368807"/>
                </a:lnTo>
                <a:lnTo>
                  <a:pt x="158496" y="356615"/>
                </a:lnTo>
                <a:close/>
              </a:path>
              <a:path w="3134995" h="2468879">
                <a:moveTo>
                  <a:pt x="153924" y="344423"/>
                </a:moveTo>
                <a:lnTo>
                  <a:pt x="149423" y="344423"/>
                </a:lnTo>
                <a:lnTo>
                  <a:pt x="153924" y="356615"/>
                </a:lnTo>
                <a:lnTo>
                  <a:pt x="153924" y="344423"/>
                </a:lnTo>
                <a:close/>
              </a:path>
              <a:path w="3134995" h="2468879">
                <a:moveTo>
                  <a:pt x="149352" y="344232"/>
                </a:moveTo>
                <a:lnTo>
                  <a:pt x="149352" y="344423"/>
                </a:lnTo>
                <a:lnTo>
                  <a:pt x="149352" y="344232"/>
                </a:lnTo>
                <a:close/>
              </a:path>
              <a:path w="3134995" h="2468879">
                <a:moveTo>
                  <a:pt x="140208" y="304799"/>
                </a:moveTo>
                <a:lnTo>
                  <a:pt x="134794" y="304799"/>
                </a:lnTo>
                <a:lnTo>
                  <a:pt x="149352" y="344232"/>
                </a:lnTo>
                <a:lnTo>
                  <a:pt x="149352" y="329183"/>
                </a:lnTo>
                <a:lnTo>
                  <a:pt x="144780" y="329183"/>
                </a:lnTo>
                <a:lnTo>
                  <a:pt x="144780" y="316991"/>
                </a:lnTo>
                <a:lnTo>
                  <a:pt x="140208" y="316991"/>
                </a:lnTo>
                <a:lnTo>
                  <a:pt x="140208" y="304799"/>
                </a:lnTo>
                <a:close/>
              </a:path>
              <a:path w="3134995" h="2468879">
                <a:moveTo>
                  <a:pt x="134112" y="292607"/>
                </a:moveTo>
                <a:lnTo>
                  <a:pt x="129978" y="292607"/>
                </a:lnTo>
                <a:lnTo>
                  <a:pt x="134112" y="304799"/>
                </a:lnTo>
                <a:lnTo>
                  <a:pt x="134112" y="292607"/>
                </a:lnTo>
                <a:close/>
              </a:path>
              <a:path w="3134995" h="2468879">
                <a:moveTo>
                  <a:pt x="129540" y="280415"/>
                </a:moveTo>
                <a:lnTo>
                  <a:pt x="125162" y="280415"/>
                </a:lnTo>
                <a:lnTo>
                  <a:pt x="129540" y="292607"/>
                </a:lnTo>
                <a:lnTo>
                  <a:pt x="129540" y="280415"/>
                </a:lnTo>
                <a:close/>
              </a:path>
              <a:path w="3134995" h="2468879">
                <a:moveTo>
                  <a:pt x="124968" y="268223"/>
                </a:moveTo>
                <a:lnTo>
                  <a:pt x="120481" y="268223"/>
                </a:lnTo>
                <a:lnTo>
                  <a:pt x="124968" y="280415"/>
                </a:lnTo>
                <a:lnTo>
                  <a:pt x="124968" y="268223"/>
                </a:lnTo>
                <a:close/>
              </a:path>
              <a:path w="3134995" h="2468879">
                <a:moveTo>
                  <a:pt x="120396" y="267992"/>
                </a:moveTo>
                <a:lnTo>
                  <a:pt x="120396" y="268223"/>
                </a:lnTo>
                <a:lnTo>
                  <a:pt x="120396" y="267992"/>
                </a:lnTo>
                <a:close/>
              </a:path>
              <a:path w="3134995" h="2468879">
                <a:moveTo>
                  <a:pt x="111252" y="228599"/>
                </a:moveTo>
                <a:lnTo>
                  <a:pt x="105899" y="228599"/>
                </a:lnTo>
                <a:lnTo>
                  <a:pt x="120396" y="267992"/>
                </a:lnTo>
                <a:lnTo>
                  <a:pt x="120396" y="252983"/>
                </a:lnTo>
                <a:lnTo>
                  <a:pt x="115824" y="252983"/>
                </a:lnTo>
                <a:lnTo>
                  <a:pt x="115824" y="240791"/>
                </a:lnTo>
                <a:lnTo>
                  <a:pt x="111252" y="240791"/>
                </a:lnTo>
                <a:lnTo>
                  <a:pt x="111252" y="228599"/>
                </a:lnTo>
                <a:close/>
              </a:path>
              <a:path w="3134995" h="2468879">
                <a:moveTo>
                  <a:pt x="31799" y="3047"/>
                </a:moveTo>
                <a:lnTo>
                  <a:pt x="30479" y="3047"/>
                </a:lnTo>
                <a:lnTo>
                  <a:pt x="34336" y="12191"/>
                </a:lnTo>
                <a:lnTo>
                  <a:pt x="37932" y="22716"/>
                </a:lnTo>
                <a:lnTo>
                  <a:pt x="50844" y="37853"/>
                </a:lnTo>
                <a:lnTo>
                  <a:pt x="126949" y="115823"/>
                </a:lnTo>
                <a:lnTo>
                  <a:pt x="128016" y="115823"/>
                </a:lnTo>
                <a:lnTo>
                  <a:pt x="181356" y="164591"/>
                </a:lnTo>
                <a:lnTo>
                  <a:pt x="181356" y="170687"/>
                </a:lnTo>
                <a:lnTo>
                  <a:pt x="259191" y="249935"/>
                </a:lnTo>
                <a:lnTo>
                  <a:pt x="271834" y="249935"/>
                </a:lnTo>
                <a:lnTo>
                  <a:pt x="40328" y="12191"/>
                </a:lnTo>
                <a:lnTo>
                  <a:pt x="31799" y="3047"/>
                </a:lnTo>
                <a:close/>
              </a:path>
              <a:path w="3134995" h="2468879">
                <a:moveTo>
                  <a:pt x="105156" y="216407"/>
                </a:moveTo>
                <a:lnTo>
                  <a:pt x="101084" y="216407"/>
                </a:lnTo>
                <a:lnTo>
                  <a:pt x="105156" y="228599"/>
                </a:lnTo>
                <a:lnTo>
                  <a:pt x="105156" y="216407"/>
                </a:lnTo>
                <a:close/>
              </a:path>
              <a:path w="3134995" h="2468879">
                <a:moveTo>
                  <a:pt x="100584" y="204215"/>
                </a:moveTo>
                <a:lnTo>
                  <a:pt x="96268" y="204215"/>
                </a:lnTo>
                <a:lnTo>
                  <a:pt x="100584" y="216407"/>
                </a:lnTo>
                <a:lnTo>
                  <a:pt x="100584" y="204215"/>
                </a:lnTo>
                <a:close/>
              </a:path>
              <a:path w="3134995" h="2468879">
                <a:moveTo>
                  <a:pt x="96012" y="192023"/>
                </a:moveTo>
                <a:lnTo>
                  <a:pt x="91452" y="192023"/>
                </a:lnTo>
                <a:lnTo>
                  <a:pt x="96012" y="204215"/>
                </a:lnTo>
                <a:lnTo>
                  <a:pt x="96012" y="192023"/>
                </a:lnTo>
                <a:close/>
              </a:path>
              <a:path w="3134995" h="2468879">
                <a:moveTo>
                  <a:pt x="82296" y="152399"/>
                </a:moveTo>
                <a:lnTo>
                  <a:pt x="77005" y="152399"/>
                </a:lnTo>
                <a:lnTo>
                  <a:pt x="91440" y="192023"/>
                </a:lnTo>
                <a:lnTo>
                  <a:pt x="91440" y="176783"/>
                </a:lnTo>
                <a:lnTo>
                  <a:pt x="86868" y="176783"/>
                </a:lnTo>
                <a:lnTo>
                  <a:pt x="86868" y="164591"/>
                </a:lnTo>
                <a:lnTo>
                  <a:pt x="82296" y="164591"/>
                </a:lnTo>
                <a:lnTo>
                  <a:pt x="82296" y="152399"/>
                </a:lnTo>
                <a:close/>
              </a:path>
              <a:path w="3134995" h="2468879">
                <a:moveTo>
                  <a:pt x="76200" y="140207"/>
                </a:moveTo>
                <a:lnTo>
                  <a:pt x="72189" y="140207"/>
                </a:lnTo>
                <a:lnTo>
                  <a:pt x="76200" y="149351"/>
                </a:lnTo>
                <a:lnTo>
                  <a:pt x="76200" y="140207"/>
                </a:lnTo>
                <a:close/>
              </a:path>
              <a:path w="3134995" h="2468879">
                <a:moveTo>
                  <a:pt x="71628" y="128015"/>
                </a:moveTo>
                <a:lnTo>
                  <a:pt x="67374" y="128015"/>
                </a:lnTo>
                <a:lnTo>
                  <a:pt x="71628" y="140207"/>
                </a:lnTo>
                <a:lnTo>
                  <a:pt x="71628" y="128015"/>
                </a:lnTo>
                <a:close/>
              </a:path>
              <a:path w="3134995" h="2468879">
                <a:moveTo>
                  <a:pt x="67056" y="115823"/>
                </a:moveTo>
                <a:lnTo>
                  <a:pt x="62558" y="115823"/>
                </a:lnTo>
                <a:lnTo>
                  <a:pt x="67056" y="128015"/>
                </a:lnTo>
                <a:lnTo>
                  <a:pt x="67056" y="115823"/>
                </a:lnTo>
                <a:close/>
              </a:path>
              <a:path w="3134995" h="2468879">
                <a:moveTo>
                  <a:pt x="53340" y="76199"/>
                </a:moveTo>
                <a:lnTo>
                  <a:pt x="48111" y="76199"/>
                </a:lnTo>
                <a:lnTo>
                  <a:pt x="62484" y="115823"/>
                </a:lnTo>
                <a:lnTo>
                  <a:pt x="62484" y="100583"/>
                </a:lnTo>
                <a:lnTo>
                  <a:pt x="57912" y="100583"/>
                </a:lnTo>
                <a:lnTo>
                  <a:pt x="57912" y="88391"/>
                </a:lnTo>
                <a:lnTo>
                  <a:pt x="53340" y="88391"/>
                </a:lnTo>
                <a:lnTo>
                  <a:pt x="53340" y="76199"/>
                </a:lnTo>
                <a:close/>
              </a:path>
              <a:path w="3134995" h="2468879">
                <a:moveTo>
                  <a:pt x="47244" y="64007"/>
                </a:moveTo>
                <a:lnTo>
                  <a:pt x="43295" y="64007"/>
                </a:lnTo>
                <a:lnTo>
                  <a:pt x="47244" y="73151"/>
                </a:lnTo>
                <a:lnTo>
                  <a:pt x="47244" y="64007"/>
                </a:lnTo>
                <a:close/>
              </a:path>
              <a:path w="3134995" h="2468879">
                <a:moveTo>
                  <a:pt x="45438" y="32315"/>
                </a:moveTo>
                <a:lnTo>
                  <a:pt x="73152" y="64007"/>
                </a:lnTo>
                <a:lnTo>
                  <a:pt x="50844" y="37853"/>
                </a:lnTo>
                <a:lnTo>
                  <a:pt x="45438" y="32315"/>
                </a:lnTo>
                <a:close/>
              </a:path>
              <a:path w="3134995" h="2468879">
                <a:moveTo>
                  <a:pt x="42672" y="51815"/>
                </a:moveTo>
                <a:lnTo>
                  <a:pt x="38479" y="51815"/>
                </a:lnTo>
                <a:lnTo>
                  <a:pt x="42672" y="60959"/>
                </a:lnTo>
                <a:lnTo>
                  <a:pt x="42672" y="51815"/>
                </a:lnTo>
                <a:close/>
              </a:path>
              <a:path w="3134995" h="2468879">
                <a:moveTo>
                  <a:pt x="38100" y="39623"/>
                </a:moveTo>
                <a:lnTo>
                  <a:pt x="33664" y="39623"/>
                </a:lnTo>
                <a:lnTo>
                  <a:pt x="38100" y="51815"/>
                </a:lnTo>
                <a:lnTo>
                  <a:pt x="38100" y="39623"/>
                </a:lnTo>
                <a:close/>
              </a:path>
              <a:path w="3134995" h="2468879">
                <a:moveTo>
                  <a:pt x="28955" y="0"/>
                </a:moveTo>
                <a:lnTo>
                  <a:pt x="22859" y="0"/>
                </a:lnTo>
                <a:lnTo>
                  <a:pt x="21335" y="6095"/>
                </a:lnTo>
                <a:lnTo>
                  <a:pt x="33528" y="39623"/>
                </a:lnTo>
                <a:lnTo>
                  <a:pt x="30676" y="24383"/>
                </a:lnTo>
                <a:lnTo>
                  <a:pt x="28956" y="24383"/>
                </a:lnTo>
                <a:lnTo>
                  <a:pt x="28956" y="15239"/>
                </a:lnTo>
                <a:lnTo>
                  <a:pt x="22859" y="6095"/>
                </a:lnTo>
                <a:lnTo>
                  <a:pt x="30479" y="3047"/>
                </a:lnTo>
                <a:lnTo>
                  <a:pt x="31799" y="3047"/>
                </a:lnTo>
                <a:lnTo>
                  <a:pt x="28955" y="0"/>
                </a:lnTo>
                <a:close/>
              </a:path>
              <a:path w="3134995" h="2468879">
                <a:moveTo>
                  <a:pt x="33528" y="39535"/>
                </a:moveTo>
                <a:close/>
              </a:path>
              <a:path w="3134995" h="2468879">
                <a:moveTo>
                  <a:pt x="33528" y="24383"/>
                </a:moveTo>
                <a:lnTo>
                  <a:pt x="30676" y="24383"/>
                </a:lnTo>
                <a:lnTo>
                  <a:pt x="33528" y="39535"/>
                </a:lnTo>
                <a:lnTo>
                  <a:pt x="33528" y="24383"/>
                </a:lnTo>
                <a:close/>
              </a:path>
              <a:path w="3134995" h="2468879">
                <a:moveTo>
                  <a:pt x="28956" y="12191"/>
                </a:moveTo>
                <a:lnTo>
                  <a:pt x="34721" y="21335"/>
                </a:lnTo>
                <a:lnTo>
                  <a:pt x="45438" y="32315"/>
                </a:lnTo>
                <a:lnTo>
                  <a:pt x="38502" y="24383"/>
                </a:lnTo>
                <a:lnTo>
                  <a:pt x="37932" y="22716"/>
                </a:lnTo>
                <a:lnTo>
                  <a:pt x="28956" y="12191"/>
                </a:lnTo>
                <a:close/>
              </a:path>
              <a:path w="3134995" h="2468879">
                <a:moveTo>
                  <a:pt x="28956" y="15239"/>
                </a:moveTo>
                <a:lnTo>
                  <a:pt x="28956" y="24383"/>
                </a:lnTo>
                <a:lnTo>
                  <a:pt x="30676" y="24383"/>
                </a:lnTo>
                <a:lnTo>
                  <a:pt x="28956" y="15239"/>
                </a:lnTo>
                <a:close/>
              </a:path>
              <a:path w="3134995" h="2468879">
                <a:moveTo>
                  <a:pt x="34336" y="12191"/>
                </a:moveTo>
                <a:lnTo>
                  <a:pt x="28956" y="12191"/>
                </a:lnTo>
                <a:lnTo>
                  <a:pt x="37932" y="22716"/>
                </a:lnTo>
                <a:lnTo>
                  <a:pt x="34336" y="12191"/>
                </a:lnTo>
                <a:close/>
              </a:path>
              <a:path w="3134995" h="2468879">
                <a:moveTo>
                  <a:pt x="30479" y="3047"/>
                </a:moveTo>
                <a:lnTo>
                  <a:pt x="22859" y="6095"/>
                </a:lnTo>
                <a:lnTo>
                  <a:pt x="28956" y="15239"/>
                </a:lnTo>
                <a:lnTo>
                  <a:pt x="28956" y="12191"/>
                </a:lnTo>
                <a:lnTo>
                  <a:pt x="34336" y="12191"/>
                </a:lnTo>
                <a:lnTo>
                  <a:pt x="30479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 hidden="1"/>
          <p:cNvSpPr/>
          <p:nvPr/>
        </p:nvSpPr>
        <p:spPr>
          <a:xfrm>
            <a:off x="3352800" y="4093464"/>
            <a:ext cx="3124199" cy="2459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3348227" y="4088891"/>
            <a:ext cx="3134995" cy="2470785"/>
          </a:xfrm>
          <a:custGeom>
            <a:avLst/>
            <a:gdLst/>
            <a:ahLst/>
            <a:cxnLst/>
            <a:rect l="l" t="t" r="r" b="b"/>
            <a:pathLst>
              <a:path w="3134995" h="2470784">
                <a:moveTo>
                  <a:pt x="518318" y="1316735"/>
                </a:moveTo>
                <a:lnTo>
                  <a:pt x="4571" y="1316735"/>
                </a:lnTo>
                <a:lnTo>
                  <a:pt x="1523" y="1318259"/>
                </a:lnTo>
                <a:lnTo>
                  <a:pt x="0" y="1321307"/>
                </a:lnTo>
                <a:lnTo>
                  <a:pt x="0" y="2464307"/>
                </a:lnTo>
                <a:lnTo>
                  <a:pt x="1523" y="2468879"/>
                </a:lnTo>
                <a:lnTo>
                  <a:pt x="4571" y="2470403"/>
                </a:lnTo>
                <a:lnTo>
                  <a:pt x="3128771" y="2470403"/>
                </a:lnTo>
                <a:lnTo>
                  <a:pt x="3133343" y="2468879"/>
                </a:lnTo>
                <a:lnTo>
                  <a:pt x="3134867" y="2464307"/>
                </a:lnTo>
                <a:lnTo>
                  <a:pt x="10667" y="2464307"/>
                </a:lnTo>
                <a:lnTo>
                  <a:pt x="4571" y="2459735"/>
                </a:lnTo>
                <a:lnTo>
                  <a:pt x="10667" y="2459735"/>
                </a:lnTo>
                <a:lnTo>
                  <a:pt x="10667" y="1327403"/>
                </a:lnTo>
                <a:lnTo>
                  <a:pt x="4571" y="1327403"/>
                </a:lnTo>
                <a:lnTo>
                  <a:pt x="10667" y="1321307"/>
                </a:lnTo>
                <a:lnTo>
                  <a:pt x="520052" y="1321307"/>
                </a:lnTo>
                <a:lnTo>
                  <a:pt x="518318" y="1316735"/>
                </a:lnTo>
                <a:close/>
              </a:path>
              <a:path w="3134995" h="2470784">
                <a:moveTo>
                  <a:pt x="10667" y="2459735"/>
                </a:moveTo>
                <a:lnTo>
                  <a:pt x="4571" y="2459735"/>
                </a:lnTo>
                <a:lnTo>
                  <a:pt x="10667" y="2464307"/>
                </a:lnTo>
                <a:lnTo>
                  <a:pt x="10667" y="2459735"/>
                </a:lnTo>
                <a:close/>
              </a:path>
              <a:path w="3134995" h="2470784">
                <a:moveTo>
                  <a:pt x="3124199" y="2459735"/>
                </a:moveTo>
                <a:lnTo>
                  <a:pt x="10667" y="2459735"/>
                </a:lnTo>
                <a:lnTo>
                  <a:pt x="10667" y="2464307"/>
                </a:lnTo>
                <a:lnTo>
                  <a:pt x="3124199" y="2464307"/>
                </a:lnTo>
                <a:lnTo>
                  <a:pt x="3124199" y="2459735"/>
                </a:lnTo>
                <a:close/>
              </a:path>
              <a:path w="3134995" h="2470784">
                <a:moveTo>
                  <a:pt x="3124199" y="1321307"/>
                </a:moveTo>
                <a:lnTo>
                  <a:pt x="3124199" y="2464307"/>
                </a:lnTo>
                <a:lnTo>
                  <a:pt x="3128771" y="2459735"/>
                </a:lnTo>
                <a:lnTo>
                  <a:pt x="3134867" y="2459735"/>
                </a:lnTo>
                <a:lnTo>
                  <a:pt x="3134867" y="1327403"/>
                </a:lnTo>
                <a:lnTo>
                  <a:pt x="3128771" y="1327403"/>
                </a:lnTo>
                <a:lnTo>
                  <a:pt x="3124199" y="1321307"/>
                </a:lnTo>
                <a:close/>
              </a:path>
              <a:path w="3134995" h="2470784">
                <a:moveTo>
                  <a:pt x="3134867" y="2459735"/>
                </a:moveTo>
                <a:lnTo>
                  <a:pt x="3128771" y="2459735"/>
                </a:lnTo>
                <a:lnTo>
                  <a:pt x="3124199" y="2464307"/>
                </a:lnTo>
                <a:lnTo>
                  <a:pt x="3134867" y="2464307"/>
                </a:lnTo>
                <a:lnTo>
                  <a:pt x="3134867" y="2459735"/>
                </a:lnTo>
                <a:close/>
              </a:path>
              <a:path w="3134995" h="2470784">
                <a:moveTo>
                  <a:pt x="10667" y="1321307"/>
                </a:moveTo>
                <a:lnTo>
                  <a:pt x="4571" y="1327403"/>
                </a:lnTo>
                <a:lnTo>
                  <a:pt x="10667" y="1327403"/>
                </a:lnTo>
                <a:lnTo>
                  <a:pt x="10667" y="1321307"/>
                </a:lnTo>
                <a:close/>
              </a:path>
              <a:path w="3134995" h="2470784">
                <a:moveTo>
                  <a:pt x="520052" y="1321307"/>
                </a:moveTo>
                <a:lnTo>
                  <a:pt x="10667" y="1321307"/>
                </a:lnTo>
                <a:lnTo>
                  <a:pt x="10667" y="1327403"/>
                </a:lnTo>
                <a:lnTo>
                  <a:pt x="525779" y="1327403"/>
                </a:lnTo>
                <a:lnTo>
                  <a:pt x="530351" y="1324355"/>
                </a:lnTo>
                <a:lnTo>
                  <a:pt x="521207" y="1324355"/>
                </a:lnTo>
                <a:lnTo>
                  <a:pt x="520052" y="1321307"/>
                </a:lnTo>
                <a:close/>
              </a:path>
              <a:path w="3134995" h="2470784">
                <a:moveTo>
                  <a:pt x="30505" y="3116"/>
                </a:moveTo>
                <a:lnTo>
                  <a:pt x="38220" y="23437"/>
                </a:lnTo>
                <a:lnTo>
                  <a:pt x="1303019" y="1325879"/>
                </a:lnTo>
                <a:lnTo>
                  <a:pt x="1307591" y="1327403"/>
                </a:lnTo>
                <a:lnTo>
                  <a:pt x="3124199" y="1327403"/>
                </a:lnTo>
                <a:lnTo>
                  <a:pt x="3124199" y="1321307"/>
                </a:lnTo>
                <a:lnTo>
                  <a:pt x="3134867" y="1321307"/>
                </a:lnTo>
                <a:lnTo>
                  <a:pt x="3133343" y="1318259"/>
                </a:lnTo>
                <a:lnTo>
                  <a:pt x="1310639" y="1318259"/>
                </a:lnTo>
                <a:lnTo>
                  <a:pt x="1307591" y="1316735"/>
                </a:lnTo>
                <a:lnTo>
                  <a:pt x="1309156" y="1316735"/>
                </a:lnTo>
                <a:lnTo>
                  <a:pt x="30505" y="3116"/>
                </a:lnTo>
                <a:close/>
              </a:path>
              <a:path w="3134995" h="2470784">
                <a:moveTo>
                  <a:pt x="3134867" y="1321307"/>
                </a:moveTo>
                <a:lnTo>
                  <a:pt x="3124199" y="1321307"/>
                </a:lnTo>
                <a:lnTo>
                  <a:pt x="3128771" y="1327403"/>
                </a:lnTo>
                <a:lnTo>
                  <a:pt x="3134867" y="1327403"/>
                </a:lnTo>
                <a:lnTo>
                  <a:pt x="3134867" y="1321307"/>
                </a:lnTo>
                <a:close/>
              </a:path>
              <a:path w="3134995" h="2470784">
                <a:moveTo>
                  <a:pt x="22859" y="0"/>
                </a:moveTo>
                <a:lnTo>
                  <a:pt x="21335" y="6095"/>
                </a:lnTo>
                <a:lnTo>
                  <a:pt x="521207" y="1324355"/>
                </a:lnTo>
                <a:lnTo>
                  <a:pt x="525779" y="1316735"/>
                </a:lnTo>
                <a:lnTo>
                  <a:pt x="529194" y="1316735"/>
                </a:lnTo>
                <a:lnTo>
                  <a:pt x="38220" y="23437"/>
                </a:lnTo>
                <a:lnTo>
                  <a:pt x="22859" y="7619"/>
                </a:lnTo>
                <a:lnTo>
                  <a:pt x="30454" y="3063"/>
                </a:lnTo>
                <a:lnTo>
                  <a:pt x="28955" y="1523"/>
                </a:lnTo>
                <a:lnTo>
                  <a:pt x="22859" y="0"/>
                </a:lnTo>
                <a:close/>
              </a:path>
              <a:path w="3134995" h="2470784">
                <a:moveTo>
                  <a:pt x="529194" y="1316735"/>
                </a:moveTo>
                <a:lnTo>
                  <a:pt x="525779" y="1316735"/>
                </a:lnTo>
                <a:lnTo>
                  <a:pt x="521207" y="1324355"/>
                </a:lnTo>
                <a:lnTo>
                  <a:pt x="530351" y="1324355"/>
                </a:lnTo>
                <a:lnTo>
                  <a:pt x="530351" y="1319783"/>
                </a:lnTo>
                <a:lnTo>
                  <a:pt x="529194" y="1316735"/>
                </a:lnTo>
                <a:close/>
              </a:path>
              <a:path w="3134995" h="2470784">
                <a:moveTo>
                  <a:pt x="1309156" y="1316735"/>
                </a:moveTo>
                <a:lnTo>
                  <a:pt x="1307591" y="1316735"/>
                </a:lnTo>
                <a:lnTo>
                  <a:pt x="1310639" y="1318259"/>
                </a:lnTo>
                <a:lnTo>
                  <a:pt x="1309156" y="1316735"/>
                </a:lnTo>
                <a:close/>
              </a:path>
              <a:path w="3134995" h="2470784">
                <a:moveTo>
                  <a:pt x="3128771" y="1316735"/>
                </a:moveTo>
                <a:lnTo>
                  <a:pt x="1309156" y="1316735"/>
                </a:lnTo>
                <a:lnTo>
                  <a:pt x="1310639" y="1318259"/>
                </a:lnTo>
                <a:lnTo>
                  <a:pt x="3133343" y="1318259"/>
                </a:lnTo>
                <a:lnTo>
                  <a:pt x="3128771" y="1316735"/>
                </a:lnTo>
                <a:close/>
              </a:path>
              <a:path w="3134995" h="2470784">
                <a:moveTo>
                  <a:pt x="30454" y="3063"/>
                </a:moveTo>
                <a:lnTo>
                  <a:pt x="22859" y="7619"/>
                </a:lnTo>
                <a:lnTo>
                  <a:pt x="38220" y="23437"/>
                </a:lnTo>
                <a:lnTo>
                  <a:pt x="30505" y="3116"/>
                </a:lnTo>
                <a:close/>
              </a:path>
              <a:path w="3134995" h="2470784">
                <a:moveTo>
                  <a:pt x="30479" y="3047"/>
                </a:move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 hidden="1"/>
          <p:cNvSpPr txBox="1"/>
          <p:nvPr/>
        </p:nvSpPr>
        <p:spPr>
          <a:xfrm>
            <a:off x="2594942" y="5463868"/>
            <a:ext cx="113220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1800" dirty="0">
                <a:latin typeface="Calibri"/>
                <a:cs typeface="Calibri"/>
              </a:rPr>
              <a:t>is	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2700" baseline="33950" dirty="0">
                <a:latin typeface="Calibri"/>
                <a:cs typeface="Calibri"/>
              </a:rPr>
              <a:t>is</a:t>
            </a:r>
            <a:r>
              <a:rPr sz="2700" spc="-22" baseline="33950" dirty="0">
                <a:latin typeface="Calibri"/>
                <a:cs typeface="Calibri"/>
              </a:rPr>
              <a:t> </a:t>
            </a:r>
            <a:r>
              <a:rPr sz="2700" baseline="33950" dirty="0">
                <a:latin typeface="Calibri"/>
                <a:cs typeface="Calibri"/>
              </a:rPr>
              <a:t>t</a:t>
            </a:r>
            <a:endParaRPr sz="2700" baseline="33950">
              <a:latin typeface="Calibri"/>
              <a:cs typeface="Calibri"/>
            </a:endParaRPr>
          </a:p>
        </p:txBody>
      </p:sp>
      <p:sp>
        <p:nvSpPr>
          <p:cNvPr id="19" name="object 19" hidden="1"/>
          <p:cNvSpPr txBox="1"/>
          <p:nvPr/>
        </p:nvSpPr>
        <p:spPr>
          <a:xfrm>
            <a:off x="2594947" y="5738188"/>
            <a:ext cx="123698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 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 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2700" baseline="33950" dirty="0">
                <a:latin typeface="Calibri"/>
                <a:cs typeface="Calibri"/>
              </a:rPr>
              <a:t>This</a:t>
            </a:r>
            <a:endParaRPr sz="2700" baseline="33950">
              <a:latin typeface="Calibri"/>
              <a:cs typeface="Calibri"/>
            </a:endParaRPr>
          </a:p>
        </p:txBody>
      </p:sp>
      <p:sp>
        <p:nvSpPr>
          <p:cNvPr id="20" name="object 20" hidden="1"/>
          <p:cNvSpPr txBox="1"/>
          <p:nvPr/>
        </p:nvSpPr>
        <p:spPr>
          <a:xfrm>
            <a:off x="2594947" y="6149668"/>
            <a:ext cx="716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 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hidden="1"/>
          <p:cNvSpPr txBox="1"/>
          <p:nvPr/>
        </p:nvSpPr>
        <p:spPr>
          <a:xfrm>
            <a:off x="3714295" y="4707635"/>
            <a:ext cx="3601085" cy="184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5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54940" marR="134620" indent="-155575">
              <a:lnSpc>
                <a:spcPct val="100000"/>
              </a:lnSpc>
              <a:spcBef>
                <a:spcPts val="295"/>
              </a:spcBef>
              <a:tabLst>
                <a:tab pos="569595" algn="l"/>
                <a:tab pos="1102360" algn="l"/>
              </a:tabLst>
            </a:pPr>
            <a:r>
              <a:rPr sz="2700" baseline="15432" dirty="0">
                <a:latin typeface="Calibri"/>
                <a:cs typeface="Calibri"/>
              </a:rPr>
              <a:t>he</a:t>
            </a:r>
            <a:r>
              <a:rPr sz="2700" spc="22" baseline="15432" dirty="0">
                <a:latin typeface="Calibri"/>
                <a:cs typeface="Calibri"/>
              </a:rPr>
              <a:t> </a:t>
            </a:r>
            <a:r>
              <a:rPr sz="2700" baseline="15432" dirty="0">
                <a:latin typeface="Calibri"/>
                <a:cs typeface="Calibri"/>
              </a:rPr>
              <a:t>n	</a:t>
            </a:r>
            <a:r>
              <a:rPr sz="2700" baseline="9259" dirty="0">
                <a:latin typeface="Calibri"/>
                <a:cs typeface="Calibri"/>
              </a:rPr>
              <a:t>p	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ent </a:t>
            </a:r>
            <a:r>
              <a:rPr sz="2700" spc="-30" baseline="15432" dirty="0">
                <a:latin typeface="Calibri"/>
                <a:cs typeface="Calibri"/>
              </a:rPr>
              <a:t>c</a:t>
            </a:r>
            <a:r>
              <a:rPr sz="2700" baseline="15432" dirty="0">
                <a:latin typeface="Calibri"/>
                <a:cs typeface="Calibri"/>
              </a:rPr>
              <a:t>an </a:t>
            </a:r>
            <a:r>
              <a:rPr sz="2700" spc="-157" baseline="15432" dirty="0">
                <a:latin typeface="Calibri"/>
                <a:cs typeface="Calibri"/>
              </a:rPr>
              <a:t> </a:t>
            </a:r>
            <a:r>
              <a:rPr sz="2700" baseline="9259" dirty="0">
                <a:latin typeface="Calibri"/>
                <a:cs typeface="Calibri"/>
              </a:rPr>
              <a:t>v	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50800" marR="40640" indent="38100">
              <a:lnSpc>
                <a:spcPct val="77800"/>
              </a:lnSpc>
              <a:spcBef>
                <a:spcPts val="480"/>
              </a:spcBef>
              <a:tabLst>
                <a:tab pos="569595" algn="l"/>
                <a:tab pos="1102360" algn="l"/>
              </a:tabLst>
            </a:pPr>
            <a:r>
              <a:rPr sz="2700" baseline="15432" dirty="0">
                <a:latin typeface="Calibri"/>
                <a:cs typeface="Calibri"/>
              </a:rPr>
              <a:t>d t	</a:t>
            </a:r>
            <a:r>
              <a:rPr sz="2700" baseline="9259" dirty="0">
                <a:latin typeface="Calibri"/>
                <a:cs typeface="Calibri"/>
              </a:rPr>
              <a:t>m	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orm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nct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 po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2700" baseline="-6172" dirty="0">
                <a:latin typeface="Calibri"/>
                <a:cs typeface="Calibri"/>
              </a:rPr>
              <a:t>ar</a:t>
            </a:r>
            <a:endParaRPr sz="2700" baseline="-6172">
              <a:latin typeface="Calibri"/>
              <a:cs typeface="Calibri"/>
            </a:endParaRPr>
          </a:p>
        </p:txBody>
      </p:sp>
      <p:sp>
        <p:nvSpPr>
          <p:cNvPr id="22" name="object 22" hidden="1"/>
          <p:cNvSpPr txBox="1"/>
          <p:nvPr/>
        </p:nvSpPr>
        <p:spPr>
          <a:xfrm>
            <a:off x="4052095" y="4165091"/>
            <a:ext cx="3263265" cy="238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1329055" indent="-1257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thod.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marL="208915" marR="1660525" indent="-2095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scr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the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hidden="1"/>
          <p:cNvSpPr txBox="1"/>
          <p:nvPr/>
        </p:nvSpPr>
        <p:spPr>
          <a:xfrm>
            <a:off x="3432990" y="6012508"/>
            <a:ext cx="3873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or pur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hidden="1"/>
          <p:cNvSpPr/>
          <p:nvPr/>
        </p:nvSpPr>
        <p:spPr>
          <a:xfrm>
            <a:off x="4191000" y="4165091"/>
            <a:ext cx="3124199" cy="2388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 hidden="1"/>
          <p:cNvSpPr/>
          <p:nvPr/>
        </p:nvSpPr>
        <p:spPr>
          <a:xfrm>
            <a:off x="4186427" y="4162044"/>
            <a:ext cx="3134995" cy="2397760"/>
          </a:xfrm>
          <a:custGeom>
            <a:avLst/>
            <a:gdLst/>
            <a:ahLst/>
            <a:cxnLst/>
            <a:rect l="l" t="t" r="r" b="b"/>
            <a:pathLst>
              <a:path w="3134995" h="2397759">
                <a:moveTo>
                  <a:pt x="519837" y="1014983"/>
                </a:moveTo>
                <a:lnTo>
                  <a:pt x="4571" y="1014983"/>
                </a:lnTo>
                <a:lnTo>
                  <a:pt x="1523" y="1016507"/>
                </a:lnTo>
                <a:lnTo>
                  <a:pt x="0" y="1019555"/>
                </a:lnTo>
                <a:lnTo>
                  <a:pt x="0" y="2391155"/>
                </a:lnTo>
                <a:lnTo>
                  <a:pt x="1523" y="2395727"/>
                </a:lnTo>
                <a:lnTo>
                  <a:pt x="4571" y="2397251"/>
                </a:lnTo>
                <a:lnTo>
                  <a:pt x="4572" y="1032255"/>
                </a:lnTo>
                <a:lnTo>
                  <a:pt x="10667" y="1032255"/>
                </a:lnTo>
                <a:lnTo>
                  <a:pt x="10667" y="1025651"/>
                </a:lnTo>
                <a:lnTo>
                  <a:pt x="4571" y="1025651"/>
                </a:lnTo>
                <a:lnTo>
                  <a:pt x="10667" y="1019555"/>
                </a:lnTo>
                <a:lnTo>
                  <a:pt x="520865" y="1019555"/>
                </a:lnTo>
                <a:lnTo>
                  <a:pt x="519837" y="1014983"/>
                </a:lnTo>
                <a:close/>
              </a:path>
              <a:path w="3134995" h="2397759">
                <a:moveTo>
                  <a:pt x="3124199" y="1019555"/>
                </a:moveTo>
                <a:lnTo>
                  <a:pt x="3124199" y="1032223"/>
                </a:lnTo>
                <a:lnTo>
                  <a:pt x="3128772" y="1032255"/>
                </a:lnTo>
                <a:lnTo>
                  <a:pt x="3128772" y="2397251"/>
                </a:lnTo>
                <a:lnTo>
                  <a:pt x="3133343" y="2395727"/>
                </a:lnTo>
                <a:lnTo>
                  <a:pt x="3134867" y="2391155"/>
                </a:lnTo>
                <a:lnTo>
                  <a:pt x="3134867" y="1025651"/>
                </a:lnTo>
                <a:lnTo>
                  <a:pt x="3128771" y="1025651"/>
                </a:lnTo>
                <a:lnTo>
                  <a:pt x="3124199" y="1019555"/>
                </a:lnTo>
                <a:close/>
              </a:path>
              <a:path w="3134995" h="2397759">
                <a:moveTo>
                  <a:pt x="10667" y="1019555"/>
                </a:moveTo>
                <a:lnTo>
                  <a:pt x="4571" y="1025651"/>
                </a:lnTo>
                <a:lnTo>
                  <a:pt x="10667" y="1025651"/>
                </a:lnTo>
                <a:lnTo>
                  <a:pt x="10667" y="1019555"/>
                </a:lnTo>
                <a:close/>
              </a:path>
              <a:path w="3134995" h="2397759">
                <a:moveTo>
                  <a:pt x="10667" y="1025651"/>
                </a:moveTo>
                <a:lnTo>
                  <a:pt x="4571" y="1025651"/>
                </a:lnTo>
                <a:lnTo>
                  <a:pt x="10667" y="1025651"/>
                </a:lnTo>
                <a:close/>
              </a:path>
              <a:path w="3134995" h="2397759">
                <a:moveTo>
                  <a:pt x="3124199" y="1025299"/>
                </a:moveTo>
                <a:lnTo>
                  <a:pt x="2130464" y="1025299"/>
                </a:lnTo>
                <a:lnTo>
                  <a:pt x="2180993" y="1025651"/>
                </a:lnTo>
                <a:lnTo>
                  <a:pt x="3124199" y="1025651"/>
                </a:lnTo>
                <a:lnTo>
                  <a:pt x="3124199" y="1025299"/>
                </a:lnTo>
                <a:close/>
              </a:path>
              <a:path w="3134995" h="2397759">
                <a:moveTo>
                  <a:pt x="3134867" y="1019555"/>
                </a:moveTo>
                <a:lnTo>
                  <a:pt x="3124199" y="1019555"/>
                </a:lnTo>
                <a:lnTo>
                  <a:pt x="3128771" y="1025651"/>
                </a:lnTo>
                <a:lnTo>
                  <a:pt x="3134867" y="1025651"/>
                </a:lnTo>
                <a:lnTo>
                  <a:pt x="3134867" y="1019555"/>
                </a:lnTo>
                <a:close/>
              </a:path>
              <a:path w="3134995" h="2397759">
                <a:moveTo>
                  <a:pt x="520865" y="1019555"/>
                </a:moveTo>
                <a:lnTo>
                  <a:pt x="10667" y="1019555"/>
                </a:lnTo>
                <a:lnTo>
                  <a:pt x="10667" y="1025651"/>
                </a:lnTo>
                <a:lnTo>
                  <a:pt x="525780" y="1025651"/>
                </a:lnTo>
                <a:lnTo>
                  <a:pt x="525780" y="1021079"/>
                </a:lnTo>
                <a:lnTo>
                  <a:pt x="521207" y="1021079"/>
                </a:lnTo>
                <a:lnTo>
                  <a:pt x="520865" y="1019555"/>
                </a:lnTo>
                <a:close/>
              </a:path>
              <a:path w="3134995" h="2397759">
                <a:moveTo>
                  <a:pt x="304777" y="3047"/>
                </a:moveTo>
                <a:lnTo>
                  <a:pt x="301751" y="3047"/>
                </a:lnTo>
                <a:lnTo>
                  <a:pt x="305313" y="18886"/>
                </a:lnTo>
                <a:lnTo>
                  <a:pt x="348863" y="62764"/>
                </a:lnTo>
                <a:lnTo>
                  <a:pt x="486156" y="194055"/>
                </a:lnTo>
                <a:lnTo>
                  <a:pt x="486156" y="201094"/>
                </a:lnTo>
                <a:lnTo>
                  <a:pt x="562458" y="277973"/>
                </a:lnTo>
                <a:lnTo>
                  <a:pt x="701040" y="409955"/>
                </a:lnTo>
                <a:lnTo>
                  <a:pt x="701040" y="417601"/>
                </a:lnTo>
                <a:lnTo>
                  <a:pt x="1149601" y="869551"/>
                </a:lnTo>
                <a:lnTo>
                  <a:pt x="1306068" y="1019555"/>
                </a:lnTo>
                <a:lnTo>
                  <a:pt x="2180968" y="1025651"/>
                </a:lnTo>
                <a:lnTo>
                  <a:pt x="3124199" y="1025299"/>
                </a:lnTo>
                <a:lnTo>
                  <a:pt x="3124199" y="1019555"/>
                </a:lnTo>
                <a:lnTo>
                  <a:pt x="3134867" y="1019555"/>
                </a:lnTo>
                <a:lnTo>
                  <a:pt x="3133343" y="1016507"/>
                </a:lnTo>
                <a:lnTo>
                  <a:pt x="1310639" y="1016507"/>
                </a:lnTo>
                <a:lnTo>
                  <a:pt x="1307591" y="1014983"/>
                </a:lnTo>
                <a:lnTo>
                  <a:pt x="1309127" y="1014983"/>
                </a:lnTo>
                <a:lnTo>
                  <a:pt x="304777" y="3047"/>
                </a:lnTo>
                <a:close/>
              </a:path>
              <a:path w="3134995" h="2397759">
                <a:moveTo>
                  <a:pt x="522732" y="1019047"/>
                </a:moveTo>
                <a:lnTo>
                  <a:pt x="521207" y="1021079"/>
                </a:lnTo>
                <a:lnTo>
                  <a:pt x="525780" y="1021079"/>
                </a:lnTo>
                <a:lnTo>
                  <a:pt x="525780" y="1019555"/>
                </a:lnTo>
                <a:lnTo>
                  <a:pt x="522732" y="1019555"/>
                </a:lnTo>
                <a:lnTo>
                  <a:pt x="522732" y="1019047"/>
                </a:lnTo>
                <a:close/>
              </a:path>
              <a:path w="3134995" h="2397759">
                <a:moveTo>
                  <a:pt x="1309127" y="1014983"/>
                </a:moveTo>
                <a:lnTo>
                  <a:pt x="1307591" y="1014983"/>
                </a:lnTo>
                <a:lnTo>
                  <a:pt x="1310639" y="1016507"/>
                </a:lnTo>
                <a:lnTo>
                  <a:pt x="1309127" y="1014983"/>
                </a:lnTo>
                <a:close/>
              </a:path>
              <a:path w="3134995" h="2397759">
                <a:moveTo>
                  <a:pt x="3128771" y="1014983"/>
                </a:moveTo>
                <a:lnTo>
                  <a:pt x="1309127" y="1014983"/>
                </a:lnTo>
                <a:lnTo>
                  <a:pt x="1310639" y="1016507"/>
                </a:lnTo>
                <a:lnTo>
                  <a:pt x="3133343" y="1016507"/>
                </a:lnTo>
                <a:lnTo>
                  <a:pt x="3128771" y="1014983"/>
                </a:lnTo>
                <a:close/>
              </a:path>
              <a:path w="3134995" h="2397759">
                <a:moveTo>
                  <a:pt x="301751" y="0"/>
                </a:moveTo>
                <a:lnTo>
                  <a:pt x="295655" y="0"/>
                </a:lnTo>
                <a:lnTo>
                  <a:pt x="292607" y="4571"/>
                </a:lnTo>
                <a:lnTo>
                  <a:pt x="519837" y="1014983"/>
                </a:lnTo>
                <a:lnTo>
                  <a:pt x="522732" y="1014983"/>
                </a:lnTo>
                <a:lnTo>
                  <a:pt x="522732" y="1006855"/>
                </a:lnTo>
                <a:lnTo>
                  <a:pt x="519684" y="1006855"/>
                </a:lnTo>
                <a:lnTo>
                  <a:pt x="519684" y="994155"/>
                </a:lnTo>
                <a:lnTo>
                  <a:pt x="516636" y="994155"/>
                </a:lnTo>
                <a:lnTo>
                  <a:pt x="516636" y="981455"/>
                </a:lnTo>
                <a:lnTo>
                  <a:pt x="515112" y="981455"/>
                </a:lnTo>
                <a:lnTo>
                  <a:pt x="515112" y="968755"/>
                </a:lnTo>
                <a:lnTo>
                  <a:pt x="512064" y="968755"/>
                </a:lnTo>
                <a:lnTo>
                  <a:pt x="512064" y="956055"/>
                </a:lnTo>
                <a:lnTo>
                  <a:pt x="509016" y="956055"/>
                </a:lnTo>
                <a:lnTo>
                  <a:pt x="509016" y="943355"/>
                </a:lnTo>
                <a:lnTo>
                  <a:pt x="505968" y="943355"/>
                </a:lnTo>
                <a:lnTo>
                  <a:pt x="505968" y="930655"/>
                </a:lnTo>
                <a:lnTo>
                  <a:pt x="502920" y="930655"/>
                </a:lnTo>
                <a:lnTo>
                  <a:pt x="502920" y="917955"/>
                </a:lnTo>
                <a:lnTo>
                  <a:pt x="499872" y="917955"/>
                </a:lnTo>
                <a:lnTo>
                  <a:pt x="499872" y="905255"/>
                </a:lnTo>
                <a:lnTo>
                  <a:pt x="496824" y="905255"/>
                </a:lnTo>
                <a:lnTo>
                  <a:pt x="496824" y="892555"/>
                </a:lnTo>
                <a:lnTo>
                  <a:pt x="495300" y="892555"/>
                </a:lnTo>
                <a:lnTo>
                  <a:pt x="495300" y="879855"/>
                </a:lnTo>
                <a:lnTo>
                  <a:pt x="492252" y="879855"/>
                </a:lnTo>
                <a:lnTo>
                  <a:pt x="492252" y="867155"/>
                </a:lnTo>
                <a:lnTo>
                  <a:pt x="489204" y="867155"/>
                </a:lnTo>
                <a:lnTo>
                  <a:pt x="489204" y="854455"/>
                </a:lnTo>
                <a:lnTo>
                  <a:pt x="486156" y="854455"/>
                </a:lnTo>
                <a:lnTo>
                  <a:pt x="486156" y="841755"/>
                </a:lnTo>
                <a:lnTo>
                  <a:pt x="483108" y="841755"/>
                </a:lnTo>
                <a:lnTo>
                  <a:pt x="483108" y="829055"/>
                </a:lnTo>
                <a:lnTo>
                  <a:pt x="480060" y="829055"/>
                </a:lnTo>
                <a:lnTo>
                  <a:pt x="480060" y="816355"/>
                </a:lnTo>
                <a:lnTo>
                  <a:pt x="477012" y="816355"/>
                </a:lnTo>
                <a:lnTo>
                  <a:pt x="477012" y="803655"/>
                </a:lnTo>
                <a:lnTo>
                  <a:pt x="473964" y="803655"/>
                </a:lnTo>
                <a:lnTo>
                  <a:pt x="473964" y="790955"/>
                </a:lnTo>
                <a:lnTo>
                  <a:pt x="470916" y="790955"/>
                </a:lnTo>
                <a:lnTo>
                  <a:pt x="470916" y="778255"/>
                </a:lnTo>
                <a:lnTo>
                  <a:pt x="469392" y="778255"/>
                </a:lnTo>
                <a:lnTo>
                  <a:pt x="469392" y="765555"/>
                </a:lnTo>
                <a:lnTo>
                  <a:pt x="466344" y="765555"/>
                </a:lnTo>
                <a:lnTo>
                  <a:pt x="466344" y="752855"/>
                </a:lnTo>
                <a:lnTo>
                  <a:pt x="463296" y="752855"/>
                </a:lnTo>
                <a:lnTo>
                  <a:pt x="463296" y="740155"/>
                </a:lnTo>
                <a:lnTo>
                  <a:pt x="460248" y="740155"/>
                </a:lnTo>
                <a:lnTo>
                  <a:pt x="460248" y="727455"/>
                </a:lnTo>
                <a:lnTo>
                  <a:pt x="457200" y="727455"/>
                </a:lnTo>
                <a:lnTo>
                  <a:pt x="457200" y="714755"/>
                </a:lnTo>
                <a:lnTo>
                  <a:pt x="454152" y="714755"/>
                </a:lnTo>
                <a:lnTo>
                  <a:pt x="454152" y="702055"/>
                </a:lnTo>
                <a:lnTo>
                  <a:pt x="451104" y="702055"/>
                </a:lnTo>
                <a:lnTo>
                  <a:pt x="451104" y="689355"/>
                </a:lnTo>
                <a:lnTo>
                  <a:pt x="448056" y="689355"/>
                </a:lnTo>
                <a:lnTo>
                  <a:pt x="448056" y="676655"/>
                </a:lnTo>
                <a:lnTo>
                  <a:pt x="446532" y="676655"/>
                </a:lnTo>
                <a:lnTo>
                  <a:pt x="446532" y="663955"/>
                </a:lnTo>
                <a:lnTo>
                  <a:pt x="443484" y="663955"/>
                </a:lnTo>
                <a:lnTo>
                  <a:pt x="443484" y="651255"/>
                </a:lnTo>
                <a:lnTo>
                  <a:pt x="440436" y="651255"/>
                </a:lnTo>
                <a:lnTo>
                  <a:pt x="440436" y="638555"/>
                </a:lnTo>
                <a:lnTo>
                  <a:pt x="437388" y="638555"/>
                </a:lnTo>
                <a:lnTo>
                  <a:pt x="437388" y="625855"/>
                </a:lnTo>
                <a:lnTo>
                  <a:pt x="434340" y="625855"/>
                </a:lnTo>
                <a:lnTo>
                  <a:pt x="434340" y="613155"/>
                </a:lnTo>
                <a:lnTo>
                  <a:pt x="431292" y="613155"/>
                </a:lnTo>
                <a:lnTo>
                  <a:pt x="431292" y="600455"/>
                </a:lnTo>
                <a:lnTo>
                  <a:pt x="428244" y="600455"/>
                </a:lnTo>
                <a:lnTo>
                  <a:pt x="428244" y="587755"/>
                </a:lnTo>
                <a:lnTo>
                  <a:pt x="426720" y="587755"/>
                </a:lnTo>
                <a:lnTo>
                  <a:pt x="426720" y="575055"/>
                </a:lnTo>
                <a:lnTo>
                  <a:pt x="423672" y="575055"/>
                </a:lnTo>
                <a:lnTo>
                  <a:pt x="423672" y="562355"/>
                </a:lnTo>
                <a:lnTo>
                  <a:pt x="420624" y="562355"/>
                </a:lnTo>
                <a:lnTo>
                  <a:pt x="420624" y="549655"/>
                </a:lnTo>
                <a:lnTo>
                  <a:pt x="417576" y="549655"/>
                </a:lnTo>
                <a:lnTo>
                  <a:pt x="417576" y="536955"/>
                </a:lnTo>
                <a:lnTo>
                  <a:pt x="414528" y="536955"/>
                </a:lnTo>
                <a:lnTo>
                  <a:pt x="414528" y="524255"/>
                </a:lnTo>
                <a:lnTo>
                  <a:pt x="411480" y="524255"/>
                </a:lnTo>
                <a:lnTo>
                  <a:pt x="411480" y="511555"/>
                </a:lnTo>
                <a:lnTo>
                  <a:pt x="408432" y="511555"/>
                </a:lnTo>
                <a:lnTo>
                  <a:pt x="408432" y="498855"/>
                </a:lnTo>
                <a:lnTo>
                  <a:pt x="405384" y="498855"/>
                </a:lnTo>
                <a:lnTo>
                  <a:pt x="405384" y="486155"/>
                </a:lnTo>
                <a:lnTo>
                  <a:pt x="403860" y="486155"/>
                </a:lnTo>
                <a:lnTo>
                  <a:pt x="403860" y="473455"/>
                </a:lnTo>
                <a:lnTo>
                  <a:pt x="400812" y="473455"/>
                </a:lnTo>
                <a:lnTo>
                  <a:pt x="400812" y="460755"/>
                </a:lnTo>
                <a:lnTo>
                  <a:pt x="397764" y="460755"/>
                </a:lnTo>
                <a:lnTo>
                  <a:pt x="397764" y="448055"/>
                </a:lnTo>
                <a:lnTo>
                  <a:pt x="394716" y="448055"/>
                </a:lnTo>
                <a:lnTo>
                  <a:pt x="394716" y="435355"/>
                </a:lnTo>
                <a:lnTo>
                  <a:pt x="391668" y="435355"/>
                </a:lnTo>
                <a:lnTo>
                  <a:pt x="391668" y="422655"/>
                </a:lnTo>
                <a:lnTo>
                  <a:pt x="388620" y="422655"/>
                </a:lnTo>
                <a:lnTo>
                  <a:pt x="388620" y="409955"/>
                </a:lnTo>
                <a:lnTo>
                  <a:pt x="385572" y="409955"/>
                </a:lnTo>
                <a:lnTo>
                  <a:pt x="385572" y="397255"/>
                </a:lnTo>
                <a:lnTo>
                  <a:pt x="384048" y="397255"/>
                </a:lnTo>
                <a:lnTo>
                  <a:pt x="384048" y="384555"/>
                </a:lnTo>
                <a:lnTo>
                  <a:pt x="381000" y="384555"/>
                </a:lnTo>
                <a:lnTo>
                  <a:pt x="381000" y="371855"/>
                </a:lnTo>
                <a:lnTo>
                  <a:pt x="377952" y="371855"/>
                </a:lnTo>
                <a:lnTo>
                  <a:pt x="377952" y="359155"/>
                </a:lnTo>
                <a:lnTo>
                  <a:pt x="374904" y="359155"/>
                </a:lnTo>
                <a:lnTo>
                  <a:pt x="374904" y="346455"/>
                </a:lnTo>
                <a:lnTo>
                  <a:pt x="371856" y="346455"/>
                </a:lnTo>
                <a:lnTo>
                  <a:pt x="371856" y="333755"/>
                </a:lnTo>
                <a:lnTo>
                  <a:pt x="368808" y="333755"/>
                </a:lnTo>
                <a:lnTo>
                  <a:pt x="368808" y="321055"/>
                </a:lnTo>
                <a:lnTo>
                  <a:pt x="365760" y="321055"/>
                </a:lnTo>
                <a:lnTo>
                  <a:pt x="365760" y="308355"/>
                </a:lnTo>
                <a:lnTo>
                  <a:pt x="362712" y="308355"/>
                </a:lnTo>
                <a:lnTo>
                  <a:pt x="362712" y="295655"/>
                </a:lnTo>
                <a:lnTo>
                  <a:pt x="359664" y="295655"/>
                </a:lnTo>
                <a:lnTo>
                  <a:pt x="359664" y="282955"/>
                </a:lnTo>
                <a:lnTo>
                  <a:pt x="358140" y="282955"/>
                </a:lnTo>
                <a:lnTo>
                  <a:pt x="358140" y="270255"/>
                </a:lnTo>
                <a:lnTo>
                  <a:pt x="355092" y="270255"/>
                </a:lnTo>
                <a:lnTo>
                  <a:pt x="355092" y="257555"/>
                </a:lnTo>
                <a:lnTo>
                  <a:pt x="352044" y="257555"/>
                </a:lnTo>
                <a:lnTo>
                  <a:pt x="352044" y="244855"/>
                </a:lnTo>
                <a:lnTo>
                  <a:pt x="348996" y="244855"/>
                </a:lnTo>
                <a:lnTo>
                  <a:pt x="348996" y="232155"/>
                </a:lnTo>
                <a:lnTo>
                  <a:pt x="345948" y="232155"/>
                </a:lnTo>
                <a:lnTo>
                  <a:pt x="345948" y="219455"/>
                </a:lnTo>
                <a:lnTo>
                  <a:pt x="342900" y="219455"/>
                </a:lnTo>
                <a:lnTo>
                  <a:pt x="342900" y="206755"/>
                </a:lnTo>
                <a:lnTo>
                  <a:pt x="339852" y="206755"/>
                </a:lnTo>
                <a:lnTo>
                  <a:pt x="339852" y="194055"/>
                </a:lnTo>
                <a:lnTo>
                  <a:pt x="336804" y="194055"/>
                </a:lnTo>
                <a:lnTo>
                  <a:pt x="336804" y="181355"/>
                </a:lnTo>
                <a:lnTo>
                  <a:pt x="335280" y="181355"/>
                </a:lnTo>
                <a:lnTo>
                  <a:pt x="335280" y="168655"/>
                </a:lnTo>
                <a:lnTo>
                  <a:pt x="332232" y="168655"/>
                </a:lnTo>
                <a:lnTo>
                  <a:pt x="332232" y="155955"/>
                </a:lnTo>
                <a:lnTo>
                  <a:pt x="329184" y="155955"/>
                </a:lnTo>
                <a:lnTo>
                  <a:pt x="329184" y="143255"/>
                </a:lnTo>
                <a:lnTo>
                  <a:pt x="326136" y="143255"/>
                </a:lnTo>
                <a:lnTo>
                  <a:pt x="326136" y="130555"/>
                </a:lnTo>
                <a:lnTo>
                  <a:pt x="323088" y="130555"/>
                </a:lnTo>
                <a:lnTo>
                  <a:pt x="323088" y="117855"/>
                </a:lnTo>
                <a:lnTo>
                  <a:pt x="320040" y="117855"/>
                </a:lnTo>
                <a:lnTo>
                  <a:pt x="320040" y="105155"/>
                </a:lnTo>
                <a:lnTo>
                  <a:pt x="316992" y="105155"/>
                </a:lnTo>
                <a:lnTo>
                  <a:pt x="316992" y="92455"/>
                </a:lnTo>
                <a:lnTo>
                  <a:pt x="315468" y="92455"/>
                </a:lnTo>
                <a:lnTo>
                  <a:pt x="315468" y="79755"/>
                </a:lnTo>
                <a:lnTo>
                  <a:pt x="312420" y="79755"/>
                </a:lnTo>
                <a:lnTo>
                  <a:pt x="312420" y="67055"/>
                </a:lnTo>
                <a:lnTo>
                  <a:pt x="309372" y="67055"/>
                </a:lnTo>
                <a:lnTo>
                  <a:pt x="309372" y="54355"/>
                </a:lnTo>
                <a:lnTo>
                  <a:pt x="306324" y="54355"/>
                </a:lnTo>
                <a:lnTo>
                  <a:pt x="306324" y="41655"/>
                </a:lnTo>
                <a:lnTo>
                  <a:pt x="303276" y="41655"/>
                </a:lnTo>
                <a:lnTo>
                  <a:pt x="303276" y="28955"/>
                </a:lnTo>
                <a:lnTo>
                  <a:pt x="300228" y="28955"/>
                </a:lnTo>
                <a:lnTo>
                  <a:pt x="300228" y="16255"/>
                </a:lnTo>
                <a:lnTo>
                  <a:pt x="302702" y="16255"/>
                </a:lnTo>
                <a:lnTo>
                  <a:pt x="294131" y="7619"/>
                </a:lnTo>
                <a:lnTo>
                  <a:pt x="301751" y="3047"/>
                </a:lnTo>
                <a:lnTo>
                  <a:pt x="304777" y="3047"/>
                </a:lnTo>
                <a:lnTo>
                  <a:pt x="301751" y="0"/>
                </a:lnTo>
                <a:close/>
              </a:path>
              <a:path w="3134995" h="2397759">
                <a:moveTo>
                  <a:pt x="302702" y="16255"/>
                </a:moveTo>
                <a:lnTo>
                  <a:pt x="300228" y="16255"/>
                </a:lnTo>
                <a:lnTo>
                  <a:pt x="305953" y="21730"/>
                </a:lnTo>
                <a:lnTo>
                  <a:pt x="305313" y="18886"/>
                </a:lnTo>
                <a:lnTo>
                  <a:pt x="302702" y="16255"/>
                </a:lnTo>
                <a:close/>
              </a:path>
              <a:path w="3134995" h="2397759">
                <a:moveTo>
                  <a:pt x="304722" y="16255"/>
                </a:moveTo>
                <a:lnTo>
                  <a:pt x="302702" y="16255"/>
                </a:lnTo>
                <a:lnTo>
                  <a:pt x="305313" y="18886"/>
                </a:lnTo>
                <a:lnTo>
                  <a:pt x="304722" y="1625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 hidden="1"/>
          <p:cNvSpPr/>
          <p:nvPr/>
        </p:nvSpPr>
        <p:spPr>
          <a:xfrm>
            <a:off x="4191000" y="4165091"/>
            <a:ext cx="3124199" cy="2388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 hidden="1"/>
          <p:cNvSpPr/>
          <p:nvPr/>
        </p:nvSpPr>
        <p:spPr>
          <a:xfrm>
            <a:off x="4186427" y="4162044"/>
            <a:ext cx="3134995" cy="2397760"/>
          </a:xfrm>
          <a:custGeom>
            <a:avLst/>
            <a:gdLst/>
            <a:ahLst/>
            <a:cxnLst/>
            <a:rect l="l" t="t" r="r" b="b"/>
            <a:pathLst>
              <a:path w="3134995" h="2397759">
                <a:moveTo>
                  <a:pt x="519837" y="1014983"/>
                </a:moveTo>
                <a:lnTo>
                  <a:pt x="4571" y="1014983"/>
                </a:lnTo>
                <a:lnTo>
                  <a:pt x="1523" y="1016507"/>
                </a:lnTo>
                <a:lnTo>
                  <a:pt x="0" y="1019555"/>
                </a:lnTo>
                <a:lnTo>
                  <a:pt x="0" y="2391155"/>
                </a:lnTo>
                <a:lnTo>
                  <a:pt x="1523" y="2395727"/>
                </a:lnTo>
                <a:lnTo>
                  <a:pt x="4571" y="2397251"/>
                </a:lnTo>
                <a:lnTo>
                  <a:pt x="3128771" y="2397251"/>
                </a:lnTo>
                <a:lnTo>
                  <a:pt x="3133343" y="2395727"/>
                </a:lnTo>
                <a:lnTo>
                  <a:pt x="3134867" y="2391155"/>
                </a:lnTo>
                <a:lnTo>
                  <a:pt x="10667" y="2391155"/>
                </a:lnTo>
                <a:lnTo>
                  <a:pt x="4571" y="2386583"/>
                </a:lnTo>
                <a:lnTo>
                  <a:pt x="10667" y="2386583"/>
                </a:lnTo>
                <a:lnTo>
                  <a:pt x="10667" y="1025651"/>
                </a:lnTo>
                <a:lnTo>
                  <a:pt x="4571" y="1025651"/>
                </a:lnTo>
                <a:lnTo>
                  <a:pt x="10667" y="1019555"/>
                </a:lnTo>
                <a:lnTo>
                  <a:pt x="520865" y="1019555"/>
                </a:lnTo>
                <a:lnTo>
                  <a:pt x="519837" y="1014983"/>
                </a:lnTo>
                <a:close/>
              </a:path>
              <a:path w="3134995" h="2397759">
                <a:moveTo>
                  <a:pt x="10667" y="2386583"/>
                </a:moveTo>
                <a:lnTo>
                  <a:pt x="4571" y="2386583"/>
                </a:lnTo>
                <a:lnTo>
                  <a:pt x="10667" y="2391155"/>
                </a:lnTo>
                <a:lnTo>
                  <a:pt x="10667" y="2386583"/>
                </a:lnTo>
                <a:close/>
              </a:path>
              <a:path w="3134995" h="2397759">
                <a:moveTo>
                  <a:pt x="3124199" y="2386583"/>
                </a:moveTo>
                <a:lnTo>
                  <a:pt x="10667" y="2386583"/>
                </a:lnTo>
                <a:lnTo>
                  <a:pt x="10667" y="2391155"/>
                </a:lnTo>
                <a:lnTo>
                  <a:pt x="3124199" y="2391155"/>
                </a:lnTo>
                <a:lnTo>
                  <a:pt x="3124199" y="2386583"/>
                </a:lnTo>
                <a:close/>
              </a:path>
              <a:path w="3134995" h="2397759">
                <a:moveTo>
                  <a:pt x="3124199" y="1019555"/>
                </a:moveTo>
                <a:lnTo>
                  <a:pt x="3124199" y="2391155"/>
                </a:lnTo>
                <a:lnTo>
                  <a:pt x="3128771" y="2386583"/>
                </a:lnTo>
                <a:lnTo>
                  <a:pt x="3134867" y="2386583"/>
                </a:lnTo>
                <a:lnTo>
                  <a:pt x="3134867" y="1025651"/>
                </a:lnTo>
                <a:lnTo>
                  <a:pt x="3128771" y="1025651"/>
                </a:lnTo>
                <a:lnTo>
                  <a:pt x="3124199" y="1019555"/>
                </a:lnTo>
                <a:close/>
              </a:path>
              <a:path w="3134995" h="2397759">
                <a:moveTo>
                  <a:pt x="3134867" y="2386583"/>
                </a:moveTo>
                <a:lnTo>
                  <a:pt x="3128771" y="2386583"/>
                </a:lnTo>
                <a:lnTo>
                  <a:pt x="3124199" y="2391155"/>
                </a:lnTo>
                <a:lnTo>
                  <a:pt x="3134867" y="2391155"/>
                </a:lnTo>
                <a:lnTo>
                  <a:pt x="3134867" y="2386583"/>
                </a:lnTo>
                <a:close/>
              </a:path>
              <a:path w="3134995" h="2397759">
                <a:moveTo>
                  <a:pt x="10667" y="1019555"/>
                </a:moveTo>
                <a:lnTo>
                  <a:pt x="4571" y="1025651"/>
                </a:lnTo>
                <a:lnTo>
                  <a:pt x="10667" y="1025651"/>
                </a:lnTo>
                <a:lnTo>
                  <a:pt x="10667" y="1019555"/>
                </a:lnTo>
                <a:close/>
              </a:path>
              <a:path w="3134995" h="2397759">
                <a:moveTo>
                  <a:pt x="520865" y="1019555"/>
                </a:moveTo>
                <a:lnTo>
                  <a:pt x="10667" y="1019555"/>
                </a:lnTo>
                <a:lnTo>
                  <a:pt x="10667" y="1025651"/>
                </a:lnTo>
                <a:lnTo>
                  <a:pt x="525779" y="1025651"/>
                </a:lnTo>
                <a:lnTo>
                  <a:pt x="530351" y="1022603"/>
                </a:lnTo>
                <a:lnTo>
                  <a:pt x="530351" y="1021079"/>
                </a:lnTo>
                <a:lnTo>
                  <a:pt x="521207" y="1021079"/>
                </a:lnTo>
                <a:lnTo>
                  <a:pt x="520865" y="1019555"/>
                </a:lnTo>
                <a:close/>
              </a:path>
              <a:path w="3134995" h="2397759">
                <a:moveTo>
                  <a:pt x="304777" y="3047"/>
                </a:moveTo>
                <a:lnTo>
                  <a:pt x="301751" y="3047"/>
                </a:lnTo>
                <a:lnTo>
                  <a:pt x="305313" y="18886"/>
                </a:lnTo>
                <a:lnTo>
                  <a:pt x="1303019" y="1024127"/>
                </a:lnTo>
                <a:lnTo>
                  <a:pt x="1307591" y="1025651"/>
                </a:lnTo>
                <a:lnTo>
                  <a:pt x="3124199" y="1025651"/>
                </a:lnTo>
                <a:lnTo>
                  <a:pt x="3124199" y="1019555"/>
                </a:lnTo>
                <a:lnTo>
                  <a:pt x="3134867" y="1019555"/>
                </a:lnTo>
                <a:lnTo>
                  <a:pt x="3133343" y="1016507"/>
                </a:lnTo>
                <a:lnTo>
                  <a:pt x="1310639" y="1016507"/>
                </a:lnTo>
                <a:lnTo>
                  <a:pt x="1307591" y="1014983"/>
                </a:lnTo>
                <a:lnTo>
                  <a:pt x="1309127" y="1014983"/>
                </a:lnTo>
                <a:lnTo>
                  <a:pt x="304777" y="3047"/>
                </a:lnTo>
                <a:close/>
              </a:path>
              <a:path w="3134995" h="2397759">
                <a:moveTo>
                  <a:pt x="3134867" y="1019555"/>
                </a:moveTo>
                <a:lnTo>
                  <a:pt x="3124199" y="1019555"/>
                </a:lnTo>
                <a:lnTo>
                  <a:pt x="3128771" y="1025651"/>
                </a:lnTo>
                <a:lnTo>
                  <a:pt x="3134867" y="1025651"/>
                </a:lnTo>
                <a:lnTo>
                  <a:pt x="3134867" y="1019555"/>
                </a:lnTo>
                <a:close/>
              </a:path>
              <a:path w="3134995" h="2397759">
                <a:moveTo>
                  <a:pt x="301751" y="0"/>
                </a:moveTo>
                <a:lnTo>
                  <a:pt x="295655" y="0"/>
                </a:lnTo>
                <a:lnTo>
                  <a:pt x="292607" y="4571"/>
                </a:lnTo>
                <a:lnTo>
                  <a:pt x="521207" y="1021079"/>
                </a:lnTo>
                <a:lnTo>
                  <a:pt x="525779" y="1014983"/>
                </a:lnTo>
                <a:lnTo>
                  <a:pt x="529323" y="1014983"/>
                </a:lnTo>
                <a:lnTo>
                  <a:pt x="305313" y="18886"/>
                </a:lnTo>
                <a:lnTo>
                  <a:pt x="294131" y="7619"/>
                </a:lnTo>
                <a:lnTo>
                  <a:pt x="301751" y="3047"/>
                </a:lnTo>
                <a:lnTo>
                  <a:pt x="304777" y="3047"/>
                </a:lnTo>
                <a:lnTo>
                  <a:pt x="301751" y="0"/>
                </a:lnTo>
                <a:close/>
              </a:path>
              <a:path w="3134995" h="2397759">
                <a:moveTo>
                  <a:pt x="529323" y="1014983"/>
                </a:moveTo>
                <a:lnTo>
                  <a:pt x="525779" y="1014983"/>
                </a:lnTo>
                <a:lnTo>
                  <a:pt x="521207" y="1021079"/>
                </a:lnTo>
                <a:lnTo>
                  <a:pt x="530351" y="1021079"/>
                </a:lnTo>
                <a:lnTo>
                  <a:pt x="530351" y="1019555"/>
                </a:lnTo>
                <a:lnTo>
                  <a:pt x="529323" y="1014983"/>
                </a:lnTo>
                <a:close/>
              </a:path>
              <a:path w="3134995" h="2397759">
                <a:moveTo>
                  <a:pt x="1309127" y="1014983"/>
                </a:moveTo>
                <a:lnTo>
                  <a:pt x="1307591" y="1014983"/>
                </a:lnTo>
                <a:lnTo>
                  <a:pt x="1310639" y="1016507"/>
                </a:lnTo>
                <a:lnTo>
                  <a:pt x="1309127" y="1014983"/>
                </a:lnTo>
                <a:close/>
              </a:path>
              <a:path w="3134995" h="2397759">
                <a:moveTo>
                  <a:pt x="3128771" y="1014983"/>
                </a:moveTo>
                <a:lnTo>
                  <a:pt x="1309127" y="1014983"/>
                </a:lnTo>
                <a:lnTo>
                  <a:pt x="1310639" y="1016507"/>
                </a:lnTo>
                <a:lnTo>
                  <a:pt x="3133343" y="1016507"/>
                </a:lnTo>
                <a:lnTo>
                  <a:pt x="3128771" y="1014983"/>
                </a:lnTo>
                <a:close/>
              </a:path>
              <a:path w="3134995" h="2397759">
                <a:moveTo>
                  <a:pt x="301751" y="3047"/>
                </a:moveTo>
                <a:lnTo>
                  <a:pt x="294131" y="7619"/>
                </a:lnTo>
                <a:lnTo>
                  <a:pt x="305313" y="18886"/>
                </a:lnTo>
                <a:lnTo>
                  <a:pt x="301751" y="30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 hidden="1"/>
          <p:cNvSpPr txBox="1"/>
          <p:nvPr/>
        </p:nvSpPr>
        <p:spPr>
          <a:xfrm>
            <a:off x="4403982" y="4347972"/>
            <a:ext cx="3292475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0230" indent="717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se lues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in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 n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g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hidden="1"/>
          <p:cNvSpPr txBox="1"/>
          <p:nvPr/>
        </p:nvSpPr>
        <p:spPr>
          <a:xfrm>
            <a:off x="4384551" y="4347972"/>
            <a:ext cx="3312160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hidden="1"/>
          <p:cNvSpPr/>
          <p:nvPr/>
        </p:nvSpPr>
        <p:spPr>
          <a:xfrm>
            <a:off x="4425695" y="4346448"/>
            <a:ext cx="3276599" cy="2136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 hidden="1"/>
          <p:cNvSpPr/>
          <p:nvPr/>
        </p:nvSpPr>
        <p:spPr>
          <a:xfrm>
            <a:off x="4425695" y="4344923"/>
            <a:ext cx="3276600" cy="2138680"/>
          </a:xfrm>
          <a:custGeom>
            <a:avLst/>
            <a:gdLst/>
            <a:ahLst/>
            <a:cxnLst/>
            <a:rect l="l" t="t" r="r" b="b"/>
            <a:pathLst>
              <a:path w="3276600" h="2138679">
                <a:moveTo>
                  <a:pt x="784843" y="984503"/>
                </a:moveTo>
                <a:lnTo>
                  <a:pt x="298703" y="984503"/>
                </a:lnTo>
                <a:lnTo>
                  <a:pt x="295655" y="986027"/>
                </a:lnTo>
                <a:lnTo>
                  <a:pt x="294131" y="989075"/>
                </a:lnTo>
                <a:lnTo>
                  <a:pt x="294131" y="2132075"/>
                </a:lnTo>
                <a:lnTo>
                  <a:pt x="295655" y="2136647"/>
                </a:lnTo>
                <a:lnTo>
                  <a:pt x="298703" y="2138171"/>
                </a:lnTo>
                <a:lnTo>
                  <a:pt x="3270503" y="2138171"/>
                </a:lnTo>
                <a:lnTo>
                  <a:pt x="3275075" y="2136647"/>
                </a:lnTo>
                <a:lnTo>
                  <a:pt x="3276599" y="2132075"/>
                </a:lnTo>
                <a:lnTo>
                  <a:pt x="304799" y="2132075"/>
                </a:lnTo>
                <a:lnTo>
                  <a:pt x="298703" y="2127503"/>
                </a:lnTo>
                <a:lnTo>
                  <a:pt x="304799" y="2127503"/>
                </a:lnTo>
                <a:lnTo>
                  <a:pt x="304799" y="995171"/>
                </a:lnTo>
                <a:lnTo>
                  <a:pt x="298703" y="995171"/>
                </a:lnTo>
                <a:lnTo>
                  <a:pt x="304799" y="989075"/>
                </a:lnTo>
                <a:lnTo>
                  <a:pt x="788510" y="989075"/>
                </a:lnTo>
                <a:lnTo>
                  <a:pt x="784843" y="984503"/>
                </a:lnTo>
                <a:close/>
              </a:path>
              <a:path w="3276600" h="2138679">
                <a:moveTo>
                  <a:pt x="304799" y="2127503"/>
                </a:moveTo>
                <a:lnTo>
                  <a:pt x="298703" y="2127503"/>
                </a:lnTo>
                <a:lnTo>
                  <a:pt x="304799" y="2132075"/>
                </a:lnTo>
                <a:lnTo>
                  <a:pt x="304799" y="2127503"/>
                </a:lnTo>
                <a:close/>
              </a:path>
              <a:path w="3276600" h="2138679">
                <a:moveTo>
                  <a:pt x="3265931" y="2127503"/>
                </a:moveTo>
                <a:lnTo>
                  <a:pt x="304799" y="2127503"/>
                </a:lnTo>
                <a:lnTo>
                  <a:pt x="304799" y="2132075"/>
                </a:lnTo>
                <a:lnTo>
                  <a:pt x="3265931" y="2132075"/>
                </a:lnTo>
                <a:lnTo>
                  <a:pt x="3265931" y="2127503"/>
                </a:lnTo>
                <a:close/>
              </a:path>
              <a:path w="3276600" h="2138679">
                <a:moveTo>
                  <a:pt x="3265931" y="989075"/>
                </a:moveTo>
                <a:lnTo>
                  <a:pt x="3265931" y="2132075"/>
                </a:lnTo>
                <a:lnTo>
                  <a:pt x="3270503" y="2127503"/>
                </a:lnTo>
                <a:lnTo>
                  <a:pt x="3276599" y="2127503"/>
                </a:lnTo>
                <a:lnTo>
                  <a:pt x="3276599" y="995171"/>
                </a:lnTo>
                <a:lnTo>
                  <a:pt x="3270503" y="995171"/>
                </a:lnTo>
                <a:lnTo>
                  <a:pt x="3265931" y="989075"/>
                </a:lnTo>
                <a:close/>
              </a:path>
              <a:path w="3276600" h="2138679">
                <a:moveTo>
                  <a:pt x="3276599" y="2127503"/>
                </a:moveTo>
                <a:lnTo>
                  <a:pt x="3270503" y="2127503"/>
                </a:lnTo>
                <a:lnTo>
                  <a:pt x="3265931" y="2132075"/>
                </a:lnTo>
                <a:lnTo>
                  <a:pt x="3276599" y="2132075"/>
                </a:lnTo>
                <a:lnTo>
                  <a:pt x="3276599" y="2127503"/>
                </a:lnTo>
                <a:close/>
              </a:path>
              <a:path w="3276600" h="2138679">
                <a:moveTo>
                  <a:pt x="304799" y="989075"/>
                </a:moveTo>
                <a:lnTo>
                  <a:pt x="298703" y="995171"/>
                </a:lnTo>
                <a:lnTo>
                  <a:pt x="304799" y="995171"/>
                </a:lnTo>
                <a:lnTo>
                  <a:pt x="304799" y="989075"/>
                </a:lnTo>
                <a:close/>
              </a:path>
              <a:path w="3276600" h="2138679">
                <a:moveTo>
                  <a:pt x="788510" y="989075"/>
                </a:moveTo>
                <a:lnTo>
                  <a:pt x="304799" y="989075"/>
                </a:lnTo>
                <a:lnTo>
                  <a:pt x="304799" y="995171"/>
                </a:lnTo>
                <a:lnTo>
                  <a:pt x="794003" y="995171"/>
                </a:lnTo>
                <a:lnTo>
                  <a:pt x="798575" y="992123"/>
                </a:lnTo>
                <a:lnTo>
                  <a:pt x="790955" y="992123"/>
                </a:lnTo>
                <a:lnTo>
                  <a:pt x="788510" y="989075"/>
                </a:lnTo>
                <a:close/>
              </a:path>
              <a:path w="3276600" h="2138679">
                <a:moveTo>
                  <a:pt x="7619" y="0"/>
                </a:moveTo>
                <a:lnTo>
                  <a:pt x="26682" y="23800"/>
                </a:lnTo>
                <a:lnTo>
                  <a:pt x="1534667" y="993647"/>
                </a:lnTo>
                <a:lnTo>
                  <a:pt x="1537715" y="995171"/>
                </a:lnTo>
                <a:lnTo>
                  <a:pt x="3265931" y="995171"/>
                </a:lnTo>
                <a:lnTo>
                  <a:pt x="3265931" y="989075"/>
                </a:lnTo>
                <a:lnTo>
                  <a:pt x="3276599" y="989075"/>
                </a:lnTo>
                <a:lnTo>
                  <a:pt x="3275075" y="986027"/>
                </a:lnTo>
                <a:lnTo>
                  <a:pt x="1540763" y="986027"/>
                </a:lnTo>
                <a:lnTo>
                  <a:pt x="1537715" y="984503"/>
                </a:lnTo>
                <a:lnTo>
                  <a:pt x="1538394" y="984503"/>
                </a:lnTo>
                <a:lnTo>
                  <a:pt x="7619" y="0"/>
                </a:lnTo>
                <a:close/>
              </a:path>
              <a:path w="3276600" h="2138679">
                <a:moveTo>
                  <a:pt x="3276599" y="989075"/>
                </a:moveTo>
                <a:lnTo>
                  <a:pt x="3265931" y="989075"/>
                </a:lnTo>
                <a:lnTo>
                  <a:pt x="3270503" y="995171"/>
                </a:lnTo>
                <a:lnTo>
                  <a:pt x="3276599" y="995171"/>
                </a:lnTo>
                <a:lnTo>
                  <a:pt x="3276599" y="989075"/>
                </a:lnTo>
                <a:close/>
              </a:path>
              <a:path w="3276600" h="2138679">
                <a:moveTo>
                  <a:pt x="7619" y="0"/>
                </a:moveTo>
                <a:lnTo>
                  <a:pt x="0" y="0"/>
                </a:lnTo>
                <a:lnTo>
                  <a:pt x="0" y="6095"/>
                </a:lnTo>
                <a:lnTo>
                  <a:pt x="790955" y="992123"/>
                </a:lnTo>
                <a:lnTo>
                  <a:pt x="794003" y="984503"/>
                </a:lnTo>
                <a:lnTo>
                  <a:pt x="796134" y="984503"/>
                </a:lnTo>
                <a:lnTo>
                  <a:pt x="26682" y="23800"/>
                </a:lnTo>
                <a:lnTo>
                  <a:pt x="1523" y="7619"/>
                </a:lnTo>
                <a:lnTo>
                  <a:pt x="7619" y="0"/>
                </a:lnTo>
                <a:close/>
              </a:path>
              <a:path w="3276600" h="2138679">
                <a:moveTo>
                  <a:pt x="796134" y="984503"/>
                </a:moveTo>
                <a:lnTo>
                  <a:pt x="794003" y="984503"/>
                </a:lnTo>
                <a:lnTo>
                  <a:pt x="790955" y="992123"/>
                </a:lnTo>
                <a:lnTo>
                  <a:pt x="798575" y="992123"/>
                </a:lnTo>
                <a:lnTo>
                  <a:pt x="798575" y="987551"/>
                </a:lnTo>
                <a:lnTo>
                  <a:pt x="796134" y="984503"/>
                </a:lnTo>
                <a:close/>
              </a:path>
              <a:path w="3276600" h="2138679">
                <a:moveTo>
                  <a:pt x="1538394" y="984503"/>
                </a:moveTo>
                <a:lnTo>
                  <a:pt x="1537715" y="984503"/>
                </a:lnTo>
                <a:lnTo>
                  <a:pt x="1540763" y="986027"/>
                </a:lnTo>
                <a:lnTo>
                  <a:pt x="1538394" y="984503"/>
                </a:lnTo>
                <a:close/>
              </a:path>
              <a:path w="3276600" h="2138679">
                <a:moveTo>
                  <a:pt x="3270503" y="984503"/>
                </a:moveTo>
                <a:lnTo>
                  <a:pt x="1538394" y="984503"/>
                </a:lnTo>
                <a:lnTo>
                  <a:pt x="1540763" y="986027"/>
                </a:lnTo>
                <a:lnTo>
                  <a:pt x="3275075" y="986027"/>
                </a:lnTo>
                <a:lnTo>
                  <a:pt x="3270503" y="984503"/>
                </a:lnTo>
                <a:close/>
              </a:path>
              <a:path w="3276600" h="2138679">
                <a:moveTo>
                  <a:pt x="7619" y="0"/>
                </a:moveTo>
                <a:lnTo>
                  <a:pt x="1523" y="7619"/>
                </a:lnTo>
                <a:lnTo>
                  <a:pt x="26682" y="23800"/>
                </a:lnTo>
                <a:lnTo>
                  <a:pt x="761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 hidden="1"/>
          <p:cNvSpPr txBox="1"/>
          <p:nvPr/>
        </p:nvSpPr>
        <p:spPr>
          <a:xfrm>
            <a:off x="7253726" y="6073316"/>
            <a:ext cx="145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hidden="1"/>
          <p:cNvSpPr/>
          <p:nvPr/>
        </p:nvSpPr>
        <p:spPr>
          <a:xfrm>
            <a:off x="3813047" y="4707635"/>
            <a:ext cx="3502151" cy="1845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 hidden="1"/>
          <p:cNvSpPr/>
          <p:nvPr/>
        </p:nvSpPr>
        <p:spPr>
          <a:xfrm>
            <a:off x="3808476" y="4706111"/>
            <a:ext cx="3512820" cy="1853564"/>
          </a:xfrm>
          <a:custGeom>
            <a:avLst/>
            <a:gdLst/>
            <a:ahLst/>
            <a:cxnLst/>
            <a:rect l="l" t="t" r="r" b="b"/>
            <a:pathLst>
              <a:path w="3512820" h="1853565">
                <a:moveTo>
                  <a:pt x="1012362" y="701039"/>
                </a:moveTo>
                <a:lnTo>
                  <a:pt x="531875" y="701039"/>
                </a:lnTo>
                <a:lnTo>
                  <a:pt x="530351" y="704087"/>
                </a:lnTo>
                <a:lnTo>
                  <a:pt x="530351" y="1847087"/>
                </a:lnTo>
                <a:lnTo>
                  <a:pt x="531875" y="1853183"/>
                </a:lnTo>
                <a:lnTo>
                  <a:pt x="534923" y="1853183"/>
                </a:lnTo>
                <a:lnTo>
                  <a:pt x="534924" y="719327"/>
                </a:lnTo>
                <a:lnTo>
                  <a:pt x="541019" y="719139"/>
                </a:lnTo>
                <a:lnTo>
                  <a:pt x="541019" y="710183"/>
                </a:lnTo>
                <a:lnTo>
                  <a:pt x="534923" y="710183"/>
                </a:lnTo>
                <a:lnTo>
                  <a:pt x="541019" y="704087"/>
                </a:lnTo>
                <a:lnTo>
                  <a:pt x="1013460" y="704087"/>
                </a:lnTo>
                <a:lnTo>
                  <a:pt x="1012362" y="701039"/>
                </a:lnTo>
                <a:close/>
              </a:path>
              <a:path w="3512820" h="1853565">
                <a:moveTo>
                  <a:pt x="3502151" y="704087"/>
                </a:moveTo>
                <a:lnTo>
                  <a:pt x="3502151" y="719288"/>
                </a:lnTo>
                <a:lnTo>
                  <a:pt x="3506724" y="719327"/>
                </a:lnTo>
                <a:lnTo>
                  <a:pt x="3506724" y="1853183"/>
                </a:lnTo>
                <a:lnTo>
                  <a:pt x="3511295" y="1853183"/>
                </a:lnTo>
                <a:lnTo>
                  <a:pt x="3512819" y="1847087"/>
                </a:lnTo>
                <a:lnTo>
                  <a:pt x="3512819" y="710183"/>
                </a:lnTo>
                <a:lnTo>
                  <a:pt x="3506723" y="710183"/>
                </a:lnTo>
                <a:lnTo>
                  <a:pt x="3502151" y="704087"/>
                </a:lnTo>
                <a:close/>
              </a:path>
              <a:path w="3512820" h="1853565">
                <a:moveTo>
                  <a:pt x="574524" y="718105"/>
                </a:moveTo>
                <a:lnTo>
                  <a:pt x="541019" y="719139"/>
                </a:lnTo>
                <a:lnTo>
                  <a:pt x="541019" y="719327"/>
                </a:lnTo>
                <a:lnTo>
                  <a:pt x="574524" y="718105"/>
                </a:lnTo>
                <a:close/>
              </a:path>
              <a:path w="3512820" h="1853565">
                <a:moveTo>
                  <a:pt x="3473513" y="719040"/>
                </a:moveTo>
                <a:lnTo>
                  <a:pt x="3502151" y="719327"/>
                </a:lnTo>
                <a:lnTo>
                  <a:pt x="3473513" y="719040"/>
                </a:lnTo>
                <a:close/>
              </a:path>
              <a:path w="3512820" h="1853565">
                <a:moveTo>
                  <a:pt x="1667914" y="658367"/>
                </a:moveTo>
                <a:lnTo>
                  <a:pt x="1644543" y="658367"/>
                </a:lnTo>
                <a:lnTo>
                  <a:pt x="1664852" y="667511"/>
                </a:lnTo>
                <a:lnTo>
                  <a:pt x="1673352" y="667511"/>
                </a:lnTo>
                <a:lnTo>
                  <a:pt x="1678269" y="674068"/>
                </a:lnTo>
                <a:lnTo>
                  <a:pt x="1696863" y="679703"/>
                </a:lnTo>
                <a:lnTo>
                  <a:pt x="1708404" y="679703"/>
                </a:lnTo>
                <a:lnTo>
                  <a:pt x="1710741" y="685936"/>
                </a:lnTo>
                <a:lnTo>
                  <a:pt x="1728875" y="691895"/>
                </a:lnTo>
                <a:lnTo>
                  <a:pt x="1738884" y="691895"/>
                </a:lnTo>
                <a:lnTo>
                  <a:pt x="1741293" y="698320"/>
                </a:lnTo>
                <a:lnTo>
                  <a:pt x="1754540" y="704183"/>
                </a:lnTo>
                <a:lnTo>
                  <a:pt x="3473513" y="719040"/>
                </a:lnTo>
                <a:lnTo>
                  <a:pt x="2589848" y="710183"/>
                </a:lnTo>
                <a:lnTo>
                  <a:pt x="3502151" y="710183"/>
                </a:lnTo>
                <a:lnTo>
                  <a:pt x="3502151" y="704087"/>
                </a:lnTo>
                <a:lnTo>
                  <a:pt x="3512819" y="704087"/>
                </a:lnTo>
                <a:lnTo>
                  <a:pt x="3511295" y="701039"/>
                </a:lnTo>
                <a:lnTo>
                  <a:pt x="1775459" y="701039"/>
                </a:lnTo>
                <a:lnTo>
                  <a:pt x="1667914" y="658367"/>
                </a:lnTo>
                <a:close/>
              </a:path>
              <a:path w="3512820" h="1853565">
                <a:moveTo>
                  <a:pt x="1022015" y="704087"/>
                </a:moveTo>
                <a:lnTo>
                  <a:pt x="541019" y="704087"/>
                </a:lnTo>
                <a:lnTo>
                  <a:pt x="541019" y="710183"/>
                </a:lnTo>
                <a:lnTo>
                  <a:pt x="791681" y="710183"/>
                </a:lnTo>
                <a:lnTo>
                  <a:pt x="574524" y="718105"/>
                </a:lnTo>
                <a:lnTo>
                  <a:pt x="1022031" y="704293"/>
                </a:lnTo>
                <a:lnTo>
                  <a:pt x="1022015" y="704087"/>
                </a:lnTo>
                <a:close/>
              </a:path>
              <a:path w="3512820" h="1853565">
                <a:moveTo>
                  <a:pt x="541019" y="704087"/>
                </a:moveTo>
                <a:lnTo>
                  <a:pt x="534923" y="710183"/>
                </a:lnTo>
                <a:lnTo>
                  <a:pt x="541019" y="710183"/>
                </a:lnTo>
                <a:lnTo>
                  <a:pt x="541019" y="704087"/>
                </a:lnTo>
                <a:close/>
              </a:path>
              <a:path w="3512820" h="1853565">
                <a:moveTo>
                  <a:pt x="3512819" y="704087"/>
                </a:moveTo>
                <a:lnTo>
                  <a:pt x="3502151" y="704087"/>
                </a:lnTo>
                <a:lnTo>
                  <a:pt x="3506723" y="710183"/>
                </a:lnTo>
                <a:lnTo>
                  <a:pt x="3512819" y="710183"/>
                </a:lnTo>
                <a:lnTo>
                  <a:pt x="3512819" y="704087"/>
                </a:lnTo>
                <a:close/>
              </a:path>
              <a:path w="3512820" h="1853565">
                <a:moveTo>
                  <a:pt x="1743456" y="704087"/>
                </a:moveTo>
                <a:lnTo>
                  <a:pt x="1761209" y="707135"/>
                </a:lnTo>
                <a:lnTo>
                  <a:pt x="1754540" y="704183"/>
                </a:lnTo>
                <a:lnTo>
                  <a:pt x="1743456" y="704087"/>
                </a:lnTo>
                <a:close/>
              </a:path>
              <a:path w="3512820" h="1853565">
                <a:moveTo>
                  <a:pt x="1028700" y="704087"/>
                </a:moveTo>
                <a:lnTo>
                  <a:pt x="1022015" y="704087"/>
                </a:lnTo>
                <a:lnTo>
                  <a:pt x="1022031" y="704293"/>
                </a:lnTo>
                <a:lnTo>
                  <a:pt x="1028700" y="704087"/>
                </a:lnTo>
                <a:close/>
              </a:path>
              <a:path w="3512820" h="1853565">
                <a:moveTo>
                  <a:pt x="1740551" y="697991"/>
                </a:moveTo>
                <a:lnTo>
                  <a:pt x="1743456" y="704087"/>
                </a:lnTo>
                <a:lnTo>
                  <a:pt x="1741293" y="698320"/>
                </a:lnTo>
                <a:lnTo>
                  <a:pt x="1740551" y="697991"/>
                </a:lnTo>
                <a:close/>
              </a:path>
              <a:path w="3512820" h="1853565">
                <a:moveTo>
                  <a:pt x="1010412" y="691895"/>
                </a:moveTo>
                <a:lnTo>
                  <a:pt x="1003447" y="691895"/>
                </a:lnTo>
                <a:lnTo>
                  <a:pt x="1011780" y="697991"/>
                </a:lnTo>
                <a:lnTo>
                  <a:pt x="1010412" y="691895"/>
                </a:lnTo>
                <a:close/>
              </a:path>
              <a:path w="3512820" h="1853565">
                <a:moveTo>
                  <a:pt x="1710327" y="685799"/>
                </a:moveTo>
                <a:lnTo>
                  <a:pt x="1712976" y="691895"/>
                </a:lnTo>
                <a:lnTo>
                  <a:pt x="1710741" y="685936"/>
                </a:lnTo>
                <a:lnTo>
                  <a:pt x="1710327" y="685799"/>
                </a:lnTo>
                <a:close/>
              </a:path>
              <a:path w="3512820" h="1853565">
                <a:moveTo>
                  <a:pt x="993648" y="679703"/>
                </a:moveTo>
                <a:lnTo>
                  <a:pt x="984879" y="679703"/>
                </a:lnTo>
                <a:lnTo>
                  <a:pt x="994432" y="685799"/>
                </a:lnTo>
                <a:lnTo>
                  <a:pt x="993648" y="679703"/>
                </a:lnTo>
                <a:close/>
              </a:path>
              <a:path w="3512820" h="1853565">
                <a:moveTo>
                  <a:pt x="1676751" y="673607"/>
                </a:moveTo>
                <a:lnTo>
                  <a:pt x="1682496" y="679703"/>
                </a:lnTo>
                <a:lnTo>
                  <a:pt x="1678269" y="674068"/>
                </a:lnTo>
                <a:lnTo>
                  <a:pt x="1676751" y="673607"/>
                </a:lnTo>
                <a:close/>
              </a:path>
              <a:path w="3512820" h="1853565">
                <a:moveTo>
                  <a:pt x="972312" y="667511"/>
                </a:moveTo>
                <a:lnTo>
                  <a:pt x="966311" y="667511"/>
                </a:lnTo>
                <a:lnTo>
                  <a:pt x="973490" y="673607"/>
                </a:lnTo>
                <a:lnTo>
                  <a:pt x="972312" y="667511"/>
                </a:lnTo>
                <a:close/>
              </a:path>
              <a:path w="3512820" h="1853565">
                <a:moveTo>
                  <a:pt x="1637187" y="646175"/>
                </a:moveTo>
                <a:lnTo>
                  <a:pt x="1614318" y="646175"/>
                </a:lnTo>
                <a:lnTo>
                  <a:pt x="1632840" y="655319"/>
                </a:lnTo>
                <a:lnTo>
                  <a:pt x="1642872" y="655319"/>
                </a:lnTo>
                <a:lnTo>
                  <a:pt x="1647444" y="667511"/>
                </a:lnTo>
                <a:lnTo>
                  <a:pt x="1644543" y="658367"/>
                </a:lnTo>
                <a:lnTo>
                  <a:pt x="1667914" y="658367"/>
                </a:lnTo>
                <a:lnTo>
                  <a:pt x="1637187" y="646175"/>
                </a:lnTo>
                <a:close/>
              </a:path>
              <a:path w="3512820" h="1853565">
                <a:moveTo>
                  <a:pt x="955548" y="655319"/>
                </a:moveTo>
                <a:lnTo>
                  <a:pt x="947743" y="655319"/>
                </a:lnTo>
                <a:lnTo>
                  <a:pt x="956246" y="661415"/>
                </a:lnTo>
                <a:lnTo>
                  <a:pt x="955548" y="655319"/>
                </a:lnTo>
                <a:close/>
              </a:path>
              <a:path w="3512820" h="1853565">
                <a:moveTo>
                  <a:pt x="1506596" y="594359"/>
                </a:moveTo>
                <a:lnTo>
                  <a:pt x="1483912" y="594359"/>
                </a:lnTo>
                <a:lnTo>
                  <a:pt x="1504793" y="603503"/>
                </a:lnTo>
                <a:lnTo>
                  <a:pt x="1516380" y="603503"/>
                </a:lnTo>
                <a:lnTo>
                  <a:pt x="1518716" y="609733"/>
                </a:lnTo>
                <a:lnTo>
                  <a:pt x="1536805" y="615695"/>
                </a:lnTo>
                <a:lnTo>
                  <a:pt x="1546860" y="615695"/>
                </a:lnTo>
                <a:lnTo>
                  <a:pt x="1549223" y="621998"/>
                </a:lnTo>
                <a:lnTo>
                  <a:pt x="1568817" y="627887"/>
                </a:lnTo>
                <a:lnTo>
                  <a:pt x="1578864" y="627887"/>
                </a:lnTo>
                <a:lnTo>
                  <a:pt x="1580098" y="634061"/>
                </a:lnTo>
                <a:lnTo>
                  <a:pt x="1600828" y="643127"/>
                </a:lnTo>
                <a:lnTo>
                  <a:pt x="1612392" y="643127"/>
                </a:lnTo>
                <a:lnTo>
                  <a:pt x="1616964" y="655319"/>
                </a:lnTo>
                <a:lnTo>
                  <a:pt x="1614318" y="646175"/>
                </a:lnTo>
                <a:lnTo>
                  <a:pt x="1637187" y="646175"/>
                </a:lnTo>
                <a:lnTo>
                  <a:pt x="1506596" y="594359"/>
                </a:lnTo>
                <a:close/>
              </a:path>
              <a:path w="3512820" h="1853565">
                <a:moveTo>
                  <a:pt x="937260" y="643127"/>
                </a:moveTo>
                <a:lnTo>
                  <a:pt x="929175" y="643127"/>
                </a:lnTo>
                <a:lnTo>
                  <a:pt x="938847" y="649223"/>
                </a:lnTo>
                <a:lnTo>
                  <a:pt x="937260" y="643127"/>
                </a:lnTo>
                <a:close/>
              </a:path>
              <a:path w="3512820" h="1853565">
                <a:moveTo>
                  <a:pt x="1579921" y="633983"/>
                </a:moveTo>
                <a:lnTo>
                  <a:pt x="1581912" y="643127"/>
                </a:lnTo>
                <a:lnTo>
                  <a:pt x="1580098" y="634061"/>
                </a:lnTo>
                <a:lnTo>
                  <a:pt x="1579921" y="633983"/>
                </a:lnTo>
                <a:close/>
              </a:path>
              <a:path w="3512820" h="1853565">
                <a:moveTo>
                  <a:pt x="917448" y="627887"/>
                </a:moveTo>
                <a:lnTo>
                  <a:pt x="910607" y="627887"/>
                </a:lnTo>
                <a:lnTo>
                  <a:pt x="918059" y="633983"/>
                </a:lnTo>
                <a:lnTo>
                  <a:pt x="917448" y="627887"/>
                </a:lnTo>
                <a:close/>
              </a:path>
              <a:path w="3512820" h="1853565">
                <a:moveTo>
                  <a:pt x="1548535" y="621791"/>
                </a:moveTo>
                <a:lnTo>
                  <a:pt x="1551432" y="627887"/>
                </a:lnTo>
                <a:lnTo>
                  <a:pt x="1549223" y="621998"/>
                </a:lnTo>
                <a:lnTo>
                  <a:pt x="1548535" y="621791"/>
                </a:lnTo>
                <a:close/>
              </a:path>
              <a:path w="3512820" h="1853565">
                <a:moveTo>
                  <a:pt x="899160" y="615695"/>
                </a:moveTo>
                <a:lnTo>
                  <a:pt x="892040" y="615695"/>
                </a:lnTo>
                <a:lnTo>
                  <a:pt x="900558" y="621791"/>
                </a:lnTo>
                <a:lnTo>
                  <a:pt x="899160" y="615695"/>
                </a:lnTo>
                <a:close/>
              </a:path>
              <a:path w="3512820" h="1853565">
                <a:moveTo>
                  <a:pt x="1518310" y="609599"/>
                </a:moveTo>
                <a:lnTo>
                  <a:pt x="1520952" y="615695"/>
                </a:lnTo>
                <a:lnTo>
                  <a:pt x="1518716" y="609733"/>
                </a:lnTo>
                <a:lnTo>
                  <a:pt x="1518310" y="609599"/>
                </a:lnTo>
                <a:close/>
              </a:path>
              <a:path w="3512820" h="1853565">
                <a:moveTo>
                  <a:pt x="882396" y="603503"/>
                </a:moveTo>
                <a:lnTo>
                  <a:pt x="873472" y="603503"/>
                </a:lnTo>
                <a:lnTo>
                  <a:pt x="884148" y="612647"/>
                </a:lnTo>
                <a:lnTo>
                  <a:pt x="882396" y="603503"/>
                </a:lnTo>
                <a:close/>
              </a:path>
              <a:path w="3512820" h="1853565">
                <a:moveTo>
                  <a:pt x="1475869" y="582167"/>
                </a:moveTo>
                <a:lnTo>
                  <a:pt x="1452527" y="582167"/>
                </a:lnTo>
                <a:lnTo>
                  <a:pt x="1472781" y="591311"/>
                </a:lnTo>
                <a:lnTo>
                  <a:pt x="1482852" y="591311"/>
                </a:lnTo>
                <a:lnTo>
                  <a:pt x="1485900" y="603503"/>
                </a:lnTo>
                <a:lnTo>
                  <a:pt x="1483912" y="594359"/>
                </a:lnTo>
                <a:lnTo>
                  <a:pt x="1506596" y="594359"/>
                </a:lnTo>
                <a:lnTo>
                  <a:pt x="1475869" y="582167"/>
                </a:lnTo>
                <a:close/>
              </a:path>
              <a:path w="3512820" h="1853565">
                <a:moveTo>
                  <a:pt x="861060" y="591311"/>
                </a:moveTo>
                <a:lnTo>
                  <a:pt x="854904" y="591311"/>
                </a:lnTo>
                <a:lnTo>
                  <a:pt x="862269" y="597407"/>
                </a:lnTo>
                <a:lnTo>
                  <a:pt x="861060" y="591311"/>
                </a:lnTo>
                <a:close/>
              </a:path>
              <a:path w="3512820" h="1853565">
                <a:moveTo>
                  <a:pt x="1445141" y="569975"/>
                </a:moveTo>
                <a:lnTo>
                  <a:pt x="1422302" y="569975"/>
                </a:lnTo>
                <a:lnTo>
                  <a:pt x="1440770" y="579119"/>
                </a:lnTo>
                <a:lnTo>
                  <a:pt x="1450848" y="579119"/>
                </a:lnTo>
                <a:lnTo>
                  <a:pt x="1455420" y="591311"/>
                </a:lnTo>
                <a:lnTo>
                  <a:pt x="1452527" y="582167"/>
                </a:lnTo>
                <a:lnTo>
                  <a:pt x="1475869" y="582167"/>
                </a:lnTo>
                <a:lnTo>
                  <a:pt x="1445141" y="569975"/>
                </a:lnTo>
                <a:close/>
              </a:path>
              <a:path w="3512820" h="1853565">
                <a:moveTo>
                  <a:pt x="844296" y="579119"/>
                </a:moveTo>
                <a:lnTo>
                  <a:pt x="836336" y="579119"/>
                </a:lnTo>
                <a:lnTo>
                  <a:pt x="845007" y="585215"/>
                </a:lnTo>
                <a:lnTo>
                  <a:pt x="844296" y="579119"/>
                </a:lnTo>
                <a:close/>
              </a:path>
              <a:path w="3512820" h="1853565">
                <a:moveTo>
                  <a:pt x="1314551" y="518159"/>
                </a:moveTo>
                <a:lnTo>
                  <a:pt x="1291892" y="518159"/>
                </a:lnTo>
                <a:lnTo>
                  <a:pt x="1312723" y="527303"/>
                </a:lnTo>
                <a:lnTo>
                  <a:pt x="1324356" y="527303"/>
                </a:lnTo>
                <a:lnTo>
                  <a:pt x="1326691" y="533531"/>
                </a:lnTo>
                <a:lnTo>
                  <a:pt x="1344735" y="539495"/>
                </a:lnTo>
                <a:lnTo>
                  <a:pt x="1354836" y="539495"/>
                </a:lnTo>
                <a:lnTo>
                  <a:pt x="1357199" y="545796"/>
                </a:lnTo>
                <a:lnTo>
                  <a:pt x="1376746" y="551687"/>
                </a:lnTo>
                <a:lnTo>
                  <a:pt x="1386840" y="551687"/>
                </a:lnTo>
                <a:lnTo>
                  <a:pt x="1388074" y="557859"/>
                </a:lnTo>
                <a:lnTo>
                  <a:pt x="1408758" y="566927"/>
                </a:lnTo>
                <a:lnTo>
                  <a:pt x="1420368" y="566927"/>
                </a:lnTo>
                <a:lnTo>
                  <a:pt x="1424940" y="579119"/>
                </a:lnTo>
                <a:lnTo>
                  <a:pt x="1422302" y="569975"/>
                </a:lnTo>
                <a:lnTo>
                  <a:pt x="1445141" y="569975"/>
                </a:lnTo>
                <a:lnTo>
                  <a:pt x="1314551" y="518159"/>
                </a:lnTo>
                <a:close/>
              </a:path>
              <a:path w="3512820" h="1853565">
                <a:moveTo>
                  <a:pt x="824484" y="566927"/>
                </a:moveTo>
                <a:lnTo>
                  <a:pt x="817768" y="566927"/>
                </a:lnTo>
                <a:lnTo>
                  <a:pt x="825803" y="569975"/>
                </a:lnTo>
                <a:lnTo>
                  <a:pt x="824484" y="566927"/>
                </a:lnTo>
                <a:close/>
              </a:path>
              <a:path w="3512820" h="1853565">
                <a:moveTo>
                  <a:pt x="1387902" y="557783"/>
                </a:moveTo>
                <a:lnTo>
                  <a:pt x="1389888" y="566927"/>
                </a:lnTo>
                <a:lnTo>
                  <a:pt x="1388074" y="557859"/>
                </a:lnTo>
                <a:lnTo>
                  <a:pt x="1387902" y="557783"/>
                </a:lnTo>
                <a:close/>
              </a:path>
              <a:path w="3512820" h="1853565">
                <a:moveTo>
                  <a:pt x="806196" y="551687"/>
                </a:moveTo>
                <a:lnTo>
                  <a:pt x="799200" y="551687"/>
                </a:lnTo>
                <a:lnTo>
                  <a:pt x="806821" y="557783"/>
                </a:lnTo>
                <a:lnTo>
                  <a:pt x="806196" y="551687"/>
                </a:lnTo>
                <a:close/>
              </a:path>
              <a:path w="3512820" h="1853565">
                <a:moveTo>
                  <a:pt x="1356519" y="545591"/>
                </a:moveTo>
                <a:lnTo>
                  <a:pt x="1359408" y="551687"/>
                </a:lnTo>
                <a:lnTo>
                  <a:pt x="1357199" y="545796"/>
                </a:lnTo>
                <a:lnTo>
                  <a:pt x="1356519" y="545591"/>
                </a:lnTo>
                <a:close/>
              </a:path>
              <a:path w="3512820" h="1853565">
                <a:moveTo>
                  <a:pt x="787908" y="539495"/>
                </a:moveTo>
                <a:lnTo>
                  <a:pt x="780632" y="539495"/>
                </a:lnTo>
                <a:lnTo>
                  <a:pt x="789337" y="545591"/>
                </a:lnTo>
                <a:lnTo>
                  <a:pt x="787908" y="539495"/>
                </a:lnTo>
                <a:close/>
              </a:path>
              <a:path w="3512820" h="1853565">
                <a:moveTo>
                  <a:pt x="1326294" y="533399"/>
                </a:moveTo>
                <a:lnTo>
                  <a:pt x="1328928" y="539495"/>
                </a:lnTo>
                <a:lnTo>
                  <a:pt x="1326691" y="533531"/>
                </a:lnTo>
                <a:lnTo>
                  <a:pt x="1326294" y="533399"/>
                </a:lnTo>
                <a:close/>
              </a:path>
              <a:path w="3512820" h="1853565">
                <a:moveTo>
                  <a:pt x="769620" y="527303"/>
                </a:moveTo>
                <a:lnTo>
                  <a:pt x="762064" y="527303"/>
                </a:lnTo>
                <a:lnTo>
                  <a:pt x="771104" y="533399"/>
                </a:lnTo>
                <a:lnTo>
                  <a:pt x="769620" y="527303"/>
                </a:lnTo>
                <a:close/>
              </a:path>
              <a:path w="3512820" h="1853565">
                <a:moveTo>
                  <a:pt x="1283823" y="505967"/>
                </a:moveTo>
                <a:lnTo>
                  <a:pt x="1260511" y="505967"/>
                </a:lnTo>
                <a:lnTo>
                  <a:pt x="1280711" y="515111"/>
                </a:lnTo>
                <a:lnTo>
                  <a:pt x="1290828" y="515111"/>
                </a:lnTo>
                <a:lnTo>
                  <a:pt x="1293876" y="527303"/>
                </a:lnTo>
                <a:lnTo>
                  <a:pt x="1291892" y="518159"/>
                </a:lnTo>
                <a:lnTo>
                  <a:pt x="1314551" y="518159"/>
                </a:lnTo>
                <a:lnTo>
                  <a:pt x="1283823" y="505967"/>
                </a:lnTo>
                <a:close/>
              </a:path>
              <a:path w="3512820" h="1853565">
                <a:moveTo>
                  <a:pt x="749808" y="515111"/>
                </a:moveTo>
                <a:lnTo>
                  <a:pt x="743496" y="515111"/>
                </a:lnTo>
                <a:lnTo>
                  <a:pt x="751047" y="521207"/>
                </a:lnTo>
                <a:lnTo>
                  <a:pt x="749808" y="515111"/>
                </a:lnTo>
                <a:close/>
              </a:path>
              <a:path w="3512820" h="1853565">
                <a:moveTo>
                  <a:pt x="1253096" y="493775"/>
                </a:moveTo>
                <a:lnTo>
                  <a:pt x="1230286" y="493775"/>
                </a:lnTo>
                <a:lnTo>
                  <a:pt x="1248699" y="502919"/>
                </a:lnTo>
                <a:lnTo>
                  <a:pt x="1258824" y="502919"/>
                </a:lnTo>
                <a:lnTo>
                  <a:pt x="1263396" y="515111"/>
                </a:lnTo>
                <a:lnTo>
                  <a:pt x="1260511" y="505967"/>
                </a:lnTo>
                <a:lnTo>
                  <a:pt x="1283823" y="505967"/>
                </a:lnTo>
                <a:lnTo>
                  <a:pt x="1253096" y="493775"/>
                </a:lnTo>
                <a:close/>
              </a:path>
              <a:path w="3512820" h="1853565">
                <a:moveTo>
                  <a:pt x="733044" y="502919"/>
                </a:moveTo>
                <a:lnTo>
                  <a:pt x="724928" y="502919"/>
                </a:lnTo>
                <a:lnTo>
                  <a:pt x="733769" y="509015"/>
                </a:lnTo>
                <a:lnTo>
                  <a:pt x="733044" y="502919"/>
                </a:lnTo>
                <a:close/>
              </a:path>
              <a:path w="3512820" h="1853565">
                <a:moveTo>
                  <a:pt x="1122505" y="441959"/>
                </a:moveTo>
                <a:lnTo>
                  <a:pt x="1099873" y="441959"/>
                </a:lnTo>
                <a:lnTo>
                  <a:pt x="1120653" y="451103"/>
                </a:lnTo>
                <a:lnTo>
                  <a:pt x="1132332" y="451103"/>
                </a:lnTo>
                <a:lnTo>
                  <a:pt x="1134666" y="457328"/>
                </a:lnTo>
                <a:lnTo>
                  <a:pt x="1152664" y="463295"/>
                </a:lnTo>
                <a:lnTo>
                  <a:pt x="1162812" y="463295"/>
                </a:lnTo>
                <a:lnTo>
                  <a:pt x="1165174" y="469594"/>
                </a:lnTo>
                <a:lnTo>
                  <a:pt x="1184676" y="475487"/>
                </a:lnTo>
                <a:lnTo>
                  <a:pt x="1194816" y="475487"/>
                </a:lnTo>
                <a:lnTo>
                  <a:pt x="1196050" y="481657"/>
                </a:lnTo>
                <a:lnTo>
                  <a:pt x="1216688" y="490727"/>
                </a:lnTo>
                <a:lnTo>
                  <a:pt x="1228344" y="490727"/>
                </a:lnTo>
                <a:lnTo>
                  <a:pt x="1232916" y="502919"/>
                </a:lnTo>
                <a:lnTo>
                  <a:pt x="1230286" y="493775"/>
                </a:lnTo>
                <a:lnTo>
                  <a:pt x="1253096" y="493775"/>
                </a:lnTo>
                <a:lnTo>
                  <a:pt x="1122505" y="441959"/>
                </a:lnTo>
                <a:close/>
              </a:path>
              <a:path w="3512820" h="1853565">
                <a:moveTo>
                  <a:pt x="714756" y="490727"/>
                </a:moveTo>
                <a:lnTo>
                  <a:pt x="706361" y="490727"/>
                </a:lnTo>
                <a:lnTo>
                  <a:pt x="715506" y="496823"/>
                </a:lnTo>
                <a:lnTo>
                  <a:pt x="714756" y="490727"/>
                </a:lnTo>
                <a:close/>
              </a:path>
              <a:path w="3512820" h="1853565">
                <a:moveTo>
                  <a:pt x="1195883" y="481583"/>
                </a:moveTo>
                <a:lnTo>
                  <a:pt x="1197864" y="490727"/>
                </a:lnTo>
                <a:lnTo>
                  <a:pt x="1196050" y="481657"/>
                </a:lnTo>
                <a:lnTo>
                  <a:pt x="1195883" y="481583"/>
                </a:lnTo>
                <a:close/>
              </a:path>
              <a:path w="3512820" h="1853565">
                <a:moveTo>
                  <a:pt x="694944" y="475487"/>
                </a:moveTo>
                <a:lnTo>
                  <a:pt x="687793" y="475487"/>
                </a:lnTo>
                <a:lnTo>
                  <a:pt x="695583" y="481583"/>
                </a:lnTo>
                <a:lnTo>
                  <a:pt x="694944" y="475487"/>
                </a:lnTo>
                <a:close/>
              </a:path>
              <a:path w="3512820" h="1853565">
                <a:moveTo>
                  <a:pt x="1164503" y="469391"/>
                </a:moveTo>
                <a:lnTo>
                  <a:pt x="1167384" y="475487"/>
                </a:lnTo>
                <a:lnTo>
                  <a:pt x="1165174" y="469594"/>
                </a:lnTo>
                <a:lnTo>
                  <a:pt x="1164503" y="469391"/>
                </a:lnTo>
                <a:close/>
              </a:path>
              <a:path w="3512820" h="1853565">
                <a:moveTo>
                  <a:pt x="676656" y="463295"/>
                </a:moveTo>
                <a:lnTo>
                  <a:pt x="669225" y="463295"/>
                </a:lnTo>
                <a:lnTo>
                  <a:pt x="678115" y="469391"/>
                </a:lnTo>
                <a:lnTo>
                  <a:pt x="676656" y="463295"/>
                </a:lnTo>
                <a:close/>
              </a:path>
              <a:path w="3512820" h="1853565">
                <a:moveTo>
                  <a:pt x="1134278" y="457199"/>
                </a:moveTo>
                <a:lnTo>
                  <a:pt x="1136904" y="463295"/>
                </a:lnTo>
                <a:lnTo>
                  <a:pt x="1134666" y="457328"/>
                </a:lnTo>
                <a:lnTo>
                  <a:pt x="1134278" y="457199"/>
                </a:lnTo>
                <a:close/>
              </a:path>
              <a:path w="3512820" h="1853565">
                <a:moveTo>
                  <a:pt x="658368" y="451103"/>
                </a:moveTo>
                <a:lnTo>
                  <a:pt x="650657" y="451103"/>
                </a:lnTo>
                <a:lnTo>
                  <a:pt x="659882" y="457199"/>
                </a:lnTo>
                <a:lnTo>
                  <a:pt x="658368" y="451103"/>
                </a:lnTo>
                <a:close/>
              </a:path>
              <a:path w="3512820" h="1853565">
                <a:moveTo>
                  <a:pt x="1091778" y="429767"/>
                </a:moveTo>
                <a:lnTo>
                  <a:pt x="1068494" y="429767"/>
                </a:lnTo>
                <a:lnTo>
                  <a:pt x="1088641" y="438911"/>
                </a:lnTo>
                <a:lnTo>
                  <a:pt x="1098804" y="438911"/>
                </a:lnTo>
                <a:lnTo>
                  <a:pt x="1101852" y="451103"/>
                </a:lnTo>
                <a:lnTo>
                  <a:pt x="1099873" y="441959"/>
                </a:lnTo>
                <a:lnTo>
                  <a:pt x="1122505" y="441959"/>
                </a:lnTo>
                <a:lnTo>
                  <a:pt x="1091778" y="429767"/>
                </a:lnTo>
                <a:close/>
              </a:path>
              <a:path w="3512820" h="1853565">
                <a:moveTo>
                  <a:pt x="638556" y="438911"/>
                </a:moveTo>
                <a:lnTo>
                  <a:pt x="632089" y="438911"/>
                </a:lnTo>
                <a:lnTo>
                  <a:pt x="639826" y="445007"/>
                </a:lnTo>
                <a:lnTo>
                  <a:pt x="638556" y="438911"/>
                </a:lnTo>
                <a:close/>
              </a:path>
              <a:path w="3512820" h="1853565">
                <a:moveTo>
                  <a:pt x="1061051" y="417575"/>
                </a:moveTo>
                <a:lnTo>
                  <a:pt x="1038270" y="417575"/>
                </a:lnTo>
                <a:lnTo>
                  <a:pt x="1056629" y="426719"/>
                </a:lnTo>
                <a:lnTo>
                  <a:pt x="1066800" y="426719"/>
                </a:lnTo>
                <a:lnTo>
                  <a:pt x="1071372" y="438911"/>
                </a:lnTo>
                <a:lnTo>
                  <a:pt x="1068494" y="429767"/>
                </a:lnTo>
                <a:lnTo>
                  <a:pt x="1091778" y="429767"/>
                </a:lnTo>
                <a:lnTo>
                  <a:pt x="1061051" y="417575"/>
                </a:lnTo>
                <a:close/>
              </a:path>
              <a:path w="3512820" h="1853565">
                <a:moveTo>
                  <a:pt x="621792" y="426719"/>
                </a:moveTo>
                <a:lnTo>
                  <a:pt x="613521" y="426719"/>
                </a:lnTo>
                <a:lnTo>
                  <a:pt x="623416" y="432815"/>
                </a:lnTo>
                <a:lnTo>
                  <a:pt x="621792" y="426719"/>
                </a:lnTo>
                <a:close/>
              </a:path>
              <a:path w="3512820" h="1853565">
                <a:moveTo>
                  <a:pt x="930460" y="365759"/>
                </a:moveTo>
                <a:lnTo>
                  <a:pt x="907854" y="365759"/>
                </a:lnTo>
                <a:lnTo>
                  <a:pt x="928582" y="374903"/>
                </a:lnTo>
                <a:lnTo>
                  <a:pt x="940308" y="374903"/>
                </a:lnTo>
                <a:lnTo>
                  <a:pt x="942641" y="381126"/>
                </a:lnTo>
                <a:lnTo>
                  <a:pt x="960594" y="387095"/>
                </a:lnTo>
                <a:lnTo>
                  <a:pt x="970788" y="387095"/>
                </a:lnTo>
                <a:lnTo>
                  <a:pt x="975532" y="393421"/>
                </a:lnTo>
                <a:lnTo>
                  <a:pt x="992606" y="399287"/>
                </a:lnTo>
                <a:lnTo>
                  <a:pt x="1002792" y="399287"/>
                </a:lnTo>
                <a:lnTo>
                  <a:pt x="1004025" y="405455"/>
                </a:lnTo>
                <a:lnTo>
                  <a:pt x="1024617" y="414527"/>
                </a:lnTo>
                <a:lnTo>
                  <a:pt x="1036320" y="414527"/>
                </a:lnTo>
                <a:lnTo>
                  <a:pt x="1040892" y="426719"/>
                </a:lnTo>
                <a:lnTo>
                  <a:pt x="1038270" y="417575"/>
                </a:lnTo>
                <a:lnTo>
                  <a:pt x="1061051" y="417575"/>
                </a:lnTo>
                <a:lnTo>
                  <a:pt x="930460" y="365759"/>
                </a:lnTo>
                <a:close/>
              </a:path>
              <a:path w="3512820" h="1853565">
                <a:moveTo>
                  <a:pt x="603504" y="414527"/>
                </a:moveTo>
                <a:lnTo>
                  <a:pt x="594953" y="414527"/>
                </a:lnTo>
                <a:lnTo>
                  <a:pt x="604268" y="420623"/>
                </a:lnTo>
                <a:lnTo>
                  <a:pt x="603504" y="414527"/>
                </a:lnTo>
                <a:close/>
              </a:path>
              <a:path w="3512820" h="1853565">
                <a:moveTo>
                  <a:pt x="1003864" y="405383"/>
                </a:moveTo>
                <a:lnTo>
                  <a:pt x="1005840" y="414527"/>
                </a:lnTo>
                <a:lnTo>
                  <a:pt x="1004025" y="405455"/>
                </a:lnTo>
                <a:lnTo>
                  <a:pt x="1003864" y="405383"/>
                </a:lnTo>
                <a:close/>
              </a:path>
              <a:path w="3512820" h="1853565">
                <a:moveTo>
                  <a:pt x="583692" y="399287"/>
                </a:moveTo>
                <a:lnTo>
                  <a:pt x="576385" y="399287"/>
                </a:lnTo>
                <a:lnTo>
                  <a:pt x="584345" y="405383"/>
                </a:lnTo>
                <a:lnTo>
                  <a:pt x="583692" y="399287"/>
                </a:lnTo>
                <a:close/>
              </a:path>
              <a:path w="3512820" h="1853565">
                <a:moveTo>
                  <a:pt x="974864" y="393191"/>
                </a:moveTo>
                <a:lnTo>
                  <a:pt x="979932" y="399287"/>
                </a:lnTo>
                <a:lnTo>
                  <a:pt x="975532" y="393421"/>
                </a:lnTo>
                <a:lnTo>
                  <a:pt x="974864" y="393191"/>
                </a:lnTo>
                <a:close/>
              </a:path>
              <a:path w="3512820" h="1853565">
                <a:moveTo>
                  <a:pt x="563880" y="387095"/>
                </a:moveTo>
                <a:lnTo>
                  <a:pt x="557817" y="387095"/>
                </a:lnTo>
                <a:lnTo>
                  <a:pt x="565070" y="393191"/>
                </a:lnTo>
                <a:lnTo>
                  <a:pt x="563880" y="387095"/>
                </a:lnTo>
                <a:close/>
              </a:path>
              <a:path w="3512820" h="1853565">
                <a:moveTo>
                  <a:pt x="942261" y="380999"/>
                </a:moveTo>
                <a:lnTo>
                  <a:pt x="944880" y="387095"/>
                </a:lnTo>
                <a:lnTo>
                  <a:pt x="942641" y="381126"/>
                </a:lnTo>
                <a:lnTo>
                  <a:pt x="942261" y="380999"/>
                </a:lnTo>
                <a:close/>
              </a:path>
              <a:path w="3512820" h="1853565">
                <a:moveTo>
                  <a:pt x="547116" y="374903"/>
                </a:moveTo>
                <a:lnTo>
                  <a:pt x="539249" y="374903"/>
                </a:lnTo>
                <a:lnTo>
                  <a:pt x="548661" y="380999"/>
                </a:lnTo>
                <a:lnTo>
                  <a:pt x="547116" y="374903"/>
                </a:lnTo>
                <a:close/>
              </a:path>
              <a:path w="3512820" h="1853565">
                <a:moveTo>
                  <a:pt x="869006" y="341375"/>
                </a:moveTo>
                <a:lnTo>
                  <a:pt x="846253" y="341375"/>
                </a:lnTo>
                <a:lnTo>
                  <a:pt x="864559" y="350519"/>
                </a:lnTo>
                <a:lnTo>
                  <a:pt x="874776" y="350519"/>
                </a:lnTo>
                <a:lnTo>
                  <a:pt x="879517" y="356841"/>
                </a:lnTo>
                <a:lnTo>
                  <a:pt x="896570" y="362711"/>
                </a:lnTo>
                <a:lnTo>
                  <a:pt x="906780" y="362711"/>
                </a:lnTo>
                <a:lnTo>
                  <a:pt x="909828" y="374903"/>
                </a:lnTo>
                <a:lnTo>
                  <a:pt x="907854" y="365759"/>
                </a:lnTo>
                <a:lnTo>
                  <a:pt x="930460" y="365759"/>
                </a:lnTo>
                <a:lnTo>
                  <a:pt x="869006" y="341375"/>
                </a:lnTo>
                <a:close/>
              </a:path>
              <a:path w="3512820" h="1853565">
                <a:moveTo>
                  <a:pt x="527304" y="362711"/>
                </a:moveTo>
                <a:lnTo>
                  <a:pt x="520682" y="362711"/>
                </a:lnTo>
                <a:lnTo>
                  <a:pt x="528604" y="368807"/>
                </a:lnTo>
                <a:lnTo>
                  <a:pt x="527304" y="362711"/>
                </a:lnTo>
                <a:close/>
              </a:path>
              <a:path w="3512820" h="1853565">
                <a:moveTo>
                  <a:pt x="878861" y="356615"/>
                </a:moveTo>
                <a:lnTo>
                  <a:pt x="883920" y="362711"/>
                </a:lnTo>
                <a:lnTo>
                  <a:pt x="879517" y="356841"/>
                </a:lnTo>
                <a:lnTo>
                  <a:pt x="878861" y="356615"/>
                </a:lnTo>
                <a:close/>
              </a:path>
              <a:path w="3512820" h="1853565">
                <a:moveTo>
                  <a:pt x="509016" y="350519"/>
                </a:moveTo>
                <a:lnTo>
                  <a:pt x="502114" y="350519"/>
                </a:lnTo>
                <a:lnTo>
                  <a:pt x="510371" y="356615"/>
                </a:lnTo>
                <a:lnTo>
                  <a:pt x="509016" y="350519"/>
                </a:lnTo>
                <a:close/>
              </a:path>
              <a:path w="3512820" h="1853565">
                <a:moveTo>
                  <a:pt x="738415" y="289559"/>
                </a:moveTo>
                <a:lnTo>
                  <a:pt x="715835" y="289559"/>
                </a:lnTo>
                <a:lnTo>
                  <a:pt x="736512" y="298703"/>
                </a:lnTo>
                <a:lnTo>
                  <a:pt x="748284" y="298703"/>
                </a:lnTo>
                <a:lnTo>
                  <a:pt x="750616" y="304923"/>
                </a:lnTo>
                <a:lnTo>
                  <a:pt x="768524" y="310895"/>
                </a:lnTo>
                <a:lnTo>
                  <a:pt x="780288" y="310895"/>
                </a:lnTo>
                <a:lnTo>
                  <a:pt x="781837" y="317091"/>
                </a:lnTo>
                <a:lnTo>
                  <a:pt x="800535" y="323087"/>
                </a:lnTo>
                <a:lnTo>
                  <a:pt x="810768" y="323087"/>
                </a:lnTo>
                <a:lnTo>
                  <a:pt x="812001" y="329252"/>
                </a:lnTo>
                <a:lnTo>
                  <a:pt x="832547" y="338327"/>
                </a:lnTo>
                <a:lnTo>
                  <a:pt x="844296" y="338327"/>
                </a:lnTo>
                <a:lnTo>
                  <a:pt x="848868" y="350519"/>
                </a:lnTo>
                <a:lnTo>
                  <a:pt x="846253" y="341375"/>
                </a:lnTo>
                <a:lnTo>
                  <a:pt x="869006" y="341375"/>
                </a:lnTo>
                <a:lnTo>
                  <a:pt x="738415" y="289559"/>
                </a:lnTo>
                <a:close/>
              </a:path>
              <a:path w="3512820" h="1853565">
                <a:moveTo>
                  <a:pt x="492252" y="338327"/>
                </a:moveTo>
                <a:lnTo>
                  <a:pt x="483546" y="338327"/>
                </a:lnTo>
                <a:lnTo>
                  <a:pt x="493030" y="344423"/>
                </a:lnTo>
                <a:lnTo>
                  <a:pt x="492252" y="338327"/>
                </a:lnTo>
                <a:close/>
              </a:path>
              <a:path w="3512820" h="1853565">
                <a:moveTo>
                  <a:pt x="811845" y="329183"/>
                </a:moveTo>
                <a:lnTo>
                  <a:pt x="813816" y="338327"/>
                </a:lnTo>
                <a:lnTo>
                  <a:pt x="812001" y="329252"/>
                </a:lnTo>
                <a:lnTo>
                  <a:pt x="811845" y="329183"/>
                </a:lnTo>
                <a:close/>
              </a:path>
              <a:path w="3512820" h="1853565">
                <a:moveTo>
                  <a:pt x="472440" y="323087"/>
                </a:moveTo>
                <a:lnTo>
                  <a:pt x="464978" y="323087"/>
                </a:lnTo>
                <a:lnTo>
                  <a:pt x="473107" y="329183"/>
                </a:lnTo>
                <a:lnTo>
                  <a:pt x="472440" y="323087"/>
                </a:lnTo>
                <a:close/>
              </a:path>
              <a:path w="3512820" h="1853565">
                <a:moveTo>
                  <a:pt x="781526" y="316991"/>
                </a:moveTo>
                <a:lnTo>
                  <a:pt x="783336" y="323087"/>
                </a:lnTo>
                <a:lnTo>
                  <a:pt x="781837" y="317091"/>
                </a:lnTo>
                <a:lnTo>
                  <a:pt x="781526" y="316991"/>
                </a:lnTo>
                <a:close/>
              </a:path>
              <a:path w="3512820" h="1853565">
                <a:moveTo>
                  <a:pt x="454152" y="310895"/>
                </a:moveTo>
                <a:lnTo>
                  <a:pt x="446410" y="310895"/>
                </a:lnTo>
                <a:lnTo>
                  <a:pt x="454844" y="316991"/>
                </a:lnTo>
                <a:lnTo>
                  <a:pt x="454152" y="310895"/>
                </a:lnTo>
                <a:close/>
              </a:path>
              <a:path w="3512820" h="1853565">
                <a:moveTo>
                  <a:pt x="750245" y="304799"/>
                </a:moveTo>
                <a:lnTo>
                  <a:pt x="752856" y="310895"/>
                </a:lnTo>
                <a:lnTo>
                  <a:pt x="750616" y="304923"/>
                </a:lnTo>
                <a:lnTo>
                  <a:pt x="750245" y="304799"/>
                </a:lnTo>
                <a:close/>
              </a:path>
              <a:path w="3512820" h="1853565">
                <a:moveTo>
                  <a:pt x="435864" y="298703"/>
                </a:moveTo>
                <a:lnTo>
                  <a:pt x="427842" y="298703"/>
                </a:lnTo>
                <a:lnTo>
                  <a:pt x="437439" y="304799"/>
                </a:lnTo>
                <a:lnTo>
                  <a:pt x="435864" y="298703"/>
                </a:lnTo>
                <a:close/>
              </a:path>
              <a:path w="3512820" h="1853565">
                <a:moveTo>
                  <a:pt x="676960" y="265175"/>
                </a:moveTo>
                <a:lnTo>
                  <a:pt x="654237" y="265175"/>
                </a:lnTo>
                <a:lnTo>
                  <a:pt x="672488" y="274319"/>
                </a:lnTo>
                <a:lnTo>
                  <a:pt x="684276" y="274319"/>
                </a:lnTo>
                <a:lnTo>
                  <a:pt x="685824" y="280514"/>
                </a:lnTo>
                <a:lnTo>
                  <a:pt x="704500" y="286511"/>
                </a:lnTo>
                <a:lnTo>
                  <a:pt x="714756" y="286511"/>
                </a:lnTo>
                <a:lnTo>
                  <a:pt x="717804" y="298703"/>
                </a:lnTo>
                <a:lnTo>
                  <a:pt x="715835" y="289559"/>
                </a:lnTo>
                <a:lnTo>
                  <a:pt x="738415" y="289559"/>
                </a:lnTo>
                <a:lnTo>
                  <a:pt x="676960" y="265175"/>
                </a:lnTo>
                <a:close/>
              </a:path>
              <a:path w="3512820" h="1853565">
                <a:moveTo>
                  <a:pt x="416052" y="286511"/>
                </a:moveTo>
                <a:lnTo>
                  <a:pt x="409274" y="286511"/>
                </a:lnTo>
                <a:lnTo>
                  <a:pt x="417383" y="292607"/>
                </a:lnTo>
                <a:lnTo>
                  <a:pt x="416052" y="286511"/>
                </a:lnTo>
                <a:close/>
              </a:path>
              <a:path w="3512820" h="1853565">
                <a:moveTo>
                  <a:pt x="685516" y="280415"/>
                </a:moveTo>
                <a:lnTo>
                  <a:pt x="687324" y="286511"/>
                </a:lnTo>
                <a:lnTo>
                  <a:pt x="685824" y="280514"/>
                </a:lnTo>
                <a:lnTo>
                  <a:pt x="685516" y="280415"/>
                </a:lnTo>
                <a:close/>
              </a:path>
              <a:path w="3512820" h="1853565">
                <a:moveTo>
                  <a:pt x="397764" y="274319"/>
                </a:moveTo>
                <a:lnTo>
                  <a:pt x="390706" y="274319"/>
                </a:lnTo>
                <a:lnTo>
                  <a:pt x="399150" y="280415"/>
                </a:lnTo>
                <a:lnTo>
                  <a:pt x="397764" y="274319"/>
                </a:lnTo>
                <a:close/>
              </a:path>
              <a:path w="3512820" h="1853565">
                <a:moveTo>
                  <a:pt x="546369" y="213359"/>
                </a:moveTo>
                <a:lnTo>
                  <a:pt x="523816" y="213359"/>
                </a:lnTo>
                <a:lnTo>
                  <a:pt x="544442" y="222503"/>
                </a:lnTo>
                <a:lnTo>
                  <a:pt x="556260" y="222503"/>
                </a:lnTo>
                <a:lnTo>
                  <a:pt x="558591" y="228721"/>
                </a:lnTo>
                <a:lnTo>
                  <a:pt x="576453" y="234695"/>
                </a:lnTo>
                <a:lnTo>
                  <a:pt x="588264" y="234695"/>
                </a:lnTo>
                <a:lnTo>
                  <a:pt x="589812" y="240890"/>
                </a:lnTo>
                <a:lnTo>
                  <a:pt x="608465" y="246887"/>
                </a:lnTo>
                <a:lnTo>
                  <a:pt x="618744" y="246887"/>
                </a:lnTo>
                <a:lnTo>
                  <a:pt x="619976" y="253050"/>
                </a:lnTo>
                <a:lnTo>
                  <a:pt x="640477" y="262127"/>
                </a:lnTo>
                <a:lnTo>
                  <a:pt x="652272" y="262127"/>
                </a:lnTo>
                <a:lnTo>
                  <a:pt x="656844" y="274319"/>
                </a:lnTo>
                <a:lnTo>
                  <a:pt x="654237" y="265175"/>
                </a:lnTo>
                <a:lnTo>
                  <a:pt x="676960" y="265175"/>
                </a:lnTo>
                <a:lnTo>
                  <a:pt x="546369" y="213359"/>
                </a:lnTo>
                <a:close/>
              </a:path>
              <a:path w="3512820" h="1853565">
                <a:moveTo>
                  <a:pt x="381000" y="262127"/>
                </a:moveTo>
                <a:lnTo>
                  <a:pt x="372138" y="262127"/>
                </a:lnTo>
                <a:lnTo>
                  <a:pt x="381792" y="268223"/>
                </a:lnTo>
                <a:lnTo>
                  <a:pt x="381000" y="262127"/>
                </a:lnTo>
                <a:close/>
              </a:path>
              <a:path w="3512820" h="1853565">
                <a:moveTo>
                  <a:pt x="619825" y="252983"/>
                </a:moveTo>
                <a:lnTo>
                  <a:pt x="621792" y="262127"/>
                </a:lnTo>
                <a:lnTo>
                  <a:pt x="619976" y="253050"/>
                </a:lnTo>
                <a:lnTo>
                  <a:pt x="619825" y="252983"/>
                </a:lnTo>
                <a:close/>
              </a:path>
              <a:path w="3512820" h="1853565">
                <a:moveTo>
                  <a:pt x="361188" y="246887"/>
                </a:moveTo>
                <a:lnTo>
                  <a:pt x="353570" y="246887"/>
                </a:lnTo>
                <a:lnTo>
                  <a:pt x="362684" y="256031"/>
                </a:lnTo>
                <a:lnTo>
                  <a:pt x="361188" y="246887"/>
                </a:lnTo>
                <a:close/>
              </a:path>
              <a:path w="3512820" h="1853565">
                <a:moveTo>
                  <a:pt x="589507" y="240791"/>
                </a:moveTo>
                <a:lnTo>
                  <a:pt x="591312" y="246887"/>
                </a:lnTo>
                <a:lnTo>
                  <a:pt x="589812" y="240890"/>
                </a:lnTo>
                <a:lnTo>
                  <a:pt x="589507" y="240791"/>
                </a:lnTo>
                <a:close/>
              </a:path>
              <a:path w="3512820" h="1853565">
                <a:moveTo>
                  <a:pt x="342900" y="234695"/>
                </a:moveTo>
                <a:lnTo>
                  <a:pt x="335003" y="234695"/>
                </a:lnTo>
                <a:lnTo>
                  <a:pt x="343606" y="240791"/>
                </a:lnTo>
                <a:lnTo>
                  <a:pt x="342900" y="234695"/>
                </a:lnTo>
                <a:close/>
              </a:path>
              <a:path w="3512820" h="1853565">
                <a:moveTo>
                  <a:pt x="558229" y="228599"/>
                </a:moveTo>
                <a:lnTo>
                  <a:pt x="560832" y="234695"/>
                </a:lnTo>
                <a:lnTo>
                  <a:pt x="558591" y="228721"/>
                </a:lnTo>
                <a:lnTo>
                  <a:pt x="558229" y="228599"/>
                </a:lnTo>
                <a:close/>
              </a:path>
              <a:path w="3512820" h="1853565">
                <a:moveTo>
                  <a:pt x="324612" y="222503"/>
                </a:moveTo>
                <a:lnTo>
                  <a:pt x="316435" y="222503"/>
                </a:lnTo>
                <a:lnTo>
                  <a:pt x="326218" y="228599"/>
                </a:lnTo>
                <a:lnTo>
                  <a:pt x="324612" y="222503"/>
                </a:lnTo>
                <a:close/>
              </a:path>
              <a:path w="3512820" h="1853565">
                <a:moveTo>
                  <a:pt x="484915" y="188975"/>
                </a:moveTo>
                <a:lnTo>
                  <a:pt x="462221" y="188975"/>
                </a:lnTo>
                <a:lnTo>
                  <a:pt x="480418" y="198119"/>
                </a:lnTo>
                <a:lnTo>
                  <a:pt x="492252" y="198119"/>
                </a:lnTo>
                <a:lnTo>
                  <a:pt x="493800" y="204313"/>
                </a:lnTo>
                <a:lnTo>
                  <a:pt x="512430" y="210311"/>
                </a:lnTo>
                <a:lnTo>
                  <a:pt x="522732" y="210311"/>
                </a:lnTo>
                <a:lnTo>
                  <a:pt x="525780" y="222503"/>
                </a:lnTo>
                <a:lnTo>
                  <a:pt x="523816" y="213359"/>
                </a:lnTo>
                <a:lnTo>
                  <a:pt x="546369" y="213359"/>
                </a:lnTo>
                <a:lnTo>
                  <a:pt x="484915" y="188975"/>
                </a:lnTo>
                <a:close/>
              </a:path>
              <a:path w="3512820" h="1853565">
                <a:moveTo>
                  <a:pt x="303276" y="210311"/>
                </a:moveTo>
                <a:lnTo>
                  <a:pt x="297867" y="210311"/>
                </a:lnTo>
                <a:lnTo>
                  <a:pt x="304338" y="213359"/>
                </a:lnTo>
                <a:lnTo>
                  <a:pt x="303276" y="210311"/>
                </a:lnTo>
                <a:close/>
              </a:path>
              <a:path w="3512820" h="1853565">
                <a:moveTo>
                  <a:pt x="493497" y="204215"/>
                </a:moveTo>
                <a:lnTo>
                  <a:pt x="495300" y="210311"/>
                </a:lnTo>
                <a:lnTo>
                  <a:pt x="493800" y="204313"/>
                </a:lnTo>
                <a:lnTo>
                  <a:pt x="493497" y="204215"/>
                </a:lnTo>
                <a:close/>
              </a:path>
              <a:path w="3512820" h="1853565">
                <a:moveTo>
                  <a:pt x="286512" y="198119"/>
                </a:moveTo>
                <a:lnTo>
                  <a:pt x="279299" y="198119"/>
                </a:lnTo>
                <a:lnTo>
                  <a:pt x="287928" y="204215"/>
                </a:lnTo>
                <a:lnTo>
                  <a:pt x="286512" y="198119"/>
                </a:lnTo>
                <a:close/>
              </a:path>
              <a:path w="3512820" h="1853565">
                <a:moveTo>
                  <a:pt x="354324" y="137159"/>
                </a:moveTo>
                <a:lnTo>
                  <a:pt x="331797" y="137159"/>
                </a:lnTo>
                <a:lnTo>
                  <a:pt x="352371" y="146303"/>
                </a:lnTo>
                <a:lnTo>
                  <a:pt x="364236" y="146303"/>
                </a:lnTo>
                <a:lnTo>
                  <a:pt x="366566" y="152518"/>
                </a:lnTo>
                <a:lnTo>
                  <a:pt x="384383" y="158495"/>
                </a:lnTo>
                <a:lnTo>
                  <a:pt x="396240" y="158495"/>
                </a:lnTo>
                <a:lnTo>
                  <a:pt x="397788" y="164688"/>
                </a:lnTo>
                <a:lnTo>
                  <a:pt x="416395" y="170687"/>
                </a:lnTo>
                <a:lnTo>
                  <a:pt x="426720" y="170687"/>
                </a:lnTo>
                <a:lnTo>
                  <a:pt x="427952" y="176848"/>
                </a:lnTo>
                <a:lnTo>
                  <a:pt x="448406" y="185927"/>
                </a:lnTo>
                <a:lnTo>
                  <a:pt x="460248" y="185927"/>
                </a:lnTo>
                <a:lnTo>
                  <a:pt x="464820" y="198119"/>
                </a:lnTo>
                <a:lnTo>
                  <a:pt x="462221" y="188975"/>
                </a:lnTo>
                <a:lnTo>
                  <a:pt x="484915" y="188975"/>
                </a:lnTo>
                <a:lnTo>
                  <a:pt x="354324" y="137159"/>
                </a:lnTo>
                <a:close/>
              </a:path>
              <a:path w="3512820" h="1853565">
                <a:moveTo>
                  <a:pt x="269748" y="185927"/>
                </a:moveTo>
                <a:lnTo>
                  <a:pt x="260731" y="185927"/>
                </a:lnTo>
                <a:lnTo>
                  <a:pt x="271519" y="192023"/>
                </a:lnTo>
                <a:lnTo>
                  <a:pt x="269748" y="185927"/>
                </a:lnTo>
                <a:close/>
              </a:path>
              <a:path w="3512820" h="1853565">
                <a:moveTo>
                  <a:pt x="427806" y="176783"/>
                </a:moveTo>
                <a:lnTo>
                  <a:pt x="429768" y="185927"/>
                </a:lnTo>
                <a:lnTo>
                  <a:pt x="427952" y="176848"/>
                </a:lnTo>
                <a:lnTo>
                  <a:pt x="427806" y="176783"/>
                </a:lnTo>
                <a:close/>
              </a:path>
              <a:path w="3512820" h="1853565">
                <a:moveTo>
                  <a:pt x="248412" y="170687"/>
                </a:moveTo>
                <a:lnTo>
                  <a:pt x="242163" y="170687"/>
                </a:lnTo>
                <a:lnTo>
                  <a:pt x="249639" y="176783"/>
                </a:lnTo>
                <a:lnTo>
                  <a:pt x="248412" y="170687"/>
                </a:lnTo>
                <a:close/>
              </a:path>
              <a:path w="3512820" h="1853565">
                <a:moveTo>
                  <a:pt x="397487" y="164591"/>
                </a:moveTo>
                <a:lnTo>
                  <a:pt x="399288" y="170687"/>
                </a:lnTo>
                <a:lnTo>
                  <a:pt x="397788" y="164688"/>
                </a:lnTo>
                <a:lnTo>
                  <a:pt x="397487" y="164591"/>
                </a:lnTo>
                <a:close/>
              </a:path>
              <a:path w="3512820" h="1853565">
                <a:moveTo>
                  <a:pt x="231648" y="158495"/>
                </a:moveTo>
                <a:lnTo>
                  <a:pt x="223595" y="158495"/>
                </a:lnTo>
                <a:lnTo>
                  <a:pt x="232368" y="164591"/>
                </a:lnTo>
                <a:lnTo>
                  <a:pt x="231648" y="158495"/>
                </a:lnTo>
                <a:close/>
              </a:path>
              <a:path w="3512820" h="1853565">
                <a:moveTo>
                  <a:pt x="366213" y="152399"/>
                </a:moveTo>
                <a:lnTo>
                  <a:pt x="368808" y="158495"/>
                </a:lnTo>
                <a:lnTo>
                  <a:pt x="366566" y="152518"/>
                </a:lnTo>
                <a:lnTo>
                  <a:pt x="366213" y="152399"/>
                </a:lnTo>
                <a:close/>
              </a:path>
              <a:path w="3512820" h="1853565">
                <a:moveTo>
                  <a:pt x="211836" y="146303"/>
                </a:moveTo>
                <a:lnTo>
                  <a:pt x="205027" y="146303"/>
                </a:lnTo>
                <a:lnTo>
                  <a:pt x="213173" y="152399"/>
                </a:lnTo>
                <a:lnTo>
                  <a:pt x="211836" y="146303"/>
                </a:lnTo>
                <a:close/>
              </a:path>
              <a:path w="3512820" h="1853565">
                <a:moveTo>
                  <a:pt x="292870" y="112775"/>
                </a:moveTo>
                <a:lnTo>
                  <a:pt x="270204" y="112775"/>
                </a:lnTo>
                <a:lnTo>
                  <a:pt x="288348" y="121919"/>
                </a:lnTo>
                <a:lnTo>
                  <a:pt x="300228" y="121919"/>
                </a:lnTo>
                <a:lnTo>
                  <a:pt x="301776" y="128112"/>
                </a:lnTo>
                <a:lnTo>
                  <a:pt x="320360" y="134111"/>
                </a:lnTo>
                <a:lnTo>
                  <a:pt x="330708" y="134111"/>
                </a:lnTo>
                <a:lnTo>
                  <a:pt x="333756" y="146303"/>
                </a:lnTo>
                <a:lnTo>
                  <a:pt x="331797" y="137159"/>
                </a:lnTo>
                <a:lnTo>
                  <a:pt x="354324" y="137159"/>
                </a:lnTo>
                <a:lnTo>
                  <a:pt x="292870" y="112775"/>
                </a:lnTo>
                <a:close/>
              </a:path>
              <a:path w="3512820" h="1853565">
                <a:moveTo>
                  <a:pt x="193548" y="134111"/>
                </a:moveTo>
                <a:lnTo>
                  <a:pt x="186459" y="134111"/>
                </a:lnTo>
                <a:lnTo>
                  <a:pt x="194182" y="140207"/>
                </a:lnTo>
                <a:lnTo>
                  <a:pt x="193548" y="134111"/>
                </a:lnTo>
                <a:close/>
              </a:path>
              <a:path w="3512820" h="1853565">
                <a:moveTo>
                  <a:pt x="301478" y="128015"/>
                </a:moveTo>
                <a:lnTo>
                  <a:pt x="303276" y="134111"/>
                </a:lnTo>
                <a:lnTo>
                  <a:pt x="301776" y="128112"/>
                </a:lnTo>
                <a:lnTo>
                  <a:pt x="301478" y="128015"/>
                </a:lnTo>
                <a:close/>
              </a:path>
              <a:path w="3512820" h="1853565">
                <a:moveTo>
                  <a:pt x="175260" y="121919"/>
                </a:moveTo>
                <a:lnTo>
                  <a:pt x="167892" y="121919"/>
                </a:lnTo>
                <a:lnTo>
                  <a:pt x="176707" y="128015"/>
                </a:lnTo>
                <a:lnTo>
                  <a:pt x="175260" y="121919"/>
                </a:lnTo>
                <a:close/>
              </a:path>
              <a:path w="3512820" h="1853565">
                <a:moveTo>
                  <a:pt x="200688" y="76199"/>
                </a:moveTo>
                <a:lnTo>
                  <a:pt x="176974" y="76199"/>
                </a:lnTo>
                <a:lnTo>
                  <a:pt x="192313" y="82295"/>
                </a:lnTo>
                <a:lnTo>
                  <a:pt x="204216" y="82295"/>
                </a:lnTo>
                <a:lnTo>
                  <a:pt x="205764" y="88487"/>
                </a:lnTo>
                <a:lnTo>
                  <a:pt x="224324" y="94487"/>
                </a:lnTo>
                <a:lnTo>
                  <a:pt x="234696" y="94487"/>
                </a:lnTo>
                <a:lnTo>
                  <a:pt x="235927" y="100646"/>
                </a:lnTo>
                <a:lnTo>
                  <a:pt x="256336" y="109727"/>
                </a:lnTo>
                <a:lnTo>
                  <a:pt x="268224" y="109727"/>
                </a:lnTo>
                <a:lnTo>
                  <a:pt x="272796" y="121919"/>
                </a:lnTo>
                <a:lnTo>
                  <a:pt x="270204" y="112775"/>
                </a:lnTo>
                <a:lnTo>
                  <a:pt x="292870" y="112775"/>
                </a:lnTo>
                <a:lnTo>
                  <a:pt x="200688" y="76199"/>
                </a:lnTo>
                <a:close/>
              </a:path>
              <a:path w="3512820" h="1853565">
                <a:moveTo>
                  <a:pt x="156972" y="109727"/>
                </a:moveTo>
                <a:lnTo>
                  <a:pt x="149324" y="109727"/>
                </a:lnTo>
                <a:lnTo>
                  <a:pt x="158474" y="115823"/>
                </a:lnTo>
                <a:lnTo>
                  <a:pt x="156972" y="109727"/>
                </a:lnTo>
                <a:close/>
              </a:path>
              <a:path w="3512820" h="1853565">
                <a:moveTo>
                  <a:pt x="235787" y="100583"/>
                </a:moveTo>
                <a:lnTo>
                  <a:pt x="237744" y="109727"/>
                </a:lnTo>
                <a:lnTo>
                  <a:pt x="235927" y="100646"/>
                </a:lnTo>
                <a:lnTo>
                  <a:pt x="235787" y="100583"/>
                </a:lnTo>
                <a:close/>
              </a:path>
              <a:path w="3512820" h="1853565">
                <a:moveTo>
                  <a:pt x="137160" y="94487"/>
                </a:moveTo>
                <a:lnTo>
                  <a:pt x="130756" y="94487"/>
                </a:lnTo>
                <a:lnTo>
                  <a:pt x="138417" y="100583"/>
                </a:lnTo>
                <a:lnTo>
                  <a:pt x="137160" y="94487"/>
                </a:lnTo>
                <a:close/>
              </a:path>
              <a:path w="3512820" h="1853565">
                <a:moveTo>
                  <a:pt x="205468" y="88391"/>
                </a:moveTo>
                <a:lnTo>
                  <a:pt x="207264" y="94487"/>
                </a:lnTo>
                <a:lnTo>
                  <a:pt x="205764" y="88487"/>
                </a:lnTo>
                <a:lnTo>
                  <a:pt x="205468" y="88391"/>
                </a:lnTo>
                <a:close/>
              </a:path>
              <a:path w="3512820" h="1853565">
                <a:moveTo>
                  <a:pt x="120396" y="82295"/>
                </a:moveTo>
                <a:lnTo>
                  <a:pt x="112188" y="82295"/>
                </a:lnTo>
                <a:lnTo>
                  <a:pt x="121130" y="88391"/>
                </a:lnTo>
                <a:lnTo>
                  <a:pt x="120396" y="82295"/>
                </a:lnTo>
                <a:close/>
              </a:path>
              <a:path w="3512820" h="1853565">
                <a:moveTo>
                  <a:pt x="162279" y="60959"/>
                </a:moveTo>
                <a:lnTo>
                  <a:pt x="139778" y="60959"/>
                </a:lnTo>
                <a:lnTo>
                  <a:pt x="160301" y="70103"/>
                </a:lnTo>
                <a:lnTo>
                  <a:pt x="172212" y="70103"/>
                </a:lnTo>
                <a:lnTo>
                  <a:pt x="181356" y="82295"/>
                </a:lnTo>
                <a:lnTo>
                  <a:pt x="176974" y="76199"/>
                </a:lnTo>
                <a:lnTo>
                  <a:pt x="200688" y="76199"/>
                </a:lnTo>
                <a:lnTo>
                  <a:pt x="162279" y="60959"/>
                </a:lnTo>
                <a:close/>
              </a:path>
              <a:path w="3512820" h="1853565">
                <a:moveTo>
                  <a:pt x="102108" y="70103"/>
                </a:moveTo>
                <a:lnTo>
                  <a:pt x="93620" y="70103"/>
                </a:lnTo>
                <a:lnTo>
                  <a:pt x="102867" y="76199"/>
                </a:lnTo>
                <a:lnTo>
                  <a:pt x="102108" y="70103"/>
                </a:lnTo>
                <a:close/>
              </a:path>
              <a:path w="3512820" h="1853565">
                <a:moveTo>
                  <a:pt x="108506" y="39623"/>
                </a:moveTo>
                <a:lnTo>
                  <a:pt x="80972" y="39623"/>
                </a:lnTo>
                <a:lnTo>
                  <a:pt x="96278" y="45719"/>
                </a:lnTo>
                <a:lnTo>
                  <a:pt x="108204" y="45719"/>
                </a:lnTo>
                <a:lnTo>
                  <a:pt x="109751" y="51910"/>
                </a:lnTo>
                <a:lnTo>
                  <a:pt x="128289" y="57911"/>
                </a:lnTo>
                <a:lnTo>
                  <a:pt x="138684" y="57911"/>
                </a:lnTo>
                <a:lnTo>
                  <a:pt x="141732" y="70103"/>
                </a:lnTo>
                <a:lnTo>
                  <a:pt x="139778" y="60959"/>
                </a:lnTo>
                <a:lnTo>
                  <a:pt x="162279" y="60959"/>
                </a:lnTo>
                <a:lnTo>
                  <a:pt x="108506" y="39623"/>
                </a:lnTo>
                <a:close/>
              </a:path>
              <a:path w="3512820" h="1853565">
                <a:moveTo>
                  <a:pt x="82296" y="57911"/>
                </a:moveTo>
                <a:lnTo>
                  <a:pt x="75052" y="57911"/>
                </a:lnTo>
                <a:lnTo>
                  <a:pt x="82943" y="64007"/>
                </a:lnTo>
                <a:lnTo>
                  <a:pt x="82296" y="57911"/>
                </a:lnTo>
                <a:close/>
              </a:path>
              <a:path w="3512820" h="1853565">
                <a:moveTo>
                  <a:pt x="109459" y="51815"/>
                </a:moveTo>
                <a:lnTo>
                  <a:pt x="111252" y="57911"/>
                </a:lnTo>
                <a:lnTo>
                  <a:pt x="109751" y="51910"/>
                </a:lnTo>
                <a:lnTo>
                  <a:pt x="109459" y="51815"/>
                </a:lnTo>
                <a:close/>
              </a:path>
              <a:path w="3512820" h="1853565">
                <a:moveTo>
                  <a:pt x="64008" y="45719"/>
                </a:moveTo>
                <a:lnTo>
                  <a:pt x="56484" y="45719"/>
                </a:lnTo>
                <a:lnTo>
                  <a:pt x="65485" y="51815"/>
                </a:lnTo>
                <a:lnTo>
                  <a:pt x="64008" y="45719"/>
                </a:lnTo>
                <a:close/>
              </a:path>
              <a:path w="3512820" h="1853565">
                <a:moveTo>
                  <a:pt x="6095" y="0"/>
                </a:moveTo>
                <a:lnTo>
                  <a:pt x="16493" y="6095"/>
                </a:lnTo>
                <a:lnTo>
                  <a:pt x="35061" y="18287"/>
                </a:lnTo>
                <a:lnTo>
                  <a:pt x="42672" y="18287"/>
                </a:lnTo>
                <a:lnTo>
                  <a:pt x="43903" y="24444"/>
                </a:lnTo>
                <a:lnTo>
                  <a:pt x="64266" y="33527"/>
                </a:lnTo>
                <a:lnTo>
                  <a:pt x="76200" y="33527"/>
                </a:lnTo>
                <a:lnTo>
                  <a:pt x="85344" y="45719"/>
                </a:lnTo>
                <a:lnTo>
                  <a:pt x="80972" y="39623"/>
                </a:lnTo>
                <a:lnTo>
                  <a:pt x="108506" y="39623"/>
                </a:lnTo>
                <a:lnTo>
                  <a:pt x="24006" y="6095"/>
                </a:lnTo>
                <a:lnTo>
                  <a:pt x="6095" y="0"/>
                </a:lnTo>
                <a:close/>
              </a:path>
              <a:path w="3512820" h="1853565">
                <a:moveTo>
                  <a:pt x="45720" y="33527"/>
                </a:moveTo>
                <a:lnTo>
                  <a:pt x="37916" y="33527"/>
                </a:lnTo>
                <a:lnTo>
                  <a:pt x="47252" y="39623"/>
                </a:lnTo>
                <a:lnTo>
                  <a:pt x="45720" y="33527"/>
                </a:lnTo>
                <a:close/>
              </a:path>
              <a:path w="3512820" h="1853565">
                <a:moveTo>
                  <a:pt x="44550" y="27679"/>
                </a:moveTo>
                <a:lnTo>
                  <a:pt x="45720" y="33527"/>
                </a:lnTo>
                <a:lnTo>
                  <a:pt x="53629" y="33527"/>
                </a:lnTo>
                <a:lnTo>
                  <a:pt x="44550" y="27679"/>
                </a:lnTo>
                <a:close/>
              </a:path>
              <a:path w="3512820" h="1853565">
                <a:moveTo>
                  <a:pt x="43768" y="24383"/>
                </a:moveTo>
                <a:lnTo>
                  <a:pt x="44166" y="27431"/>
                </a:lnTo>
                <a:lnTo>
                  <a:pt x="44550" y="27679"/>
                </a:lnTo>
                <a:lnTo>
                  <a:pt x="43903" y="24444"/>
                </a:lnTo>
                <a:lnTo>
                  <a:pt x="43768" y="24383"/>
                </a:lnTo>
                <a:close/>
              </a:path>
              <a:path w="3512820" h="1853565">
                <a:moveTo>
                  <a:pt x="13706" y="12275"/>
                </a:moveTo>
                <a:lnTo>
                  <a:pt x="14433" y="15239"/>
                </a:lnTo>
                <a:lnTo>
                  <a:pt x="19348" y="18287"/>
                </a:lnTo>
                <a:lnTo>
                  <a:pt x="27196" y="24383"/>
                </a:lnTo>
                <a:lnTo>
                  <a:pt x="25908" y="18287"/>
                </a:lnTo>
                <a:lnTo>
                  <a:pt x="32254" y="18287"/>
                </a:lnTo>
                <a:lnTo>
                  <a:pt x="13706" y="12275"/>
                </a:lnTo>
                <a:close/>
              </a:path>
              <a:path w="3512820" h="1853565">
                <a:moveTo>
                  <a:pt x="16493" y="6095"/>
                </a:moveTo>
                <a:lnTo>
                  <a:pt x="12192" y="6095"/>
                </a:lnTo>
                <a:lnTo>
                  <a:pt x="13706" y="12275"/>
                </a:lnTo>
                <a:lnTo>
                  <a:pt x="32254" y="18287"/>
                </a:lnTo>
                <a:lnTo>
                  <a:pt x="35061" y="18287"/>
                </a:lnTo>
                <a:lnTo>
                  <a:pt x="16493" y="6095"/>
                </a:lnTo>
                <a:close/>
              </a:path>
              <a:path w="3512820" h="1853565">
                <a:moveTo>
                  <a:pt x="1523" y="6095"/>
                </a:moveTo>
                <a:lnTo>
                  <a:pt x="10786" y="15239"/>
                </a:lnTo>
                <a:lnTo>
                  <a:pt x="10239" y="12191"/>
                </a:lnTo>
                <a:lnTo>
                  <a:pt x="10080" y="12191"/>
                </a:lnTo>
                <a:lnTo>
                  <a:pt x="1523" y="6095"/>
                </a:lnTo>
                <a:close/>
              </a:path>
              <a:path w="3512820" h="1853565">
                <a:moveTo>
                  <a:pt x="12192" y="6095"/>
                </a:moveTo>
                <a:lnTo>
                  <a:pt x="13449" y="12191"/>
                </a:lnTo>
                <a:lnTo>
                  <a:pt x="13706" y="12275"/>
                </a:lnTo>
                <a:lnTo>
                  <a:pt x="12192" y="6095"/>
                </a:lnTo>
                <a:close/>
              </a:path>
              <a:path w="3512820" h="1853565">
                <a:moveTo>
                  <a:pt x="6095" y="0"/>
                </a:moveTo>
                <a:lnTo>
                  <a:pt x="1523" y="6095"/>
                </a:lnTo>
                <a:lnTo>
                  <a:pt x="10080" y="12191"/>
                </a:lnTo>
                <a:lnTo>
                  <a:pt x="9144" y="6095"/>
                </a:lnTo>
                <a:lnTo>
                  <a:pt x="16493" y="6095"/>
                </a:lnTo>
                <a:lnTo>
                  <a:pt x="6095" y="0"/>
                </a:lnTo>
                <a:close/>
              </a:path>
              <a:path w="3512820" h="1853565">
                <a:moveTo>
                  <a:pt x="9144" y="6095"/>
                </a:moveTo>
                <a:lnTo>
                  <a:pt x="10080" y="12191"/>
                </a:lnTo>
                <a:lnTo>
                  <a:pt x="10239" y="12191"/>
                </a:lnTo>
                <a:lnTo>
                  <a:pt x="9144" y="6095"/>
                </a:lnTo>
                <a:close/>
              </a:path>
              <a:path w="3512820" h="1853565">
                <a:moveTo>
                  <a:pt x="6095" y="0"/>
                </a:moveTo>
                <a:lnTo>
                  <a:pt x="0" y="0"/>
                </a:lnTo>
                <a:lnTo>
                  <a:pt x="0" y="3047"/>
                </a:lnTo>
                <a:lnTo>
                  <a:pt x="1523" y="6095"/>
                </a:lnTo>
                <a:lnTo>
                  <a:pt x="60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 hidden="1"/>
          <p:cNvSpPr/>
          <p:nvPr/>
        </p:nvSpPr>
        <p:spPr>
          <a:xfrm>
            <a:off x="3813047" y="4707635"/>
            <a:ext cx="3502151" cy="1845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 hidden="1"/>
          <p:cNvSpPr/>
          <p:nvPr/>
        </p:nvSpPr>
        <p:spPr>
          <a:xfrm>
            <a:off x="3808476" y="4704588"/>
            <a:ext cx="3512820" cy="1854835"/>
          </a:xfrm>
          <a:custGeom>
            <a:avLst/>
            <a:gdLst/>
            <a:ahLst/>
            <a:cxnLst/>
            <a:rect l="l" t="t" r="r" b="b"/>
            <a:pathLst>
              <a:path w="3512820" h="1854834">
                <a:moveTo>
                  <a:pt x="1015331" y="701039"/>
                </a:moveTo>
                <a:lnTo>
                  <a:pt x="534923" y="701039"/>
                </a:lnTo>
                <a:lnTo>
                  <a:pt x="531875" y="702563"/>
                </a:lnTo>
                <a:lnTo>
                  <a:pt x="530351" y="705611"/>
                </a:lnTo>
                <a:lnTo>
                  <a:pt x="530351" y="1848611"/>
                </a:lnTo>
                <a:lnTo>
                  <a:pt x="531875" y="1853183"/>
                </a:lnTo>
                <a:lnTo>
                  <a:pt x="534923" y="1854707"/>
                </a:lnTo>
                <a:lnTo>
                  <a:pt x="3506723" y="1854707"/>
                </a:lnTo>
                <a:lnTo>
                  <a:pt x="3511295" y="1853183"/>
                </a:lnTo>
                <a:lnTo>
                  <a:pt x="3512819" y="1848611"/>
                </a:lnTo>
                <a:lnTo>
                  <a:pt x="541019" y="1848611"/>
                </a:lnTo>
                <a:lnTo>
                  <a:pt x="534923" y="1844039"/>
                </a:lnTo>
                <a:lnTo>
                  <a:pt x="541019" y="1844039"/>
                </a:lnTo>
                <a:lnTo>
                  <a:pt x="541019" y="711707"/>
                </a:lnTo>
                <a:lnTo>
                  <a:pt x="534923" y="711707"/>
                </a:lnTo>
                <a:lnTo>
                  <a:pt x="541019" y="705611"/>
                </a:lnTo>
                <a:lnTo>
                  <a:pt x="1022015" y="705611"/>
                </a:lnTo>
                <a:lnTo>
                  <a:pt x="1015331" y="701039"/>
                </a:lnTo>
                <a:close/>
              </a:path>
              <a:path w="3512820" h="1854834">
                <a:moveTo>
                  <a:pt x="541019" y="1844039"/>
                </a:moveTo>
                <a:lnTo>
                  <a:pt x="534923" y="1844039"/>
                </a:lnTo>
                <a:lnTo>
                  <a:pt x="541019" y="1848611"/>
                </a:lnTo>
                <a:lnTo>
                  <a:pt x="541019" y="1844039"/>
                </a:lnTo>
                <a:close/>
              </a:path>
              <a:path w="3512820" h="1854834">
                <a:moveTo>
                  <a:pt x="3502151" y="1844039"/>
                </a:moveTo>
                <a:lnTo>
                  <a:pt x="541019" y="1844039"/>
                </a:lnTo>
                <a:lnTo>
                  <a:pt x="541019" y="1848611"/>
                </a:lnTo>
                <a:lnTo>
                  <a:pt x="3502151" y="1848611"/>
                </a:lnTo>
                <a:lnTo>
                  <a:pt x="3502151" y="1844039"/>
                </a:lnTo>
                <a:close/>
              </a:path>
              <a:path w="3512820" h="1854834">
                <a:moveTo>
                  <a:pt x="3502151" y="705611"/>
                </a:moveTo>
                <a:lnTo>
                  <a:pt x="3502151" y="1848611"/>
                </a:lnTo>
                <a:lnTo>
                  <a:pt x="3506723" y="1844039"/>
                </a:lnTo>
                <a:lnTo>
                  <a:pt x="3512819" y="1844039"/>
                </a:lnTo>
                <a:lnTo>
                  <a:pt x="3512819" y="711707"/>
                </a:lnTo>
                <a:lnTo>
                  <a:pt x="3506723" y="711707"/>
                </a:lnTo>
                <a:lnTo>
                  <a:pt x="3502151" y="705611"/>
                </a:lnTo>
                <a:close/>
              </a:path>
              <a:path w="3512820" h="1854834">
                <a:moveTo>
                  <a:pt x="3512819" y="1844039"/>
                </a:moveTo>
                <a:lnTo>
                  <a:pt x="3506723" y="1844039"/>
                </a:lnTo>
                <a:lnTo>
                  <a:pt x="3502151" y="1848611"/>
                </a:lnTo>
                <a:lnTo>
                  <a:pt x="3512819" y="1848611"/>
                </a:lnTo>
                <a:lnTo>
                  <a:pt x="3512819" y="1844039"/>
                </a:lnTo>
                <a:close/>
              </a:path>
              <a:path w="3512820" h="1854834">
                <a:moveTo>
                  <a:pt x="541019" y="705611"/>
                </a:moveTo>
                <a:lnTo>
                  <a:pt x="534923" y="711707"/>
                </a:lnTo>
                <a:lnTo>
                  <a:pt x="541019" y="711707"/>
                </a:lnTo>
                <a:lnTo>
                  <a:pt x="541019" y="705611"/>
                </a:lnTo>
                <a:close/>
              </a:path>
              <a:path w="3512820" h="1854834">
                <a:moveTo>
                  <a:pt x="1022015" y="705611"/>
                </a:moveTo>
                <a:lnTo>
                  <a:pt x="541019" y="705611"/>
                </a:lnTo>
                <a:lnTo>
                  <a:pt x="541019" y="711707"/>
                </a:lnTo>
                <a:lnTo>
                  <a:pt x="1030223" y="711707"/>
                </a:lnTo>
                <a:lnTo>
                  <a:pt x="1031747" y="710183"/>
                </a:lnTo>
                <a:lnTo>
                  <a:pt x="1028699" y="710183"/>
                </a:lnTo>
                <a:lnTo>
                  <a:pt x="1022015" y="705611"/>
                </a:lnTo>
                <a:close/>
              </a:path>
              <a:path w="3512820" h="1854834">
                <a:moveTo>
                  <a:pt x="6095" y="0"/>
                </a:moveTo>
                <a:lnTo>
                  <a:pt x="38938" y="22463"/>
                </a:lnTo>
                <a:lnTo>
                  <a:pt x="1772411" y="710183"/>
                </a:lnTo>
                <a:lnTo>
                  <a:pt x="1773935" y="711707"/>
                </a:lnTo>
                <a:lnTo>
                  <a:pt x="3502151" y="711707"/>
                </a:lnTo>
                <a:lnTo>
                  <a:pt x="3502151" y="705611"/>
                </a:lnTo>
                <a:lnTo>
                  <a:pt x="3512819" y="705611"/>
                </a:lnTo>
                <a:lnTo>
                  <a:pt x="3511295" y="702563"/>
                </a:lnTo>
                <a:lnTo>
                  <a:pt x="1775459" y="702563"/>
                </a:lnTo>
                <a:lnTo>
                  <a:pt x="6095" y="0"/>
                </a:lnTo>
                <a:close/>
              </a:path>
              <a:path w="3512820" h="1854834">
                <a:moveTo>
                  <a:pt x="3512819" y="705611"/>
                </a:moveTo>
                <a:lnTo>
                  <a:pt x="3502151" y="705611"/>
                </a:lnTo>
                <a:lnTo>
                  <a:pt x="3506723" y="711707"/>
                </a:lnTo>
                <a:lnTo>
                  <a:pt x="3512819" y="711707"/>
                </a:lnTo>
                <a:lnTo>
                  <a:pt x="3512819" y="705611"/>
                </a:lnTo>
                <a:close/>
              </a:path>
              <a:path w="3512820" h="1854834">
                <a:moveTo>
                  <a:pt x="1523" y="7619"/>
                </a:moveTo>
                <a:lnTo>
                  <a:pt x="1028699" y="710183"/>
                </a:lnTo>
                <a:lnTo>
                  <a:pt x="1030223" y="701039"/>
                </a:lnTo>
                <a:lnTo>
                  <a:pt x="1031043" y="701039"/>
                </a:lnTo>
                <a:lnTo>
                  <a:pt x="38938" y="22463"/>
                </a:lnTo>
                <a:lnTo>
                  <a:pt x="1523" y="7619"/>
                </a:lnTo>
                <a:close/>
              </a:path>
              <a:path w="3512820" h="1854834">
                <a:moveTo>
                  <a:pt x="1031043" y="701039"/>
                </a:moveTo>
                <a:lnTo>
                  <a:pt x="1030223" y="701039"/>
                </a:lnTo>
                <a:lnTo>
                  <a:pt x="1028699" y="710183"/>
                </a:lnTo>
                <a:lnTo>
                  <a:pt x="1031747" y="710183"/>
                </a:lnTo>
                <a:lnTo>
                  <a:pt x="1034795" y="707135"/>
                </a:lnTo>
                <a:lnTo>
                  <a:pt x="1033271" y="702563"/>
                </a:lnTo>
                <a:lnTo>
                  <a:pt x="1031043" y="701039"/>
                </a:lnTo>
                <a:close/>
              </a:path>
              <a:path w="3512820" h="1854834">
                <a:moveTo>
                  <a:pt x="3506723" y="701039"/>
                </a:moveTo>
                <a:lnTo>
                  <a:pt x="1773935" y="701039"/>
                </a:lnTo>
                <a:lnTo>
                  <a:pt x="1775459" y="702563"/>
                </a:lnTo>
                <a:lnTo>
                  <a:pt x="3511295" y="702563"/>
                </a:lnTo>
                <a:lnTo>
                  <a:pt x="3506723" y="701039"/>
                </a:lnTo>
                <a:close/>
              </a:path>
              <a:path w="3512820" h="1854834">
                <a:moveTo>
                  <a:pt x="6095" y="0"/>
                </a:moveTo>
                <a:lnTo>
                  <a:pt x="1523" y="7619"/>
                </a:lnTo>
                <a:lnTo>
                  <a:pt x="38938" y="22463"/>
                </a:lnTo>
                <a:lnTo>
                  <a:pt x="6095" y="0"/>
                </a:lnTo>
                <a:close/>
              </a:path>
              <a:path w="3512820" h="1854834">
                <a:moveTo>
                  <a:pt x="6095" y="0"/>
                </a:moveTo>
                <a:lnTo>
                  <a:pt x="3047" y="0"/>
                </a:lnTo>
                <a:lnTo>
                  <a:pt x="0" y="1523"/>
                </a:lnTo>
                <a:lnTo>
                  <a:pt x="0" y="4571"/>
                </a:lnTo>
                <a:lnTo>
                  <a:pt x="1523" y="7619"/>
                </a:lnTo>
                <a:lnTo>
                  <a:pt x="6095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 hidden="1"/>
          <p:cNvSpPr txBox="1"/>
          <p:nvPr/>
        </p:nvSpPr>
        <p:spPr>
          <a:xfrm>
            <a:off x="4423743" y="5601028"/>
            <a:ext cx="272415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ult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ing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ing 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7085" y="666801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 smtClean="0"/>
              <a:t>E</a:t>
            </a:r>
            <a:r>
              <a:rPr sz="4000" spc="5" dirty="0" smtClean="0"/>
              <a:t>n</a:t>
            </a:r>
            <a:r>
              <a:rPr sz="4000" dirty="0" smtClean="0"/>
              <a:t>c</a:t>
            </a:r>
            <a:r>
              <a:rPr sz="4000" spc="-10" dirty="0" smtClean="0"/>
              <a:t>a</a:t>
            </a:r>
            <a:r>
              <a:rPr sz="4000" dirty="0" smtClean="0"/>
              <a:t>psul</a:t>
            </a:r>
            <a:r>
              <a:rPr sz="4000" spc="-10" dirty="0" smtClean="0"/>
              <a:t>a</a:t>
            </a:r>
            <a:r>
              <a:rPr sz="4000" dirty="0" smtClean="0"/>
              <a:t>tion</a:t>
            </a:r>
            <a:endParaRPr sz="400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2590800"/>
            <a:ext cx="19050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32532"/>
            <a:ext cx="1854707" cy="1153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6356" y="3563111"/>
            <a:ext cx="345440" cy="323215"/>
          </a:xfrm>
          <a:custGeom>
            <a:avLst/>
            <a:gdLst/>
            <a:ahLst/>
            <a:cxnLst/>
            <a:rect l="l" t="t" r="r" b="b"/>
            <a:pathLst>
              <a:path w="345439" h="323214">
                <a:moveTo>
                  <a:pt x="344079" y="3047"/>
                </a:moveTo>
                <a:lnTo>
                  <a:pt x="340524" y="3047"/>
                </a:lnTo>
                <a:lnTo>
                  <a:pt x="339761" y="3810"/>
                </a:lnTo>
                <a:lnTo>
                  <a:pt x="343571" y="6095"/>
                </a:lnTo>
                <a:lnTo>
                  <a:pt x="335360" y="13965"/>
                </a:lnTo>
                <a:lnTo>
                  <a:pt x="329856" y="30479"/>
                </a:lnTo>
                <a:lnTo>
                  <a:pt x="328332" y="33527"/>
                </a:lnTo>
                <a:lnTo>
                  <a:pt x="320712" y="56387"/>
                </a:lnTo>
                <a:lnTo>
                  <a:pt x="319188" y="59435"/>
                </a:lnTo>
                <a:lnTo>
                  <a:pt x="313092" y="77723"/>
                </a:lnTo>
                <a:lnTo>
                  <a:pt x="311568" y="80771"/>
                </a:lnTo>
                <a:lnTo>
                  <a:pt x="303948" y="103631"/>
                </a:lnTo>
                <a:lnTo>
                  <a:pt x="302424" y="106679"/>
                </a:lnTo>
                <a:lnTo>
                  <a:pt x="294804" y="129539"/>
                </a:lnTo>
                <a:lnTo>
                  <a:pt x="293280" y="132587"/>
                </a:lnTo>
                <a:lnTo>
                  <a:pt x="287184" y="150875"/>
                </a:lnTo>
                <a:lnTo>
                  <a:pt x="285660" y="153923"/>
                </a:lnTo>
                <a:lnTo>
                  <a:pt x="278040" y="176783"/>
                </a:lnTo>
                <a:lnTo>
                  <a:pt x="276516" y="179831"/>
                </a:lnTo>
                <a:lnTo>
                  <a:pt x="268896" y="202691"/>
                </a:lnTo>
                <a:lnTo>
                  <a:pt x="267372" y="205739"/>
                </a:lnTo>
                <a:lnTo>
                  <a:pt x="261276" y="224027"/>
                </a:lnTo>
                <a:lnTo>
                  <a:pt x="259752" y="227075"/>
                </a:lnTo>
                <a:lnTo>
                  <a:pt x="252132" y="249935"/>
                </a:lnTo>
                <a:lnTo>
                  <a:pt x="250608" y="252983"/>
                </a:lnTo>
                <a:lnTo>
                  <a:pt x="242988" y="275843"/>
                </a:lnTo>
                <a:lnTo>
                  <a:pt x="241464" y="278891"/>
                </a:lnTo>
                <a:lnTo>
                  <a:pt x="233844" y="301751"/>
                </a:lnTo>
                <a:lnTo>
                  <a:pt x="232320" y="304799"/>
                </a:lnTo>
                <a:lnTo>
                  <a:pt x="227748" y="318515"/>
                </a:lnTo>
                <a:lnTo>
                  <a:pt x="227748" y="323087"/>
                </a:lnTo>
                <a:lnTo>
                  <a:pt x="232087" y="323087"/>
                </a:lnTo>
                <a:lnTo>
                  <a:pt x="345095" y="4571"/>
                </a:lnTo>
                <a:lnTo>
                  <a:pt x="344079" y="3047"/>
                </a:lnTo>
                <a:close/>
              </a:path>
              <a:path w="345439" h="323214">
                <a:moveTo>
                  <a:pt x="342047" y="0"/>
                </a:moveTo>
                <a:lnTo>
                  <a:pt x="335951" y="0"/>
                </a:lnTo>
                <a:lnTo>
                  <a:pt x="0" y="321565"/>
                </a:lnTo>
                <a:lnTo>
                  <a:pt x="6768" y="321563"/>
                </a:lnTo>
                <a:lnTo>
                  <a:pt x="22008" y="306323"/>
                </a:lnTo>
                <a:lnTo>
                  <a:pt x="25056" y="304799"/>
                </a:lnTo>
                <a:lnTo>
                  <a:pt x="57060" y="272795"/>
                </a:lnTo>
                <a:lnTo>
                  <a:pt x="60108" y="271271"/>
                </a:lnTo>
                <a:lnTo>
                  <a:pt x="92112" y="239267"/>
                </a:lnTo>
                <a:lnTo>
                  <a:pt x="95160" y="237743"/>
                </a:lnTo>
                <a:lnTo>
                  <a:pt x="128688" y="204215"/>
                </a:lnTo>
                <a:lnTo>
                  <a:pt x="131736" y="202691"/>
                </a:lnTo>
                <a:lnTo>
                  <a:pt x="163740" y="170687"/>
                </a:lnTo>
                <a:lnTo>
                  <a:pt x="166788" y="169163"/>
                </a:lnTo>
                <a:lnTo>
                  <a:pt x="200316" y="135635"/>
                </a:lnTo>
                <a:lnTo>
                  <a:pt x="203364" y="134111"/>
                </a:lnTo>
                <a:lnTo>
                  <a:pt x="235368" y="102107"/>
                </a:lnTo>
                <a:lnTo>
                  <a:pt x="238416" y="100583"/>
                </a:lnTo>
                <a:lnTo>
                  <a:pt x="271944" y="67055"/>
                </a:lnTo>
                <a:lnTo>
                  <a:pt x="274992" y="65531"/>
                </a:lnTo>
                <a:lnTo>
                  <a:pt x="306996" y="33527"/>
                </a:lnTo>
                <a:lnTo>
                  <a:pt x="310044" y="32003"/>
                </a:lnTo>
                <a:lnTo>
                  <a:pt x="333446" y="8600"/>
                </a:lnTo>
                <a:lnTo>
                  <a:pt x="335951" y="1523"/>
                </a:lnTo>
                <a:lnTo>
                  <a:pt x="343063" y="1523"/>
                </a:lnTo>
                <a:lnTo>
                  <a:pt x="342047" y="0"/>
                </a:lnTo>
                <a:close/>
              </a:path>
              <a:path w="345439" h="323214">
                <a:moveTo>
                  <a:pt x="339761" y="3810"/>
                </a:moveTo>
                <a:lnTo>
                  <a:pt x="338999" y="4571"/>
                </a:lnTo>
                <a:lnTo>
                  <a:pt x="337476" y="7619"/>
                </a:lnTo>
                <a:lnTo>
                  <a:pt x="335360" y="13965"/>
                </a:lnTo>
                <a:lnTo>
                  <a:pt x="343571" y="6095"/>
                </a:lnTo>
                <a:lnTo>
                  <a:pt x="339761" y="3810"/>
                </a:lnTo>
                <a:close/>
              </a:path>
              <a:path w="345439" h="323214">
                <a:moveTo>
                  <a:pt x="335951" y="1523"/>
                </a:moveTo>
                <a:lnTo>
                  <a:pt x="333446" y="8600"/>
                </a:lnTo>
                <a:lnTo>
                  <a:pt x="338809" y="3238"/>
                </a:lnTo>
                <a:lnTo>
                  <a:pt x="335951" y="1523"/>
                </a:lnTo>
                <a:close/>
              </a:path>
              <a:path w="345439" h="323214">
                <a:moveTo>
                  <a:pt x="343063" y="1523"/>
                </a:moveTo>
                <a:lnTo>
                  <a:pt x="335951" y="1523"/>
                </a:lnTo>
                <a:lnTo>
                  <a:pt x="338809" y="3238"/>
                </a:lnTo>
                <a:lnTo>
                  <a:pt x="339000" y="3047"/>
                </a:lnTo>
                <a:lnTo>
                  <a:pt x="344079" y="3047"/>
                </a:lnTo>
                <a:lnTo>
                  <a:pt x="343063" y="1523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4766" y="3505200"/>
            <a:ext cx="346710" cy="323215"/>
          </a:xfrm>
          <a:custGeom>
            <a:avLst/>
            <a:gdLst/>
            <a:ahLst/>
            <a:cxnLst/>
            <a:rect l="l" t="t" r="r" b="b"/>
            <a:pathLst>
              <a:path w="346710" h="323214">
                <a:moveTo>
                  <a:pt x="343637" y="0"/>
                </a:moveTo>
                <a:lnTo>
                  <a:pt x="337541" y="0"/>
                </a:lnTo>
                <a:lnTo>
                  <a:pt x="0" y="323087"/>
                </a:lnTo>
                <a:lnTo>
                  <a:pt x="14423" y="323087"/>
                </a:lnTo>
                <a:lnTo>
                  <a:pt x="331180" y="19496"/>
                </a:lnTo>
                <a:lnTo>
                  <a:pt x="337541" y="1523"/>
                </a:lnTo>
                <a:lnTo>
                  <a:pt x="344653" y="1523"/>
                </a:lnTo>
                <a:lnTo>
                  <a:pt x="343637" y="0"/>
                </a:lnTo>
                <a:close/>
              </a:path>
              <a:path w="346710" h="323214">
                <a:moveTo>
                  <a:pt x="344653" y="1523"/>
                </a:moveTo>
                <a:lnTo>
                  <a:pt x="337541" y="1523"/>
                </a:lnTo>
                <a:lnTo>
                  <a:pt x="345161" y="6095"/>
                </a:lnTo>
                <a:lnTo>
                  <a:pt x="331180" y="19496"/>
                </a:lnTo>
                <a:lnTo>
                  <a:pt x="223725" y="323087"/>
                </a:lnTo>
                <a:lnTo>
                  <a:pt x="233677" y="323087"/>
                </a:lnTo>
                <a:lnTo>
                  <a:pt x="346685" y="4571"/>
                </a:lnTo>
                <a:lnTo>
                  <a:pt x="344653" y="1523"/>
                </a:lnTo>
                <a:close/>
              </a:path>
              <a:path w="346710" h="323214">
                <a:moveTo>
                  <a:pt x="337541" y="1523"/>
                </a:moveTo>
                <a:lnTo>
                  <a:pt x="331180" y="19496"/>
                </a:lnTo>
                <a:lnTo>
                  <a:pt x="345161" y="6095"/>
                </a:lnTo>
                <a:lnTo>
                  <a:pt x="337541" y="1523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4653" y="2237830"/>
            <a:ext cx="31457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Wh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c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ps</a:t>
            </a:r>
            <a:r>
              <a:rPr sz="2200" b="1" spc="-10" dirty="0">
                <a:latin typeface="Arial"/>
                <a:cs typeface="Arial"/>
              </a:rPr>
              <a:t>ulat</a:t>
            </a:r>
            <a:r>
              <a:rPr sz="2200" b="1" spc="-5" dirty="0">
                <a:latin typeface="Arial"/>
                <a:cs typeface="Arial"/>
              </a:rPr>
              <a:t>i</a:t>
            </a:r>
            <a:r>
              <a:rPr sz="2200" b="1" spc="-15" dirty="0">
                <a:latin typeface="Arial"/>
                <a:cs typeface="Arial"/>
              </a:rPr>
              <a:t>on?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886200"/>
            <a:ext cx="1905000" cy="134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0" y="3886200"/>
            <a:ext cx="1854707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3886200"/>
            <a:ext cx="3200399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3827" y="3886200"/>
            <a:ext cx="3211195" cy="2139950"/>
          </a:xfrm>
          <a:custGeom>
            <a:avLst/>
            <a:gdLst/>
            <a:ahLst/>
            <a:cxnLst/>
            <a:rect l="l" t="t" r="r" b="b"/>
            <a:pathLst>
              <a:path w="3211195" h="2139950">
                <a:moveTo>
                  <a:pt x="1870016" y="833628"/>
                </a:moveTo>
                <a:lnTo>
                  <a:pt x="4571" y="833628"/>
                </a:lnTo>
                <a:lnTo>
                  <a:pt x="1523" y="835152"/>
                </a:lnTo>
                <a:lnTo>
                  <a:pt x="0" y="838200"/>
                </a:lnTo>
                <a:lnTo>
                  <a:pt x="0" y="2133600"/>
                </a:lnTo>
                <a:lnTo>
                  <a:pt x="1523" y="2138172"/>
                </a:lnTo>
                <a:lnTo>
                  <a:pt x="4571" y="2139696"/>
                </a:lnTo>
                <a:lnTo>
                  <a:pt x="3204971" y="2139696"/>
                </a:lnTo>
                <a:lnTo>
                  <a:pt x="3209543" y="2138172"/>
                </a:lnTo>
                <a:lnTo>
                  <a:pt x="3211067" y="2133600"/>
                </a:lnTo>
                <a:lnTo>
                  <a:pt x="4572" y="2133600"/>
                </a:lnTo>
                <a:lnTo>
                  <a:pt x="4572" y="838200"/>
                </a:lnTo>
                <a:lnTo>
                  <a:pt x="1874520" y="836676"/>
                </a:lnTo>
                <a:lnTo>
                  <a:pt x="1876044" y="835152"/>
                </a:lnTo>
                <a:lnTo>
                  <a:pt x="1868423" y="835152"/>
                </a:lnTo>
                <a:lnTo>
                  <a:pt x="1870016" y="833628"/>
                </a:lnTo>
                <a:close/>
              </a:path>
              <a:path w="3211195" h="2139950">
                <a:moveTo>
                  <a:pt x="3204971" y="833628"/>
                </a:moveTo>
                <a:lnTo>
                  <a:pt x="2678847" y="833628"/>
                </a:lnTo>
                <a:lnTo>
                  <a:pt x="2677225" y="838200"/>
                </a:lnTo>
                <a:lnTo>
                  <a:pt x="3204972" y="838200"/>
                </a:lnTo>
                <a:lnTo>
                  <a:pt x="3204972" y="2133600"/>
                </a:lnTo>
                <a:lnTo>
                  <a:pt x="3211067" y="2133600"/>
                </a:lnTo>
                <a:lnTo>
                  <a:pt x="3211067" y="838200"/>
                </a:lnTo>
                <a:lnTo>
                  <a:pt x="3209543" y="835152"/>
                </a:lnTo>
                <a:lnTo>
                  <a:pt x="3204971" y="833628"/>
                </a:lnTo>
                <a:close/>
              </a:path>
              <a:path w="3211195" h="2139950">
                <a:moveTo>
                  <a:pt x="2673096" y="836168"/>
                </a:moveTo>
                <a:lnTo>
                  <a:pt x="2673096" y="838200"/>
                </a:lnTo>
                <a:lnTo>
                  <a:pt x="2674315" y="838200"/>
                </a:lnTo>
                <a:lnTo>
                  <a:pt x="2673096" y="836168"/>
                </a:lnTo>
                <a:close/>
              </a:path>
              <a:path w="3211195" h="2139950">
                <a:moveTo>
                  <a:pt x="2673604" y="833628"/>
                </a:moveTo>
                <a:lnTo>
                  <a:pt x="2673096" y="835152"/>
                </a:lnTo>
                <a:lnTo>
                  <a:pt x="2673096" y="836168"/>
                </a:lnTo>
                <a:lnTo>
                  <a:pt x="2673604" y="833628"/>
                </a:lnTo>
                <a:close/>
              </a:path>
              <a:path w="3211195" h="2139950">
                <a:moveTo>
                  <a:pt x="2747772" y="0"/>
                </a:moveTo>
                <a:lnTo>
                  <a:pt x="2740938" y="0"/>
                </a:lnTo>
                <a:lnTo>
                  <a:pt x="1868423" y="835152"/>
                </a:lnTo>
                <a:lnTo>
                  <a:pt x="1871471" y="833628"/>
                </a:lnTo>
                <a:lnTo>
                  <a:pt x="1877568" y="833628"/>
                </a:lnTo>
                <a:lnTo>
                  <a:pt x="1906524" y="804672"/>
                </a:lnTo>
                <a:lnTo>
                  <a:pt x="1909572" y="803148"/>
                </a:lnTo>
                <a:lnTo>
                  <a:pt x="1941576" y="771144"/>
                </a:lnTo>
                <a:lnTo>
                  <a:pt x="1944624" y="769620"/>
                </a:lnTo>
                <a:lnTo>
                  <a:pt x="1978152" y="736092"/>
                </a:lnTo>
                <a:lnTo>
                  <a:pt x="1981200" y="734568"/>
                </a:lnTo>
                <a:lnTo>
                  <a:pt x="2013204" y="702564"/>
                </a:lnTo>
                <a:lnTo>
                  <a:pt x="2016252" y="701040"/>
                </a:lnTo>
                <a:lnTo>
                  <a:pt x="2049780" y="667512"/>
                </a:lnTo>
                <a:lnTo>
                  <a:pt x="2052828" y="665988"/>
                </a:lnTo>
                <a:lnTo>
                  <a:pt x="2084832" y="633984"/>
                </a:lnTo>
                <a:lnTo>
                  <a:pt x="2087880" y="632460"/>
                </a:lnTo>
                <a:lnTo>
                  <a:pt x="2121408" y="598932"/>
                </a:lnTo>
                <a:lnTo>
                  <a:pt x="2124456" y="597408"/>
                </a:lnTo>
                <a:lnTo>
                  <a:pt x="2156460" y="565404"/>
                </a:lnTo>
                <a:lnTo>
                  <a:pt x="2159508" y="563880"/>
                </a:lnTo>
                <a:lnTo>
                  <a:pt x="2191512" y="531876"/>
                </a:lnTo>
                <a:lnTo>
                  <a:pt x="2194560" y="530352"/>
                </a:lnTo>
                <a:lnTo>
                  <a:pt x="2228088" y="496824"/>
                </a:lnTo>
                <a:lnTo>
                  <a:pt x="2231136" y="495300"/>
                </a:lnTo>
                <a:lnTo>
                  <a:pt x="2263140" y="463296"/>
                </a:lnTo>
                <a:lnTo>
                  <a:pt x="2266188" y="461772"/>
                </a:lnTo>
                <a:lnTo>
                  <a:pt x="2299716" y="428244"/>
                </a:lnTo>
                <a:lnTo>
                  <a:pt x="2302764" y="426720"/>
                </a:lnTo>
                <a:lnTo>
                  <a:pt x="2334768" y="394716"/>
                </a:lnTo>
                <a:lnTo>
                  <a:pt x="2337816" y="393192"/>
                </a:lnTo>
                <a:lnTo>
                  <a:pt x="2371344" y="359664"/>
                </a:lnTo>
                <a:lnTo>
                  <a:pt x="2374392" y="358140"/>
                </a:lnTo>
                <a:lnTo>
                  <a:pt x="2406396" y="326136"/>
                </a:lnTo>
                <a:lnTo>
                  <a:pt x="2409444" y="324612"/>
                </a:lnTo>
                <a:lnTo>
                  <a:pt x="2442972" y="291084"/>
                </a:lnTo>
                <a:lnTo>
                  <a:pt x="2446020" y="289560"/>
                </a:lnTo>
                <a:lnTo>
                  <a:pt x="2478024" y="257556"/>
                </a:lnTo>
                <a:lnTo>
                  <a:pt x="2481072" y="256032"/>
                </a:lnTo>
                <a:lnTo>
                  <a:pt x="2513076" y="224028"/>
                </a:lnTo>
                <a:lnTo>
                  <a:pt x="2516124" y="222504"/>
                </a:lnTo>
                <a:lnTo>
                  <a:pt x="2549652" y="188976"/>
                </a:lnTo>
                <a:lnTo>
                  <a:pt x="2552700" y="187452"/>
                </a:lnTo>
                <a:lnTo>
                  <a:pt x="2584704" y="155448"/>
                </a:lnTo>
                <a:lnTo>
                  <a:pt x="2587752" y="153924"/>
                </a:lnTo>
                <a:lnTo>
                  <a:pt x="2621280" y="120396"/>
                </a:lnTo>
                <a:lnTo>
                  <a:pt x="2624328" y="118872"/>
                </a:lnTo>
                <a:lnTo>
                  <a:pt x="2656332" y="86868"/>
                </a:lnTo>
                <a:lnTo>
                  <a:pt x="2659380" y="85344"/>
                </a:lnTo>
                <a:lnTo>
                  <a:pt x="2692908" y="51816"/>
                </a:lnTo>
                <a:lnTo>
                  <a:pt x="2695956" y="50292"/>
                </a:lnTo>
                <a:lnTo>
                  <a:pt x="2727960" y="18288"/>
                </a:lnTo>
                <a:lnTo>
                  <a:pt x="2731008" y="16764"/>
                </a:lnTo>
                <a:lnTo>
                  <a:pt x="2747772" y="0"/>
                </a:lnTo>
                <a:close/>
              </a:path>
              <a:path w="3211195" h="2139950">
                <a:moveTo>
                  <a:pt x="1877568" y="833628"/>
                </a:moveTo>
                <a:lnTo>
                  <a:pt x="1871471" y="833628"/>
                </a:lnTo>
                <a:lnTo>
                  <a:pt x="1868423" y="835152"/>
                </a:lnTo>
                <a:lnTo>
                  <a:pt x="1876044" y="835152"/>
                </a:lnTo>
                <a:lnTo>
                  <a:pt x="1877568" y="833628"/>
                </a:lnTo>
                <a:close/>
              </a:path>
              <a:path w="3211195" h="2139950">
                <a:moveTo>
                  <a:pt x="2974615" y="0"/>
                </a:moveTo>
                <a:lnTo>
                  <a:pt x="2968752" y="0"/>
                </a:lnTo>
                <a:lnTo>
                  <a:pt x="2967228" y="3048"/>
                </a:lnTo>
                <a:lnTo>
                  <a:pt x="2959608" y="25908"/>
                </a:lnTo>
                <a:lnTo>
                  <a:pt x="2958084" y="28956"/>
                </a:lnTo>
                <a:lnTo>
                  <a:pt x="2950464" y="51816"/>
                </a:lnTo>
                <a:lnTo>
                  <a:pt x="2948940" y="54864"/>
                </a:lnTo>
                <a:lnTo>
                  <a:pt x="2942844" y="73152"/>
                </a:lnTo>
                <a:lnTo>
                  <a:pt x="2941320" y="76200"/>
                </a:lnTo>
                <a:lnTo>
                  <a:pt x="2933700" y="99060"/>
                </a:lnTo>
                <a:lnTo>
                  <a:pt x="2932176" y="102108"/>
                </a:lnTo>
                <a:lnTo>
                  <a:pt x="2924556" y="124968"/>
                </a:lnTo>
                <a:lnTo>
                  <a:pt x="2923032" y="128016"/>
                </a:lnTo>
                <a:lnTo>
                  <a:pt x="2915412" y="150876"/>
                </a:lnTo>
                <a:lnTo>
                  <a:pt x="2913888" y="153924"/>
                </a:lnTo>
                <a:lnTo>
                  <a:pt x="2907792" y="172212"/>
                </a:lnTo>
                <a:lnTo>
                  <a:pt x="2906268" y="175260"/>
                </a:lnTo>
                <a:lnTo>
                  <a:pt x="2898648" y="198120"/>
                </a:lnTo>
                <a:lnTo>
                  <a:pt x="2897124" y="201168"/>
                </a:lnTo>
                <a:lnTo>
                  <a:pt x="2889504" y="224028"/>
                </a:lnTo>
                <a:lnTo>
                  <a:pt x="2887980" y="227076"/>
                </a:lnTo>
                <a:lnTo>
                  <a:pt x="2881884" y="245364"/>
                </a:lnTo>
                <a:lnTo>
                  <a:pt x="2880360" y="248412"/>
                </a:lnTo>
                <a:lnTo>
                  <a:pt x="2872740" y="271272"/>
                </a:lnTo>
                <a:lnTo>
                  <a:pt x="2871216" y="274320"/>
                </a:lnTo>
                <a:lnTo>
                  <a:pt x="2863596" y="297180"/>
                </a:lnTo>
                <a:lnTo>
                  <a:pt x="2862072" y="300228"/>
                </a:lnTo>
                <a:lnTo>
                  <a:pt x="2854452" y="323088"/>
                </a:lnTo>
                <a:lnTo>
                  <a:pt x="2852928" y="326136"/>
                </a:lnTo>
                <a:lnTo>
                  <a:pt x="2846832" y="344424"/>
                </a:lnTo>
                <a:lnTo>
                  <a:pt x="2845308" y="347472"/>
                </a:lnTo>
                <a:lnTo>
                  <a:pt x="2837688" y="370332"/>
                </a:lnTo>
                <a:lnTo>
                  <a:pt x="2836164" y="373380"/>
                </a:lnTo>
                <a:lnTo>
                  <a:pt x="2828544" y="396240"/>
                </a:lnTo>
                <a:lnTo>
                  <a:pt x="2827020" y="399288"/>
                </a:lnTo>
                <a:lnTo>
                  <a:pt x="2820924" y="417576"/>
                </a:lnTo>
                <a:lnTo>
                  <a:pt x="2819400" y="420624"/>
                </a:lnTo>
                <a:lnTo>
                  <a:pt x="2811780" y="443484"/>
                </a:lnTo>
                <a:lnTo>
                  <a:pt x="2810256" y="446532"/>
                </a:lnTo>
                <a:lnTo>
                  <a:pt x="2802636" y="469392"/>
                </a:lnTo>
                <a:lnTo>
                  <a:pt x="2801112" y="472440"/>
                </a:lnTo>
                <a:lnTo>
                  <a:pt x="2793492" y="495300"/>
                </a:lnTo>
                <a:lnTo>
                  <a:pt x="2791968" y="498348"/>
                </a:lnTo>
                <a:lnTo>
                  <a:pt x="2785872" y="516636"/>
                </a:lnTo>
                <a:lnTo>
                  <a:pt x="2784348" y="519684"/>
                </a:lnTo>
                <a:lnTo>
                  <a:pt x="2776728" y="542544"/>
                </a:lnTo>
                <a:lnTo>
                  <a:pt x="2775204" y="545592"/>
                </a:lnTo>
                <a:lnTo>
                  <a:pt x="2767584" y="568452"/>
                </a:lnTo>
                <a:lnTo>
                  <a:pt x="2766060" y="571500"/>
                </a:lnTo>
                <a:lnTo>
                  <a:pt x="2759964" y="589788"/>
                </a:lnTo>
                <a:lnTo>
                  <a:pt x="2758440" y="592836"/>
                </a:lnTo>
                <a:lnTo>
                  <a:pt x="2750820" y="615696"/>
                </a:lnTo>
                <a:lnTo>
                  <a:pt x="2749296" y="618744"/>
                </a:lnTo>
                <a:lnTo>
                  <a:pt x="2741676" y="641604"/>
                </a:lnTo>
                <a:lnTo>
                  <a:pt x="2740152" y="644652"/>
                </a:lnTo>
                <a:lnTo>
                  <a:pt x="2732532" y="667512"/>
                </a:lnTo>
                <a:lnTo>
                  <a:pt x="2731008" y="670560"/>
                </a:lnTo>
                <a:lnTo>
                  <a:pt x="2724912" y="688848"/>
                </a:lnTo>
                <a:lnTo>
                  <a:pt x="2723388" y="691896"/>
                </a:lnTo>
                <a:lnTo>
                  <a:pt x="2715768" y="714756"/>
                </a:lnTo>
                <a:lnTo>
                  <a:pt x="2714244" y="717804"/>
                </a:lnTo>
                <a:lnTo>
                  <a:pt x="2706624" y="740664"/>
                </a:lnTo>
                <a:lnTo>
                  <a:pt x="2705100" y="743712"/>
                </a:lnTo>
                <a:lnTo>
                  <a:pt x="2699004" y="762000"/>
                </a:lnTo>
                <a:lnTo>
                  <a:pt x="2697480" y="765048"/>
                </a:lnTo>
                <a:lnTo>
                  <a:pt x="2689860" y="787908"/>
                </a:lnTo>
                <a:lnTo>
                  <a:pt x="2688336" y="790956"/>
                </a:lnTo>
                <a:lnTo>
                  <a:pt x="2680716" y="813816"/>
                </a:lnTo>
                <a:lnTo>
                  <a:pt x="2679192" y="816864"/>
                </a:lnTo>
                <a:lnTo>
                  <a:pt x="2673604" y="833628"/>
                </a:lnTo>
                <a:lnTo>
                  <a:pt x="2678847" y="833628"/>
                </a:lnTo>
                <a:lnTo>
                  <a:pt x="2974615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3886200"/>
            <a:ext cx="3200399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3827" y="3886200"/>
            <a:ext cx="3211195" cy="2139950"/>
          </a:xfrm>
          <a:custGeom>
            <a:avLst/>
            <a:gdLst/>
            <a:ahLst/>
            <a:cxnLst/>
            <a:rect l="l" t="t" r="r" b="b"/>
            <a:pathLst>
              <a:path w="3211195" h="2139950">
                <a:moveTo>
                  <a:pt x="1870016" y="833628"/>
                </a:moveTo>
                <a:lnTo>
                  <a:pt x="4571" y="833628"/>
                </a:lnTo>
                <a:lnTo>
                  <a:pt x="1523" y="835152"/>
                </a:lnTo>
                <a:lnTo>
                  <a:pt x="0" y="838200"/>
                </a:lnTo>
                <a:lnTo>
                  <a:pt x="0" y="2133600"/>
                </a:lnTo>
                <a:lnTo>
                  <a:pt x="1523" y="2138172"/>
                </a:lnTo>
                <a:lnTo>
                  <a:pt x="4571" y="2139696"/>
                </a:lnTo>
                <a:lnTo>
                  <a:pt x="3204971" y="2139696"/>
                </a:lnTo>
                <a:lnTo>
                  <a:pt x="3209543" y="2138172"/>
                </a:lnTo>
                <a:lnTo>
                  <a:pt x="3211067" y="2133600"/>
                </a:lnTo>
                <a:lnTo>
                  <a:pt x="10667" y="2133600"/>
                </a:lnTo>
                <a:lnTo>
                  <a:pt x="4571" y="2129028"/>
                </a:lnTo>
                <a:lnTo>
                  <a:pt x="10667" y="2129028"/>
                </a:lnTo>
                <a:lnTo>
                  <a:pt x="10667" y="844296"/>
                </a:lnTo>
                <a:lnTo>
                  <a:pt x="4571" y="844296"/>
                </a:lnTo>
                <a:lnTo>
                  <a:pt x="10667" y="838200"/>
                </a:lnTo>
                <a:lnTo>
                  <a:pt x="1880814" y="838200"/>
                </a:lnTo>
                <a:lnTo>
                  <a:pt x="1883994" y="835152"/>
                </a:lnTo>
                <a:lnTo>
                  <a:pt x="1868423" y="835152"/>
                </a:lnTo>
                <a:lnTo>
                  <a:pt x="1870016" y="833628"/>
                </a:lnTo>
                <a:close/>
              </a:path>
              <a:path w="3211195" h="2139950">
                <a:moveTo>
                  <a:pt x="10667" y="2129028"/>
                </a:moveTo>
                <a:lnTo>
                  <a:pt x="4571" y="2129028"/>
                </a:lnTo>
                <a:lnTo>
                  <a:pt x="10667" y="2133600"/>
                </a:lnTo>
                <a:lnTo>
                  <a:pt x="10667" y="2129028"/>
                </a:lnTo>
                <a:close/>
              </a:path>
              <a:path w="3211195" h="2139950">
                <a:moveTo>
                  <a:pt x="3200399" y="2129028"/>
                </a:moveTo>
                <a:lnTo>
                  <a:pt x="10667" y="2129028"/>
                </a:lnTo>
                <a:lnTo>
                  <a:pt x="10667" y="2133600"/>
                </a:lnTo>
                <a:lnTo>
                  <a:pt x="3200399" y="2133600"/>
                </a:lnTo>
                <a:lnTo>
                  <a:pt x="3200399" y="2129028"/>
                </a:lnTo>
                <a:close/>
              </a:path>
              <a:path w="3211195" h="2139950">
                <a:moveTo>
                  <a:pt x="3200399" y="838200"/>
                </a:moveTo>
                <a:lnTo>
                  <a:pt x="3200399" y="2133600"/>
                </a:lnTo>
                <a:lnTo>
                  <a:pt x="3204971" y="2129028"/>
                </a:lnTo>
                <a:lnTo>
                  <a:pt x="3211067" y="2129028"/>
                </a:lnTo>
                <a:lnTo>
                  <a:pt x="3211067" y="844296"/>
                </a:lnTo>
                <a:lnTo>
                  <a:pt x="3204971" y="844296"/>
                </a:lnTo>
                <a:lnTo>
                  <a:pt x="3200399" y="838200"/>
                </a:lnTo>
                <a:close/>
              </a:path>
              <a:path w="3211195" h="2139950">
                <a:moveTo>
                  <a:pt x="3211067" y="2129028"/>
                </a:moveTo>
                <a:lnTo>
                  <a:pt x="3204971" y="2129028"/>
                </a:lnTo>
                <a:lnTo>
                  <a:pt x="3200399" y="2133600"/>
                </a:lnTo>
                <a:lnTo>
                  <a:pt x="3211067" y="2133600"/>
                </a:lnTo>
                <a:lnTo>
                  <a:pt x="3211067" y="2129028"/>
                </a:lnTo>
                <a:close/>
              </a:path>
              <a:path w="3211195" h="2139950">
                <a:moveTo>
                  <a:pt x="10667" y="838200"/>
                </a:moveTo>
                <a:lnTo>
                  <a:pt x="4571" y="844296"/>
                </a:lnTo>
                <a:lnTo>
                  <a:pt x="10667" y="844296"/>
                </a:lnTo>
                <a:lnTo>
                  <a:pt x="10667" y="838200"/>
                </a:lnTo>
                <a:close/>
              </a:path>
              <a:path w="3211195" h="2139950">
                <a:moveTo>
                  <a:pt x="1880814" y="838200"/>
                </a:moveTo>
                <a:lnTo>
                  <a:pt x="10667" y="838200"/>
                </a:lnTo>
                <a:lnTo>
                  <a:pt x="10667" y="844296"/>
                </a:lnTo>
                <a:lnTo>
                  <a:pt x="1871471" y="844296"/>
                </a:lnTo>
                <a:lnTo>
                  <a:pt x="1876043" y="842772"/>
                </a:lnTo>
                <a:lnTo>
                  <a:pt x="1880814" y="838200"/>
                </a:lnTo>
                <a:close/>
              </a:path>
              <a:path w="3211195" h="2139950">
                <a:moveTo>
                  <a:pt x="2974615" y="0"/>
                </a:moveTo>
                <a:lnTo>
                  <a:pt x="2964663" y="0"/>
                </a:lnTo>
                <a:lnTo>
                  <a:pt x="2668523" y="836676"/>
                </a:lnTo>
                <a:lnTo>
                  <a:pt x="2668523" y="841248"/>
                </a:lnTo>
                <a:lnTo>
                  <a:pt x="2671571" y="844296"/>
                </a:lnTo>
                <a:lnTo>
                  <a:pt x="3200399" y="844296"/>
                </a:lnTo>
                <a:lnTo>
                  <a:pt x="3200399" y="841248"/>
                </a:lnTo>
                <a:lnTo>
                  <a:pt x="2676143" y="841248"/>
                </a:lnTo>
                <a:lnTo>
                  <a:pt x="2671571" y="833628"/>
                </a:lnTo>
                <a:lnTo>
                  <a:pt x="2678847" y="833628"/>
                </a:lnTo>
                <a:lnTo>
                  <a:pt x="2974615" y="0"/>
                </a:lnTo>
                <a:close/>
              </a:path>
              <a:path w="3211195" h="2139950">
                <a:moveTo>
                  <a:pt x="3211067" y="838200"/>
                </a:moveTo>
                <a:lnTo>
                  <a:pt x="3200399" y="838200"/>
                </a:lnTo>
                <a:lnTo>
                  <a:pt x="3204971" y="844296"/>
                </a:lnTo>
                <a:lnTo>
                  <a:pt x="3211067" y="844296"/>
                </a:lnTo>
                <a:lnTo>
                  <a:pt x="3211067" y="838200"/>
                </a:lnTo>
                <a:close/>
              </a:path>
              <a:path w="3211195" h="2139950">
                <a:moveTo>
                  <a:pt x="2678847" y="833628"/>
                </a:moveTo>
                <a:lnTo>
                  <a:pt x="2671571" y="833628"/>
                </a:lnTo>
                <a:lnTo>
                  <a:pt x="2676143" y="841248"/>
                </a:lnTo>
                <a:lnTo>
                  <a:pt x="2678847" y="833628"/>
                </a:lnTo>
                <a:close/>
              </a:path>
              <a:path w="3211195" h="2139950">
                <a:moveTo>
                  <a:pt x="3204971" y="833628"/>
                </a:moveTo>
                <a:lnTo>
                  <a:pt x="2678847" y="833628"/>
                </a:lnTo>
                <a:lnTo>
                  <a:pt x="2676143" y="841248"/>
                </a:lnTo>
                <a:lnTo>
                  <a:pt x="3200399" y="841248"/>
                </a:lnTo>
                <a:lnTo>
                  <a:pt x="3200399" y="838200"/>
                </a:lnTo>
                <a:lnTo>
                  <a:pt x="3211067" y="838200"/>
                </a:lnTo>
                <a:lnTo>
                  <a:pt x="3209543" y="835152"/>
                </a:lnTo>
                <a:lnTo>
                  <a:pt x="3204971" y="833628"/>
                </a:lnTo>
                <a:close/>
              </a:path>
              <a:path w="3211195" h="2139950">
                <a:moveTo>
                  <a:pt x="2755362" y="0"/>
                </a:moveTo>
                <a:lnTo>
                  <a:pt x="2740938" y="0"/>
                </a:lnTo>
                <a:lnTo>
                  <a:pt x="1868423" y="835152"/>
                </a:lnTo>
                <a:lnTo>
                  <a:pt x="1871471" y="833628"/>
                </a:lnTo>
                <a:lnTo>
                  <a:pt x="1885584" y="833628"/>
                </a:lnTo>
                <a:lnTo>
                  <a:pt x="2755362" y="0"/>
                </a:lnTo>
                <a:close/>
              </a:path>
              <a:path w="3211195" h="2139950">
                <a:moveTo>
                  <a:pt x="1885584" y="833628"/>
                </a:moveTo>
                <a:lnTo>
                  <a:pt x="1871471" y="833628"/>
                </a:lnTo>
                <a:lnTo>
                  <a:pt x="1868423" y="835152"/>
                </a:lnTo>
                <a:lnTo>
                  <a:pt x="1883994" y="835152"/>
                </a:lnTo>
                <a:lnTo>
                  <a:pt x="1885584" y="833628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81221" y="4854191"/>
            <a:ext cx="291655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ci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 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si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 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 a</a:t>
            </a:r>
            <a:r>
              <a:rPr sz="1800" b="1" spc="-2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cin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03611" y="640026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What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E</a:t>
            </a:r>
            <a:r>
              <a:rPr sz="4000" spc="5" dirty="0"/>
              <a:t>n</a:t>
            </a:r>
            <a:r>
              <a:rPr sz="4000" dirty="0"/>
              <a:t>c</a:t>
            </a:r>
            <a:r>
              <a:rPr sz="4000" spc="-10" dirty="0"/>
              <a:t>a</a:t>
            </a:r>
            <a:r>
              <a:rPr sz="4000" dirty="0"/>
              <a:t>psul</a:t>
            </a:r>
            <a:r>
              <a:rPr sz="4000" spc="-10" dirty="0"/>
              <a:t>a</a:t>
            </a:r>
            <a:r>
              <a:rPr sz="4000" dirty="0"/>
              <a:t>tion?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2126588"/>
            <a:ext cx="7832725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Encapsulation?</a:t>
            </a:r>
            <a:endParaRPr sz="2000">
              <a:latin typeface="Arial"/>
              <a:cs typeface="Arial"/>
            </a:endParaRPr>
          </a:p>
          <a:p>
            <a:pPr marL="581025" indent="-11112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20090" algn="l"/>
              </a:tabLst>
            </a:pPr>
            <a:r>
              <a:rPr sz="2000" dirty="0">
                <a:latin typeface="Arial"/>
                <a:cs typeface="Arial"/>
              </a:rPr>
              <a:t>Enca</a:t>
            </a:r>
            <a:r>
              <a:rPr sz="2000" spc="5" dirty="0">
                <a:latin typeface="Arial"/>
                <a:cs typeface="Arial"/>
              </a:rPr>
              <a:t>ps</a:t>
            </a:r>
            <a:r>
              <a:rPr sz="2000" dirty="0">
                <a:latin typeface="Arial"/>
                <a:cs typeface="Arial"/>
              </a:rPr>
              <a:t>ulation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fundamental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OOP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epts</a:t>
            </a:r>
            <a:endParaRPr sz="2000">
              <a:latin typeface="Arial"/>
              <a:cs typeface="Arial"/>
            </a:endParaRPr>
          </a:p>
          <a:p>
            <a:pPr marL="581025" marR="17780" indent="-11112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8867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otecti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rier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events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 being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581025" marR="516255" indent="-11176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ghtly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controlled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1736089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	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Fa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book</a:t>
            </a:r>
            <a:r>
              <a:rPr sz="2000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peo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2000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don’t</a:t>
            </a:r>
            <a:r>
              <a:rPr sz="2000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2000" spc="-4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their</a:t>
            </a:r>
            <a:r>
              <a:rPr sz="20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age</a:t>
            </a:r>
            <a:r>
              <a:rPr sz="20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99020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15700"/>
            <a:ext cx="6557009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o:</a:t>
            </a:r>
          </a:p>
          <a:p>
            <a:pPr marL="1386840" indent="-28765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 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pla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sul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load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Unde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load the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762000"/>
            <a:ext cx="73107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0370" algn="l"/>
              </a:tabLst>
            </a:pPr>
            <a:r>
              <a:rPr sz="4000" dirty="0">
                <a:latin typeface="+mj-lt"/>
                <a:cs typeface="Verdana"/>
              </a:rPr>
              <a:t>How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is	Encapsul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tion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c</a:t>
            </a:r>
            <a:r>
              <a:rPr sz="4000" dirty="0">
                <a:latin typeface="+mj-lt"/>
                <a:cs typeface="Verdana"/>
              </a:rPr>
              <a:t>hie</a:t>
            </a:r>
            <a:r>
              <a:rPr sz="4000" spc="-30" dirty="0">
                <a:latin typeface="+mj-lt"/>
                <a:cs typeface="Verdana"/>
              </a:rPr>
              <a:t>v</a:t>
            </a:r>
            <a:r>
              <a:rPr sz="4000" dirty="0">
                <a:latin typeface="+mj-lt"/>
                <a:cs typeface="Verdana"/>
              </a:rPr>
              <a:t>ed?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548" y="2207272"/>
            <a:ext cx="775017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Encapsulation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done?</a:t>
            </a:r>
            <a:endParaRPr sz="2000">
              <a:latin typeface="Arial"/>
              <a:cs typeface="Arial"/>
            </a:endParaRPr>
          </a:p>
          <a:p>
            <a:pPr marL="405765" marR="718820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403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405765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640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ap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ulation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Hidin</a:t>
            </a:r>
            <a:r>
              <a:rPr sz="2000" b="1" spc="-10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405765" marR="174625" indent="-15748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 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 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05765" marR="5080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74980" algn="l"/>
              </a:tabLst>
            </a:pPr>
            <a:r>
              <a:rPr sz="2000" dirty="0">
                <a:latin typeface="Arial"/>
                <a:cs typeface="Arial"/>
              </a:rPr>
              <a:t>Enca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“Ac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)”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“Mutator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)”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62965" lvl="1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63600" algn="l"/>
              </a:tabLst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ces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ors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trieve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862965" lvl="1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63600" algn="l"/>
              </a:tabLst>
            </a:pPr>
            <a:r>
              <a:rPr sz="2000" b="1" dirty="0">
                <a:latin typeface="Arial"/>
                <a:cs typeface="Arial"/>
              </a:rPr>
              <a:t>Muta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14400"/>
            <a:ext cx="661415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E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c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psul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ti</a:t>
            </a:r>
            <a:r>
              <a:rPr sz="4000" spc="-10" dirty="0">
                <a:latin typeface="+mj-lt"/>
                <a:cs typeface="Verdana"/>
              </a:rPr>
              <a:t>o</a:t>
            </a:r>
            <a:r>
              <a:rPr sz="4000" dirty="0">
                <a:latin typeface="+mj-lt"/>
                <a:cs typeface="Verdan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7" y="2125445"/>
            <a:ext cx="826325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Let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ok at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example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b="1" dirty="0">
                <a:latin typeface="Arial"/>
                <a:cs typeface="Arial"/>
              </a:rPr>
              <a:t>enca</a:t>
            </a:r>
            <a:r>
              <a:rPr sz="1700" b="1" spc="5" dirty="0">
                <a:latin typeface="Arial"/>
                <a:cs typeface="Arial"/>
              </a:rPr>
              <a:t>p</a:t>
            </a:r>
            <a:r>
              <a:rPr sz="1700" b="1" dirty="0">
                <a:latin typeface="Arial"/>
                <a:cs typeface="Arial"/>
              </a:rPr>
              <a:t>sulat</a:t>
            </a:r>
            <a:r>
              <a:rPr sz="1700" b="1" spc="-15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FaceBo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6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de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age,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marit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al 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tatus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phone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format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exte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nal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orld.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done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ap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ds are made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</a:t>
            </a:r>
            <a:r>
              <a:rPr sz="1600" spc="-5" dirty="0">
                <a:latin typeface="Arial"/>
                <a:cs typeface="Arial"/>
              </a:rPr>
              <a:t>iv</a:t>
            </a:r>
            <a:r>
              <a:rPr sz="1600" spc="-10" dirty="0">
                <a:latin typeface="Arial"/>
                <a:cs typeface="Arial"/>
              </a:rPr>
              <a:t>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by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mutator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3486911"/>
            <a:ext cx="172720" cy="399415"/>
          </a:xfrm>
          <a:custGeom>
            <a:avLst/>
            <a:gdLst/>
            <a:ahLst/>
            <a:cxnLst/>
            <a:rect l="l" t="t" r="r" b="b"/>
            <a:pathLst>
              <a:path w="172720" h="399414">
                <a:moveTo>
                  <a:pt x="134111" y="51434"/>
                </a:moveTo>
                <a:lnTo>
                  <a:pt x="134111" y="399287"/>
                </a:lnTo>
                <a:lnTo>
                  <a:pt x="172211" y="399287"/>
                </a:lnTo>
                <a:lnTo>
                  <a:pt x="172211" y="54863"/>
                </a:lnTo>
                <a:lnTo>
                  <a:pt x="138683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172720" h="399414">
                <a:moveTo>
                  <a:pt x="135635" y="51815"/>
                </a:moveTo>
                <a:lnTo>
                  <a:pt x="138683" y="54863"/>
                </a:lnTo>
                <a:lnTo>
                  <a:pt x="137667" y="53170"/>
                </a:lnTo>
                <a:lnTo>
                  <a:pt x="135635" y="51815"/>
                </a:lnTo>
                <a:close/>
              </a:path>
              <a:path w="172720" h="399414">
                <a:moveTo>
                  <a:pt x="137667" y="53170"/>
                </a:moveTo>
                <a:lnTo>
                  <a:pt x="138683" y="54863"/>
                </a:lnTo>
                <a:lnTo>
                  <a:pt x="140207" y="54863"/>
                </a:lnTo>
                <a:lnTo>
                  <a:pt x="137667" y="53170"/>
                </a:lnTo>
                <a:close/>
              </a:path>
              <a:path w="172720" h="399414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7667" y="53170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172720" h="399414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7667" y="53170"/>
                </a:lnTo>
                <a:lnTo>
                  <a:pt x="134111" y="47243"/>
                </a:lnTo>
                <a:close/>
              </a:path>
              <a:path w="172720" h="399414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30479" y="38099"/>
                </a:lnTo>
                <a:lnTo>
                  <a:pt x="45719" y="39623"/>
                </a:lnTo>
                <a:lnTo>
                  <a:pt x="59435" y="39623"/>
                </a:lnTo>
                <a:lnTo>
                  <a:pt x="96011" y="44195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3067" y="25907"/>
                </a:lnTo>
                <a:lnTo>
                  <a:pt x="160019" y="22859"/>
                </a:lnTo>
                <a:lnTo>
                  <a:pt x="147827" y="16763"/>
                </a:lnTo>
                <a:lnTo>
                  <a:pt x="140207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00583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3182111"/>
            <a:ext cx="4343400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3886200"/>
            <a:ext cx="325120" cy="2992120"/>
          </a:xfrm>
          <a:custGeom>
            <a:avLst/>
            <a:gdLst/>
            <a:ahLst/>
            <a:cxnLst/>
            <a:rect l="l" t="t" r="r" b="b"/>
            <a:pathLst>
              <a:path w="325120" h="2992120">
                <a:moveTo>
                  <a:pt x="134111" y="2939034"/>
                </a:moveTo>
                <a:lnTo>
                  <a:pt x="83819" y="2948940"/>
                </a:lnTo>
                <a:lnTo>
                  <a:pt x="57911" y="2951988"/>
                </a:lnTo>
                <a:lnTo>
                  <a:pt x="44195" y="2951988"/>
                </a:lnTo>
                <a:lnTo>
                  <a:pt x="30479" y="2953512"/>
                </a:lnTo>
                <a:lnTo>
                  <a:pt x="0" y="2953512"/>
                </a:lnTo>
                <a:lnTo>
                  <a:pt x="1523" y="2991612"/>
                </a:lnTo>
                <a:lnTo>
                  <a:pt x="32003" y="2991612"/>
                </a:lnTo>
                <a:lnTo>
                  <a:pt x="47243" y="2990088"/>
                </a:lnTo>
                <a:lnTo>
                  <a:pt x="60959" y="2990088"/>
                </a:lnTo>
                <a:lnTo>
                  <a:pt x="88391" y="2987040"/>
                </a:lnTo>
                <a:lnTo>
                  <a:pt x="100583" y="2985516"/>
                </a:lnTo>
                <a:lnTo>
                  <a:pt x="121919" y="2982468"/>
                </a:lnTo>
                <a:lnTo>
                  <a:pt x="132587" y="2979420"/>
                </a:lnTo>
                <a:lnTo>
                  <a:pt x="140207" y="2977896"/>
                </a:lnTo>
                <a:lnTo>
                  <a:pt x="149351" y="2974848"/>
                </a:lnTo>
                <a:lnTo>
                  <a:pt x="156971" y="2970276"/>
                </a:lnTo>
                <a:lnTo>
                  <a:pt x="160019" y="2968752"/>
                </a:lnTo>
                <a:lnTo>
                  <a:pt x="163067" y="2965704"/>
                </a:lnTo>
                <a:lnTo>
                  <a:pt x="164591" y="2965704"/>
                </a:lnTo>
                <a:lnTo>
                  <a:pt x="166115" y="2962656"/>
                </a:lnTo>
                <a:lnTo>
                  <a:pt x="169163" y="2959608"/>
                </a:lnTo>
                <a:lnTo>
                  <a:pt x="169163" y="2958084"/>
                </a:lnTo>
                <a:lnTo>
                  <a:pt x="170687" y="2955036"/>
                </a:lnTo>
                <a:lnTo>
                  <a:pt x="170687" y="2951988"/>
                </a:lnTo>
                <a:lnTo>
                  <a:pt x="172211" y="2950464"/>
                </a:lnTo>
                <a:lnTo>
                  <a:pt x="172211" y="2944368"/>
                </a:lnTo>
                <a:lnTo>
                  <a:pt x="134111" y="2944368"/>
                </a:lnTo>
                <a:lnTo>
                  <a:pt x="134111" y="2939034"/>
                </a:lnTo>
                <a:close/>
              </a:path>
              <a:path w="325120" h="2992120">
                <a:moveTo>
                  <a:pt x="137921" y="2937510"/>
                </a:moveTo>
                <a:lnTo>
                  <a:pt x="135635" y="2938272"/>
                </a:lnTo>
                <a:lnTo>
                  <a:pt x="134111" y="2939034"/>
                </a:lnTo>
                <a:lnTo>
                  <a:pt x="134111" y="2944368"/>
                </a:lnTo>
                <a:lnTo>
                  <a:pt x="136855" y="2939796"/>
                </a:lnTo>
                <a:lnTo>
                  <a:pt x="135635" y="2939796"/>
                </a:lnTo>
                <a:lnTo>
                  <a:pt x="137921" y="2937510"/>
                </a:lnTo>
                <a:close/>
              </a:path>
              <a:path w="325120" h="2992120">
                <a:moveTo>
                  <a:pt x="172211" y="2936748"/>
                </a:moveTo>
                <a:lnTo>
                  <a:pt x="140207" y="2936748"/>
                </a:lnTo>
                <a:lnTo>
                  <a:pt x="137667" y="2938441"/>
                </a:lnTo>
                <a:lnTo>
                  <a:pt x="134111" y="2944368"/>
                </a:lnTo>
                <a:lnTo>
                  <a:pt x="172211" y="2944368"/>
                </a:lnTo>
                <a:lnTo>
                  <a:pt x="172211" y="2936748"/>
                </a:lnTo>
                <a:close/>
              </a:path>
              <a:path w="325120" h="2992120">
                <a:moveTo>
                  <a:pt x="138302" y="2937383"/>
                </a:moveTo>
                <a:lnTo>
                  <a:pt x="137921" y="2937510"/>
                </a:lnTo>
                <a:lnTo>
                  <a:pt x="135635" y="2939796"/>
                </a:lnTo>
                <a:lnTo>
                  <a:pt x="137667" y="2938441"/>
                </a:lnTo>
                <a:lnTo>
                  <a:pt x="138302" y="2937383"/>
                </a:lnTo>
                <a:close/>
              </a:path>
              <a:path w="325120" h="2992120">
                <a:moveTo>
                  <a:pt x="137667" y="2938441"/>
                </a:moveTo>
                <a:lnTo>
                  <a:pt x="135635" y="2939796"/>
                </a:lnTo>
                <a:lnTo>
                  <a:pt x="136855" y="2939796"/>
                </a:lnTo>
                <a:lnTo>
                  <a:pt x="137667" y="2938441"/>
                </a:lnTo>
                <a:close/>
              </a:path>
              <a:path w="325120" h="2992120">
                <a:moveTo>
                  <a:pt x="153508" y="1296369"/>
                </a:moveTo>
                <a:lnTo>
                  <a:pt x="146303" y="1299972"/>
                </a:lnTo>
                <a:lnTo>
                  <a:pt x="143255" y="1303020"/>
                </a:lnTo>
                <a:lnTo>
                  <a:pt x="141731" y="1303020"/>
                </a:lnTo>
                <a:lnTo>
                  <a:pt x="140207" y="1306068"/>
                </a:lnTo>
                <a:lnTo>
                  <a:pt x="137159" y="1307592"/>
                </a:lnTo>
                <a:lnTo>
                  <a:pt x="137159" y="1310640"/>
                </a:lnTo>
                <a:lnTo>
                  <a:pt x="134111" y="1316736"/>
                </a:lnTo>
                <a:lnTo>
                  <a:pt x="134111" y="2939034"/>
                </a:lnTo>
                <a:lnTo>
                  <a:pt x="135635" y="2938272"/>
                </a:lnTo>
                <a:lnTo>
                  <a:pt x="137921" y="2937510"/>
                </a:lnTo>
                <a:lnTo>
                  <a:pt x="138683" y="2936748"/>
                </a:lnTo>
                <a:lnTo>
                  <a:pt x="172211" y="2936748"/>
                </a:lnTo>
                <a:lnTo>
                  <a:pt x="172211" y="1331976"/>
                </a:lnTo>
                <a:lnTo>
                  <a:pt x="166115" y="1331976"/>
                </a:lnTo>
                <a:lnTo>
                  <a:pt x="168655" y="1330282"/>
                </a:lnTo>
                <a:lnTo>
                  <a:pt x="170905" y="1326533"/>
                </a:lnTo>
                <a:lnTo>
                  <a:pt x="172211" y="1321308"/>
                </a:lnTo>
                <a:lnTo>
                  <a:pt x="210311" y="1321308"/>
                </a:lnTo>
                <a:lnTo>
                  <a:pt x="246887" y="1316736"/>
                </a:lnTo>
                <a:lnTo>
                  <a:pt x="260603" y="1316736"/>
                </a:lnTo>
                <a:lnTo>
                  <a:pt x="275843" y="1315212"/>
                </a:lnTo>
                <a:lnTo>
                  <a:pt x="274319" y="1315212"/>
                </a:lnTo>
                <a:lnTo>
                  <a:pt x="259079" y="1313688"/>
                </a:lnTo>
                <a:lnTo>
                  <a:pt x="245363" y="1313688"/>
                </a:lnTo>
                <a:lnTo>
                  <a:pt x="217931" y="1310640"/>
                </a:lnTo>
                <a:lnTo>
                  <a:pt x="205739" y="1309116"/>
                </a:lnTo>
                <a:lnTo>
                  <a:pt x="184403" y="1306068"/>
                </a:lnTo>
                <a:lnTo>
                  <a:pt x="173735" y="1303020"/>
                </a:lnTo>
                <a:lnTo>
                  <a:pt x="164591" y="1301496"/>
                </a:lnTo>
                <a:lnTo>
                  <a:pt x="156971" y="1298448"/>
                </a:lnTo>
                <a:lnTo>
                  <a:pt x="153508" y="1296369"/>
                </a:lnTo>
                <a:close/>
              </a:path>
              <a:path w="325120" h="2992120">
                <a:moveTo>
                  <a:pt x="140207" y="2936748"/>
                </a:moveTo>
                <a:lnTo>
                  <a:pt x="138302" y="2937383"/>
                </a:lnTo>
                <a:lnTo>
                  <a:pt x="137667" y="2938441"/>
                </a:lnTo>
                <a:lnTo>
                  <a:pt x="140207" y="2936748"/>
                </a:lnTo>
                <a:close/>
              </a:path>
              <a:path w="325120" h="2992120">
                <a:moveTo>
                  <a:pt x="138683" y="2936748"/>
                </a:moveTo>
                <a:lnTo>
                  <a:pt x="137921" y="2937510"/>
                </a:lnTo>
                <a:lnTo>
                  <a:pt x="138302" y="2937383"/>
                </a:lnTo>
                <a:lnTo>
                  <a:pt x="138683" y="2936748"/>
                </a:lnTo>
                <a:close/>
              </a:path>
              <a:path w="325120" h="2992120">
                <a:moveTo>
                  <a:pt x="140207" y="2936748"/>
                </a:moveTo>
                <a:lnTo>
                  <a:pt x="138683" y="2936748"/>
                </a:lnTo>
                <a:lnTo>
                  <a:pt x="138302" y="2937383"/>
                </a:lnTo>
                <a:lnTo>
                  <a:pt x="140207" y="2936748"/>
                </a:lnTo>
                <a:close/>
              </a:path>
              <a:path w="325120" h="2992120">
                <a:moveTo>
                  <a:pt x="168655" y="1330282"/>
                </a:moveTo>
                <a:lnTo>
                  <a:pt x="166115" y="1331976"/>
                </a:lnTo>
                <a:lnTo>
                  <a:pt x="167639" y="1331976"/>
                </a:lnTo>
                <a:lnTo>
                  <a:pt x="168655" y="1330282"/>
                </a:lnTo>
                <a:close/>
              </a:path>
              <a:path w="325120" h="2992120">
                <a:moveTo>
                  <a:pt x="170687" y="1328928"/>
                </a:moveTo>
                <a:lnTo>
                  <a:pt x="168655" y="1330282"/>
                </a:lnTo>
                <a:lnTo>
                  <a:pt x="167639" y="1331976"/>
                </a:lnTo>
                <a:lnTo>
                  <a:pt x="170687" y="1328928"/>
                </a:lnTo>
                <a:close/>
              </a:path>
              <a:path w="325120" h="2992120">
                <a:moveTo>
                  <a:pt x="172211" y="1328547"/>
                </a:moveTo>
                <a:lnTo>
                  <a:pt x="170687" y="1328928"/>
                </a:lnTo>
                <a:lnTo>
                  <a:pt x="167639" y="1331976"/>
                </a:lnTo>
                <a:lnTo>
                  <a:pt x="172211" y="1331976"/>
                </a:lnTo>
                <a:lnTo>
                  <a:pt x="172211" y="1328547"/>
                </a:lnTo>
                <a:close/>
              </a:path>
              <a:path w="325120" h="2992120">
                <a:moveTo>
                  <a:pt x="170905" y="1326533"/>
                </a:moveTo>
                <a:lnTo>
                  <a:pt x="168655" y="1330282"/>
                </a:lnTo>
                <a:lnTo>
                  <a:pt x="170687" y="1328928"/>
                </a:lnTo>
                <a:lnTo>
                  <a:pt x="172211" y="1328547"/>
                </a:lnTo>
                <a:lnTo>
                  <a:pt x="172211" y="1327404"/>
                </a:lnTo>
                <a:lnTo>
                  <a:pt x="170687" y="1327404"/>
                </a:lnTo>
                <a:lnTo>
                  <a:pt x="170905" y="1326533"/>
                </a:lnTo>
                <a:close/>
              </a:path>
              <a:path w="325120" h="2992120">
                <a:moveTo>
                  <a:pt x="210311" y="1321308"/>
                </a:moveTo>
                <a:lnTo>
                  <a:pt x="172211" y="1321308"/>
                </a:lnTo>
                <a:lnTo>
                  <a:pt x="172211" y="1328547"/>
                </a:lnTo>
                <a:lnTo>
                  <a:pt x="182879" y="1325880"/>
                </a:lnTo>
                <a:lnTo>
                  <a:pt x="210311" y="1321308"/>
                </a:lnTo>
                <a:close/>
              </a:path>
              <a:path w="325120" h="2992120">
                <a:moveTo>
                  <a:pt x="172211" y="1324356"/>
                </a:moveTo>
                <a:lnTo>
                  <a:pt x="170905" y="1326533"/>
                </a:lnTo>
                <a:lnTo>
                  <a:pt x="170687" y="1327404"/>
                </a:lnTo>
                <a:lnTo>
                  <a:pt x="172211" y="1324356"/>
                </a:lnTo>
                <a:close/>
              </a:path>
              <a:path w="325120" h="2992120">
                <a:moveTo>
                  <a:pt x="172211" y="1324356"/>
                </a:moveTo>
                <a:lnTo>
                  <a:pt x="170687" y="1327404"/>
                </a:lnTo>
                <a:lnTo>
                  <a:pt x="172211" y="1327404"/>
                </a:lnTo>
                <a:lnTo>
                  <a:pt x="172211" y="1324356"/>
                </a:lnTo>
                <a:close/>
              </a:path>
              <a:path w="325120" h="2992120">
                <a:moveTo>
                  <a:pt x="172211" y="1321308"/>
                </a:moveTo>
                <a:lnTo>
                  <a:pt x="170905" y="1326533"/>
                </a:lnTo>
                <a:lnTo>
                  <a:pt x="172211" y="1324356"/>
                </a:lnTo>
                <a:lnTo>
                  <a:pt x="172211" y="1321308"/>
                </a:lnTo>
                <a:close/>
              </a:path>
              <a:path w="325120" h="2992120">
                <a:moveTo>
                  <a:pt x="304799" y="1277112"/>
                </a:moveTo>
                <a:lnTo>
                  <a:pt x="274319" y="1277112"/>
                </a:lnTo>
                <a:lnTo>
                  <a:pt x="259079" y="1278636"/>
                </a:lnTo>
                <a:lnTo>
                  <a:pt x="245363" y="1278636"/>
                </a:lnTo>
                <a:lnTo>
                  <a:pt x="217931" y="1281684"/>
                </a:lnTo>
                <a:lnTo>
                  <a:pt x="205739" y="1283208"/>
                </a:lnTo>
                <a:lnTo>
                  <a:pt x="184403" y="1286256"/>
                </a:lnTo>
                <a:lnTo>
                  <a:pt x="175259" y="1289304"/>
                </a:lnTo>
                <a:lnTo>
                  <a:pt x="166115" y="1290828"/>
                </a:lnTo>
                <a:lnTo>
                  <a:pt x="158495" y="1293876"/>
                </a:lnTo>
                <a:lnTo>
                  <a:pt x="153508" y="1296369"/>
                </a:lnTo>
                <a:lnTo>
                  <a:pt x="156971" y="1298448"/>
                </a:lnTo>
                <a:lnTo>
                  <a:pt x="164591" y="1301496"/>
                </a:lnTo>
                <a:lnTo>
                  <a:pt x="173735" y="1303020"/>
                </a:lnTo>
                <a:lnTo>
                  <a:pt x="184403" y="1306068"/>
                </a:lnTo>
                <a:lnTo>
                  <a:pt x="205739" y="1309116"/>
                </a:lnTo>
                <a:lnTo>
                  <a:pt x="217931" y="1310640"/>
                </a:lnTo>
                <a:lnTo>
                  <a:pt x="245363" y="1313688"/>
                </a:lnTo>
                <a:lnTo>
                  <a:pt x="259079" y="1313688"/>
                </a:lnTo>
                <a:lnTo>
                  <a:pt x="274319" y="1315212"/>
                </a:lnTo>
                <a:lnTo>
                  <a:pt x="275843" y="1315212"/>
                </a:lnTo>
                <a:lnTo>
                  <a:pt x="304799" y="1315092"/>
                </a:lnTo>
                <a:lnTo>
                  <a:pt x="304799" y="1277112"/>
                </a:lnTo>
                <a:close/>
              </a:path>
              <a:path w="325120" h="2992120">
                <a:moveTo>
                  <a:pt x="304799" y="1315092"/>
                </a:moveTo>
                <a:lnTo>
                  <a:pt x="275843" y="1315212"/>
                </a:lnTo>
                <a:lnTo>
                  <a:pt x="304799" y="1315212"/>
                </a:lnTo>
                <a:close/>
              </a:path>
              <a:path w="325120" h="2992120">
                <a:moveTo>
                  <a:pt x="306323" y="1277112"/>
                </a:moveTo>
                <a:lnTo>
                  <a:pt x="304799" y="1277112"/>
                </a:lnTo>
                <a:lnTo>
                  <a:pt x="304799" y="1315092"/>
                </a:lnTo>
                <a:lnTo>
                  <a:pt x="308259" y="1315077"/>
                </a:lnTo>
                <a:lnTo>
                  <a:pt x="319604" y="1308444"/>
                </a:lnTo>
                <a:lnTo>
                  <a:pt x="324603" y="1294909"/>
                </a:lnTo>
                <a:lnTo>
                  <a:pt x="318711" y="1282644"/>
                </a:lnTo>
                <a:lnTo>
                  <a:pt x="306323" y="1277112"/>
                </a:lnTo>
                <a:close/>
              </a:path>
              <a:path w="325120" h="2992120">
                <a:moveTo>
                  <a:pt x="172211" y="0"/>
                </a:moveTo>
                <a:lnTo>
                  <a:pt x="134111" y="0"/>
                </a:lnTo>
                <a:lnTo>
                  <a:pt x="134111" y="1275588"/>
                </a:lnTo>
                <a:lnTo>
                  <a:pt x="137159" y="1281684"/>
                </a:lnTo>
                <a:lnTo>
                  <a:pt x="137159" y="1284732"/>
                </a:lnTo>
                <a:lnTo>
                  <a:pt x="140207" y="1286256"/>
                </a:lnTo>
                <a:lnTo>
                  <a:pt x="141731" y="1289304"/>
                </a:lnTo>
                <a:lnTo>
                  <a:pt x="143255" y="1289304"/>
                </a:lnTo>
                <a:lnTo>
                  <a:pt x="146303" y="1292352"/>
                </a:lnTo>
                <a:lnTo>
                  <a:pt x="149351" y="1293876"/>
                </a:lnTo>
                <a:lnTo>
                  <a:pt x="153508" y="1296369"/>
                </a:lnTo>
                <a:lnTo>
                  <a:pt x="158495" y="1293876"/>
                </a:lnTo>
                <a:lnTo>
                  <a:pt x="166115" y="1290828"/>
                </a:lnTo>
                <a:lnTo>
                  <a:pt x="175259" y="1289304"/>
                </a:lnTo>
                <a:lnTo>
                  <a:pt x="184403" y="1286256"/>
                </a:lnTo>
                <a:lnTo>
                  <a:pt x="205739" y="1283208"/>
                </a:lnTo>
                <a:lnTo>
                  <a:pt x="217931" y="1281684"/>
                </a:lnTo>
                <a:lnTo>
                  <a:pt x="245363" y="1278636"/>
                </a:lnTo>
                <a:lnTo>
                  <a:pt x="259079" y="1278636"/>
                </a:lnTo>
                <a:lnTo>
                  <a:pt x="274319" y="1277112"/>
                </a:lnTo>
                <a:lnTo>
                  <a:pt x="275843" y="1277112"/>
                </a:lnTo>
                <a:lnTo>
                  <a:pt x="260603" y="1275588"/>
                </a:lnTo>
                <a:lnTo>
                  <a:pt x="248411" y="1275588"/>
                </a:lnTo>
                <a:lnTo>
                  <a:pt x="234695" y="1274064"/>
                </a:lnTo>
                <a:lnTo>
                  <a:pt x="222503" y="1272540"/>
                </a:lnTo>
                <a:lnTo>
                  <a:pt x="211835" y="1271016"/>
                </a:lnTo>
                <a:lnTo>
                  <a:pt x="172211" y="1271016"/>
                </a:lnTo>
                <a:lnTo>
                  <a:pt x="170905" y="1265791"/>
                </a:lnTo>
                <a:lnTo>
                  <a:pt x="168655" y="1262041"/>
                </a:lnTo>
                <a:lnTo>
                  <a:pt x="166115" y="1260348"/>
                </a:lnTo>
                <a:lnTo>
                  <a:pt x="172211" y="1260348"/>
                </a:lnTo>
                <a:lnTo>
                  <a:pt x="172211" y="0"/>
                </a:lnTo>
                <a:close/>
              </a:path>
              <a:path w="325120" h="2992120">
                <a:moveTo>
                  <a:pt x="170905" y="1265791"/>
                </a:moveTo>
                <a:lnTo>
                  <a:pt x="172211" y="1271016"/>
                </a:lnTo>
                <a:lnTo>
                  <a:pt x="172211" y="1267968"/>
                </a:lnTo>
                <a:lnTo>
                  <a:pt x="170905" y="1265791"/>
                </a:lnTo>
                <a:close/>
              </a:path>
              <a:path w="325120" h="2992120">
                <a:moveTo>
                  <a:pt x="172211" y="1262634"/>
                </a:moveTo>
                <a:lnTo>
                  <a:pt x="172211" y="1271016"/>
                </a:lnTo>
                <a:lnTo>
                  <a:pt x="211835" y="1271016"/>
                </a:lnTo>
                <a:lnTo>
                  <a:pt x="201167" y="1269492"/>
                </a:lnTo>
                <a:lnTo>
                  <a:pt x="192023" y="1267968"/>
                </a:lnTo>
                <a:lnTo>
                  <a:pt x="184403" y="1266444"/>
                </a:lnTo>
                <a:lnTo>
                  <a:pt x="178307" y="1264920"/>
                </a:lnTo>
                <a:lnTo>
                  <a:pt x="173735" y="1263396"/>
                </a:lnTo>
                <a:lnTo>
                  <a:pt x="172211" y="1262634"/>
                </a:lnTo>
                <a:close/>
              </a:path>
              <a:path w="325120" h="2992120">
                <a:moveTo>
                  <a:pt x="170687" y="1264920"/>
                </a:moveTo>
                <a:lnTo>
                  <a:pt x="170905" y="1265791"/>
                </a:lnTo>
                <a:lnTo>
                  <a:pt x="172211" y="1267968"/>
                </a:lnTo>
                <a:lnTo>
                  <a:pt x="170687" y="1264920"/>
                </a:lnTo>
                <a:close/>
              </a:path>
              <a:path w="325120" h="2992120">
                <a:moveTo>
                  <a:pt x="172211" y="1264920"/>
                </a:moveTo>
                <a:lnTo>
                  <a:pt x="170687" y="1264920"/>
                </a:lnTo>
                <a:lnTo>
                  <a:pt x="172211" y="1267968"/>
                </a:lnTo>
                <a:lnTo>
                  <a:pt x="172211" y="1264920"/>
                </a:lnTo>
                <a:close/>
              </a:path>
              <a:path w="325120" h="2992120">
                <a:moveTo>
                  <a:pt x="168655" y="1262041"/>
                </a:moveTo>
                <a:lnTo>
                  <a:pt x="170905" y="1265791"/>
                </a:lnTo>
                <a:lnTo>
                  <a:pt x="170687" y="1264920"/>
                </a:lnTo>
                <a:lnTo>
                  <a:pt x="172211" y="1264920"/>
                </a:lnTo>
                <a:lnTo>
                  <a:pt x="172211" y="1263396"/>
                </a:lnTo>
                <a:lnTo>
                  <a:pt x="170687" y="1263396"/>
                </a:lnTo>
                <a:lnTo>
                  <a:pt x="168655" y="1262041"/>
                </a:lnTo>
                <a:close/>
              </a:path>
              <a:path w="325120" h="2992120">
                <a:moveTo>
                  <a:pt x="168020" y="1260983"/>
                </a:moveTo>
                <a:lnTo>
                  <a:pt x="168655" y="1262041"/>
                </a:lnTo>
                <a:lnTo>
                  <a:pt x="170687" y="1263396"/>
                </a:lnTo>
                <a:lnTo>
                  <a:pt x="168401" y="1261110"/>
                </a:lnTo>
                <a:lnTo>
                  <a:pt x="168020" y="1260983"/>
                </a:lnTo>
                <a:close/>
              </a:path>
              <a:path w="325120" h="2992120">
                <a:moveTo>
                  <a:pt x="168401" y="1261110"/>
                </a:moveTo>
                <a:lnTo>
                  <a:pt x="170687" y="1263396"/>
                </a:lnTo>
                <a:lnTo>
                  <a:pt x="172211" y="1263396"/>
                </a:lnTo>
                <a:lnTo>
                  <a:pt x="172211" y="1262634"/>
                </a:lnTo>
                <a:lnTo>
                  <a:pt x="170687" y="1261872"/>
                </a:lnTo>
                <a:lnTo>
                  <a:pt x="168401" y="1261110"/>
                </a:lnTo>
                <a:close/>
              </a:path>
              <a:path w="325120" h="2992120">
                <a:moveTo>
                  <a:pt x="172211" y="1260348"/>
                </a:moveTo>
                <a:lnTo>
                  <a:pt x="167639" y="1260348"/>
                </a:lnTo>
                <a:lnTo>
                  <a:pt x="168401" y="1261110"/>
                </a:lnTo>
                <a:lnTo>
                  <a:pt x="170687" y="1261872"/>
                </a:lnTo>
                <a:lnTo>
                  <a:pt x="172211" y="1262634"/>
                </a:lnTo>
                <a:lnTo>
                  <a:pt x="172211" y="1260348"/>
                </a:lnTo>
                <a:close/>
              </a:path>
              <a:path w="325120" h="2992120">
                <a:moveTo>
                  <a:pt x="166115" y="1260348"/>
                </a:moveTo>
                <a:lnTo>
                  <a:pt x="168655" y="1262041"/>
                </a:lnTo>
                <a:lnTo>
                  <a:pt x="168020" y="1260983"/>
                </a:lnTo>
                <a:lnTo>
                  <a:pt x="166115" y="1260348"/>
                </a:lnTo>
                <a:close/>
              </a:path>
              <a:path w="325120" h="2992120">
                <a:moveTo>
                  <a:pt x="167639" y="1260348"/>
                </a:moveTo>
                <a:lnTo>
                  <a:pt x="168020" y="1260983"/>
                </a:lnTo>
                <a:lnTo>
                  <a:pt x="168401" y="1261110"/>
                </a:lnTo>
                <a:lnTo>
                  <a:pt x="167639" y="1260348"/>
                </a:lnTo>
                <a:close/>
              </a:path>
              <a:path w="325120" h="2992120">
                <a:moveTo>
                  <a:pt x="167639" y="1260348"/>
                </a:moveTo>
                <a:lnTo>
                  <a:pt x="166115" y="1260348"/>
                </a:lnTo>
                <a:lnTo>
                  <a:pt x="168020" y="1260983"/>
                </a:lnTo>
                <a:lnTo>
                  <a:pt x="167639" y="12603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00" y="4419600"/>
            <a:ext cx="3048000" cy="156972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32715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publ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methods</a:t>
            </a:r>
            <a:r>
              <a:rPr sz="16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ss po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nts to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f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ds of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clas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s. Hen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e,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any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 that</a:t>
            </a:r>
            <a:r>
              <a:rPr sz="1600" spc="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ants</a:t>
            </a:r>
            <a:r>
              <a:rPr sz="16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to 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riab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es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hou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d 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them</a:t>
            </a:r>
            <a:r>
              <a:rPr sz="16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through</a:t>
            </a:r>
            <a:r>
              <a:rPr sz="1600" spc="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 getters</a:t>
            </a:r>
            <a:r>
              <a:rPr sz="16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etters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3886200"/>
            <a:ext cx="4343400" cy="3331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90600"/>
            <a:ext cx="661415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E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c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psul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ti</a:t>
            </a:r>
            <a:r>
              <a:rPr sz="4000" spc="-10" dirty="0">
                <a:latin typeface="+mj-lt"/>
                <a:cs typeface="Verdana"/>
              </a:rPr>
              <a:t>o</a:t>
            </a:r>
            <a:r>
              <a:rPr sz="4000" dirty="0">
                <a:latin typeface="+mj-lt"/>
                <a:cs typeface="Verdan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00" y="2131173"/>
            <a:ext cx="713485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 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Encap</a:t>
            </a:r>
            <a:r>
              <a:rPr sz="2000" b="1" spc="-15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 acces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 fol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017520"/>
            <a:ext cx="6178296" cy="868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3791711"/>
            <a:ext cx="172720" cy="94615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134111" y="51434"/>
                </a:moveTo>
                <a:lnTo>
                  <a:pt x="134111" y="94487"/>
                </a:lnTo>
                <a:lnTo>
                  <a:pt x="172211" y="94487"/>
                </a:lnTo>
                <a:lnTo>
                  <a:pt x="172211" y="54863"/>
                </a:lnTo>
                <a:lnTo>
                  <a:pt x="138683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172720" h="94614">
                <a:moveTo>
                  <a:pt x="135635" y="51815"/>
                </a:moveTo>
                <a:lnTo>
                  <a:pt x="138683" y="54863"/>
                </a:lnTo>
                <a:lnTo>
                  <a:pt x="137667" y="53170"/>
                </a:lnTo>
                <a:lnTo>
                  <a:pt x="135635" y="51815"/>
                </a:lnTo>
                <a:close/>
              </a:path>
              <a:path w="172720" h="94614">
                <a:moveTo>
                  <a:pt x="137667" y="53170"/>
                </a:moveTo>
                <a:lnTo>
                  <a:pt x="138683" y="54863"/>
                </a:lnTo>
                <a:lnTo>
                  <a:pt x="140207" y="54863"/>
                </a:lnTo>
                <a:lnTo>
                  <a:pt x="137667" y="53170"/>
                </a:lnTo>
                <a:close/>
              </a:path>
              <a:path w="172720" h="94614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7667" y="53170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172720" h="94614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7667" y="53170"/>
                </a:lnTo>
                <a:lnTo>
                  <a:pt x="134111" y="47243"/>
                </a:lnTo>
                <a:close/>
              </a:path>
              <a:path w="172720" h="94614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30479" y="38099"/>
                </a:lnTo>
                <a:lnTo>
                  <a:pt x="45719" y="39623"/>
                </a:lnTo>
                <a:lnTo>
                  <a:pt x="59435" y="39623"/>
                </a:lnTo>
                <a:lnTo>
                  <a:pt x="96011" y="44195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3067" y="25907"/>
                </a:lnTo>
                <a:lnTo>
                  <a:pt x="160019" y="22859"/>
                </a:lnTo>
                <a:lnTo>
                  <a:pt x="147827" y="16763"/>
                </a:lnTo>
                <a:lnTo>
                  <a:pt x="140207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00583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3810000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76199"/>
                </a:moveTo>
                <a:lnTo>
                  <a:pt x="2666999" y="76199"/>
                </a:lnTo>
                <a:lnTo>
                  <a:pt x="26669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3886200"/>
            <a:ext cx="6178296" cy="1874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886200"/>
            <a:ext cx="325120" cy="629920"/>
          </a:xfrm>
          <a:custGeom>
            <a:avLst/>
            <a:gdLst/>
            <a:ahLst/>
            <a:cxnLst/>
            <a:rect l="l" t="t" r="r" b="b"/>
            <a:pathLst>
              <a:path w="325120" h="629920">
                <a:moveTo>
                  <a:pt x="134111" y="576834"/>
                </a:moveTo>
                <a:lnTo>
                  <a:pt x="83819" y="586740"/>
                </a:lnTo>
                <a:lnTo>
                  <a:pt x="57911" y="589788"/>
                </a:lnTo>
                <a:lnTo>
                  <a:pt x="44195" y="589788"/>
                </a:lnTo>
                <a:lnTo>
                  <a:pt x="30479" y="591312"/>
                </a:lnTo>
                <a:lnTo>
                  <a:pt x="0" y="591312"/>
                </a:lnTo>
                <a:lnTo>
                  <a:pt x="1523" y="629412"/>
                </a:lnTo>
                <a:lnTo>
                  <a:pt x="32003" y="629412"/>
                </a:lnTo>
                <a:lnTo>
                  <a:pt x="47243" y="627888"/>
                </a:lnTo>
                <a:lnTo>
                  <a:pt x="60959" y="627888"/>
                </a:lnTo>
                <a:lnTo>
                  <a:pt x="88391" y="624840"/>
                </a:lnTo>
                <a:lnTo>
                  <a:pt x="100583" y="623316"/>
                </a:lnTo>
                <a:lnTo>
                  <a:pt x="121919" y="620268"/>
                </a:lnTo>
                <a:lnTo>
                  <a:pt x="132587" y="617220"/>
                </a:lnTo>
                <a:lnTo>
                  <a:pt x="140207" y="615696"/>
                </a:lnTo>
                <a:lnTo>
                  <a:pt x="149351" y="612648"/>
                </a:lnTo>
                <a:lnTo>
                  <a:pt x="156971" y="608076"/>
                </a:lnTo>
                <a:lnTo>
                  <a:pt x="160019" y="606552"/>
                </a:lnTo>
                <a:lnTo>
                  <a:pt x="163067" y="603504"/>
                </a:lnTo>
                <a:lnTo>
                  <a:pt x="164591" y="603504"/>
                </a:lnTo>
                <a:lnTo>
                  <a:pt x="166115" y="600456"/>
                </a:lnTo>
                <a:lnTo>
                  <a:pt x="169163" y="597408"/>
                </a:lnTo>
                <a:lnTo>
                  <a:pt x="169163" y="595884"/>
                </a:lnTo>
                <a:lnTo>
                  <a:pt x="170687" y="592836"/>
                </a:lnTo>
                <a:lnTo>
                  <a:pt x="170687" y="589788"/>
                </a:lnTo>
                <a:lnTo>
                  <a:pt x="172211" y="588264"/>
                </a:lnTo>
                <a:lnTo>
                  <a:pt x="172211" y="582168"/>
                </a:lnTo>
                <a:lnTo>
                  <a:pt x="134111" y="582168"/>
                </a:lnTo>
                <a:lnTo>
                  <a:pt x="134111" y="576834"/>
                </a:lnTo>
                <a:close/>
              </a:path>
              <a:path w="325120" h="629920">
                <a:moveTo>
                  <a:pt x="137921" y="575310"/>
                </a:moveTo>
                <a:lnTo>
                  <a:pt x="135635" y="576072"/>
                </a:lnTo>
                <a:lnTo>
                  <a:pt x="134111" y="576834"/>
                </a:lnTo>
                <a:lnTo>
                  <a:pt x="134111" y="582168"/>
                </a:lnTo>
                <a:lnTo>
                  <a:pt x="136855" y="577596"/>
                </a:lnTo>
                <a:lnTo>
                  <a:pt x="135635" y="577596"/>
                </a:lnTo>
                <a:lnTo>
                  <a:pt x="137921" y="575310"/>
                </a:lnTo>
                <a:close/>
              </a:path>
              <a:path w="325120" h="629920">
                <a:moveTo>
                  <a:pt x="172211" y="574548"/>
                </a:moveTo>
                <a:lnTo>
                  <a:pt x="140207" y="574548"/>
                </a:lnTo>
                <a:lnTo>
                  <a:pt x="137667" y="576241"/>
                </a:lnTo>
                <a:lnTo>
                  <a:pt x="134111" y="582168"/>
                </a:lnTo>
                <a:lnTo>
                  <a:pt x="172211" y="582168"/>
                </a:lnTo>
                <a:lnTo>
                  <a:pt x="172211" y="574548"/>
                </a:lnTo>
                <a:close/>
              </a:path>
              <a:path w="325120" h="629920">
                <a:moveTo>
                  <a:pt x="138302" y="575183"/>
                </a:moveTo>
                <a:lnTo>
                  <a:pt x="137921" y="575310"/>
                </a:lnTo>
                <a:lnTo>
                  <a:pt x="135635" y="577596"/>
                </a:lnTo>
                <a:lnTo>
                  <a:pt x="137667" y="576241"/>
                </a:lnTo>
                <a:lnTo>
                  <a:pt x="138302" y="575183"/>
                </a:lnTo>
                <a:close/>
              </a:path>
              <a:path w="325120" h="629920">
                <a:moveTo>
                  <a:pt x="137667" y="576241"/>
                </a:moveTo>
                <a:lnTo>
                  <a:pt x="135635" y="577596"/>
                </a:lnTo>
                <a:lnTo>
                  <a:pt x="136855" y="577596"/>
                </a:lnTo>
                <a:lnTo>
                  <a:pt x="137667" y="576241"/>
                </a:lnTo>
                <a:close/>
              </a:path>
              <a:path w="325120" h="629920">
                <a:moveTo>
                  <a:pt x="153508" y="267670"/>
                </a:moveTo>
                <a:lnTo>
                  <a:pt x="146303" y="271272"/>
                </a:lnTo>
                <a:lnTo>
                  <a:pt x="143255" y="274320"/>
                </a:lnTo>
                <a:lnTo>
                  <a:pt x="141731" y="274320"/>
                </a:lnTo>
                <a:lnTo>
                  <a:pt x="140207" y="277368"/>
                </a:lnTo>
                <a:lnTo>
                  <a:pt x="137159" y="278892"/>
                </a:lnTo>
                <a:lnTo>
                  <a:pt x="137159" y="281940"/>
                </a:lnTo>
                <a:lnTo>
                  <a:pt x="134111" y="288036"/>
                </a:lnTo>
                <a:lnTo>
                  <a:pt x="134111" y="576834"/>
                </a:lnTo>
                <a:lnTo>
                  <a:pt x="135635" y="576072"/>
                </a:lnTo>
                <a:lnTo>
                  <a:pt x="137921" y="575310"/>
                </a:lnTo>
                <a:lnTo>
                  <a:pt x="138683" y="574548"/>
                </a:lnTo>
                <a:lnTo>
                  <a:pt x="172211" y="574548"/>
                </a:lnTo>
                <a:lnTo>
                  <a:pt x="172211" y="303276"/>
                </a:lnTo>
                <a:lnTo>
                  <a:pt x="166115" y="303276"/>
                </a:lnTo>
                <a:lnTo>
                  <a:pt x="168655" y="301582"/>
                </a:lnTo>
                <a:lnTo>
                  <a:pt x="170905" y="297833"/>
                </a:lnTo>
                <a:lnTo>
                  <a:pt x="172211" y="292608"/>
                </a:lnTo>
                <a:lnTo>
                  <a:pt x="210311" y="292608"/>
                </a:lnTo>
                <a:lnTo>
                  <a:pt x="246887" y="288036"/>
                </a:lnTo>
                <a:lnTo>
                  <a:pt x="260603" y="288036"/>
                </a:lnTo>
                <a:lnTo>
                  <a:pt x="275843" y="286512"/>
                </a:lnTo>
                <a:lnTo>
                  <a:pt x="274319" y="286512"/>
                </a:lnTo>
                <a:lnTo>
                  <a:pt x="259079" y="284988"/>
                </a:lnTo>
                <a:lnTo>
                  <a:pt x="245363" y="284988"/>
                </a:lnTo>
                <a:lnTo>
                  <a:pt x="217931" y="281940"/>
                </a:lnTo>
                <a:lnTo>
                  <a:pt x="205739" y="280416"/>
                </a:lnTo>
                <a:lnTo>
                  <a:pt x="184403" y="277368"/>
                </a:lnTo>
                <a:lnTo>
                  <a:pt x="173735" y="274320"/>
                </a:lnTo>
                <a:lnTo>
                  <a:pt x="164591" y="272796"/>
                </a:lnTo>
                <a:lnTo>
                  <a:pt x="156971" y="269748"/>
                </a:lnTo>
                <a:lnTo>
                  <a:pt x="153508" y="267670"/>
                </a:lnTo>
                <a:close/>
              </a:path>
              <a:path w="325120" h="629920">
                <a:moveTo>
                  <a:pt x="140207" y="574548"/>
                </a:moveTo>
                <a:lnTo>
                  <a:pt x="138302" y="575183"/>
                </a:lnTo>
                <a:lnTo>
                  <a:pt x="137667" y="576241"/>
                </a:lnTo>
                <a:lnTo>
                  <a:pt x="140207" y="574548"/>
                </a:lnTo>
                <a:close/>
              </a:path>
              <a:path w="325120" h="629920">
                <a:moveTo>
                  <a:pt x="138683" y="574548"/>
                </a:moveTo>
                <a:lnTo>
                  <a:pt x="137921" y="575310"/>
                </a:lnTo>
                <a:lnTo>
                  <a:pt x="138302" y="575183"/>
                </a:lnTo>
                <a:lnTo>
                  <a:pt x="138683" y="574548"/>
                </a:lnTo>
                <a:close/>
              </a:path>
              <a:path w="325120" h="629920">
                <a:moveTo>
                  <a:pt x="140207" y="574548"/>
                </a:moveTo>
                <a:lnTo>
                  <a:pt x="138683" y="574548"/>
                </a:lnTo>
                <a:lnTo>
                  <a:pt x="138302" y="575183"/>
                </a:lnTo>
                <a:lnTo>
                  <a:pt x="140207" y="574548"/>
                </a:lnTo>
                <a:close/>
              </a:path>
              <a:path w="325120" h="629920">
                <a:moveTo>
                  <a:pt x="168655" y="301582"/>
                </a:moveTo>
                <a:lnTo>
                  <a:pt x="166115" y="303276"/>
                </a:lnTo>
                <a:lnTo>
                  <a:pt x="167639" y="303276"/>
                </a:lnTo>
                <a:lnTo>
                  <a:pt x="168655" y="301582"/>
                </a:lnTo>
                <a:close/>
              </a:path>
              <a:path w="325120" h="629920">
                <a:moveTo>
                  <a:pt x="170687" y="300228"/>
                </a:moveTo>
                <a:lnTo>
                  <a:pt x="168655" y="301582"/>
                </a:lnTo>
                <a:lnTo>
                  <a:pt x="167639" y="303276"/>
                </a:lnTo>
                <a:lnTo>
                  <a:pt x="170687" y="300228"/>
                </a:lnTo>
                <a:close/>
              </a:path>
              <a:path w="325120" h="629920">
                <a:moveTo>
                  <a:pt x="172211" y="299847"/>
                </a:moveTo>
                <a:lnTo>
                  <a:pt x="170687" y="300228"/>
                </a:lnTo>
                <a:lnTo>
                  <a:pt x="167639" y="303276"/>
                </a:lnTo>
                <a:lnTo>
                  <a:pt x="172211" y="303276"/>
                </a:lnTo>
                <a:lnTo>
                  <a:pt x="172211" y="299847"/>
                </a:lnTo>
                <a:close/>
              </a:path>
              <a:path w="325120" h="629920">
                <a:moveTo>
                  <a:pt x="170905" y="297833"/>
                </a:moveTo>
                <a:lnTo>
                  <a:pt x="168655" y="301582"/>
                </a:lnTo>
                <a:lnTo>
                  <a:pt x="170687" y="300228"/>
                </a:lnTo>
                <a:lnTo>
                  <a:pt x="172211" y="299847"/>
                </a:lnTo>
                <a:lnTo>
                  <a:pt x="172211" y="298704"/>
                </a:lnTo>
                <a:lnTo>
                  <a:pt x="170687" y="298704"/>
                </a:lnTo>
                <a:lnTo>
                  <a:pt x="170905" y="297833"/>
                </a:lnTo>
                <a:close/>
              </a:path>
              <a:path w="325120" h="629920">
                <a:moveTo>
                  <a:pt x="210311" y="292608"/>
                </a:moveTo>
                <a:lnTo>
                  <a:pt x="172211" y="292608"/>
                </a:lnTo>
                <a:lnTo>
                  <a:pt x="172211" y="299847"/>
                </a:lnTo>
                <a:lnTo>
                  <a:pt x="182879" y="297180"/>
                </a:lnTo>
                <a:lnTo>
                  <a:pt x="210311" y="292608"/>
                </a:lnTo>
                <a:close/>
              </a:path>
              <a:path w="325120" h="629920">
                <a:moveTo>
                  <a:pt x="172211" y="295656"/>
                </a:moveTo>
                <a:lnTo>
                  <a:pt x="170905" y="297833"/>
                </a:lnTo>
                <a:lnTo>
                  <a:pt x="170687" y="298704"/>
                </a:lnTo>
                <a:lnTo>
                  <a:pt x="172211" y="295656"/>
                </a:lnTo>
                <a:close/>
              </a:path>
              <a:path w="325120" h="629920">
                <a:moveTo>
                  <a:pt x="172211" y="295656"/>
                </a:moveTo>
                <a:lnTo>
                  <a:pt x="170687" y="298704"/>
                </a:lnTo>
                <a:lnTo>
                  <a:pt x="172211" y="298704"/>
                </a:lnTo>
                <a:lnTo>
                  <a:pt x="172211" y="295656"/>
                </a:lnTo>
                <a:close/>
              </a:path>
              <a:path w="325120" h="629920">
                <a:moveTo>
                  <a:pt x="172211" y="292608"/>
                </a:moveTo>
                <a:lnTo>
                  <a:pt x="170905" y="297833"/>
                </a:lnTo>
                <a:lnTo>
                  <a:pt x="172211" y="295656"/>
                </a:lnTo>
                <a:lnTo>
                  <a:pt x="172211" y="292608"/>
                </a:lnTo>
                <a:close/>
              </a:path>
              <a:path w="325120" h="629920">
                <a:moveTo>
                  <a:pt x="304799" y="248412"/>
                </a:moveTo>
                <a:lnTo>
                  <a:pt x="274319" y="248412"/>
                </a:lnTo>
                <a:lnTo>
                  <a:pt x="259079" y="249936"/>
                </a:lnTo>
                <a:lnTo>
                  <a:pt x="245363" y="249936"/>
                </a:lnTo>
                <a:lnTo>
                  <a:pt x="217931" y="252984"/>
                </a:lnTo>
                <a:lnTo>
                  <a:pt x="205739" y="254508"/>
                </a:lnTo>
                <a:lnTo>
                  <a:pt x="184403" y="257556"/>
                </a:lnTo>
                <a:lnTo>
                  <a:pt x="175259" y="260604"/>
                </a:lnTo>
                <a:lnTo>
                  <a:pt x="166115" y="262128"/>
                </a:lnTo>
                <a:lnTo>
                  <a:pt x="158495" y="265176"/>
                </a:lnTo>
                <a:lnTo>
                  <a:pt x="153508" y="267670"/>
                </a:lnTo>
                <a:lnTo>
                  <a:pt x="156971" y="269748"/>
                </a:lnTo>
                <a:lnTo>
                  <a:pt x="164591" y="272796"/>
                </a:lnTo>
                <a:lnTo>
                  <a:pt x="173735" y="274320"/>
                </a:lnTo>
                <a:lnTo>
                  <a:pt x="184403" y="277368"/>
                </a:lnTo>
                <a:lnTo>
                  <a:pt x="205739" y="280416"/>
                </a:lnTo>
                <a:lnTo>
                  <a:pt x="217931" y="281940"/>
                </a:lnTo>
                <a:lnTo>
                  <a:pt x="245363" y="284988"/>
                </a:lnTo>
                <a:lnTo>
                  <a:pt x="259079" y="284988"/>
                </a:lnTo>
                <a:lnTo>
                  <a:pt x="274319" y="286512"/>
                </a:lnTo>
                <a:lnTo>
                  <a:pt x="275843" y="286512"/>
                </a:lnTo>
                <a:lnTo>
                  <a:pt x="304799" y="286392"/>
                </a:lnTo>
                <a:lnTo>
                  <a:pt x="304799" y="248412"/>
                </a:lnTo>
                <a:close/>
              </a:path>
              <a:path w="325120" h="629920">
                <a:moveTo>
                  <a:pt x="304799" y="286392"/>
                </a:moveTo>
                <a:lnTo>
                  <a:pt x="275843" y="286512"/>
                </a:lnTo>
                <a:lnTo>
                  <a:pt x="304799" y="286512"/>
                </a:lnTo>
                <a:close/>
              </a:path>
              <a:path w="325120" h="629920">
                <a:moveTo>
                  <a:pt x="306323" y="248412"/>
                </a:moveTo>
                <a:lnTo>
                  <a:pt x="304799" y="248412"/>
                </a:lnTo>
                <a:lnTo>
                  <a:pt x="304799" y="286392"/>
                </a:lnTo>
                <a:lnTo>
                  <a:pt x="308259" y="286377"/>
                </a:lnTo>
                <a:lnTo>
                  <a:pt x="319604" y="279744"/>
                </a:lnTo>
                <a:lnTo>
                  <a:pt x="324603" y="266209"/>
                </a:lnTo>
                <a:lnTo>
                  <a:pt x="318711" y="253944"/>
                </a:lnTo>
                <a:lnTo>
                  <a:pt x="306323" y="248412"/>
                </a:lnTo>
                <a:close/>
              </a:path>
              <a:path w="325120" h="629920">
                <a:moveTo>
                  <a:pt x="172211" y="0"/>
                </a:moveTo>
                <a:lnTo>
                  <a:pt x="134111" y="0"/>
                </a:lnTo>
                <a:lnTo>
                  <a:pt x="134111" y="246888"/>
                </a:lnTo>
                <a:lnTo>
                  <a:pt x="137159" y="252984"/>
                </a:lnTo>
                <a:lnTo>
                  <a:pt x="137159" y="256032"/>
                </a:lnTo>
                <a:lnTo>
                  <a:pt x="140207" y="257556"/>
                </a:lnTo>
                <a:lnTo>
                  <a:pt x="141731" y="260604"/>
                </a:lnTo>
                <a:lnTo>
                  <a:pt x="143255" y="260604"/>
                </a:lnTo>
                <a:lnTo>
                  <a:pt x="146303" y="263652"/>
                </a:lnTo>
                <a:lnTo>
                  <a:pt x="149351" y="265176"/>
                </a:lnTo>
                <a:lnTo>
                  <a:pt x="153508" y="267670"/>
                </a:lnTo>
                <a:lnTo>
                  <a:pt x="158495" y="265176"/>
                </a:lnTo>
                <a:lnTo>
                  <a:pt x="166115" y="262128"/>
                </a:lnTo>
                <a:lnTo>
                  <a:pt x="175259" y="260604"/>
                </a:lnTo>
                <a:lnTo>
                  <a:pt x="184403" y="257556"/>
                </a:lnTo>
                <a:lnTo>
                  <a:pt x="205739" y="254508"/>
                </a:lnTo>
                <a:lnTo>
                  <a:pt x="217931" y="252984"/>
                </a:lnTo>
                <a:lnTo>
                  <a:pt x="245363" y="249936"/>
                </a:lnTo>
                <a:lnTo>
                  <a:pt x="259079" y="249936"/>
                </a:lnTo>
                <a:lnTo>
                  <a:pt x="274319" y="248412"/>
                </a:lnTo>
                <a:lnTo>
                  <a:pt x="275843" y="248412"/>
                </a:lnTo>
                <a:lnTo>
                  <a:pt x="260603" y="246888"/>
                </a:lnTo>
                <a:lnTo>
                  <a:pt x="248411" y="246888"/>
                </a:lnTo>
                <a:lnTo>
                  <a:pt x="234695" y="245364"/>
                </a:lnTo>
                <a:lnTo>
                  <a:pt x="222503" y="243840"/>
                </a:lnTo>
                <a:lnTo>
                  <a:pt x="211835" y="242316"/>
                </a:lnTo>
                <a:lnTo>
                  <a:pt x="172211" y="242316"/>
                </a:lnTo>
                <a:lnTo>
                  <a:pt x="170905" y="237091"/>
                </a:lnTo>
                <a:lnTo>
                  <a:pt x="168655" y="233341"/>
                </a:lnTo>
                <a:lnTo>
                  <a:pt x="166115" y="231648"/>
                </a:lnTo>
                <a:lnTo>
                  <a:pt x="172211" y="231648"/>
                </a:lnTo>
                <a:lnTo>
                  <a:pt x="172211" y="0"/>
                </a:lnTo>
                <a:close/>
              </a:path>
              <a:path w="325120" h="629920">
                <a:moveTo>
                  <a:pt x="170905" y="237091"/>
                </a:moveTo>
                <a:lnTo>
                  <a:pt x="172211" y="242316"/>
                </a:lnTo>
                <a:lnTo>
                  <a:pt x="172211" y="239268"/>
                </a:lnTo>
                <a:lnTo>
                  <a:pt x="170905" y="237091"/>
                </a:lnTo>
                <a:close/>
              </a:path>
              <a:path w="325120" h="629920">
                <a:moveTo>
                  <a:pt x="172211" y="233934"/>
                </a:moveTo>
                <a:lnTo>
                  <a:pt x="172211" y="242316"/>
                </a:lnTo>
                <a:lnTo>
                  <a:pt x="211835" y="242316"/>
                </a:lnTo>
                <a:lnTo>
                  <a:pt x="201167" y="240792"/>
                </a:lnTo>
                <a:lnTo>
                  <a:pt x="192023" y="239268"/>
                </a:lnTo>
                <a:lnTo>
                  <a:pt x="184403" y="237744"/>
                </a:lnTo>
                <a:lnTo>
                  <a:pt x="178307" y="236220"/>
                </a:lnTo>
                <a:lnTo>
                  <a:pt x="173735" y="234696"/>
                </a:lnTo>
                <a:lnTo>
                  <a:pt x="172211" y="233934"/>
                </a:lnTo>
                <a:close/>
              </a:path>
              <a:path w="325120" h="629920">
                <a:moveTo>
                  <a:pt x="170687" y="236220"/>
                </a:moveTo>
                <a:lnTo>
                  <a:pt x="170905" y="237091"/>
                </a:lnTo>
                <a:lnTo>
                  <a:pt x="172211" y="239268"/>
                </a:lnTo>
                <a:lnTo>
                  <a:pt x="170687" y="236220"/>
                </a:lnTo>
                <a:close/>
              </a:path>
              <a:path w="325120" h="629920">
                <a:moveTo>
                  <a:pt x="172211" y="236220"/>
                </a:moveTo>
                <a:lnTo>
                  <a:pt x="170687" y="236220"/>
                </a:lnTo>
                <a:lnTo>
                  <a:pt x="172211" y="239268"/>
                </a:lnTo>
                <a:lnTo>
                  <a:pt x="172211" y="236220"/>
                </a:lnTo>
                <a:close/>
              </a:path>
              <a:path w="325120" h="629920">
                <a:moveTo>
                  <a:pt x="168655" y="233341"/>
                </a:moveTo>
                <a:lnTo>
                  <a:pt x="170905" y="237091"/>
                </a:lnTo>
                <a:lnTo>
                  <a:pt x="170687" y="236220"/>
                </a:lnTo>
                <a:lnTo>
                  <a:pt x="172211" y="236220"/>
                </a:lnTo>
                <a:lnTo>
                  <a:pt x="172211" y="234696"/>
                </a:lnTo>
                <a:lnTo>
                  <a:pt x="170687" y="234696"/>
                </a:lnTo>
                <a:lnTo>
                  <a:pt x="168655" y="233341"/>
                </a:lnTo>
                <a:close/>
              </a:path>
              <a:path w="325120" h="629920">
                <a:moveTo>
                  <a:pt x="168020" y="232283"/>
                </a:moveTo>
                <a:lnTo>
                  <a:pt x="168655" y="233341"/>
                </a:lnTo>
                <a:lnTo>
                  <a:pt x="170687" y="234696"/>
                </a:lnTo>
                <a:lnTo>
                  <a:pt x="168401" y="232410"/>
                </a:lnTo>
                <a:lnTo>
                  <a:pt x="168020" y="232283"/>
                </a:lnTo>
                <a:close/>
              </a:path>
              <a:path w="325120" h="629920">
                <a:moveTo>
                  <a:pt x="168401" y="232410"/>
                </a:moveTo>
                <a:lnTo>
                  <a:pt x="170687" y="234696"/>
                </a:lnTo>
                <a:lnTo>
                  <a:pt x="172211" y="234696"/>
                </a:lnTo>
                <a:lnTo>
                  <a:pt x="172211" y="233934"/>
                </a:lnTo>
                <a:lnTo>
                  <a:pt x="170687" y="233172"/>
                </a:lnTo>
                <a:lnTo>
                  <a:pt x="168401" y="232410"/>
                </a:lnTo>
                <a:close/>
              </a:path>
              <a:path w="325120" h="629920">
                <a:moveTo>
                  <a:pt x="172211" y="231648"/>
                </a:moveTo>
                <a:lnTo>
                  <a:pt x="167639" y="231648"/>
                </a:lnTo>
                <a:lnTo>
                  <a:pt x="168401" y="232410"/>
                </a:lnTo>
                <a:lnTo>
                  <a:pt x="170687" y="233172"/>
                </a:lnTo>
                <a:lnTo>
                  <a:pt x="172211" y="233934"/>
                </a:lnTo>
                <a:lnTo>
                  <a:pt x="172211" y="231648"/>
                </a:lnTo>
                <a:close/>
              </a:path>
              <a:path w="325120" h="629920">
                <a:moveTo>
                  <a:pt x="166115" y="231648"/>
                </a:moveTo>
                <a:lnTo>
                  <a:pt x="168655" y="233341"/>
                </a:lnTo>
                <a:lnTo>
                  <a:pt x="168020" y="232283"/>
                </a:lnTo>
                <a:lnTo>
                  <a:pt x="166115" y="231648"/>
                </a:lnTo>
                <a:close/>
              </a:path>
              <a:path w="325120" h="629920">
                <a:moveTo>
                  <a:pt x="167639" y="231648"/>
                </a:moveTo>
                <a:lnTo>
                  <a:pt x="168020" y="232283"/>
                </a:lnTo>
                <a:lnTo>
                  <a:pt x="168401" y="232410"/>
                </a:lnTo>
                <a:lnTo>
                  <a:pt x="167639" y="231648"/>
                </a:lnTo>
                <a:close/>
              </a:path>
              <a:path w="325120" h="629920">
                <a:moveTo>
                  <a:pt x="167639" y="231648"/>
                </a:moveTo>
                <a:lnTo>
                  <a:pt x="166115" y="231648"/>
                </a:lnTo>
                <a:lnTo>
                  <a:pt x="168020" y="232283"/>
                </a:lnTo>
                <a:lnTo>
                  <a:pt x="167639" y="2316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3886200"/>
            <a:ext cx="2667000" cy="509270"/>
          </a:xfrm>
          <a:custGeom>
            <a:avLst/>
            <a:gdLst/>
            <a:ahLst/>
            <a:cxnLst/>
            <a:rect l="l" t="t" r="r" b="b"/>
            <a:pathLst>
              <a:path w="2667000" h="509270">
                <a:moveTo>
                  <a:pt x="0" y="509015"/>
                </a:moveTo>
                <a:lnTo>
                  <a:pt x="2666999" y="509015"/>
                </a:lnTo>
                <a:lnTo>
                  <a:pt x="2666999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33380" y="3878492"/>
            <a:ext cx="246380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fie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ds are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et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sin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 s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tter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(Mutator)</a:t>
            </a:r>
            <a:r>
              <a:rPr sz="1600" spc="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method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200" y="4655820"/>
            <a:ext cx="2133600" cy="8305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70180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va</a:t>
            </a:r>
            <a:r>
              <a:rPr sz="1600" spc="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ues are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got u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sin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getter (A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cc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or) method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4782311"/>
            <a:ext cx="325120" cy="495300"/>
          </a:xfrm>
          <a:custGeom>
            <a:avLst/>
            <a:gdLst/>
            <a:ahLst/>
            <a:cxnLst/>
            <a:rect l="l" t="t" r="r" b="b"/>
            <a:pathLst>
              <a:path w="325120" h="495300">
                <a:moveTo>
                  <a:pt x="134111" y="442721"/>
                </a:moveTo>
                <a:lnTo>
                  <a:pt x="83819" y="452627"/>
                </a:lnTo>
                <a:lnTo>
                  <a:pt x="57911" y="455675"/>
                </a:lnTo>
                <a:lnTo>
                  <a:pt x="44195" y="455675"/>
                </a:lnTo>
                <a:lnTo>
                  <a:pt x="30479" y="457199"/>
                </a:lnTo>
                <a:lnTo>
                  <a:pt x="0" y="457199"/>
                </a:lnTo>
                <a:lnTo>
                  <a:pt x="1523" y="495299"/>
                </a:lnTo>
                <a:lnTo>
                  <a:pt x="32003" y="495299"/>
                </a:lnTo>
                <a:lnTo>
                  <a:pt x="47243" y="493775"/>
                </a:lnTo>
                <a:lnTo>
                  <a:pt x="60959" y="493775"/>
                </a:lnTo>
                <a:lnTo>
                  <a:pt x="88391" y="490727"/>
                </a:lnTo>
                <a:lnTo>
                  <a:pt x="100583" y="489203"/>
                </a:lnTo>
                <a:lnTo>
                  <a:pt x="121919" y="486155"/>
                </a:lnTo>
                <a:lnTo>
                  <a:pt x="132587" y="483107"/>
                </a:lnTo>
                <a:lnTo>
                  <a:pt x="140207" y="481583"/>
                </a:lnTo>
                <a:lnTo>
                  <a:pt x="149351" y="478535"/>
                </a:lnTo>
                <a:lnTo>
                  <a:pt x="156971" y="473963"/>
                </a:lnTo>
                <a:lnTo>
                  <a:pt x="160019" y="472439"/>
                </a:lnTo>
                <a:lnTo>
                  <a:pt x="163067" y="469391"/>
                </a:lnTo>
                <a:lnTo>
                  <a:pt x="164591" y="469391"/>
                </a:lnTo>
                <a:lnTo>
                  <a:pt x="166115" y="466343"/>
                </a:lnTo>
                <a:lnTo>
                  <a:pt x="169163" y="463295"/>
                </a:lnTo>
                <a:lnTo>
                  <a:pt x="169163" y="461771"/>
                </a:lnTo>
                <a:lnTo>
                  <a:pt x="170687" y="458723"/>
                </a:lnTo>
                <a:lnTo>
                  <a:pt x="170687" y="455675"/>
                </a:lnTo>
                <a:lnTo>
                  <a:pt x="172211" y="454151"/>
                </a:lnTo>
                <a:lnTo>
                  <a:pt x="172211" y="448055"/>
                </a:lnTo>
                <a:lnTo>
                  <a:pt x="134111" y="448055"/>
                </a:lnTo>
                <a:lnTo>
                  <a:pt x="134111" y="442721"/>
                </a:lnTo>
                <a:close/>
              </a:path>
              <a:path w="325120" h="495300">
                <a:moveTo>
                  <a:pt x="137921" y="441197"/>
                </a:moveTo>
                <a:lnTo>
                  <a:pt x="135635" y="441959"/>
                </a:lnTo>
                <a:lnTo>
                  <a:pt x="134111" y="442721"/>
                </a:lnTo>
                <a:lnTo>
                  <a:pt x="134111" y="448055"/>
                </a:lnTo>
                <a:lnTo>
                  <a:pt x="136855" y="443483"/>
                </a:lnTo>
                <a:lnTo>
                  <a:pt x="135635" y="443483"/>
                </a:lnTo>
                <a:lnTo>
                  <a:pt x="137921" y="441197"/>
                </a:lnTo>
                <a:close/>
              </a:path>
              <a:path w="325120" h="495300">
                <a:moveTo>
                  <a:pt x="172211" y="440435"/>
                </a:moveTo>
                <a:lnTo>
                  <a:pt x="140207" y="440435"/>
                </a:lnTo>
                <a:lnTo>
                  <a:pt x="137667" y="442129"/>
                </a:lnTo>
                <a:lnTo>
                  <a:pt x="134111" y="448055"/>
                </a:lnTo>
                <a:lnTo>
                  <a:pt x="172211" y="448055"/>
                </a:lnTo>
                <a:lnTo>
                  <a:pt x="172211" y="440435"/>
                </a:lnTo>
                <a:close/>
              </a:path>
              <a:path w="325120" h="495300">
                <a:moveTo>
                  <a:pt x="138302" y="441070"/>
                </a:moveTo>
                <a:lnTo>
                  <a:pt x="137921" y="441197"/>
                </a:lnTo>
                <a:lnTo>
                  <a:pt x="135635" y="443483"/>
                </a:lnTo>
                <a:lnTo>
                  <a:pt x="137667" y="442129"/>
                </a:lnTo>
                <a:lnTo>
                  <a:pt x="138302" y="441070"/>
                </a:lnTo>
                <a:close/>
              </a:path>
              <a:path w="325120" h="495300">
                <a:moveTo>
                  <a:pt x="137667" y="442129"/>
                </a:moveTo>
                <a:lnTo>
                  <a:pt x="135635" y="443483"/>
                </a:lnTo>
                <a:lnTo>
                  <a:pt x="136855" y="443483"/>
                </a:lnTo>
                <a:lnTo>
                  <a:pt x="137667" y="442129"/>
                </a:lnTo>
                <a:close/>
              </a:path>
              <a:path w="325120" h="495300">
                <a:moveTo>
                  <a:pt x="153508" y="247857"/>
                </a:moveTo>
                <a:lnTo>
                  <a:pt x="146303" y="251459"/>
                </a:lnTo>
                <a:lnTo>
                  <a:pt x="143255" y="254507"/>
                </a:lnTo>
                <a:lnTo>
                  <a:pt x="141731" y="254507"/>
                </a:lnTo>
                <a:lnTo>
                  <a:pt x="140207" y="257555"/>
                </a:lnTo>
                <a:lnTo>
                  <a:pt x="137159" y="259079"/>
                </a:lnTo>
                <a:lnTo>
                  <a:pt x="137159" y="262127"/>
                </a:lnTo>
                <a:lnTo>
                  <a:pt x="134111" y="268223"/>
                </a:lnTo>
                <a:lnTo>
                  <a:pt x="134111" y="442721"/>
                </a:lnTo>
                <a:lnTo>
                  <a:pt x="135635" y="441959"/>
                </a:lnTo>
                <a:lnTo>
                  <a:pt x="137921" y="441197"/>
                </a:lnTo>
                <a:lnTo>
                  <a:pt x="138683" y="440435"/>
                </a:lnTo>
                <a:lnTo>
                  <a:pt x="172211" y="440435"/>
                </a:lnTo>
                <a:lnTo>
                  <a:pt x="172211" y="283463"/>
                </a:lnTo>
                <a:lnTo>
                  <a:pt x="166115" y="283463"/>
                </a:lnTo>
                <a:lnTo>
                  <a:pt x="168655" y="281770"/>
                </a:lnTo>
                <a:lnTo>
                  <a:pt x="170905" y="278021"/>
                </a:lnTo>
                <a:lnTo>
                  <a:pt x="172211" y="272795"/>
                </a:lnTo>
                <a:lnTo>
                  <a:pt x="210311" y="272795"/>
                </a:lnTo>
                <a:lnTo>
                  <a:pt x="246887" y="268223"/>
                </a:lnTo>
                <a:lnTo>
                  <a:pt x="260603" y="268223"/>
                </a:lnTo>
                <a:lnTo>
                  <a:pt x="275843" y="266699"/>
                </a:lnTo>
                <a:lnTo>
                  <a:pt x="274319" y="266699"/>
                </a:lnTo>
                <a:lnTo>
                  <a:pt x="259079" y="265175"/>
                </a:lnTo>
                <a:lnTo>
                  <a:pt x="245363" y="265175"/>
                </a:lnTo>
                <a:lnTo>
                  <a:pt x="217931" y="262127"/>
                </a:lnTo>
                <a:lnTo>
                  <a:pt x="205739" y="260603"/>
                </a:lnTo>
                <a:lnTo>
                  <a:pt x="184403" y="257555"/>
                </a:lnTo>
                <a:lnTo>
                  <a:pt x="173735" y="254507"/>
                </a:lnTo>
                <a:lnTo>
                  <a:pt x="164591" y="252983"/>
                </a:lnTo>
                <a:lnTo>
                  <a:pt x="156971" y="249935"/>
                </a:lnTo>
                <a:lnTo>
                  <a:pt x="153508" y="247857"/>
                </a:lnTo>
                <a:close/>
              </a:path>
              <a:path w="325120" h="495300">
                <a:moveTo>
                  <a:pt x="140207" y="440435"/>
                </a:moveTo>
                <a:lnTo>
                  <a:pt x="138302" y="441070"/>
                </a:lnTo>
                <a:lnTo>
                  <a:pt x="137667" y="442129"/>
                </a:lnTo>
                <a:lnTo>
                  <a:pt x="140207" y="440435"/>
                </a:lnTo>
                <a:close/>
              </a:path>
              <a:path w="325120" h="495300">
                <a:moveTo>
                  <a:pt x="138683" y="440435"/>
                </a:moveTo>
                <a:lnTo>
                  <a:pt x="137921" y="441197"/>
                </a:lnTo>
                <a:lnTo>
                  <a:pt x="138302" y="441070"/>
                </a:lnTo>
                <a:lnTo>
                  <a:pt x="138683" y="440435"/>
                </a:lnTo>
                <a:close/>
              </a:path>
              <a:path w="325120" h="495300">
                <a:moveTo>
                  <a:pt x="140207" y="440435"/>
                </a:moveTo>
                <a:lnTo>
                  <a:pt x="138683" y="440435"/>
                </a:lnTo>
                <a:lnTo>
                  <a:pt x="138302" y="441070"/>
                </a:lnTo>
                <a:lnTo>
                  <a:pt x="140207" y="440435"/>
                </a:lnTo>
                <a:close/>
              </a:path>
              <a:path w="325120" h="495300">
                <a:moveTo>
                  <a:pt x="168655" y="281770"/>
                </a:moveTo>
                <a:lnTo>
                  <a:pt x="166115" y="283463"/>
                </a:lnTo>
                <a:lnTo>
                  <a:pt x="167639" y="283463"/>
                </a:lnTo>
                <a:lnTo>
                  <a:pt x="168655" y="281770"/>
                </a:lnTo>
                <a:close/>
              </a:path>
              <a:path w="325120" h="495300">
                <a:moveTo>
                  <a:pt x="170687" y="280415"/>
                </a:moveTo>
                <a:lnTo>
                  <a:pt x="168655" y="281770"/>
                </a:lnTo>
                <a:lnTo>
                  <a:pt x="167639" y="283463"/>
                </a:lnTo>
                <a:lnTo>
                  <a:pt x="170687" y="280415"/>
                </a:lnTo>
                <a:close/>
              </a:path>
              <a:path w="325120" h="495300">
                <a:moveTo>
                  <a:pt x="172211" y="280034"/>
                </a:moveTo>
                <a:lnTo>
                  <a:pt x="170687" y="280415"/>
                </a:lnTo>
                <a:lnTo>
                  <a:pt x="167639" y="283463"/>
                </a:lnTo>
                <a:lnTo>
                  <a:pt x="172211" y="283463"/>
                </a:lnTo>
                <a:lnTo>
                  <a:pt x="172211" y="280034"/>
                </a:lnTo>
                <a:close/>
              </a:path>
              <a:path w="325120" h="495300">
                <a:moveTo>
                  <a:pt x="170905" y="278021"/>
                </a:moveTo>
                <a:lnTo>
                  <a:pt x="168655" y="281770"/>
                </a:lnTo>
                <a:lnTo>
                  <a:pt x="170687" y="280415"/>
                </a:lnTo>
                <a:lnTo>
                  <a:pt x="172211" y="280034"/>
                </a:lnTo>
                <a:lnTo>
                  <a:pt x="172211" y="278891"/>
                </a:lnTo>
                <a:lnTo>
                  <a:pt x="170687" y="278891"/>
                </a:lnTo>
                <a:lnTo>
                  <a:pt x="170905" y="278021"/>
                </a:lnTo>
                <a:close/>
              </a:path>
              <a:path w="325120" h="495300">
                <a:moveTo>
                  <a:pt x="210311" y="272795"/>
                </a:moveTo>
                <a:lnTo>
                  <a:pt x="172211" y="272795"/>
                </a:lnTo>
                <a:lnTo>
                  <a:pt x="172211" y="280034"/>
                </a:lnTo>
                <a:lnTo>
                  <a:pt x="182879" y="277367"/>
                </a:lnTo>
                <a:lnTo>
                  <a:pt x="210311" y="272795"/>
                </a:lnTo>
                <a:close/>
              </a:path>
              <a:path w="325120" h="495300">
                <a:moveTo>
                  <a:pt x="172211" y="275843"/>
                </a:moveTo>
                <a:lnTo>
                  <a:pt x="170905" y="278021"/>
                </a:lnTo>
                <a:lnTo>
                  <a:pt x="170687" y="278891"/>
                </a:lnTo>
                <a:lnTo>
                  <a:pt x="172211" y="275843"/>
                </a:lnTo>
                <a:close/>
              </a:path>
              <a:path w="325120" h="495300">
                <a:moveTo>
                  <a:pt x="172211" y="275843"/>
                </a:moveTo>
                <a:lnTo>
                  <a:pt x="170687" y="278891"/>
                </a:lnTo>
                <a:lnTo>
                  <a:pt x="172211" y="278891"/>
                </a:lnTo>
                <a:lnTo>
                  <a:pt x="172211" y="275843"/>
                </a:lnTo>
                <a:close/>
              </a:path>
              <a:path w="325120" h="495300">
                <a:moveTo>
                  <a:pt x="172211" y="272795"/>
                </a:moveTo>
                <a:lnTo>
                  <a:pt x="170905" y="278021"/>
                </a:lnTo>
                <a:lnTo>
                  <a:pt x="172211" y="275843"/>
                </a:lnTo>
                <a:lnTo>
                  <a:pt x="172211" y="272795"/>
                </a:lnTo>
                <a:close/>
              </a:path>
              <a:path w="325120" h="495300">
                <a:moveTo>
                  <a:pt x="304799" y="228599"/>
                </a:moveTo>
                <a:lnTo>
                  <a:pt x="274319" y="228599"/>
                </a:lnTo>
                <a:lnTo>
                  <a:pt x="259079" y="230123"/>
                </a:lnTo>
                <a:lnTo>
                  <a:pt x="245363" y="230123"/>
                </a:lnTo>
                <a:lnTo>
                  <a:pt x="217931" y="233171"/>
                </a:lnTo>
                <a:lnTo>
                  <a:pt x="205739" y="234695"/>
                </a:lnTo>
                <a:lnTo>
                  <a:pt x="184403" y="237743"/>
                </a:lnTo>
                <a:lnTo>
                  <a:pt x="175259" y="240791"/>
                </a:lnTo>
                <a:lnTo>
                  <a:pt x="166115" y="242315"/>
                </a:lnTo>
                <a:lnTo>
                  <a:pt x="158495" y="245363"/>
                </a:lnTo>
                <a:lnTo>
                  <a:pt x="153508" y="247857"/>
                </a:lnTo>
                <a:lnTo>
                  <a:pt x="156971" y="249935"/>
                </a:lnTo>
                <a:lnTo>
                  <a:pt x="164591" y="252983"/>
                </a:lnTo>
                <a:lnTo>
                  <a:pt x="173735" y="254507"/>
                </a:lnTo>
                <a:lnTo>
                  <a:pt x="184403" y="257555"/>
                </a:lnTo>
                <a:lnTo>
                  <a:pt x="205739" y="260603"/>
                </a:lnTo>
                <a:lnTo>
                  <a:pt x="217931" y="262127"/>
                </a:lnTo>
                <a:lnTo>
                  <a:pt x="245363" y="265175"/>
                </a:lnTo>
                <a:lnTo>
                  <a:pt x="259079" y="265175"/>
                </a:lnTo>
                <a:lnTo>
                  <a:pt x="274319" y="266699"/>
                </a:lnTo>
                <a:lnTo>
                  <a:pt x="275843" y="266699"/>
                </a:lnTo>
                <a:lnTo>
                  <a:pt x="304799" y="266579"/>
                </a:lnTo>
                <a:lnTo>
                  <a:pt x="304799" y="228599"/>
                </a:lnTo>
                <a:close/>
              </a:path>
              <a:path w="325120" h="495300">
                <a:moveTo>
                  <a:pt x="304799" y="266579"/>
                </a:moveTo>
                <a:lnTo>
                  <a:pt x="275843" y="266699"/>
                </a:lnTo>
                <a:lnTo>
                  <a:pt x="304799" y="266699"/>
                </a:lnTo>
                <a:close/>
              </a:path>
              <a:path w="325120" h="495300">
                <a:moveTo>
                  <a:pt x="306323" y="228599"/>
                </a:moveTo>
                <a:lnTo>
                  <a:pt x="304799" y="228599"/>
                </a:lnTo>
                <a:lnTo>
                  <a:pt x="304799" y="266579"/>
                </a:lnTo>
                <a:lnTo>
                  <a:pt x="308259" y="266565"/>
                </a:lnTo>
                <a:lnTo>
                  <a:pt x="319604" y="259932"/>
                </a:lnTo>
                <a:lnTo>
                  <a:pt x="324603" y="246396"/>
                </a:lnTo>
                <a:lnTo>
                  <a:pt x="318711" y="234131"/>
                </a:lnTo>
                <a:lnTo>
                  <a:pt x="306323" y="228599"/>
                </a:lnTo>
                <a:close/>
              </a:path>
              <a:path w="325120" h="495300">
                <a:moveTo>
                  <a:pt x="134111" y="51434"/>
                </a:moveTo>
                <a:lnTo>
                  <a:pt x="134111" y="227075"/>
                </a:lnTo>
                <a:lnTo>
                  <a:pt x="137159" y="233171"/>
                </a:lnTo>
                <a:lnTo>
                  <a:pt x="137159" y="236219"/>
                </a:lnTo>
                <a:lnTo>
                  <a:pt x="140207" y="237743"/>
                </a:lnTo>
                <a:lnTo>
                  <a:pt x="141731" y="240791"/>
                </a:lnTo>
                <a:lnTo>
                  <a:pt x="143255" y="240791"/>
                </a:lnTo>
                <a:lnTo>
                  <a:pt x="146303" y="243839"/>
                </a:lnTo>
                <a:lnTo>
                  <a:pt x="149351" y="245363"/>
                </a:lnTo>
                <a:lnTo>
                  <a:pt x="153508" y="247857"/>
                </a:lnTo>
                <a:lnTo>
                  <a:pt x="158495" y="245363"/>
                </a:lnTo>
                <a:lnTo>
                  <a:pt x="166115" y="242315"/>
                </a:lnTo>
                <a:lnTo>
                  <a:pt x="175259" y="240791"/>
                </a:lnTo>
                <a:lnTo>
                  <a:pt x="184403" y="237743"/>
                </a:lnTo>
                <a:lnTo>
                  <a:pt x="205739" y="234695"/>
                </a:lnTo>
                <a:lnTo>
                  <a:pt x="217931" y="233171"/>
                </a:lnTo>
                <a:lnTo>
                  <a:pt x="245363" y="230123"/>
                </a:lnTo>
                <a:lnTo>
                  <a:pt x="259079" y="230123"/>
                </a:lnTo>
                <a:lnTo>
                  <a:pt x="274319" y="228599"/>
                </a:lnTo>
                <a:lnTo>
                  <a:pt x="275843" y="228599"/>
                </a:lnTo>
                <a:lnTo>
                  <a:pt x="260603" y="227075"/>
                </a:lnTo>
                <a:lnTo>
                  <a:pt x="248411" y="227075"/>
                </a:lnTo>
                <a:lnTo>
                  <a:pt x="234695" y="225551"/>
                </a:lnTo>
                <a:lnTo>
                  <a:pt x="222503" y="224027"/>
                </a:lnTo>
                <a:lnTo>
                  <a:pt x="211835" y="222503"/>
                </a:lnTo>
                <a:lnTo>
                  <a:pt x="172211" y="222503"/>
                </a:lnTo>
                <a:lnTo>
                  <a:pt x="170905" y="217278"/>
                </a:lnTo>
                <a:lnTo>
                  <a:pt x="168655" y="213529"/>
                </a:lnTo>
                <a:lnTo>
                  <a:pt x="166115" y="211835"/>
                </a:lnTo>
                <a:lnTo>
                  <a:pt x="172211" y="211835"/>
                </a:lnTo>
                <a:lnTo>
                  <a:pt x="172211" y="54863"/>
                </a:lnTo>
                <a:lnTo>
                  <a:pt x="138683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325120" h="495300">
                <a:moveTo>
                  <a:pt x="170905" y="217278"/>
                </a:moveTo>
                <a:lnTo>
                  <a:pt x="172211" y="222503"/>
                </a:lnTo>
                <a:lnTo>
                  <a:pt x="172211" y="219455"/>
                </a:lnTo>
                <a:lnTo>
                  <a:pt x="170905" y="217278"/>
                </a:lnTo>
                <a:close/>
              </a:path>
              <a:path w="325120" h="495300">
                <a:moveTo>
                  <a:pt x="172211" y="214121"/>
                </a:moveTo>
                <a:lnTo>
                  <a:pt x="172211" y="222503"/>
                </a:lnTo>
                <a:lnTo>
                  <a:pt x="211835" y="222503"/>
                </a:lnTo>
                <a:lnTo>
                  <a:pt x="201167" y="220979"/>
                </a:lnTo>
                <a:lnTo>
                  <a:pt x="192023" y="219455"/>
                </a:lnTo>
                <a:lnTo>
                  <a:pt x="184403" y="217931"/>
                </a:lnTo>
                <a:lnTo>
                  <a:pt x="178307" y="216407"/>
                </a:lnTo>
                <a:lnTo>
                  <a:pt x="173735" y="214883"/>
                </a:lnTo>
                <a:lnTo>
                  <a:pt x="172211" y="214121"/>
                </a:lnTo>
                <a:close/>
              </a:path>
              <a:path w="325120" h="495300">
                <a:moveTo>
                  <a:pt x="170687" y="216407"/>
                </a:moveTo>
                <a:lnTo>
                  <a:pt x="170905" y="217278"/>
                </a:lnTo>
                <a:lnTo>
                  <a:pt x="172211" y="219455"/>
                </a:lnTo>
                <a:lnTo>
                  <a:pt x="170687" y="216407"/>
                </a:lnTo>
                <a:close/>
              </a:path>
              <a:path w="325120" h="495300">
                <a:moveTo>
                  <a:pt x="172211" y="216407"/>
                </a:moveTo>
                <a:lnTo>
                  <a:pt x="170687" y="216407"/>
                </a:lnTo>
                <a:lnTo>
                  <a:pt x="172211" y="219455"/>
                </a:lnTo>
                <a:lnTo>
                  <a:pt x="172211" y="216407"/>
                </a:lnTo>
                <a:close/>
              </a:path>
              <a:path w="325120" h="495300">
                <a:moveTo>
                  <a:pt x="168655" y="213529"/>
                </a:moveTo>
                <a:lnTo>
                  <a:pt x="170905" y="217278"/>
                </a:lnTo>
                <a:lnTo>
                  <a:pt x="170687" y="216407"/>
                </a:lnTo>
                <a:lnTo>
                  <a:pt x="172211" y="216407"/>
                </a:lnTo>
                <a:lnTo>
                  <a:pt x="172211" y="214883"/>
                </a:lnTo>
                <a:lnTo>
                  <a:pt x="170687" y="214883"/>
                </a:lnTo>
                <a:lnTo>
                  <a:pt x="168655" y="213529"/>
                </a:lnTo>
                <a:close/>
              </a:path>
              <a:path w="325120" h="495300">
                <a:moveTo>
                  <a:pt x="168020" y="212470"/>
                </a:moveTo>
                <a:lnTo>
                  <a:pt x="168655" y="213529"/>
                </a:lnTo>
                <a:lnTo>
                  <a:pt x="170687" y="214883"/>
                </a:lnTo>
                <a:lnTo>
                  <a:pt x="168401" y="212597"/>
                </a:lnTo>
                <a:lnTo>
                  <a:pt x="168020" y="212470"/>
                </a:lnTo>
                <a:close/>
              </a:path>
              <a:path w="325120" h="495300">
                <a:moveTo>
                  <a:pt x="168401" y="212597"/>
                </a:moveTo>
                <a:lnTo>
                  <a:pt x="170687" y="214883"/>
                </a:lnTo>
                <a:lnTo>
                  <a:pt x="172211" y="214883"/>
                </a:lnTo>
                <a:lnTo>
                  <a:pt x="172211" y="214121"/>
                </a:lnTo>
                <a:lnTo>
                  <a:pt x="170687" y="213359"/>
                </a:lnTo>
                <a:lnTo>
                  <a:pt x="168401" y="212597"/>
                </a:lnTo>
                <a:close/>
              </a:path>
              <a:path w="325120" h="495300">
                <a:moveTo>
                  <a:pt x="172211" y="211835"/>
                </a:moveTo>
                <a:lnTo>
                  <a:pt x="167639" y="211835"/>
                </a:lnTo>
                <a:lnTo>
                  <a:pt x="168401" y="212597"/>
                </a:lnTo>
                <a:lnTo>
                  <a:pt x="170687" y="213359"/>
                </a:lnTo>
                <a:lnTo>
                  <a:pt x="172211" y="214121"/>
                </a:lnTo>
                <a:lnTo>
                  <a:pt x="172211" y="211835"/>
                </a:lnTo>
                <a:close/>
              </a:path>
              <a:path w="325120" h="495300">
                <a:moveTo>
                  <a:pt x="166115" y="211835"/>
                </a:moveTo>
                <a:lnTo>
                  <a:pt x="168655" y="213529"/>
                </a:lnTo>
                <a:lnTo>
                  <a:pt x="168020" y="212470"/>
                </a:lnTo>
                <a:lnTo>
                  <a:pt x="166115" y="211835"/>
                </a:lnTo>
                <a:close/>
              </a:path>
              <a:path w="325120" h="495300">
                <a:moveTo>
                  <a:pt x="167639" y="211835"/>
                </a:moveTo>
                <a:lnTo>
                  <a:pt x="168020" y="212470"/>
                </a:lnTo>
                <a:lnTo>
                  <a:pt x="168401" y="212597"/>
                </a:lnTo>
                <a:lnTo>
                  <a:pt x="167639" y="211835"/>
                </a:lnTo>
                <a:close/>
              </a:path>
              <a:path w="325120" h="495300">
                <a:moveTo>
                  <a:pt x="167639" y="211835"/>
                </a:moveTo>
                <a:lnTo>
                  <a:pt x="166115" y="211835"/>
                </a:lnTo>
                <a:lnTo>
                  <a:pt x="168020" y="212470"/>
                </a:lnTo>
                <a:lnTo>
                  <a:pt x="167639" y="211835"/>
                </a:lnTo>
                <a:close/>
              </a:path>
              <a:path w="325120" h="495300">
                <a:moveTo>
                  <a:pt x="135635" y="51815"/>
                </a:moveTo>
                <a:lnTo>
                  <a:pt x="138683" y="54863"/>
                </a:lnTo>
                <a:lnTo>
                  <a:pt x="137667" y="53170"/>
                </a:lnTo>
                <a:lnTo>
                  <a:pt x="135635" y="51815"/>
                </a:lnTo>
                <a:close/>
              </a:path>
              <a:path w="325120" h="495300">
                <a:moveTo>
                  <a:pt x="137667" y="53170"/>
                </a:moveTo>
                <a:lnTo>
                  <a:pt x="138683" y="54863"/>
                </a:lnTo>
                <a:lnTo>
                  <a:pt x="140207" y="54863"/>
                </a:lnTo>
                <a:lnTo>
                  <a:pt x="137667" y="53170"/>
                </a:lnTo>
                <a:close/>
              </a:path>
              <a:path w="325120" h="495300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7667" y="53170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325120" h="495300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7667" y="53170"/>
                </a:lnTo>
                <a:lnTo>
                  <a:pt x="134111" y="47243"/>
                </a:lnTo>
                <a:close/>
              </a:path>
              <a:path w="325120" h="495300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30479" y="38099"/>
                </a:lnTo>
                <a:lnTo>
                  <a:pt x="45719" y="39623"/>
                </a:lnTo>
                <a:lnTo>
                  <a:pt x="59435" y="39623"/>
                </a:lnTo>
                <a:lnTo>
                  <a:pt x="96011" y="44195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3067" y="25907"/>
                </a:lnTo>
                <a:lnTo>
                  <a:pt x="160019" y="22859"/>
                </a:lnTo>
                <a:lnTo>
                  <a:pt x="147827" y="16763"/>
                </a:lnTo>
                <a:lnTo>
                  <a:pt x="140207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00583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7620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spc="-70" dirty="0"/>
              <a:t>R</a:t>
            </a:r>
            <a:r>
              <a:rPr sz="4000" dirty="0"/>
              <a:t>eturn</a:t>
            </a:r>
            <a:r>
              <a:rPr sz="4000" spc="-10" dirty="0"/>
              <a:t>i</a:t>
            </a:r>
            <a:r>
              <a:rPr sz="4000" dirty="0"/>
              <a:t>ng</a:t>
            </a:r>
            <a:r>
              <a:rPr sz="4000" spc="-30" dirty="0"/>
              <a:t> </a:t>
            </a:r>
            <a:r>
              <a:rPr sz="4000" spc="-65" dirty="0"/>
              <a:t>v</a:t>
            </a:r>
            <a:r>
              <a:rPr sz="4000" dirty="0"/>
              <a:t>a</a:t>
            </a:r>
            <a:r>
              <a:rPr sz="4000" spc="-10" dirty="0"/>
              <a:t>l</a:t>
            </a:r>
            <a:r>
              <a:rPr sz="4000" dirty="0"/>
              <a:t>ues from</a:t>
            </a:r>
            <a:r>
              <a:rPr sz="4000" spc="-40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864" y="2123033"/>
            <a:ext cx="7752715" cy="478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 a 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d?</a:t>
            </a:r>
            <a:endParaRPr sz="1800">
              <a:latin typeface="Arial"/>
              <a:cs typeface="Arial"/>
            </a:endParaRPr>
          </a:p>
          <a:p>
            <a:pPr marL="581025" indent="-11112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2992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ret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turn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32130" algn="just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1495425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turn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&lt;return </a:t>
            </a:r>
            <a:r>
              <a:rPr sz="1800" b="1" spc="-9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alue&gt;;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Wher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81025" marR="739140" indent="-11112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643890" algn="l"/>
              </a:tabLst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&lt;return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alue&gt; </a:t>
            </a:r>
            <a:r>
              <a:rPr sz="18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 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81025" marR="5080" indent="-11112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3944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turn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75" dirty="0">
                <a:latin typeface="Arial"/>
                <a:cs typeface="Arial"/>
              </a:rPr>
              <a:t>V</a:t>
            </a:r>
            <a:r>
              <a:rPr sz="1800" b="1" i="1" dirty="0">
                <a:latin typeface="Arial"/>
                <a:cs typeface="Arial"/>
              </a:rPr>
              <a:t>alu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 must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match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 marL="581025" marR="2794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a 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81025" marR="91440" indent="-111125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3890" algn="l"/>
              </a:tabLst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 contro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ithout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  <a:tabLst>
                <a:tab pos="1495425" algn="l"/>
              </a:tabLst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	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turn;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1384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1320" algn="l"/>
              </a:tabLst>
            </a:pPr>
            <a:r>
              <a:rPr sz="4000" spc="-80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eturn</a:t>
            </a:r>
            <a:r>
              <a:rPr sz="4000" spc="-45" dirty="0">
                <a:latin typeface="+mj-lt"/>
                <a:cs typeface="Verdana"/>
              </a:rPr>
              <a:t> </a:t>
            </a:r>
            <a:r>
              <a:rPr sz="4000" spc="-10" dirty="0">
                <a:latin typeface="+mj-lt"/>
                <a:cs typeface="Verdana"/>
              </a:rPr>
              <a:t>f</a:t>
            </a:r>
            <a:r>
              <a:rPr sz="4000" dirty="0">
                <a:latin typeface="+mj-lt"/>
                <a:cs typeface="Verdana"/>
              </a:rPr>
              <a:t>rom	a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00" y="2126588"/>
            <a:ext cx="7515859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Mu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tiple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turn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ements: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buFont typeface="Arial"/>
              <a:buChar char="•"/>
              <a:tabLst>
                <a:tab pos="53149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ple return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248285" marR="508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tead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 Below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having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ultiple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567684"/>
            <a:ext cx="5454396" cy="318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3886200"/>
            <a:ext cx="5454396" cy="2057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827" y="5862828"/>
            <a:ext cx="8392795" cy="657225"/>
          </a:xfrm>
          <a:custGeom>
            <a:avLst/>
            <a:gdLst/>
            <a:ahLst/>
            <a:cxnLst/>
            <a:rect l="l" t="t" r="r" b="b"/>
            <a:pathLst>
              <a:path w="8392795" h="65722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386571" y="656843"/>
                </a:lnTo>
                <a:lnTo>
                  <a:pt x="8391143" y="655319"/>
                </a:lnTo>
                <a:lnTo>
                  <a:pt x="83926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657225">
                <a:moveTo>
                  <a:pt x="8386572" y="4571"/>
                </a:moveTo>
                <a:lnTo>
                  <a:pt x="8386572" y="652271"/>
                </a:lnTo>
                <a:lnTo>
                  <a:pt x="8392667" y="652271"/>
                </a:lnTo>
                <a:lnTo>
                  <a:pt x="8392667" y="4571"/>
                </a:lnTo>
                <a:lnTo>
                  <a:pt x="8386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867400"/>
            <a:ext cx="8381999" cy="64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827" y="5862828"/>
            <a:ext cx="8392795" cy="657225"/>
          </a:xfrm>
          <a:custGeom>
            <a:avLst/>
            <a:gdLst/>
            <a:ahLst/>
            <a:cxnLst/>
            <a:rect l="l" t="t" r="r" b="b"/>
            <a:pathLst>
              <a:path w="8392795" h="65722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386571" y="656843"/>
                </a:lnTo>
                <a:lnTo>
                  <a:pt x="8391143" y="655319"/>
                </a:lnTo>
                <a:lnTo>
                  <a:pt x="83926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392795" h="657225">
                <a:moveTo>
                  <a:pt x="83819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381999" y="652271"/>
                </a:lnTo>
                <a:lnTo>
                  <a:pt x="8381999" y="646175"/>
                </a:lnTo>
                <a:close/>
              </a:path>
              <a:path w="8392795" h="657225">
                <a:moveTo>
                  <a:pt x="8381999" y="4571"/>
                </a:moveTo>
                <a:lnTo>
                  <a:pt x="8381999" y="652271"/>
                </a:lnTo>
                <a:lnTo>
                  <a:pt x="8386571" y="646175"/>
                </a:lnTo>
                <a:lnTo>
                  <a:pt x="8392667" y="646175"/>
                </a:lnTo>
                <a:lnTo>
                  <a:pt x="8392667" y="10667"/>
                </a:lnTo>
                <a:lnTo>
                  <a:pt x="8386571" y="10667"/>
                </a:lnTo>
                <a:lnTo>
                  <a:pt x="8381999" y="4571"/>
                </a:lnTo>
                <a:close/>
              </a:path>
              <a:path w="8392795" h="657225">
                <a:moveTo>
                  <a:pt x="8392667" y="646175"/>
                </a:moveTo>
                <a:lnTo>
                  <a:pt x="8386571" y="646175"/>
                </a:lnTo>
                <a:lnTo>
                  <a:pt x="8381999" y="652271"/>
                </a:lnTo>
                <a:lnTo>
                  <a:pt x="8392667" y="652271"/>
                </a:lnTo>
                <a:lnTo>
                  <a:pt x="8392667" y="646175"/>
                </a:lnTo>
                <a:close/>
              </a:path>
              <a:path w="8392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392795" h="657225">
                <a:moveTo>
                  <a:pt x="8381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381999" y="10667"/>
                </a:lnTo>
                <a:lnTo>
                  <a:pt x="8381999" y="4571"/>
                </a:lnTo>
                <a:close/>
              </a:path>
              <a:path w="8392795" h="657225">
                <a:moveTo>
                  <a:pt x="8392667" y="4571"/>
                </a:moveTo>
                <a:lnTo>
                  <a:pt x="8381999" y="4571"/>
                </a:lnTo>
                <a:lnTo>
                  <a:pt x="8386571" y="10667"/>
                </a:lnTo>
                <a:lnTo>
                  <a:pt x="8392667" y="10667"/>
                </a:lnTo>
                <a:lnTo>
                  <a:pt x="8392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4733" y="5943928"/>
            <a:ext cx="773049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TE: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It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 good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mult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ple</a:t>
            </a:r>
            <a:r>
              <a:rPr sz="18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turn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ts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om a</a:t>
            </a:r>
            <a:r>
              <a:rPr sz="18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thod. L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 us</a:t>
            </a:r>
            <a:r>
              <a:rPr sz="18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look 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 a solution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 fix this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vio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xt</a:t>
            </a:r>
            <a:r>
              <a:rPr sz="18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slide 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7800" y="4309872"/>
            <a:ext cx="3657600" cy="338455"/>
          </a:xfrm>
          <a:prstGeom prst="rect">
            <a:avLst/>
          </a:prstGeom>
          <a:solidFill>
            <a:srgbClr val="B9CDE5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tant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ue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 be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ng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returned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8200" y="438912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91439" y="0"/>
                </a:moveTo>
                <a:lnTo>
                  <a:pt x="0" y="91439"/>
                </a:lnTo>
                <a:lnTo>
                  <a:pt x="91439" y="182879"/>
                </a:lnTo>
                <a:lnTo>
                  <a:pt x="91439" y="137159"/>
                </a:lnTo>
                <a:lnTo>
                  <a:pt x="457199" y="137159"/>
                </a:lnTo>
                <a:lnTo>
                  <a:pt x="457199" y="45719"/>
                </a:lnTo>
                <a:lnTo>
                  <a:pt x="91439" y="45719"/>
                </a:lnTo>
                <a:lnTo>
                  <a:pt x="91439" y="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4483" y="4375404"/>
            <a:ext cx="485140" cy="210820"/>
          </a:xfrm>
          <a:custGeom>
            <a:avLst/>
            <a:gdLst/>
            <a:ahLst/>
            <a:cxnLst/>
            <a:rect l="l" t="t" r="r" b="b"/>
            <a:pathLst>
              <a:path w="485139" h="210820">
                <a:moveTo>
                  <a:pt x="106679" y="0"/>
                </a:moveTo>
                <a:lnTo>
                  <a:pt x="100583" y="1523"/>
                </a:lnTo>
                <a:lnTo>
                  <a:pt x="97535" y="6095"/>
                </a:lnTo>
                <a:lnTo>
                  <a:pt x="6095" y="97535"/>
                </a:lnTo>
                <a:lnTo>
                  <a:pt x="0" y="102107"/>
                </a:lnTo>
                <a:lnTo>
                  <a:pt x="0" y="109727"/>
                </a:lnTo>
                <a:lnTo>
                  <a:pt x="6095" y="114299"/>
                </a:lnTo>
                <a:lnTo>
                  <a:pt x="97535" y="205739"/>
                </a:lnTo>
                <a:lnTo>
                  <a:pt x="100583" y="210311"/>
                </a:lnTo>
                <a:lnTo>
                  <a:pt x="106679" y="210311"/>
                </a:lnTo>
                <a:lnTo>
                  <a:pt x="115823" y="207263"/>
                </a:lnTo>
                <a:lnTo>
                  <a:pt x="118871" y="202691"/>
                </a:lnTo>
                <a:lnTo>
                  <a:pt x="118871" y="196595"/>
                </a:lnTo>
                <a:lnTo>
                  <a:pt x="92963" y="196595"/>
                </a:lnTo>
                <a:lnTo>
                  <a:pt x="92963" y="167639"/>
                </a:lnTo>
                <a:lnTo>
                  <a:pt x="39623" y="114299"/>
                </a:lnTo>
                <a:lnTo>
                  <a:pt x="22859" y="114299"/>
                </a:lnTo>
                <a:lnTo>
                  <a:pt x="22859" y="97535"/>
                </a:lnTo>
                <a:lnTo>
                  <a:pt x="39623" y="97535"/>
                </a:lnTo>
                <a:lnTo>
                  <a:pt x="92963" y="44195"/>
                </a:lnTo>
                <a:lnTo>
                  <a:pt x="92963" y="13715"/>
                </a:lnTo>
                <a:lnTo>
                  <a:pt x="118871" y="13715"/>
                </a:lnTo>
                <a:lnTo>
                  <a:pt x="118871" y="9143"/>
                </a:lnTo>
                <a:lnTo>
                  <a:pt x="115823" y="4571"/>
                </a:lnTo>
                <a:lnTo>
                  <a:pt x="111251" y="3047"/>
                </a:lnTo>
                <a:lnTo>
                  <a:pt x="106679" y="0"/>
                </a:lnTo>
                <a:close/>
              </a:path>
              <a:path w="485139" h="210820">
                <a:moveTo>
                  <a:pt x="92963" y="167639"/>
                </a:moveTo>
                <a:lnTo>
                  <a:pt x="92963" y="196595"/>
                </a:lnTo>
                <a:lnTo>
                  <a:pt x="114299" y="188975"/>
                </a:lnTo>
                <a:lnTo>
                  <a:pt x="92963" y="167639"/>
                </a:lnTo>
                <a:close/>
              </a:path>
              <a:path w="485139" h="210820">
                <a:moveTo>
                  <a:pt x="458723" y="138683"/>
                </a:moveTo>
                <a:lnTo>
                  <a:pt x="99059" y="138683"/>
                </a:lnTo>
                <a:lnTo>
                  <a:pt x="92963" y="144779"/>
                </a:lnTo>
                <a:lnTo>
                  <a:pt x="92963" y="167639"/>
                </a:lnTo>
                <a:lnTo>
                  <a:pt x="114299" y="188975"/>
                </a:lnTo>
                <a:lnTo>
                  <a:pt x="92963" y="196595"/>
                </a:lnTo>
                <a:lnTo>
                  <a:pt x="118871" y="196595"/>
                </a:lnTo>
                <a:lnTo>
                  <a:pt x="118871" y="164591"/>
                </a:lnTo>
                <a:lnTo>
                  <a:pt x="105155" y="164591"/>
                </a:lnTo>
                <a:lnTo>
                  <a:pt x="118871" y="150875"/>
                </a:lnTo>
                <a:lnTo>
                  <a:pt x="458723" y="150875"/>
                </a:lnTo>
                <a:lnTo>
                  <a:pt x="458723" y="138683"/>
                </a:lnTo>
                <a:close/>
              </a:path>
              <a:path w="485139" h="210820">
                <a:moveTo>
                  <a:pt x="118871" y="150875"/>
                </a:moveTo>
                <a:lnTo>
                  <a:pt x="105155" y="164591"/>
                </a:lnTo>
                <a:lnTo>
                  <a:pt x="118871" y="164591"/>
                </a:lnTo>
                <a:lnTo>
                  <a:pt x="118871" y="150875"/>
                </a:lnTo>
                <a:close/>
              </a:path>
              <a:path w="485139" h="210820">
                <a:moveTo>
                  <a:pt x="484631" y="138683"/>
                </a:moveTo>
                <a:lnTo>
                  <a:pt x="470915" y="138683"/>
                </a:lnTo>
                <a:lnTo>
                  <a:pt x="458723" y="150875"/>
                </a:lnTo>
                <a:lnTo>
                  <a:pt x="118871" y="150875"/>
                </a:lnTo>
                <a:lnTo>
                  <a:pt x="118871" y="164591"/>
                </a:lnTo>
                <a:lnTo>
                  <a:pt x="478535" y="164591"/>
                </a:lnTo>
                <a:lnTo>
                  <a:pt x="484631" y="158495"/>
                </a:lnTo>
                <a:lnTo>
                  <a:pt x="484631" y="138683"/>
                </a:lnTo>
                <a:close/>
              </a:path>
              <a:path w="485139" h="210820">
                <a:moveTo>
                  <a:pt x="458723" y="59435"/>
                </a:moveTo>
                <a:lnTo>
                  <a:pt x="458723" y="150875"/>
                </a:lnTo>
                <a:lnTo>
                  <a:pt x="470915" y="138683"/>
                </a:lnTo>
                <a:lnTo>
                  <a:pt x="484631" y="138683"/>
                </a:lnTo>
                <a:lnTo>
                  <a:pt x="484631" y="73151"/>
                </a:lnTo>
                <a:lnTo>
                  <a:pt x="470915" y="73151"/>
                </a:lnTo>
                <a:lnTo>
                  <a:pt x="458723" y="59435"/>
                </a:lnTo>
                <a:close/>
              </a:path>
              <a:path w="485139" h="210820">
                <a:moveTo>
                  <a:pt x="22859" y="97535"/>
                </a:moveTo>
                <a:lnTo>
                  <a:pt x="22859" y="114299"/>
                </a:lnTo>
                <a:lnTo>
                  <a:pt x="31241" y="105917"/>
                </a:lnTo>
                <a:lnTo>
                  <a:pt x="22859" y="97535"/>
                </a:lnTo>
                <a:close/>
              </a:path>
              <a:path w="485139" h="210820">
                <a:moveTo>
                  <a:pt x="31241" y="105917"/>
                </a:moveTo>
                <a:lnTo>
                  <a:pt x="22859" y="114299"/>
                </a:lnTo>
                <a:lnTo>
                  <a:pt x="39623" y="114299"/>
                </a:lnTo>
                <a:lnTo>
                  <a:pt x="31241" y="105917"/>
                </a:lnTo>
                <a:close/>
              </a:path>
              <a:path w="485139" h="210820">
                <a:moveTo>
                  <a:pt x="39623" y="97535"/>
                </a:moveTo>
                <a:lnTo>
                  <a:pt x="22859" y="97535"/>
                </a:lnTo>
                <a:lnTo>
                  <a:pt x="31241" y="105917"/>
                </a:lnTo>
                <a:lnTo>
                  <a:pt x="39623" y="97535"/>
                </a:lnTo>
                <a:close/>
              </a:path>
              <a:path w="485139" h="210820">
                <a:moveTo>
                  <a:pt x="118871" y="13715"/>
                </a:moveTo>
                <a:lnTo>
                  <a:pt x="92963" y="13715"/>
                </a:lnTo>
                <a:lnTo>
                  <a:pt x="114299" y="22859"/>
                </a:lnTo>
                <a:lnTo>
                  <a:pt x="92963" y="44195"/>
                </a:lnTo>
                <a:lnTo>
                  <a:pt x="92963" y="67055"/>
                </a:lnTo>
                <a:lnTo>
                  <a:pt x="99059" y="73151"/>
                </a:lnTo>
                <a:lnTo>
                  <a:pt x="458723" y="73151"/>
                </a:lnTo>
                <a:lnTo>
                  <a:pt x="458723" y="59435"/>
                </a:lnTo>
                <a:lnTo>
                  <a:pt x="118871" y="59435"/>
                </a:lnTo>
                <a:lnTo>
                  <a:pt x="105155" y="47243"/>
                </a:lnTo>
                <a:lnTo>
                  <a:pt x="118871" y="47243"/>
                </a:lnTo>
                <a:lnTo>
                  <a:pt x="118871" y="13715"/>
                </a:lnTo>
                <a:close/>
              </a:path>
              <a:path w="485139" h="210820">
                <a:moveTo>
                  <a:pt x="478535" y="47243"/>
                </a:moveTo>
                <a:lnTo>
                  <a:pt x="118871" y="47243"/>
                </a:lnTo>
                <a:lnTo>
                  <a:pt x="118871" y="59435"/>
                </a:lnTo>
                <a:lnTo>
                  <a:pt x="458723" y="59435"/>
                </a:lnTo>
                <a:lnTo>
                  <a:pt x="470915" y="73151"/>
                </a:lnTo>
                <a:lnTo>
                  <a:pt x="484631" y="73151"/>
                </a:lnTo>
                <a:lnTo>
                  <a:pt x="484631" y="53339"/>
                </a:lnTo>
                <a:lnTo>
                  <a:pt x="478535" y="47243"/>
                </a:lnTo>
                <a:close/>
              </a:path>
              <a:path w="485139" h="210820">
                <a:moveTo>
                  <a:pt x="118871" y="47243"/>
                </a:moveTo>
                <a:lnTo>
                  <a:pt x="105155" y="47243"/>
                </a:lnTo>
                <a:lnTo>
                  <a:pt x="118871" y="59435"/>
                </a:lnTo>
                <a:lnTo>
                  <a:pt x="118871" y="47243"/>
                </a:lnTo>
                <a:close/>
              </a:path>
              <a:path w="485139" h="210820">
                <a:moveTo>
                  <a:pt x="92963" y="13715"/>
                </a:moveTo>
                <a:lnTo>
                  <a:pt x="92963" y="44195"/>
                </a:lnTo>
                <a:lnTo>
                  <a:pt x="114299" y="22859"/>
                </a:lnTo>
                <a:lnTo>
                  <a:pt x="92963" y="1371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5410200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91439" y="0"/>
                </a:moveTo>
                <a:lnTo>
                  <a:pt x="0" y="91439"/>
                </a:lnTo>
                <a:lnTo>
                  <a:pt x="91439" y="182879"/>
                </a:lnTo>
                <a:lnTo>
                  <a:pt x="91439" y="137159"/>
                </a:lnTo>
                <a:lnTo>
                  <a:pt x="457199" y="137159"/>
                </a:lnTo>
                <a:lnTo>
                  <a:pt x="457199" y="45719"/>
                </a:lnTo>
                <a:lnTo>
                  <a:pt x="91439" y="45719"/>
                </a:lnTo>
                <a:lnTo>
                  <a:pt x="91439" y="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9283" y="5396484"/>
            <a:ext cx="485140" cy="210820"/>
          </a:xfrm>
          <a:custGeom>
            <a:avLst/>
            <a:gdLst/>
            <a:ahLst/>
            <a:cxnLst/>
            <a:rect l="l" t="t" r="r" b="b"/>
            <a:pathLst>
              <a:path w="485139" h="210820">
                <a:moveTo>
                  <a:pt x="106679" y="0"/>
                </a:moveTo>
                <a:lnTo>
                  <a:pt x="100583" y="1523"/>
                </a:lnTo>
                <a:lnTo>
                  <a:pt x="97535" y="6095"/>
                </a:lnTo>
                <a:lnTo>
                  <a:pt x="6095" y="97535"/>
                </a:lnTo>
                <a:lnTo>
                  <a:pt x="0" y="102107"/>
                </a:lnTo>
                <a:lnTo>
                  <a:pt x="0" y="109727"/>
                </a:lnTo>
                <a:lnTo>
                  <a:pt x="6095" y="114299"/>
                </a:lnTo>
                <a:lnTo>
                  <a:pt x="97535" y="205739"/>
                </a:lnTo>
                <a:lnTo>
                  <a:pt x="100583" y="210311"/>
                </a:lnTo>
                <a:lnTo>
                  <a:pt x="106679" y="210311"/>
                </a:lnTo>
                <a:lnTo>
                  <a:pt x="115823" y="207263"/>
                </a:lnTo>
                <a:lnTo>
                  <a:pt x="118871" y="202691"/>
                </a:lnTo>
                <a:lnTo>
                  <a:pt x="118871" y="196595"/>
                </a:lnTo>
                <a:lnTo>
                  <a:pt x="92963" y="196595"/>
                </a:lnTo>
                <a:lnTo>
                  <a:pt x="92963" y="167639"/>
                </a:lnTo>
                <a:lnTo>
                  <a:pt x="39623" y="114299"/>
                </a:lnTo>
                <a:lnTo>
                  <a:pt x="22859" y="114299"/>
                </a:lnTo>
                <a:lnTo>
                  <a:pt x="22859" y="97535"/>
                </a:lnTo>
                <a:lnTo>
                  <a:pt x="39623" y="97535"/>
                </a:lnTo>
                <a:lnTo>
                  <a:pt x="92963" y="44195"/>
                </a:lnTo>
                <a:lnTo>
                  <a:pt x="92963" y="13715"/>
                </a:lnTo>
                <a:lnTo>
                  <a:pt x="118871" y="13715"/>
                </a:lnTo>
                <a:lnTo>
                  <a:pt x="118871" y="9143"/>
                </a:lnTo>
                <a:lnTo>
                  <a:pt x="115823" y="4571"/>
                </a:lnTo>
                <a:lnTo>
                  <a:pt x="111251" y="3047"/>
                </a:lnTo>
                <a:lnTo>
                  <a:pt x="106679" y="0"/>
                </a:lnTo>
                <a:close/>
              </a:path>
              <a:path w="485139" h="210820">
                <a:moveTo>
                  <a:pt x="92963" y="167639"/>
                </a:moveTo>
                <a:lnTo>
                  <a:pt x="92963" y="196595"/>
                </a:lnTo>
                <a:lnTo>
                  <a:pt x="114299" y="188975"/>
                </a:lnTo>
                <a:lnTo>
                  <a:pt x="92963" y="167639"/>
                </a:lnTo>
                <a:close/>
              </a:path>
              <a:path w="485139" h="210820">
                <a:moveTo>
                  <a:pt x="458723" y="138683"/>
                </a:moveTo>
                <a:lnTo>
                  <a:pt x="99059" y="138683"/>
                </a:lnTo>
                <a:lnTo>
                  <a:pt x="92963" y="144779"/>
                </a:lnTo>
                <a:lnTo>
                  <a:pt x="92963" y="167639"/>
                </a:lnTo>
                <a:lnTo>
                  <a:pt x="114299" y="188975"/>
                </a:lnTo>
                <a:lnTo>
                  <a:pt x="92963" y="196595"/>
                </a:lnTo>
                <a:lnTo>
                  <a:pt x="118871" y="196595"/>
                </a:lnTo>
                <a:lnTo>
                  <a:pt x="118871" y="164591"/>
                </a:lnTo>
                <a:lnTo>
                  <a:pt x="105155" y="164591"/>
                </a:lnTo>
                <a:lnTo>
                  <a:pt x="118871" y="150875"/>
                </a:lnTo>
                <a:lnTo>
                  <a:pt x="458723" y="150875"/>
                </a:lnTo>
                <a:lnTo>
                  <a:pt x="458723" y="138683"/>
                </a:lnTo>
                <a:close/>
              </a:path>
              <a:path w="485139" h="210820">
                <a:moveTo>
                  <a:pt x="118871" y="150875"/>
                </a:moveTo>
                <a:lnTo>
                  <a:pt x="105155" y="164591"/>
                </a:lnTo>
                <a:lnTo>
                  <a:pt x="118871" y="164591"/>
                </a:lnTo>
                <a:lnTo>
                  <a:pt x="118871" y="150875"/>
                </a:lnTo>
                <a:close/>
              </a:path>
              <a:path w="485139" h="210820">
                <a:moveTo>
                  <a:pt x="484631" y="138683"/>
                </a:moveTo>
                <a:lnTo>
                  <a:pt x="470915" y="138683"/>
                </a:lnTo>
                <a:lnTo>
                  <a:pt x="458723" y="150875"/>
                </a:lnTo>
                <a:lnTo>
                  <a:pt x="118871" y="150875"/>
                </a:lnTo>
                <a:lnTo>
                  <a:pt x="118871" y="164591"/>
                </a:lnTo>
                <a:lnTo>
                  <a:pt x="478535" y="164591"/>
                </a:lnTo>
                <a:lnTo>
                  <a:pt x="484631" y="158495"/>
                </a:lnTo>
                <a:lnTo>
                  <a:pt x="484631" y="138683"/>
                </a:lnTo>
                <a:close/>
              </a:path>
              <a:path w="485139" h="210820">
                <a:moveTo>
                  <a:pt x="458723" y="59435"/>
                </a:moveTo>
                <a:lnTo>
                  <a:pt x="458723" y="150875"/>
                </a:lnTo>
                <a:lnTo>
                  <a:pt x="470915" y="138683"/>
                </a:lnTo>
                <a:lnTo>
                  <a:pt x="484631" y="138683"/>
                </a:lnTo>
                <a:lnTo>
                  <a:pt x="484631" y="73151"/>
                </a:lnTo>
                <a:lnTo>
                  <a:pt x="470915" y="73151"/>
                </a:lnTo>
                <a:lnTo>
                  <a:pt x="458723" y="59435"/>
                </a:lnTo>
                <a:close/>
              </a:path>
              <a:path w="485139" h="210820">
                <a:moveTo>
                  <a:pt x="22859" y="97535"/>
                </a:moveTo>
                <a:lnTo>
                  <a:pt x="22859" y="114299"/>
                </a:lnTo>
                <a:lnTo>
                  <a:pt x="31241" y="105917"/>
                </a:lnTo>
                <a:lnTo>
                  <a:pt x="22859" y="97535"/>
                </a:lnTo>
                <a:close/>
              </a:path>
              <a:path w="485139" h="210820">
                <a:moveTo>
                  <a:pt x="31241" y="105917"/>
                </a:moveTo>
                <a:lnTo>
                  <a:pt x="22859" y="114299"/>
                </a:lnTo>
                <a:lnTo>
                  <a:pt x="39623" y="114299"/>
                </a:lnTo>
                <a:lnTo>
                  <a:pt x="31241" y="105917"/>
                </a:lnTo>
                <a:close/>
              </a:path>
              <a:path w="485139" h="210820">
                <a:moveTo>
                  <a:pt x="39623" y="97535"/>
                </a:moveTo>
                <a:lnTo>
                  <a:pt x="22859" y="97535"/>
                </a:lnTo>
                <a:lnTo>
                  <a:pt x="31241" y="105917"/>
                </a:lnTo>
                <a:lnTo>
                  <a:pt x="39623" y="97535"/>
                </a:lnTo>
                <a:close/>
              </a:path>
              <a:path w="485139" h="210820">
                <a:moveTo>
                  <a:pt x="118871" y="13715"/>
                </a:moveTo>
                <a:lnTo>
                  <a:pt x="92963" y="13715"/>
                </a:lnTo>
                <a:lnTo>
                  <a:pt x="114299" y="22859"/>
                </a:lnTo>
                <a:lnTo>
                  <a:pt x="92963" y="44195"/>
                </a:lnTo>
                <a:lnTo>
                  <a:pt x="92963" y="67055"/>
                </a:lnTo>
                <a:lnTo>
                  <a:pt x="99059" y="73151"/>
                </a:lnTo>
                <a:lnTo>
                  <a:pt x="458723" y="73151"/>
                </a:lnTo>
                <a:lnTo>
                  <a:pt x="458723" y="59435"/>
                </a:lnTo>
                <a:lnTo>
                  <a:pt x="118871" y="59435"/>
                </a:lnTo>
                <a:lnTo>
                  <a:pt x="105155" y="47243"/>
                </a:lnTo>
                <a:lnTo>
                  <a:pt x="118871" y="47243"/>
                </a:lnTo>
                <a:lnTo>
                  <a:pt x="118871" y="13715"/>
                </a:lnTo>
                <a:close/>
              </a:path>
              <a:path w="485139" h="210820">
                <a:moveTo>
                  <a:pt x="478535" y="47243"/>
                </a:moveTo>
                <a:lnTo>
                  <a:pt x="118871" y="47243"/>
                </a:lnTo>
                <a:lnTo>
                  <a:pt x="118871" y="59435"/>
                </a:lnTo>
                <a:lnTo>
                  <a:pt x="458723" y="59435"/>
                </a:lnTo>
                <a:lnTo>
                  <a:pt x="470915" y="73151"/>
                </a:lnTo>
                <a:lnTo>
                  <a:pt x="484631" y="73151"/>
                </a:lnTo>
                <a:lnTo>
                  <a:pt x="484631" y="53339"/>
                </a:lnTo>
                <a:lnTo>
                  <a:pt x="478535" y="47243"/>
                </a:lnTo>
                <a:close/>
              </a:path>
              <a:path w="485139" h="210820">
                <a:moveTo>
                  <a:pt x="118871" y="47243"/>
                </a:moveTo>
                <a:lnTo>
                  <a:pt x="105155" y="47243"/>
                </a:lnTo>
                <a:lnTo>
                  <a:pt x="118871" y="59435"/>
                </a:lnTo>
                <a:lnTo>
                  <a:pt x="118871" y="47243"/>
                </a:lnTo>
                <a:close/>
              </a:path>
              <a:path w="485139" h="210820">
                <a:moveTo>
                  <a:pt x="92963" y="13715"/>
                </a:moveTo>
                <a:lnTo>
                  <a:pt x="92963" y="44195"/>
                </a:lnTo>
                <a:lnTo>
                  <a:pt x="114299" y="22859"/>
                </a:lnTo>
                <a:lnTo>
                  <a:pt x="92963" y="1371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6400" y="5300472"/>
            <a:ext cx="2743200" cy="338455"/>
          </a:xfrm>
          <a:prstGeom prst="rect">
            <a:avLst/>
          </a:prstGeom>
          <a:solidFill>
            <a:srgbClr val="B9CDE5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Returning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ariab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90600"/>
            <a:ext cx="51384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1320" algn="l"/>
              </a:tabLst>
            </a:pPr>
            <a:r>
              <a:rPr sz="4000" spc="-80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eturn</a:t>
            </a:r>
            <a:r>
              <a:rPr sz="4000" spc="-45" dirty="0">
                <a:latin typeface="+mj-lt"/>
                <a:cs typeface="Verdana"/>
              </a:rPr>
              <a:t> </a:t>
            </a:r>
            <a:r>
              <a:rPr sz="4000" spc="-10" dirty="0">
                <a:latin typeface="+mj-lt"/>
                <a:cs typeface="Verdana"/>
              </a:rPr>
              <a:t>f</a:t>
            </a:r>
            <a:r>
              <a:rPr sz="4000" dirty="0">
                <a:latin typeface="+mj-lt"/>
                <a:cs typeface="Verdana"/>
              </a:rPr>
              <a:t>rom	a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969" y="2211884"/>
            <a:ext cx="79686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Best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Practi</a:t>
            </a:r>
            <a:r>
              <a:rPr sz="2200" b="1" spc="-10" dirty="0">
                <a:latin typeface="Arial"/>
                <a:cs typeface="Arial"/>
              </a:rPr>
              <a:t>ce: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ave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return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ate</a:t>
            </a:r>
            <a:r>
              <a:rPr sz="2200" spc="-15" dirty="0">
                <a:latin typeface="Arial"/>
                <a:cs typeface="Arial"/>
              </a:rPr>
              <a:t>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971800"/>
            <a:ext cx="502158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3886200"/>
            <a:ext cx="5021580" cy="1301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4578096"/>
            <a:ext cx="325120" cy="394970"/>
          </a:xfrm>
          <a:custGeom>
            <a:avLst/>
            <a:gdLst/>
            <a:ahLst/>
            <a:cxnLst/>
            <a:rect l="l" t="t" r="r" b="b"/>
            <a:pathLst>
              <a:path w="325120" h="394970">
                <a:moveTo>
                  <a:pt x="134111" y="342137"/>
                </a:moveTo>
                <a:lnTo>
                  <a:pt x="83819" y="352043"/>
                </a:lnTo>
                <a:lnTo>
                  <a:pt x="57911" y="355091"/>
                </a:lnTo>
                <a:lnTo>
                  <a:pt x="44195" y="355091"/>
                </a:lnTo>
                <a:lnTo>
                  <a:pt x="30479" y="356615"/>
                </a:lnTo>
                <a:lnTo>
                  <a:pt x="0" y="356615"/>
                </a:lnTo>
                <a:lnTo>
                  <a:pt x="1523" y="394715"/>
                </a:lnTo>
                <a:lnTo>
                  <a:pt x="32003" y="394715"/>
                </a:lnTo>
                <a:lnTo>
                  <a:pt x="47243" y="393191"/>
                </a:lnTo>
                <a:lnTo>
                  <a:pt x="60959" y="393191"/>
                </a:lnTo>
                <a:lnTo>
                  <a:pt x="88391" y="390143"/>
                </a:lnTo>
                <a:lnTo>
                  <a:pt x="100583" y="388619"/>
                </a:lnTo>
                <a:lnTo>
                  <a:pt x="121919" y="385571"/>
                </a:lnTo>
                <a:lnTo>
                  <a:pt x="132587" y="382523"/>
                </a:lnTo>
                <a:lnTo>
                  <a:pt x="140207" y="380999"/>
                </a:lnTo>
                <a:lnTo>
                  <a:pt x="149351" y="377951"/>
                </a:lnTo>
                <a:lnTo>
                  <a:pt x="156971" y="373379"/>
                </a:lnTo>
                <a:lnTo>
                  <a:pt x="160019" y="371855"/>
                </a:lnTo>
                <a:lnTo>
                  <a:pt x="163067" y="368807"/>
                </a:lnTo>
                <a:lnTo>
                  <a:pt x="164591" y="368807"/>
                </a:lnTo>
                <a:lnTo>
                  <a:pt x="166115" y="365759"/>
                </a:lnTo>
                <a:lnTo>
                  <a:pt x="169163" y="362711"/>
                </a:lnTo>
                <a:lnTo>
                  <a:pt x="169163" y="361187"/>
                </a:lnTo>
                <a:lnTo>
                  <a:pt x="170687" y="358139"/>
                </a:lnTo>
                <a:lnTo>
                  <a:pt x="170687" y="355091"/>
                </a:lnTo>
                <a:lnTo>
                  <a:pt x="172211" y="353567"/>
                </a:lnTo>
                <a:lnTo>
                  <a:pt x="172211" y="347471"/>
                </a:lnTo>
                <a:lnTo>
                  <a:pt x="134111" y="347471"/>
                </a:lnTo>
                <a:lnTo>
                  <a:pt x="134111" y="342137"/>
                </a:lnTo>
                <a:close/>
              </a:path>
              <a:path w="325120" h="394970">
                <a:moveTo>
                  <a:pt x="137921" y="340613"/>
                </a:moveTo>
                <a:lnTo>
                  <a:pt x="135635" y="341375"/>
                </a:lnTo>
                <a:lnTo>
                  <a:pt x="134111" y="342137"/>
                </a:lnTo>
                <a:lnTo>
                  <a:pt x="134111" y="347471"/>
                </a:lnTo>
                <a:lnTo>
                  <a:pt x="136855" y="342899"/>
                </a:lnTo>
                <a:lnTo>
                  <a:pt x="135635" y="342899"/>
                </a:lnTo>
                <a:lnTo>
                  <a:pt x="137921" y="340613"/>
                </a:lnTo>
                <a:close/>
              </a:path>
              <a:path w="325120" h="394970">
                <a:moveTo>
                  <a:pt x="172211" y="339851"/>
                </a:moveTo>
                <a:lnTo>
                  <a:pt x="140207" y="339851"/>
                </a:lnTo>
                <a:lnTo>
                  <a:pt x="137667" y="341545"/>
                </a:lnTo>
                <a:lnTo>
                  <a:pt x="134111" y="347471"/>
                </a:lnTo>
                <a:lnTo>
                  <a:pt x="172211" y="347471"/>
                </a:lnTo>
                <a:lnTo>
                  <a:pt x="172211" y="339851"/>
                </a:lnTo>
                <a:close/>
              </a:path>
              <a:path w="325120" h="394970">
                <a:moveTo>
                  <a:pt x="138302" y="340486"/>
                </a:moveTo>
                <a:lnTo>
                  <a:pt x="137921" y="340613"/>
                </a:lnTo>
                <a:lnTo>
                  <a:pt x="135635" y="342899"/>
                </a:lnTo>
                <a:lnTo>
                  <a:pt x="137667" y="341545"/>
                </a:lnTo>
                <a:lnTo>
                  <a:pt x="138302" y="340486"/>
                </a:lnTo>
                <a:close/>
              </a:path>
              <a:path w="325120" h="394970">
                <a:moveTo>
                  <a:pt x="137667" y="341545"/>
                </a:moveTo>
                <a:lnTo>
                  <a:pt x="135635" y="342899"/>
                </a:lnTo>
                <a:lnTo>
                  <a:pt x="136855" y="342899"/>
                </a:lnTo>
                <a:lnTo>
                  <a:pt x="137667" y="341545"/>
                </a:lnTo>
                <a:close/>
              </a:path>
              <a:path w="325120" h="394970">
                <a:moveTo>
                  <a:pt x="153508" y="197565"/>
                </a:moveTo>
                <a:lnTo>
                  <a:pt x="146303" y="201167"/>
                </a:lnTo>
                <a:lnTo>
                  <a:pt x="143255" y="204215"/>
                </a:lnTo>
                <a:lnTo>
                  <a:pt x="141731" y="204215"/>
                </a:lnTo>
                <a:lnTo>
                  <a:pt x="140207" y="207263"/>
                </a:lnTo>
                <a:lnTo>
                  <a:pt x="137159" y="210311"/>
                </a:lnTo>
                <a:lnTo>
                  <a:pt x="137159" y="211835"/>
                </a:lnTo>
                <a:lnTo>
                  <a:pt x="134111" y="217931"/>
                </a:lnTo>
                <a:lnTo>
                  <a:pt x="134111" y="342137"/>
                </a:lnTo>
                <a:lnTo>
                  <a:pt x="135635" y="341375"/>
                </a:lnTo>
                <a:lnTo>
                  <a:pt x="137921" y="340613"/>
                </a:lnTo>
                <a:lnTo>
                  <a:pt x="138683" y="339851"/>
                </a:lnTo>
                <a:lnTo>
                  <a:pt x="172211" y="339851"/>
                </a:lnTo>
                <a:lnTo>
                  <a:pt x="172211" y="233171"/>
                </a:lnTo>
                <a:lnTo>
                  <a:pt x="166115" y="233171"/>
                </a:lnTo>
                <a:lnTo>
                  <a:pt x="168655" y="231478"/>
                </a:lnTo>
                <a:lnTo>
                  <a:pt x="170905" y="227729"/>
                </a:lnTo>
                <a:lnTo>
                  <a:pt x="172211" y="222503"/>
                </a:lnTo>
                <a:lnTo>
                  <a:pt x="211835" y="222503"/>
                </a:lnTo>
                <a:lnTo>
                  <a:pt x="222503" y="220979"/>
                </a:lnTo>
                <a:lnTo>
                  <a:pt x="246887" y="217931"/>
                </a:lnTo>
                <a:lnTo>
                  <a:pt x="260603" y="217931"/>
                </a:lnTo>
                <a:lnTo>
                  <a:pt x="275843" y="216407"/>
                </a:lnTo>
                <a:lnTo>
                  <a:pt x="274319" y="216407"/>
                </a:lnTo>
                <a:lnTo>
                  <a:pt x="259079" y="214883"/>
                </a:lnTo>
                <a:lnTo>
                  <a:pt x="245363" y="214883"/>
                </a:lnTo>
                <a:lnTo>
                  <a:pt x="217931" y="211835"/>
                </a:lnTo>
                <a:lnTo>
                  <a:pt x="205739" y="210311"/>
                </a:lnTo>
                <a:lnTo>
                  <a:pt x="184403" y="207263"/>
                </a:lnTo>
                <a:lnTo>
                  <a:pt x="173735" y="204215"/>
                </a:lnTo>
                <a:lnTo>
                  <a:pt x="164591" y="202691"/>
                </a:lnTo>
                <a:lnTo>
                  <a:pt x="156971" y="199643"/>
                </a:lnTo>
                <a:lnTo>
                  <a:pt x="153508" y="197565"/>
                </a:lnTo>
                <a:close/>
              </a:path>
              <a:path w="325120" h="394970">
                <a:moveTo>
                  <a:pt x="140207" y="339851"/>
                </a:moveTo>
                <a:lnTo>
                  <a:pt x="138302" y="340486"/>
                </a:lnTo>
                <a:lnTo>
                  <a:pt x="137667" y="341545"/>
                </a:lnTo>
                <a:lnTo>
                  <a:pt x="140207" y="339851"/>
                </a:lnTo>
                <a:close/>
              </a:path>
              <a:path w="325120" h="394970">
                <a:moveTo>
                  <a:pt x="138683" y="339851"/>
                </a:moveTo>
                <a:lnTo>
                  <a:pt x="137921" y="340613"/>
                </a:lnTo>
                <a:lnTo>
                  <a:pt x="138302" y="340486"/>
                </a:lnTo>
                <a:lnTo>
                  <a:pt x="138683" y="339851"/>
                </a:lnTo>
                <a:close/>
              </a:path>
              <a:path w="325120" h="394970">
                <a:moveTo>
                  <a:pt x="140207" y="339851"/>
                </a:moveTo>
                <a:lnTo>
                  <a:pt x="138683" y="339851"/>
                </a:lnTo>
                <a:lnTo>
                  <a:pt x="138302" y="340486"/>
                </a:lnTo>
                <a:lnTo>
                  <a:pt x="140207" y="339851"/>
                </a:lnTo>
                <a:close/>
              </a:path>
              <a:path w="325120" h="394970">
                <a:moveTo>
                  <a:pt x="168655" y="231478"/>
                </a:moveTo>
                <a:lnTo>
                  <a:pt x="166115" y="233171"/>
                </a:lnTo>
                <a:lnTo>
                  <a:pt x="167639" y="233171"/>
                </a:lnTo>
                <a:lnTo>
                  <a:pt x="168655" y="231478"/>
                </a:lnTo>
                <a:close/>
              </a:path>
              <a:path w="325120" h="394970">
                <a:moveTo>
                  <a:pt x="170687" y="230123"/>
                </a:moveTo>
                <a:lnTo>
                  <a:pt x="168655" y="231478"/>
                </a:lnTo>
                <a:lnTo>
                  <a:pt x="167639" y="233171"/>
                </a:lnTo>
                <a:lnTo>
                  <a:pt x="170687" y="230123"/>
                </a:lnTo>
                <a:close/>
              </a:path>
              <a:path w="325120" h="394970">
                <a:moveTo>
                  <a:pt x="172211" y="230123"/>
                </a:moveTo>
                <a:lnTo>
                  <a:pt x="170687" y="230123"/>
                </a:lnTo>
                <a:lnTo>
                  <a:pt x="167639" y="233171"/>
                </a:lnTo>
                <a:lnTo>
                  <a:pt x="172211" y="230885"/>
                </a:lnTo>
                <a:lnTo>
                  <a:pt x="172211" y="230123"/>
                </a:lnTo>
                <a:close/>
              </a:path>
              <a:path w="325120" h="394970">
                <a:moveTo>
                  <a:pt x="172211" y="230885"/>
                </a:moveTo>
                <a:lnTo>
                  <a:pt x="167639" y="233171"/>
                </a:lnTo>
                <a:lnTo>
                  <a:pt x="172211" y="233171"/>
                </a:lnTo>
                <a:lnTo>
                  <a:pt x="172211" y="230885"/>
                </a:lnTo>
                <a:close/>
              </a:path>
              <a:path w="325120" h="394970">
                <a:moveTo>
                  <a:pt x="170905" y="227729"/>
                </a:moveTo>
                <a:lnTo>
                  <a:pt x="168655" y="231478"/>
                </a:lnTo>
                <a:lnTo>
                  <a:pt x="170687" y="230123"/>
                </a:lnTo>
                <a:lnTo>
                  <a:pt x="172211" y="230123"/>
                </a:lnTo>
                <a:lnTo>
                  <a:pt x="172211" y="228599"/>
                </a:lnTo>
                <a:lnTo>
                  <a:pt x="170687" y="228599"/>
                </a:lnTo>
                <a:lnTo>
                  <a:pt x="170905" y="227729"/>
                </a:lnTo>
                <a:close/>
              </a:path>
              <a:path w="325120" h="394970">
                <a:moveTo>
                  <a:pt x="211835" y="222503"/>
                </a:moveTo>
                <a:lnTo>
                  <a:pt x="172211" y="222503"/>
                </a:lnTo>
                <a:lnTo>
                  <a:pt x="172211" y="230885"/>
                </a:lnTo>
                <a:lnTo>
                  <a:pt x="176783" y="228599"/>
                </a:lnTo>
                <a:lnTo>
                  <a:pt x="182879" y="227075"/>
                </a:lnTo>
                <a:lnTo>
                  <a:pt x="201167" y="224027"/>
                </a:lnTo>
                <a:lnTo>
                  <a:pt x="211835" y="222503"/>
                </a:lnTo>
                <a:close/>
              </a:path>
              <a:path w="325120" h="394970">
                <a:moveTo>
                  <a:pt x="172211" y="225551"/>
                </a:moveTo>
                <a:lnTo>
                  <a:pt x="170905" y="227729"/>
                </a:lnTo>
                <a:lnTo>
                  <a:pt x="170687" y="228599"/>
                </a:lnTo>
                <a:lnTo>
                  <a:pt x="172211" y="225551"/>
                </a:lnTo>
                <a:close/>
              </a:path>
              <a:path w="325120" h="394970">
                <a:moveTo>
                  <a:pt x="172211" y="225551"/>
                </a:moveTo>
                <a:lnTo>
                  <a:pt x="170687" y="228599"/>
                </a:lnTo>
                <a:lnTo>
                  <a:pt x="172211" y="228599"/>
                </a:lnTo>
                <a:lnTo>
                  <a:pt x="172211" y="225551"/>
                </a:lnTo>
                <a:close/>
              </a:path>
              <a:path w="325120" h="394970">
                <a:moveTo>
                  <a:pt x="172211" y="222503"/>
                </a:moveTo>
                <a:lnTo>
                  <a:pt x="170905" y="227729"/>
                </a:lnTo>
                <a:lnTo>
                  <a:pt x="172211" y="225551"/>
                </a:lnTo>
                <a:lnTo>
                  <a:pt x="172211" y="222503"/>
                </a:lnTo>
                <a:close/>
              </a:path>
              <a:path w="325120" h="394970">
                <a:moveTo>
                  <a:pt x="304799" y="178307"/>
                </a:moveTo>
                <a:lnTo>
                  <a:pt x="274319" y="178307"/>
                </a:lnTo>
                <a:lnTo>
                  <a:pt x="259079" y="179831"/>
                </a:lnTo>
                <a:lnTo>
                  <a:pt x="245363" y="179831"/>
                </a:lnTo>
                <a:lnTo>
                  <a:pt x="217931" y="182879"/>
                </a:lnTo>
                <a:lnTo>
                  <a:pt x="205739" y="184403"/>
                </a:lnTo>
                <a:lnTo>
                  <a:pt x="184403" y="187451"/>
                </a:lnTo>
                <a:lnTo>
                  <a:pt x="175259" y="190499"/>
                </a:lnTo>
                <a:lnTo>
                  <a:pt x="166115" y="192023"/>
                </a:lnTo>
                <a:lnTo>
                  <a:pt x="158495" y="195071"/>
                </a:lnTo>
                <a:lnTo>
                  <a:pt x="153508" y="197565"/>
                </a:lnTo>
                <a:lnTo>
                  <a:pt x="156971" y="199643"/>
                </a:lnTo>
                <a:lnTo>
                  <a:pt x="164591" y="202691"/>
                </a:lnTo>
                <a:lnTo>
                  <a:pt x="173735" y="204215"/>
                </a:lnTo>
                <a:lnTo>
                  <a:pt x="184403" y="207263"/>
                </a:lnTo>
                <a:lnTo>
                  <a:pt x="205739" y="210311"/>
                </a:lnTo>
                <a:lnTo>
                  <a:pt x="217931" y="211835"/>
                </a:lnTo>
                <a:lnTo>
                  <a:pt x="245363" y="214883"/>
                </a:lnTo>
                <a:lnTo>
                  <a:pt x="259079" y="214883"/>
                </a:lnTo>
                <a:lnTo>
                  <a:pt x="274319" y="216407"/>
                </a:lnTo>
                <a:lnTo>
                  <a:pt x="275843" y="216407"/>
                </a:lnTo>
                <a:lnTo>
                  <a:pt x="304799" y="216296"/>
                </a:lnTo>
                <a:lnTo>
                  <a:pt x="304799" y="178307"/>
                </a:lnTo>
                <a:close/>
              </a:path>
              <a:path w="325120" h="394970">
                <a:moveTo>
                  <a:pt x="304799" y="216296"/>
                </a:moveTo>
                <a:lnTo>
                  <a:pt x="275843" y="216407"/>
                </a:lnTo>
                <a:lnTo>
                  <a:pt x="304799" y="216407"/>
                </a:lnTo>
                <a:close/>
              </a:path>
              <a:path w="325120" h="394970">
                <a:moveTo>
                  <a:pt x="306323" y="178307"/>
                </a:moveTo>
                <a:lnTo>
                  <a:pt x="304799" y="178307"/>
                </a:lnTo>
                <a:lnTo>
                  <a:pt x="304799" y="216296"/>
                </a:lnTo>
                <a:lnTo>
                  <a:pt x="308187" y="216283"/>
                </a:lnTo>
                <a:lnTo>
                  <a:pt x="319566" y="209697"/>
                </a:lnTo>
                <a:lnTo>
                  <a:pt x="324521" y="196282"/>
                </a:lnTo>
                <a:lnTo>
                  <a:pt x="318289" y="183597"/>
                </a:lnTo>
                <a:lnTo>
                  <a:pt x="306323" y="178307"/>
                </a:lnTo>
                <a:close/>
              </a:path>
              <a:path w="325120" h="394970">
                <a:moveTo>
                  <a:pt x="134111" y="53339"/>
                </a:moveTo>
                <a:lnTo>
                  <a:pt x="134111" y="178307"/>
                </a:lnTo>
                <a:lnTo>
                  <a:pt x="135635" y="179831"/>
                </a:lnTo>
                <a:lnTo>
                  <a:pt x="137159" y="182879"/>
                </a:lnTo>
                <a:lnTo>
                  <a:pt x="137159" y="185927"/>
                </a:lnTo>
                <a:lnTo>
                  <a:pt x="140207" y="187451"/>
                </a:lnTo>
                <a:lnTo>
                  <a:pt x="141731" y="190499"/>
                </a:lnTo>
                <a:lnTo>
                  <a:pt x="143255" y="192023"/>
                </a:lnTo>
                <a:lnTo>
                  <a:pt x="144779" y="192023"/>
                </a:lnTo>
                <a:lnTo>
                  <a:pt x="146303" y="193547"/>
                </a:lnTo>
                <a:lnTo>
                  <a:pt x="149351" y="195071"/>
                </a:lnTo>
                <a:lnTo>
                  <a:pt x="153508" y="197565"/>
                </a:lnTo>
                <a:lnTo>
                  <a:pt x="158495" y="195071"/>
                </a:lnTo>
                <a:lnTo>
                  <a:pt x="166115" y="192023"/>
                </a:lnTo>
                <a:lnTo>
                  <a:pt x="175259" y="190499"/>
                </a:lnTo>
                <a:lnTo>
                  <a:pt x="184403" y="187451"/>
                </a:lnTo>
                <a:lnTo>
                  <a:pt x="205739" y="184403"/>
                </a:lnTo>
                <a:lnTo>
                  <a:pt x="217931" y="182879"/>
                </a:lnTo>
                <a:lnTo>
                  <a:pt x="245363" y="179831"/>
                </a:lnTo>
                <a:lnTo>
                  <a:pt x="259079" y="179831"/>
                </a:lnTo>
                <a:lnTo>
                  <a:pt x="274319" y="178307"/>
                </a:lnTo>
                <a:lnTo>
                  <a:pt x="275843" y="178307"/>
                </a:lnTo>
                <a:lnTo>
                  <a:pt x="260603" y="176783"/>
                </a:lnTo>
                <a:lnTo>
                  <a:pt x="248411" y="176783"/>
                </a:lnTo>
                <a:lnTo>
                  <a:pt x="234695" y="175259"/>
                </a:lnTo>
                <a:lnTo>
                  <a:pt x="222503" y="173735"/>
                </a:lnTo>
                <a:lnTo>
                  <a:pt x="211835" y="172211"/>
                </a:lnTo>
                <a:lnTo>
                  <a:pt x="172211" y="172211"/>
                </a:lnTo>
                <a:lnTo>
                  <a:pt x="170905" y="166986"/>
                </a:lnTo>
                <a:lnTo>
                  <a:pt x="168655" y="163237"/>
                </a:lnTo>
                <a:lnTo>
                  <a:pt x="166115" y="161543"/>
                </a:lnTo>
                <a:lnTo>
                  <a:pt x="172211" y="161543"/>
                </a:lnTo>
                <a:lnTo>
                  <a:pt x="172211" y="56387"/>
                </a:lnTo>
                <a:lnTo>
                  <a:pt x="140207" y="56387"/>
                </a:lnTo>
                <a:lnTo>
                  <a:pt x="137159" y="54355"/>
                </a:lnTo>
                <a:lnTo>
                  <a:pt x="134111" y="53339"/>
                </a:lnTo>
                <a:close/>
              </a:path>
              <a:path w="325120" h="394970">
                <a:moveTo>
                  <a:pt x="170905" y="166986"/>
                </a:moveTo>
                <a:lnTo>
                  <a:pt x="172211" y="172211"/>
                </a:lnTo>
                <a:lnTo>
                  <a:pt x="172211" y="169163"/>
                </a:lnTo>
                <a:lnTo>
                  <a:pt x="170905" y="166986"/>
                </a:lnTo>
                <a:close/>
              </a:path>
              <a:path w="325120" h="394970">
                <a:moveTo>
                  <a:pt x="172211" y="163829"/>
                </a:moveTo>
                <a:lnTo>
                  <a:pt x="172211" y="172211"/>
                </a:lnTo>
                <a:lnTo>
                  <a:pt x="211835" y="172211"/>
                </a:lnTo>
                <a:lnTo>
                  <a:pt x="201167" y="170687"/>
                </a:lnTo>
                <a:lnTo>
                  <a:pt x="192023" y="169163"/>
                </a:lnTo>
                <a:lnTo>
                  <a:pt x="184403" y="167639"/>
                </a:lnTo>
                <a:lnTo>
                  <a:pt x="178307" y="166115"/>
                </a:lnTo>
                <a:lnTo>
                  <a:pt x="173735" y="164591"/>
                </a:lnTo>
                <a:lnTo>
                  <a:pt x="172211" y="163829"/>
                </a:lnTo>
                <a:close/>
              </a:path>
              <a:path w="325120" h="394970">
                <a:moveTo>
                  <a:pt x="170687" y="166115"/>
                </a:moveTo>
                <a:lnTo>
                  <a:pt x="170905" y="166986"/>
                </a:lnTo>
                <a:lnTo>
                  <a:pt x="172211" y="169163"/>
                </a:lnTo>
                <a:lnTo>
                  <a:pt x="170687" y="166115"/>
                </a:lnTo>
                <a:close/>
              </a:path>
              <a:path w="325120" h="394970">
                <a:moveTo>
                  <a:pt x="172211" y="166115"/>
                </a:moveTo>
                <a:lnTo>
                  <a:pt x="170687" y="166115"/>
                </a:lnTo>
                <a:lnTo>
                  <a:pt x="172211" y="169163"/>
                </a:lnTo>
                <a:lnTo>
                  <a:pt x="172211" y="166115"/>
                </a:lnTo>
                <a:close/>
              </a:path>
              <a:path w="325120" h="394970">
                <a:moveTo>
                  <a:pt x="168655" y="163237"/>
                </a:moveTo>
                <a:lnTo>
                  <a:pt x="170905" y="166986"/>
                </a:lnTo>
                <a:lnTo>
                  <a:pt x="170687" y="166115"/>
                </a:lnTo>
                <a:lnTo>
                  <a:pt x="172211" y="166115"/>
                </a:lnTo>
                <a:lnTo>
                  <a:pt x="172211" y="164591"/>
                </a:lnTo>
                <a:lnTo>
                  <a:pt x="170687" y="164591"/>
                </a:lnTo>
                <a:lnTo>
                  <a:pt x="168655" y="163237"/>
                </a:lnTo>
                <a:close/>
              </a:path>
              <a:path w="325120" h="394970">
                <a:moveTo>
                  <a:pt x="168020" y="162178"/>
                </a:moveTo>
                <a:lnTo>
                  <a:pt x="168655" y="163237"/>
                </a:lnTo>
                <a:lnTo>
                  <a:pt x="170687" y="164591"/>
                </a:lnTo>
                <a:lnTo>
                  <a:pt x="168401" y="162305"/>
                </a:lnTo>
                <a:lnTo>
                  <a:pt x="168020" y="162178"/>
                </a:lnTo>
                <a:close/>
              </a:path>
              <a:path w="325120" h="394970">
                <a:moveTo>
                  <a:pt x="168401" y="162305"/>
                </a:moveTo>
                <a:lnTo>
                  <a:pt x="170687" y="164591"/>
                </a:lnTo>
                <a:lnTo>
                  <a:pt x="172211" y="164591"/>
                </a:lnTo>
                <a:lnTo>
                  <a:pt x="172211" y="163829"/>
                </a:lnTo>
                <a:lnTo>
                  <a:pt x="170687" y="163067"/>
                </a:lnTo>
                <a:lnTo>
                  <a:pt x="168401" y="162305"/>
                </a:lnTo>
                <a:close/>
              </a:path>
              <a:path w="325120" h="394970">
                <a:moveTo>
                  <a:pt x="172211" y="161543"/>
                </a:moveTo>
                <a:lnTo>
                  <a:pt x="167639" y="161543"/>
                </a:lnTo>
                <a:lnTo>
                  <a:pt x="168401" y="162305"/>
                </a:lnTo>
                <a:lnTo>
                  <a:pt x="170687" y="163067"/>
                </a:lnTo>
                <a:lnTo>
                  <a:pt x="172211" y="163829"/>
                </a:lnTo>
                <a:lnTo>
                  <a:pt x="172211" y="161543"/>
                </a:lnTo>
                <a:close/>
              </a:path>
              <a:path w="325120" h="394970">
                <a:moveTo>
                  <a:pt x="166115" y="161543"/>
                </a:moveTo>
                <a:lnTo>
                  <a:pt x="168655" y="163237"/>
                </a:lnTo>
                <a:lnTo>
                  <a:pt x="168020" y="162178"/>
                </a:lnTo>
                <a:lnTo>
                  <a:pt x="166115" y="161543"/>
                </a:lnTo>
                <a:close/>
              </a:path>
              <a:path w="325120" h="394970">
                <a:moveTo>
                  <a:pt x="167639" y="161543"/>
                </a:moveTo>
                <a:lnTo>
                  <a:pt x="168020" y="162178"/>
                </a:lnTo>
                <a:lnTo>
                  <a:pt x="168401" y="162305"/>
                </a:lnTo>
                <a:lnTo>
                  <a:pt x="167639" y="161543"/>
                </a:lnTo>
                <a:close/>
              </a:path>
              <a:path w="325120" h="394970">
                <a:moveTo>
                  <a:pt x="167639" y="161543"/>
                </a:moveTo>
                <a:lnTo>
                  <a:pt x="166115" y="161543"/>
                </a:lnTo>
                <a:lnTo>
                  <a:pt x="168020" y="162178"/>
                </a:lnTo>
                <a:lnTo>
                  <a:pt x="167639" y="161543"/>
                </a:lnTo>
                <a:close/>
              </a:path>
              <a:path w="325120" h="394970">
                <a:moveTo>
                  <a:pt x="137159" y="54355"/>
                </a:moveTo>
                <a:lnTo>
                  <a:pt x="140207" y="56387"/>
                </a:lnTo>
                <a:lnTo>
                  <a:pt x="138683" y="54863"/>
                </a:lnTo>
                <a:lnTo>
                  <a:pt x="137159" y="54355"/>
                </a:lnTo>
                <a:close/>
              </a:path>
              <a:path w="325120" h="394970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8683" y="54863"/>
                </a:lnTo>
                <a:lnTo>
                  <a:pt x="140207" y="56387"/>
                </a:lnTo>
                <a:lnTo>
                  <a:pt x="172211" y="56387"/>
                </a:lnTo>
                <a:lnTo>
                  <a:pt x="172211" y="44195"/>
                </a:lnTo>
                <a:close/>
              </a:path>
              <a:path w="325120" h="394970">
                <a:moveTo>
                  <a:pt x="135635" y="53339"/>
                </a:moveTo>
                <a:lnTo>
                  <a:pt x="137159" y="54355"/>
                </a:lnTo>
                <a:lnTo>
                  <a:pt x="138683" y="54863"/>
                </a:lnTo>
                <a:lnTo>
                  <a:pt x="135635" y="53339"/>
                </a:lnTo>
                <a:close/>
              </a:path>
              <a:path w="325120" h="394970">
                <a:moveTo>
                  <a:pt x="137769" y="53339"/>
                </a:moveTo>
                <a:lnTo>
                  <a:pt x="135635" y="53339"/>
                </a:lnTo>
                <a:lnTo>
                  <a:pt x="138683" y="54863"/>
                </a:lnTo>
                <a:lnTo>
                  <a:pt x="137769" y="53339"/>
                </a:lnTo>
                <a:close/>
              </a:path>
              <a:path w="325120" h="394970">
                <a:moveTo>
                  <a:pt x="134111" y="47243"/>
                </a:moveTo>
                <a:lnTo>
                  <a:pt x="134111" y="53339"/>
                </a:lnTo>
                <a:lnTo>
                  <a:pt x="137159" y="54355"/>
                </a:lnTo>
                <a:lnTo>
                  <a:pt x="135635" y="53339"/>
                </a:lnTo>
                <a:lnTo>
                  <a:pt x="137769" y="53339"/>
                </a:lnTo>
                <a:lnTo>
                  <a:pt x="134111" y="47243"/>
                </a:lnTo>
                <a:close/>
              </a:path>
              <a:path w="325120" h="394970">
                <a:moveTo>
                  <a:pt x="1523" y="0"/>
                </a:moveTo>
                <a:lnTo>
                  <a:pt x="0" y="38099"/>
                </a:lnTo>
                <a:lnTo>
                  <a:pt x="30479" y="39623"/>
                </a:lnTo>
                <a:lnTo>
                  <a:pt x="45719" y="39623"/>
                </a:lnTo>
                <a:lnTo>
                  <a:pt x="59435" y="41147"/>
                </a:lnTo>
                <a:lnTo>
                  <a:pt x="71627" y="41147"/>
                </a:lnTo>
                <a:lnTo>
                  <a:pt x="83819" y="42671"/>
                </a:lnTo>
                <a:lnTo>
                  <a:pt x="105155" y="45719"/>
                </a:lnTo>
                <a:lnTo>
                  <a:pt x="123443" y="48767"/>
                </a:lnTo>
                <a:lnTo>
                  <a:pt x="129539" y="51815"/>
                </a:lnTo>
                <a:lnTo>
                  <a:pt x="134111" y="53339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1543" y="24383"/>
                </a:lnTo>
                <a:lnTo>
                  <a:pt x="160019" y="24383"/>
                </a:lnTo>
                <a:lnTo>
                  <a:pt x="156971" y="21335"/>
                </a:lnTo>
                <a:lnTo>
                  <a:pt x="155447" y="21335"/>
                </a:lnTo>
                <a:lnTo>
                  <a:pt x="155447" y="19811"/>
                </a:lnTo>
                <a:lnTo>
                  <a:pt x="153923" y="19811"/>
                </a:lnTo>
                <a:lnTo>
                  <a:pt x="147827" y="16763"/>
                </a:lnTo>
                <a:lnTo>
                  <a:pt x="140207" y="13715"/>
                </a:lnTo>
                <a:lnTo>
                  <a:pt x="121919" y="10667"/>
                </a:lnTo>
                <a:lnTo>
                  <a:pt x="111251" y="7619"/>
                </a:lnTo>
                <a:lnTo>
                  <a:pt x="100583" y="6095"/>
                </a:lnTo>
                <a:lnTo>
                  <a:pt x="88391" y="4571"/>
                </a:lnTo>
                <a:lnTo>
                  <a:pt x="74675" y="3047"/>
                </a:lnTo>
                <a:lnTo>
                  <a:pt x="60959" y="3047"/>
                </a:lnTo>
                <a:lnTo>
                  <a:pt x="47243" y="1523"/>
                </a:lnTo>
                <a:lnTo>
                  <a:pt x="32003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4419600"/>
            <a:ext cx="2895600" cy="58547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25095">
              <a:lnSpc>
                <a:spcPct val="100000"/>
              </a:lnSpc>
            </a:pPr>
            <a:r>
              <a:rPr sz="1600" spc="-13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ue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ored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ariab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and returned</a:t>
            </a:r>
            <a:r>
              <a:rPr sz="16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from</a:t>
            </a:r>
            <a:r>
              <a:rPr sz="1600" spc="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1F497D"/>
                </a:solidFill>
                <a:latin typeface="Arial"/>
                <a:cs typeface="Arial"/>
              </a:rPr>
              <a:t> sin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po</a:t>
            </a:r>
            <a:r>
              <a:rPr sz="160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1F497D"/>
                </a:solidFill>
                <a:latin typeface="Arial"/>
                <a:cs typeface="Arial"/>
              </a:rPr>
              <a:t>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53130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Methods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969" y="2211884"/>
            <a:ext cx="7946390" cy="393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Let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us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all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v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lop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</a:t>
            </a:r>
            <a:r>
              <a:rPr sz="2200" b="1" spc="-15" dirty="0">
                <a:latin typeface="Arial"/>
                <a:cs typeface="Arial"/>
              </a:rPr>
              <a:t>rogram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</a:t>
            </a:r>
            <a:r>
              <a:rPr sz="2200" b="1" spc="-10" dirty="0">
                <a:latin typeface="Arial"/>
                <a:cs typeface="Arial"/>
              </a:rPr>
              <a:t>ith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m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thod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inv</a:t>
            </a:r>
            <a:r>
              <a:rPr sz="2200" b="1" spc="-15" dirty="0">
                <a:latin typeface="Arial"/>
                <a:cs typeface="Arial"/>
              </a:rPr>
              <a:t>oc</a:t>
            </a:r>
            <a:r>
              <a:rPr sz="2200" b="1" spc="-10" dirty="0">
                <a:latin typeface="Arial"/>
                <a:cs typeface="Arial"/>
              </a:rPr>
              <a:t>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69900" marR="1440180" indent="-457200">
              <a:lnSpc>
                <a:spcPct val="100000"/>
              </a:lnSpc>
              <a:spcBef>
                <a:spcPts val="131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2200" spc="-15" dirty="0">
                <a:latin typeface="Arial"/>
                <a:cs typeface="Arial"/>
              </a:rPr>
              <a:t>Crea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ava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“Squar</a:t>
            </a:r>
            <a:r>
              <a:rPr sz="2200" spc="-10" dirty="0">
                <a:latin typeface="Arial"/>
                <a:cs typeface="Arial"/>
              </a:rPr>
              <a:t>e.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ava”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with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-10" dirty="0">
                <a:latin typeface="Arial"/>
                <a:cs typeface="Arial"/>
              </a:rPr>
              <a:t> “c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ateArea”</a:t>
            </a:r>
            <a:endParaRPr sz="22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121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uld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pt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arg</a:t>
            </a:r>
            <a:r>
              <a:rPr sz="2200" spc="-15" dirty="0">
                <a:latin typeface="Arial"/>
                <a:cs typeface="Arial"/>
              </a:rPr>
              <a:t>ument,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lc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ate</a:t>
            </a:r>
            <a:r>
              <a:rPr sz="2200" spc="-10" dirty="0">
                <a:latin typeface="Arial"/>
                <a:cs typeface="Arial"/>
              </a:rPr>
              <a:t> 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are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return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area.</a:t>
            </a:r>
            <a:endParaRPr sz="2200">
              <a:latin typeface="Arial"/>
              <a:cs typeface="Arial"/>
            </a:endParaRPr>
          </a:p>
          <a:p>
            <a:pPr marL="469900" marR="39497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main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uld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t</a:t>
            </a:r>
            <a:r>
              <a:rPr sz="2200" spc="-1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Sq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are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“c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ateArea”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si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va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gth, sa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2</a:t>
            </a:r>
            <a:r>
              <a:rPr sz="2200" spc="-10" dirty="0">
                <a:latin typeface="Arial"/>
                <a:cs typeface="Arial"/>
              </a:rPr>
              <a:t>0.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main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uld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so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are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(re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t).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400"/>
            <a:ext cx="52609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Solu</a:t>
            </a:r>
            <a:r>
              <a:rPr sz="4000" spc="-10" dirty="0">
                <a:latin typeface="+mj-lt"/>
                <a:cs typeface="Verdana"/>
              </a:rPr>
              <a:t>t</a:t>
            </a:r>
            <a:r>
              <a:rPr sz="4000" dirty="0">
                <a:latin typeface="+mj-lt"/>
                <a:cs typeface="Verdana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969" y="2211884"/>
            <a:ext cx="12350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Solu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spc="-10" dirty="0">
                <a:latin typeface="Arial"/>
                <a:cs typeface="Arial"/>
              </a:rPr>
              <a:t>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715767"/>
            <a:ext cx="5885688" cy="117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3886200"/>
            <a:ext cx="5885688" cy="243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6858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Time</a:t>
            </a:r>
            <a:r>
              <a:rPr sz="4000" spc="-20" dirty="0"/>
              <a:t> </a:t>
            </a:r>
            <a:r>
              <a:rPr sz="4000" spc="-385" dirty="0"/>
              <a:t>T</a:t>
            </a:r>
            <a:r>
              <a:rPr sz="4000" dirty="0"/>
              <a:t>o</a:t>
            </a:r>
            <a:r>
              <a:rPr sz="4000" spc="-25" dirty="0"/>
              <a:t> </a:t>
            </a:r>
            <a:r>
              <a:rPr sz="4000" spc="-80" dirty="0"/>
              <a:t>R</a:t>
            </a:r>
            <a:r>
              <a:rPr sz="4000" dirty="0"/>
              <a:t>ef</a:t>
            </a:r>
            <a:r>
              <a:rPr sz="4000" spc="-10" dirty="0"/>
              <a:t>l</a:t>
            </a:r>
            <a:r>
              <a:rPr sz="40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00" y="3508832"/>
            <a:ext cx="7646034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flect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topics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eedi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ap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ulation?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 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ap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ulated?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alling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ultiple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Method</a:t>
            </a:r>
            <a:r>
              <a:rPr sz="4000" spc="-20" dirty="0"/>
              <a:t> </a:t>
            </a:r>
            <a:r>
              <a:rPr sz="4000" dirty="0"/>
              <a:t>O</a:t>
            </a:r>
            <a:r>
              <a:rPr sz="4000" spc="-35" dirty="0"/>
              <a:t>v</a:t>
            </a:r>
            <a:r>
              <a:rPr sz="4000" dirty="0"/>
              <a:t>erload</a:t>
            </a:r>
            <a:r>
              <a:rPr sz="4000" spc="-10" dirty="0"/>
              <a:t>i</a:t>
            </a:r>
            <a:r>
              <a:rPr sz="4000" dirty="0"/>
              <a:t>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0746" y="2131010"/>
            <a:ext cx="789559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Wh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m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thod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ov</a:t>
            </a:r>
            <a:r>
              <a:rPr sz="2200" b="1" spc="-10" dirty="0">
                <a:latin typeface="Arial"/>
                <a:cs typeface="Arial"/>
              </a:rPr>
              <a:t>erload</a:t>
            </a:r>
            <a:r>
              <a:rPr sz="2200" b="1" spc="-15" dirty="0">
                <a:latin typeface="Arial"/>
                <a:cs typeface="Arial"/>
              </a:rPr>
              <a:t>ing?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“</a:t>
            </a:r>
            <a:r>
              <a:rPr sz="2000" b="1" dirty="0">
                <a:latin typeface="Arial"/>
                <a:cs typeface="Arial"/>
              </a:rPr>
              <a:t>Introduction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OOP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733800"/>
            <a:ext cx="13716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9400" y="32004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2159507" y="0"/>
                </a:moveTo>
                <a:lnTo>
                  <a:pt x="204215" y="0"/>
                </a:lnTo>
                <a:lnTo>
                  <a:pt x="198742" y="144"/>
                </a:lnTo>
                <a:lnTo>
                  <a:pt x="157798" y="11137"/>
                </a:lnTo>
                <a:lnTo>
                  <a:pt x="125650" y="36888"/>
                </a:lnTo>
                <a:lnTo>
                  <a:pt x="106160" y="73533"/>
                </a:lnTo>
                <a:lnTo>
                  <a:pt x="102020" y="513275"/>
                </a:lnTo>
                <a:lnTo>
                  <a:pt x="100379" y="527766"/>
                </a:lnTo>
                <a:lnTo>
                  <a:pt x="84247" y="566228"/>
                </a:lnTo>
                <a:lnTo>
                  <a:pt x="54375" y="594369"/>
                </a:lnTo>
                <a:lnTo>
                  <a:pt x="14713" y="608581"/>
                </a:lnTo>
                <a:lnTo>
                  <a:pt x="0" y="609599"/>
                </a:lnTo>
                <a:lnTo>
                  <a:pt x="5473" y="609744"/>
                </a:lnTo>
                <a:lnTo>
                  <a:pt x="46417" y="620737"/>
                </a:lnTo>
                <a:lnTo>
                  <a:pt x="78565" y="646488"/>
                </a:lnTo>
                <a:lnTo>
                  <a:pt x="98055" y="683133"/>
                </a:lnTo>
                <a:lnTo>
                  <a:pt x="98630" y="685799"/>
                </a:lnTo>
                <a:lnTo>
                  <a:pt x="2265186" y="685799"/>
                </a:lnTo>
                <a:lnTo>
                  <a:pt x="2287945" y="643100"/>
                </a:lnTo>
                <a:lnTo>
                  <a:pt x="2321073" y="618633"/>
                </a:lnTo>
                <a:lnTo>
                  <a:pt x="2362199" y="609599"/>
                </a:lnTo>
                <a:lnTo>
                  <a:pt x="2359261" y="609557"/>
                </a:lnTo>
                <a:lnTo>
                  <a:pt x="2318260" y="599520"/>
                </a:lnTo>
                <a:lnTo>
                  <a:pt x="2285695" y="574395"/>
                </a:lnTo>
                <a:lnTo>
                  <a:pt x="2265780" y="537873"/>
                </a:lnTo>
                <a:lnTo>
                  <a:pt x="2261615" y="509015"/>
                </a:lnTo>
                <a:lnTo>
                  <a:pt x="2261615" y="102107"/>
                </a:lnTo>
                <a:lnTo>
                  <a:pt x="2261471" y="96634"/>
                </a:lnTo>
                <a:lnTo>
                  <a:pt x="2250477" y="55690"/>
                </a:lnTo>
                <a:lnTo>
                  <a:pt x="2224727" y="23542"/>
                </a:lnTo>
                <a:lnTo>
                  <a:pt x="2188082" y="4052"/>
                </a:lnTo>
                <a:lnTo>
                  <a:pt x="2174114" y="1037"/>
                </a:lnTo>
                <a:lnTo>
                  <a:pt x="2159507" y="0"/>
                </a:lnTo>
                <a:close/>
              </a:path>
            </a:pathLst>
          </a:custGeom>
          <a:solidFill>
            <a:srgbClr val="C7E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4827" y="3195828"/>
            <a:ext cx="2372995" cy="690880"/>
          </a:xfrm>
          <a:custGeom>
            <a:avLst/>
            <a:gdLst/>
            <a:ahLst/>
            <a:cxnLst/>
            <a:rect l="l" t="t" r="r" b="b"/>
            <a:pathLst>
              <a:path w="2372995" h="690879">
                <a:moveTo>
                  <a:pt x="36575" y="615695"/>
                </a:moveTo>
                <a:lnTo>
                  <a:pt x="15239" y="618743"/>
                </a:lnTo>
                <a:lnTo>
                  <a:pt x="6095" y="620267"/>
                </a:lnTo>
                <a:lnTo>
                  <a:pt x="15239" y="620267"/>
                </a:lnTo>
                <a:lnTo>
                  <a:pt x="33527" y="623315"/>
                </a:lnTo>
                <a:lnTo>
                  <a:pt x="42671" y="627887"/>
                </a:lnTo>
                <a:lnTo>
                  <a:pt x="51815" y="630935"/>
                </a:lnTo>
                <a:lnTo>
                  <a:pt x="59435" y="635507"/>
                </a:lnTo>
                <a:lnTo>
                  <a:pt x="94487" y="678179"/>
                </a:lnTo>
                <a:lnTo>
                  <a:pt x="98551" y="690371"/>
                </a:lnTo>
                <a:lnTo>
                  <a:pt x="108203" y="690371"/>
                </a:lnTo>
                <a:lnTo>
                  <a:pt x="106679" y="685799"/>
                </a:lnTo>
                <a:lnTo>
                  <a:pt x="103631" y="675131"/>
                </a:lnTo>
                <a:lnTo>
                  <a:pt x="99059" y="665987"/>
                </a:lnTo>
                <a:lnTo>
                  <a:pt x="92963" y="656843"/>
                </a:lnTo>
                <a:lnTo>
                  <a:pt x="88391" y="649223"/>
                </a:lnTo>
                <a:lnTo>
                  <a:pt x="73151" y="633983"/>
                </a:lnTo>
                <a:lnTo>
                  <a:pt x="65531" y="627887"/>
                </a:lnTo>
                <a:lnTo>
                  <a:pt x="47243" y="618743"/>
                </a:lnTo>
                <a:lnTo>
                  <a:pt x="36575" y="615695"/>
                </a:lnTo>
                <a:close/>
              </a:path>
              <a:path w="2372995" h="690879">
                <a:moveTo>
                  <a:pt x="6095" y="609599"/>
                </a:moveTo>
                <a:lnTo>
                  <a:pt x="4571" y="609599"/>
                </a:lnTo>
                <a:lnTo>
                  <a:pt x="1523" y="611123"/>
                </a:lnTo>
                <a:lnTo>
                  <a:pt x="0" y="614171"/>
                </a:lnTo>
                <a:lnTo>
                  <a:pt x="1523" y="618743"/>
                </a:lnTo>
                <a:lnTo>
                  <a:pt x="4571" y="620267"/>
                </a:lnTo>
                <a:lnTo>
                  <a:pt x="6095" y="620267"/>
                </a:lnTo>
                <a:lnTo>
                  <a:pt x="6095" y="609599"/>
                </a:lnTo>
                <a:close/>
              </a:path>
              <a:path w="2372995" h="690879">
                <a:moveTo>
                  <a:pt x="6095" y="609599"/>
                </a:moveTo>
                <a:lnTo>
                  <a:pt x="6095" y="620267"/>
                </a:lnTo>
                <a:lnTo>
                  <a:pt x="15239" y="618743"/>
                </a:lnTo>
                <a:lnTo>
                  <a:pt x="36575" y="615695"/>
                </a:lnTo>
                <a:lnTo>
                  <a:pt x="27431" y="612647"/>
                </a:lnTo>
                <a:lnTo>
                  <a:pt x="6095" y="609599"/>
                </a:lnTo>
                <a:close/>
              </a:path>
              <a:path w="2372995" h="690879">
                <a:moveTo>
                  <a:pt x="208787" y="0"/>
                </a:moveTo>
                <a:lnTo>
                  <a:pt x="167639" y="9143"/>
                </a:lnTo>
                <a:lnTo>
                  <a:pt x="132587" y="32003"/>
                </a:lnTo>
                <a:lnTo>
                  <a:pt x="109727" y="65531"/>
                </a:lnTo>
                <a:lnTo>
                  <a:pt x="106679" y="76199"/>
                </a:lnTo>
                <a:lnTo>
                  <a:pt x="103631" y="85343"/>
                </a:lnTo>
                <a:lnTo>
                  <a:pt x="102107" y="96011"/>
                </a:lnTo>
                <a:lnTo>
                  <a:pt x="102107" y="522731"/>
                </a:lnTo>
                <a:lnTo>
                  <a:pt x="100583" y="533399"/>
                </a:lnTo>
                <a:lnTo>
                  <a:pt x="80771" y="574547"/>
                </a:lnTo>
                <a:lnTo>
                  <a:pt x="59435" y="592835"/>
                </a:lnTo>
                <a:lnTo>
                  <a:pt x="51815" y="598931"/>
                </a:lnTo>
                <a:lnTo>
                  <a:pt x="42671" y="601979"/>
                </a:lnTo>
                <a:lnTo>
                  <a:pt x="35051" y="605027"/>
                </a:lnTo>
                <a:lnTo>
                  <a:pt x="24383" y="608075"/>
                </a:lnTo>
                <a:lnTo>
                  <a:pt x="15239" y="609599"/>
                </a:lnTo>
                <a:lnTo>
                  <a:pt x="6095" y="609599"/>
                </a:lnTo>
                <a:lnTo>
                  <a:pt x="27431" y="612647"/>
                </a:lnTo>
                <a:lnTo>
                  <a:pt x="73151" y="595883"/>
                </a:lnTo>
                <a:lnTo>
                  <a:pt x="99059" y="563879"/>
                </a:lnTo>
                <a:lnTo>
                  <a:pt x="111251" y="524255"/>
                </a:lnTo>
                <a:lnTo>
                  <a:pt x="111251" y="106679"/>
                </a:lnTo>
                <a:lnTo>
                  <a:pt x="112775" y="97535"/>
                </a:lnTo>
                <a:lnTo>
                  <a:pt x="128015" y="53339"/>
                </a:lnTo>
                <a:lnTo>
                  <a:pt x="147827" y="32003"/>
                </a:lnTo>
                <a:lnTo>
                  <a:pt x="153923" y="25907"/>
                </a:lnTo>
                <a:lnTo>
                  <a:pt x="163067" y="21335"/>
                </a:lnTo>
                <a:lnTo>
                  <a:pt x="170687" y="18287"/>
                </a:lnTo>
                <a:lnTo>
                  <a:pt x="179831" y="13715"/>
                </a:lnTo>
                <a:lnTo>
                  <a:pt x="188975" y="12191"/>
                </a:lnTo>
                <a:lnTo>
                  <a:pt x="199643" y="10667"/>
                </a:lnTo>
                <a:lnTo>
                  <a:pt x="208787" y="10667"/>
                </a:lnTo>
                <a:lnTo>
                  <a:pt x="208787" y="0"/>
                </a:lnTo>
                <a:close/>
              </a:path>
              <a:path w="2372995" h="690879">
                <a:moveTo>
                  <a:pt x="2336291" y="614171"/>
                </a:moveTo>
                <a:lnTo>
                  <a:pt x="2299715" y="633983"/>
                </a:lnTo>
                <a:lnTo>
                  <a:pt x="2273807" y="665987"/>
                </a:lnTo>
                <a:lnTo>
                  <a:pt x="2264446" y="690371"/>
                </a:lnTo>
                <a:lnTo>
                  <a:pt x="2274461" y="690371"/>
                </a:lnTo>
                <a:lnTo>
                  <a:pt x="2275331" y="687323"/>
                </a:lnTo>
                <a:lnTo>
                  <a:pt x="2278379" y="679703"/>
                </a:lnTo>
                <a:lnTo>
                  <a:pt x="2305811" y="641603"/>
                </a:lnTo>
                <a:lnTo>
                  <a:pt x="2313431" y="637031"/>
                </a:lnTo>
                <a:lnTo>
                  <a:pt x="2321051" y="630935"/>
                </a:lnTo>
                <a:lnTo>
                  <a:pt x="2330195" y="627887"/>
                </a:lnTo>
                <a:lnTo>
                  <a:pt x="2337815" y="624839"/>
                </a:lnTo>
                <a:lnTo>
                  <a:pt x="2348483" y="621791"/>
                </a:lnTo>
                <a:lnTo>
                  <a:pt x="2357627" y="620267"/>
                </a:lnTo>
                <a:lnTo>
                  <a:pt x="2366771" y="620267"/>
                </a:lnTo>
                <a:lnTo>
                  <a:pt x="2345435" y="617219"/>
                </a:lnTo>
                <a:lnTo>
                  <a:pt x="2336291" y="614171"/>
                </a:lnTo>
                <a:close/>
              </a:path>
              <a:path w="2372995" h="690879">
                <a:moveTo>
                  <a:pt x="2366771" y="609599"/>
                </a:moveTo>
                <a:lnTo>
                  <a:pt x="2357627" y="611123"/>
                </a:lnTo>
                <a:lnTo>
                  <a:pt x="2336291" y="614171"/>
                </a:lnTo>
                <a:lnTo>
                  <a:pt x="2345435" y="617219"/>
                </a:lnTo>
                <a:lnTo>
                  <a:pt x="2366771" y="620267"/>
                </a:lnTo>
                <a:lnTo>
                  <a:pt x="2366771" y="609599"/>
                </a:lnTo>
                <a:close/>
              </a:path>
              <a:path w="2372995" h="690879">
                <a:moveTo>
                  <a:pt x="2368295" y="609599"/>
                </a:moveTo>
                <a:lnTo>
                  <a:pt x="2366771" y="609599"/>
                </a:lnTo>
                <a:lnTo>
                  <a:pt x="2366771" y="620267"/>
                </a:lnTo>
                <a:lnTo>
                  <a:pt x="2368295" y="620267"/>
                </a:lnTo>
                <a:lnTo>
                  <a:pt x="2371343" y="618743"/>
                </a:lnTo>
                <a:lnTo>
                  <a:pt x="2372867" y="614171"/>
                </a:lnTo>
                <a:lnTo>
                  <a:pt x="2371343" y="611123"/>
                </a:lnTo>
                <a:lnTo>
                  <a:pt x="2368295" y="609599"/>
                </a:lnTo>
                <a:close/>
              </a:path>
              <a:path w="2372995" h="690879">
                <a:moveTo>
                  <a:pt x="2164079" y="0"/>
                </a:moveTo>
                <a:lnTo>
                  <a:pt x="2164079" y="10667"/>
                </a:lnTo>
                <a:lnTo>
                  <a:pt x="2174747" y="10667"/>
                </a:lnTo>
                <a:lnTo>
                  <a:pt x="2183891" y="12191"/>
                </a:lnTo>
                <a:lnTo>
                  <a:pt x="2211323" y="21335"/>
                </a:lnTo>
                <a:lnTo>
                  <a:pt x="2218943" y="27431"/>
                </a:lnTo>
                <a:lnTo>
                  <a:pt x="2226563" y="32003"/>
                </a:lnTo>
                <a:lnTo>
                  <a:pt x="2253995" y="70103"/>
                </a:lnTo>
                <a:lnTo>
                  <a:pt x="2258567" y="88391"/>
                </a:lnTo>
                <a:lnTo>
                  <a:pt x="2261615" y="106679"/>
                </a:lnTo>
                <a:lnTo>
                  <a:pt x="2261615" y="524255"/>
                </a:lnTo>
                <a:lnTo>
                  <a:pt x="2263139" y="534923"/>
                </a:lnTo>
                <a:lnTo>
                  <a:pt x="2266187" y="544067"/>
                </a:lnTo>
                <a:lnTo>
                  <a:pt x="2269235" y="554735"/>
                </a:lnTo>
                <a:lnTo>
                  <a:pt x="2292095" y="588263"/>
                </a:lnTo>
                <a:lnTo>
                  <a:pt x="2325623" y="611123"/>
                </a:lnTo>
                <a:lnTo>
                  <a:pt x="2336291" y="614171"/>
                </a:lnTo>
                <a:lnTo>
                  <a:pt x="2357627" y="611123"/>
                </a:lnTo>
                <a:lnTo>
                  <a:pt x="2366771" y="609599"/>
                </a:lnTo>
                <a:lnTo>
                  <a:pt x="2357627" y="609599"/>
                </a:lnTo>
                <a:lnTo>
                  <a:pt x="2339339" y="606551"/>
                </a:lnTo>
                <a:lnTo>
                  <a:pt x="2330195" y="601979"/>
                </a:lnTo>
                <a:lnTo>
                  <a:pt x="2321051" y="598931"/>
                </a:lnTo>
                <a:lnTo>
                  <a:pt x="2313431" y="594359"/>
                </a:lnTo>
                <a:lnTo>
                  <a:pt x="2305811" y="588263"/>
                </a:lnTo>
                <a:lnTo>
                  <a:pt x="2299715" y="582167"/>
                </a:lnTo>
                <a:lnTo>
                  <a:pt x="2293619" y="574547"/>
                </a:lnTo>
                <a:lnTo>
                  <a:pt x="2287523" y="568451"/>
                </a:lnTo>
                <a:lnTo>
                  <a:pt x="2282951" y="559307"/>
                </a:lnTo>
                <a:lnTo>
                  <a:pt x="2278379" y="551687"/>
                </a:lnTo>
                <a:lnTo>
                  <a:pt x="2272283" y="533399"/>
                </a:lnTo>
                <a:lnTo>
                  <a:pt x="2270759" y="524255"/>
                </a:lnTo>
                <a:lnTo>
                  <a:pt x="2270759" y="96011"/>
                </a:lnTo>
                <a:lnTo>
                  <a:pt x="2269235" y="85343"/>
                </a:lnTo>
                <a:lnTo>
                  <a:pt x="2252471" y="47243"/>
                </a:lnTo>
                <a:lnTo>
                  <a:pt x="2223515" y="18287"/>
                </a:lnTo>
                <a:lnTo>
                  <a:pt x="2196083" y="4571"/>
                </a:lnTo>
                <a:lnTo>
                  <a:pt x="2164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3" y="31242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3633212" y="0"/>
                </a:moveTo>
                <a:lnTo>
                  <a:pt x="251977" y="25"/>
                </a:lnTo>
                <a:lnTo>
                  <a:pt x="209985" y="8185"/>
                </a:lnTo>
                <a:lnTo>
                  <a:pt x="174249" y="29168"/>
                </a:lnTo>
                <a:lnTo>
                  <a:pt x="147198" y="60371"/>
                </a:lnTo>
                <a:lnTo>
                  <a:pt x="131261" y="99190"/>
                </a:lnTo>
                <a:lnTo>
                  <a:pt x="127987" y="638034"/>
                </a:lnTo>
                <a:lnTo>
                  <a:pt x="126852" y="652577"/>
                </a:lnTo>
                <a:lnTo>
                  <a:pt x="114128" y="692754"/>
                </a:lnTo>
                <a:lnTo>
                  <a:pt x="89449" y="725865"/>
                </a:lnTo>
                <a:lnTo>
                  <a:pt x="55419" y="749481"/>
                </a:lnTo>
                <a:lnTo>
                  <a:pt x="14639" y="761172"/>
                </a:lnTo>
                <a:lnTo>
                  <a:pt x="0" y="761999"/>
                </a:lnTo>
                <a:lnTo>
                  <a:pt x="3886153" y="761999"/>
                </a:lnTo>
                <a:lnTo>
                  <a:pt x="3842548" y="754330"/>
                </a:lnTo>
                <a:lnTo>
                  <a:pt x="3806454" y="733864"/>
                </a:lnTo>
                <a:lnTo>
                  <a:pt x="3779111" y="703069"/>
                </a:lnTo>
                <a:lnTo>
                  <a:pt x="3762992" y="664418"/>
                </a:lnTo>
                <a:lnTo>
                  <a:pt x="3759679" y="125488"/>
                </a:lnTo>
                <a:lnTo>
                  <a:pt x="3758573" y="110917"/>
                </a:lnTo>
                <a:lnTo>
                  <a:pt x="3746138" y="70451"/>
                </a:lnTo>
                <a:lnTo>
                  <a:pt x="3721917" y="36883"/>
                </a:lnTo>
                <a:lnTo>
                  <a:pt x="3688339" y="12814"/>
                </a:lnTo>
                <a:lnTo>
                  <a:pt x="3647833" y="849"/>
                </a:lnTo>
                <a:lnTo>
                  <a:pt x="363321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1827" y="3119628"/>
            <a:ext cx="3896995" cy="767080"/>
          </a:xfrm>
          <a:custGeom>
            <a:avLst/>
            <a:gdLst/>
            <a:ahLst/>
            <a:cxnLst/>
            <a:rect l="l" t="t" r="r" b="b"/>
            <a:pathLst>
              <a:path w="3896995" h="767079">
                <a:moveTo>
                  <a:pt x="6095" y="761999"/>
                </a:moveTo>
                <a:lnTo>
                  <a:pt x="4571" y="761999"/>
                </a:lnTo>
                <a:lnTo>
                  <a:pt x="1523" y="763523"/>
                </a:lnTo>
                <a:lnTo>
                  <a:pt x="0" y="766571"/>
                </a:lnTo>
                <a:lnTo>
                  <a:pt x="6095" y="766571"/>
                </a:lnTo>
                <a:lnTo>
                  <a:pt x="6095" y="761999"/>
                </a:lnTo>
                <a:close/>
              </a:path>
              <a:path w="3896995" h="767079">
                <a:moveTo>
                  <a:pt x="6095" y="761999"/>
                </a:moveTo>
                <a:lnTo>
                  <a:pt x="6095" y="766571"/>
                </a:lnTo>
                <a:lnTo>
                  <a:pt x="38099" y="766571"/>
                </a:lnTo>
                <a:lnTo>
                  <a:pt x="32003" y="765047"/>
                </a:lnTo>
                <a:lnTo>
                  <a:pt x="18287" y="763523"/>
                </a:lnTo>
                <a:lnTo>
                  <a:pt x="6095" y="761999"/>
                </a:lnTo>
                <a:close/>
              </a:path>
              <a:path w="3896995" h="767079">
                <a:moveTo>
                  <a:pt x="259079" y="0"/>
                </a:moveTo>
                <a:lnTo>
                  <a:pt x="219455" y="6095"/>
                </a:lnTo>
                <a:lnTo>
                  <a:pt x="175259" y="30479"/>
                </a:lnTo>
                <a:lnTo>
                  <a:pt x="149351" y="59435"/>
                </a:lnTo>
                <a:lnTo>
                  <a:pt x="134111" y="92963"/>
                </a:lnTo>
                <a:lnTo>
                  <a:pt x="129539" y="106679"/>
                </a:lnTo>
                <a:lnTo>
                  <a:pt x="128015" y="118871"/>
                </a:lnTo>
                <a:lnTo>
                  <a:pt x="128015" y="640079"/>
                </a:lnTo>
                <a:lnTo>
                  <a:pt x="124967" y="664463"/>
                </a:lnTo>
                <a:lnTo>
                  <a:pt x="106679" y="708659"/>
                </a:lnTo>
                <a:lnTo>
                  <a:pt x="74675" y="742187"/>
                </a:lnTo>
                <a:lnTo>
                  <a:pt x="30479" y="760475"/>
                </a:lnTo>
                <a:lnTo>
                  <a:pt x="18287" y="761999"/>
                </a:lnTo>
                <a:lnTo>
                  <a:pt x="6095" y="761999"/>
                </a:lnTo>
                <a:lnTo>
                  <a:pt x="18287" y="763523"/>
                </a:lnTo>
                <a:lnTo>
                  <a:pt x="32003" y="765047"/>
                </a:lnTo>
                <a:lnTo>
                  <a:pt x="38099" y="766571"/>
                </a:lnTo>
                <a:lnTo>
                  <a:pt x="44196" y="766571"/>
                </a:lnTo>
                <a:lnTo>
                  <a:pt x="79247" y="749807"/>
                </a:lnTo>
                <a:lnTo>
                  <a:pt x="114299" y="714755"/>
                </a:lnTo>
                <a:lnTo>
                  <a:pt x="131063" y="679703"/>
                </a:lnTo>
                <a:lnTo>
                  <a:pt x="137159" y="653795"/>
                </a:lnTo>
                <a:lnTo>
                  <a:pt x="137159" y="120395"/>
                </a:lnTo>
                <a:lnTo>
                  <a:pt x="143255" y="96011"/>
                </a:lnTo>
                <a:lnTo>
                  <a:pt x="164591" y="54863"/>
                </a:lnTo>
                <a:lnTo>
                  <a:pt x="201167" y="24383"/>
                </a:lnTo>
                <a:lnTo>
                  <a:pt x="246887" y="10667"/>
                </a:lnTo>
                <a:lnTo>
                  <a:pt x="259079" y="10667"/>
                </a:lnTo>
                <a:lnTo>
                  <a:pt x="259079" y="0"/>
                </a:lnTo>
                <a:close/>
              </a:path>
              <a:path w="3896995" h="767079">
                <a:moveTo>
                  <a:pt x="3637787" y="0"/>
                </a:moveTo>
                <a:lnTo>
                  <a:pt x="3637787" y="10667"/>
                </a:lnTo>
                <a:lnTo>
                  <a:pt x="3649979" y="10667"/>
                </a:lnTo>
                <a:lnTo>
                  <a:pt x="3662171" y="12191"/>
                </a:lnTo>
                <a:lnTo>
                  <a:pt x="3706367" y="30479"/>
                </a:lnTo>
                <a:lnTo>
                  <a:pt x="3738371" y="64007"/>
                </a:lnTo>
                <a:lnTo>
                  <a:pt x="3759707" y="120395"/>
                </a:lnTo>
                <a:lnTo>
                  <a:pt x="3759707" y="653795"/>
                </a:lnTo>
                <a:lnTo>
                  <a:pt x="3762755" y="665987"/>
                </a:lnTo>
                <a:lnTo>
                  <a:pt x="3774947" y="702563"/>
                </a:lnTo>
                <a:lnTo>
                  <a:pt x="3806951" y="742187"/>
                </a:lnTo>
                <a:lnTo>
                  <a:pt x="3840479" y="761999"/>
                </a:lnTo>
                <a:lnTo>
                  <a:pt x="3852671" y="766571"/>
                </a:lnTo>
                <a:lnTo>
                  <a:pt x="3858768" y="766571"/>
                </a:lnTo>
                <a:lnTo>
                  <a:pt x="3864863" y="765047"/>
                </a:lnTo>
                <a:lnTo>
                  <a:pt x="3878579" y="763523"/>
                </a:lnTo>
                <a:lnTo>
                  <a:pt x="3890771" y="761999"/>
                </a:lnTo>
                <a:lnTo>
                  <a:pt x="3878579" y="761999"/>
                </a:lnTo>
                <a:lnTo>
                  <a:pt x="3866387" y="760475"/>
                </a:lnTo>
                <a:lnTo>
                  <a:pt x="3823715" y="742187"/>
                </a:lnTo>
                <a:lnTo>
                  <a:pt x="3790187" y="708659"/>
                </a:lnTo>
                <a:lnTo>
                  <a:pt x="3771899" y="665987"/>
                </a:lnTo>
                <a:lnTo>
                  <a:pt x="3768851" y="640079"/>
                </a:lnTo>
                <a:lnTo>
                  <a:pt x="3768851" y="118871"/>
                </a:lnTo>
                <a:lnTo>
                  <a:pt x="3767327" y="105155"/>
                </a:lnTo>
                <a:lnTo>
                  <a:pt x="3753611" y="68579"/>
                </a:lnTo>
                <a:lnTo>
                  <a:pt x="3721607" y="30479"/>
                </a:lnTo>
                <a:lnTo>
                  <a:pt x="3688079" y="10667"/>
                </a:lnTo>
                <a:lnTo>
                  <a:pt x="3651503" y="1523"/>
                </a:lnTo>
                <a:lnTo>
                  <a:pt x="3637787" y="0"/>
                </a:lnTo>
                <a:close/>
              </a:path>
              <a:path w="3896995" h="767079">
                <a:moveTo>
                  <a:pt x="3890771" y="761999"/>
                </a:moveTo>
                <a:lnTo>
                  <a:pt x="3878579" y="763523"/>
                </a:lnTo>
                <a:lnTo>
                  <a:pt x="3864863" y="765047"/>
                </a:lnTo>
                <a:lnTo>
                  <a:pt x="3858768" y="766571"/>
                </a:lnTo>
                <a:lnTo>
                  <a:pt x="3890771" y="766571"/>
                </a:lnTo>
                <a:lnTo>
                  <a:pt x="3890771" y="761999"/>
                </a:lnTo>
                <a:close/>
              </a:path>
              <a:path w="3896995" h="767079">
                <a:moveTo>
                  <a:pt x="3892295" y="761999"/>
                </a:moveTo>
                <a:lnTo>
                  <a:pt x="3890771" y="761999"/>
                </a:lnTo>
                <a:lnTo>
                  <a:pt x="3890771" y="766571"/>
                </a:lnTo>
                <a:lnTo>
                  <a:pt x="3896867" y="766571"/>
                </a:lnTo>
                <a:lnTo>
                  <a:pt x="3895343" y="763523"/>
                </a:lnTo>
                <a:lnTo>
                  <a:pt x="3892295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3886200"/>
            <a:ext cx="1371600" cy="1219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8030" y="3886200"/>
            <a:ext cx="2166620" cy="533400"/>
          </a:xfrm>
          <a:custGeom>
            <a:avLst/>
            <a:gdLst/>
            <a:ahLst/>
            <a:cxnLst/>
            <a:rect l="l" t="t" r="r" b="b"/>
            <a:pathLst>
              <a:path w="2166620" h="533400">
                <a:moveTo>
                  <a:pt x="2166555" y="0"/>
                </a:moveTo>
                <a:lnTo>
                  <a:pt x="0" y="0"/>
                </a:lnTo>
                <a:lnTo>
                  <a:pt x="2440" y="11301"/>
                </a:lnTo>
                <a:lnTo>
                  <a:pt x="3477" y="25908"/>
                </a:lnTo>
                <a:lnTo>
                  <a:pt x="3477" y="432816"/>
                </a:lnTo>
                <a:lnTo>
                  <a:pt x="3564" y="437075"/>
                </a:lnTo>
                <a:lnTo>
                  <a:pt x="14238" y="478176"/>
                </a:lnTo>
                <a:lnTo>
                  <a:pt x="39969" y="510158"/>
                </a:lnTo>
                <a:lnTo>
                  <a:pt x="76807" y="529414"/>
                </a:lnTo>
                <a:lnTo>
                  <a:pt x="105585" y="533400"/>
                </a:lnTo>
                <a:lnTo>
                  <a:pt x="2060877" y="533400"/>
                </a:lnTo>
                <a:lnTo>
                  <a:pt x="2106550" y="522951"/>
                </a:lnTo>
                <a:lnTo>
                  <a:pt x="2139111" y="497799"/>
                </a:lnTo>
                <a:lnTo>
                  <a:pt x="2158872" y="461467"/>
                </a:lnTo>
                <a:lnTo>
                  <a:pt x="2163072" y="21646"/>
                </a:lnTo>
                <a:lnTo>
                  <a:pt x="2164711" y="7103"/>
                </a:lnTo>
                <a:lnTo>
                  <a:pt x="2166555" y="0"/>
                </a:lnTo>
                <a:close/>
              </a:path>
            </a:pathLst>
          </a:custGeom>
          <a:solidFill>
            <a:srgbClr val="C7E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3379" y="3886200"/>
            <a:ext cx="2176145" cy="539750"/>
          </a:xfrm>
          <a:custGeom>
            <a:avLst/>
            <a:gdLst/>
            <a:ahLst/>
            <a:cxnLst/>
            <a:rect l="l" t="t" r="r" b="b"/>
            <a:pathLst>
              <a:path w="2176145" h="539750">
                <a:moveTo>
                  <a:pt x="9651" y="0"/>
                </a:moveTo>
                <a:lnTo>
                  <a:pt x="0" y="0"/>
                </a:lnTo>
                <a:lnTo>
                  <a:pt x="2032" y="6096"/>
                </a:lnTo>
                <a:lnTo>
                  <a:pt x="3556" y="16764"/>
                </a:lnTo>
                <a:lnTo>
                  <a:pt x="3556" y="443484"/>
                </a:lnTo>
                <a:lnTo>
                  <a:pt x="6604" y="454152"/>
                </a:lnTo>
                <a:lnTo>
                  <a:pt x="8128" y="464820"/>
                </a:lnTo>
                <a:lnTo>
                  <a:pt x="27940" y="499872"/>
                </a:lnTo>
                <a:lnTo>
                  <a:pt x="78232" y="534924"/>
                </a:lnTo>
                <a:lnTo>
                  <a:pt x="110236" y="539496"/>
                </a:lnTo>
                <a:lnTo>
                  <a:pt x="110236" y="528828"/>
                </a:lnTo>
                <a:lnTo>
                  <a:pt x="99568" y="528828"/>
                </a:lnTo>
                <a:lnTo>
                  <a:pt x="90424" y="527304"/>
                </a:lnTo>
                <a:lnTo>
                  <a:pt x="62992" y="518160"/>
                </a:lnTo>
                <a:lnTo>
                  <a:pt x="55372" y="512064"/>
                </a:lnTo>
                <a:lnTo>
                  <a:pt x="47752" y="507492"/>
                </a:lnTo>
                <a:lnTo>
                  <a:pt x="20320" y="469392"/>
                </a:lnTo>
                <a:lnTo>
                  <a:pt x="14224" y="441960"/>
                </a:lnTo>
                <a:lnTo>
                  <a:pt x="12700" y="432816"/>
                </a:lnTo>
                <a:lnTo>
                  <a:pt x="12700" y="15240"/>
                </a:lnTo>
                <a:lnTo>
                  <a:pt x="11176" y="4572"/>
                </a:lnTo>
                <a:lnTo>
                  <a:pt x="9651" y="0"/>
                </a:lnTo>
                <a:close/>
              </a:path>
              <a:path w="2176145" h="539750">
                <a:moveTo>
                  <a:pt x="2175909" y="0"/>
                </a:moveTo>
                <a:lnTo>
                  <a:pt x="2165894" y="0"/>
                </a:lnTo>
                <a:lnTo>
                  <a:pt x="2164588" y="4572"/>
                </a:lnTo>
                <a:lnTo>
                  <a:pt x="2163064" y="15240"/>
                </a:lnTo>
                <a:lnTo>
                  <a:pt x="2163064" y="432816"/>
                </a:lnTo>
                <a:lnTo>
                  <a:pt x="2161540" y="443484"/>
                </a:lnTo>
                <a:lnTo>
                  <a:pt x="2158492" y="461772"/>
                </a:lnTo>
                <a:lnTo>
                  <a:pt x="2155444" y="470916"/>
                </a:lnTo>
                <a:lnTo>
                  <a:pt x="2150872" y="478536"/>
                </a:lnTo>
                <a:lnTo>
                  <a:pt x="2146300" y="487680"/>
                </a:lnTo>
                <a:lnTo>
                  <a:pt x="2140204" y="493776"/>
                </a:lnTo>
                <a:lnTo>
                  <a:pt x="2134108" y="501396"/>
                </a:lnTo>
                <a:lnTo>
                  <a:pt x="2128012" y="507492"/>
                </a:lnTo>
                <a:lnTo>
                  <a:pt x="2120392" y="513588"/>
                </a:lnTo>
                <a:lnTo>
                  <a:pt x="2111248" y="518160"/>
                </a:lnTo>
                <a:lnTo>
                  <a:pt x="2103628" y="521208"/>
                </a:lnTo>
                <a:lnTo>
                  <a:pt x="2094484" y="525780"/>
                </a:lnTo>
                <a:lnTo>
                  <a:pt x="2085340" y="527304"/>
                </a:lnTo>
                <a:lnTo>
                  <a:pt x="2074672" y="528828"/>
                </a:lnTo>
                <a:lnTo>
                  <a:pt x="2065528" y="528828"/>
                </a:lnTo>
                <a:lnTo>
                  <a:pt x="2065528" y="539496"/>
                </a:lnTo>
                <a:lnTo>
                  <a:pt x="2106676" y="530352"/>
                </a:lnTo>
                <a:lnTo>
                  <a:pt x="2141728" y="507492"/>
                </a:lnTo>
                <a:lnTo>
                  <a:pt x="2164588" y="473964"/>
                </a:lnTo>
                <a:lnTo>
                  <a:pt x="2167636" y="463296"/>
                </a:lnTo>
                <a:lnTo>
                  <a:pt x="2170684" y="454152"/>
                </a:lnTo>
                <a:lnTo>
                  <a:pt x="2172208" y="443484"/>
                </a:lnTo>
                <a:lnTo>
                  <a:pt x="2172208" y="16764"/>
                </a:lnTo>
                <a:lnTo>
                  <a:pt x="2173732" y="7620"/>
                </a:lnTo>
                <a:lnTo>
                  <a:pt x="2175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0654" y="3392156"/>
            <a:ext cx="169418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Implementa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eSound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Bark</a:t>
            </a:r>
            <a:r>
              <a:rPr sz="14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oof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oof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6400" y="3886200"/>
            <a:ext cx="3886200" cy="762000"/>
          </a:xfrm>
          <a:custGeom>
            <a:avLst/>
            <a:gdLst/>
            <a:ahLst/>
            <a:cxnLst/>
            <a:rect l="l" t="t" r="r" b="b"/>
            <a:pathLst>
              <a:path w="3886200" h="762000">
                <a:moveTo>
                  <a:pt x="3886199" y="0"/>
                </a:moveTo>
                <a:lnTo>
                  <a:pt x="0" y="0"/>
                </a:lnTo>
                <a:lnTo>
                  <a:pt x="3754" y="55"/>
                </a:lnTo>
                <a:lnTo>
                  <a:pt x="18204" y="1315"/>
                </a:lnTo>
                <a:lnTo>
                  <a:pt x="58304" y="14264"/>
                </a:lnTo>
                <a:lnTo>
                  <a:pt x="91537" y="38975"/>
                </a:lnTo>
                <a:lnTo>
                  <a:pt x="115346" y="72892"/>
                </a:lnTo>
                <a:lnTo>
                  <a:pt x="127176" y="113458"/>
                </a:lnTo>
                <a:lnTo>
                  <a:pt x="128022" y="636784"/>
                </a:lnTo>
                <a:lnTo>
                  <a:pt x="129001" y="651452"/>
                </a:lnTo>
                <a:lnTo>
                  <a:pt x="141206" y="692006"/>
                </a:lnTo>
                <a:lnTo>
                  <a:pt x="165390" y="725458"/>
                </a:lnTo>
                <a:lnTo>
                  <a:pt x="199079" y="749335"/>
                </a:lnTo>
                <a:lnTo>
                  <a:pt x="239799" y="761162"/>
                </a:lnTo>
                <a:lnTo>
                  <a:pt x="254507" y="761999"/>
                </a:lnTo>
                <a:lnTo>
                  <a:pt x="3634491" y="761993"/>
                </a:lnTo>
                <a:lnTo>
                  <a:pt x="3676863" y="754330"/>
                </a:lnTo>
                <a:lnTo>
                  <a:pt x="3712957" y="733864"/>
                </a:lnTo>
                <a:lnTo>
                  <a:pt x="3740300" y="703069"/>
                </a:lnTo>
                <a:lnTo>
                  <a:pt x="3756419" y="664418"/>
                </a:lnTo>
                <a:lnTo>
                  <a:pt x="3759732" y="125488"/>
                </a:lnTo>
                <a:lnTo>
                  <a:pt x="3760838" y="110917"/>
                </a:lnTo>
                <a:lnTo>
                  <a:pt x="3773273" y="70451"/>
                </a:lnTo>
                <a:lnTo>
                  <a:pt x="3797494" y="36883"/>
                </a:lnTo>
                <a:lnTo>
                  <a:pt x="3831072" y="12814"/>
                </a:lnTo>
                <a:lnTo>
                  <a:pt x="3871578" y="849"/>
                </a:lnTo>
                <a:lnTo>
                  <a:pt x="38861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1827" y="3886200"/>
            <a:ext cx="3896995" cy="768350"/>
          </a:xfrm>
          <a:custGeom>
            <a:avLst/>
            <a:gdLst/>
            <a:ahLst/>
            <a:cxnLst/>
            <a:rect l="l" t="t" r="r" b="b"/>
            <a:pathLst>
              <a:path w="3896995" h="768350">
                <a:moveTo>
                  <a:pt x="41147" y="762"/>
                </a:moveTo>
                <a:lnTo>
                  <a:pt x="32003" y="3048"/>
                </a:lnTo>
                <a:lnTo>
                  <a:pt x="18287" y="4572"/>
                </a:lnTo>
                <a:lnTo>
                  <a:pt x="6095" y="6096"/>
                </a:lnTo>
                <a:lnTo>
                  <a:pt x="18287" y="6096"/>
                </a:lnTo>
                <a:lnTo>
                  <a:pt x="30479" y="7620"/>
                </a:lnTo>
                <a:lnTo>
                  <a:pt x="73151" y="25908"/>
                </a:lnTo>
                <a:lnTo>
                  <a:pt x="106679" y="59436"/>
                </a:lnTo>
                <a:lnTo>
                  <a:pt x="117347" y="80772"/>
                </a:lnTo>
                <a:lnTo>
                  <a:pt x="121919" y="91440"/>
                </a:lnTo>
                <a:lnTo>
                  <a:pt x="124967" y="103632"/>
                </a:lnTo>
                <a:lnTo>
                  <a:pt x="128015" y="128016"/>
                </a:lnTo>
                <a:lnTo>
                  <a:pt x="128015" y="649224"/>
                </a:lnTo>
                <a:lnTo>
                  <a:pt x="131063" y="662940"/>
                </a:lnTo>
                <a:lnTo>
                  <a:pt x="143255" y="699516"/>
                </a:lnTo>
                <a:lnTo>
                  <a:pt x="175259" y="737616"/>
                </a:lnTo>
                <a:lnTo>
                  <a:pt x="208787" y="757428"/>
                </a:lnTo>
                <a:lnTo>
                  <a:pt x="246887" y="766572"/>
                </a:lnTo>
                <a:lnTo>
                  <a:pt x="259079" y="768096"/>
                </a:lnTo>
                <a:lnTo>
                  <a:pt x="259079" y="757428"/>
                </a:lnTo>
                <a:lnTo>
                  <a:pt x="246887" y="757428"/>
                </a:lnTo>
                <a:lnTo>
                  <a:pt x="234695" y="755904"/>
                </a:lnTo>
                <a:lnTo>
                  <a:pt x="190499" y="737616"/>
                </a:lnTo>
                <a:lnTo>
                  <a:pt x="158495" y="704088"/>
                </a:lnTo>
                <a:lnTo>
                  <a:pt x="137159" y="647700"/>
                </a:lnTo>
                <a:lnTo>
                  <a:pt x="137159" y="114300"/>
                </a:lnTo>
                <a:lnTo>
                  <a:pt x="134111" y="102108"/>
                </a:lnTo>
                <a:lnTo>
                  <a:pt x="121919" y="65532"/>
                </a:lnTo>
                <a:lnTo>
                  <a:pt x="89915" y="25908"/>
                </a:lnTo>
                <a:lnTo>
                  <a:pt x="56387" y="6096"/>
                </a:lnTo>
                <a:lnTo>
                  <a:pt x="44195" y="1524"/>
                </a:lnTo>
                <a:lnTo>
                  <a:pt x="41147" y="762"/>
                </a:lnTo>
                <a:close/>
              </a:path>
              <a:path w="3896995" h="768350">
                <a:moveTo>
                  <a:pt x="6095" y="0"/>
                </a:moveTo>
                <a:lnTo>
                  <a:pt x="0" y="0"/>
                </a:lnTo>
                <a:lnTo>
                  <a:pt x="1523" y="4572"/>
                </a:lnTo>
                <a:lnTo>
                  <a:pt x="4571" y="6096"/>
                </a:lnTo>
                <a:lnTo>
                  <a:pt x="6095" y="6096"/>
                </a:lnTo>
                <a:lnTo>
                  <a:pt x="6095" y="0"/>
                </a:lnTo>
                <a:close/>
              </a:path>
              <a:path w="3896995" h="768350">
                <a:moveTo>
                  <a:pt x="38099" y="0"/>
                </a:moveTo>
                <a:lnTo>
                  <a:pt x="6095" y="0"/>
                </a:lnTo>
                <a:lnTo>
                  <a:pt x="6095" y="6096"/>
                </a:lnTo>
                <a:lnTo>
                  <a:pt x="18287" y="4572"/>
                </a:lnTo>
                <a:lnTo>
                  <a:pt x="32003" y="3048"/>
                </a:lnTo>
                <a:lnTo>
                  <a:pt x="41147" y="762"/>
                </a:lnTo>
                <a:lnTo>
                  <a:pt x="38099" y="0"/>
                </a:lnTo>
                <a:close/>
              </a:path>
              <a:path w="3896995" h="768350">
                <a:moveTo>
                  <a:pt x="44195" y="0"/>
                </a:moveTo>
                <a:lnTo>
                  <a:pt x="38099" y="0"/>
                </a:lnTo>
                <a:lnTo>
                  <a:pt x="41147" y="762"/>
                </a:lnTo>
                <a:lnTo>
                  <a:pt x="44195" y="0"/>
                </a:lnTo>
                <a:close/>
              </a:path>
              <a:path w="3896995" h="768350">
                <a:moveTo>
                  <a:pt x="3855719" y="762"/>
                </a:moveTo>
                <a:lnTo>
                  <a:pt x="3817619" y="18288"/>
                </a:lnTo>
                <a:lnTo>
                  <a:pt x="3782567" y="53340"/>
                </a:lnTo>
                <a:lnTo>
                  <a:pt x="3765803" y="88392"/>
                </a:lnTo>
                <a:lnTo>
                  <a:pt x="3759707" y="128016"/>
                </a:lnTo>
                <a:lnTo>
                  <a:pt x="3759707" y="649224"/>
                </a:lnTo>
                <a:lnTo>
                  <a:pt x="3756659" y="661416"/>
                </a:lnTo>
                <a:lnTo>
                  <a:pt x="3753611" y="672084"/>
                </a:lnTo>
                <a:lnTo>
                  <a:pt x="3750563" y="684276"/>
                </a:lnTo>
                <a:lnTo>
                  <a:pt x="3744467" y="694944"/>
                </a:lnTo>
                <a:lnTo>
                  <a:pt x="3715511" y="729996"/>
                </a:lnTo>
                <a:lnTo>
                  <a:pt x="3674363" y="752856"/>
                </a:lnTo>
                <a:lnTo>
                  <a:pt x="3649979" y="757428"/>
                </a:lnTo>
                <a:lnTo>
                  <a:pt x="3637787" y="757428"/>
                </a:lnTo>
                <a:lnTo>
                  <a:pt x="3637787" y="768096"/>
                </a:lnTo>
                <a:lnTo>
                  <a:pt x="3677411" y="762000"/>
                </a:lnTo>
                <a:lnTo>
                  <a:pt x="3721607" y="737616"/>
                </a:lnTo>
                <a:lnTo>
                  <a:pt x="3747515" y="708660"/>
                </a:lnTo>
                <a:lnTo>
                  <a:pt x="3762755" y="675132"/>
                </a:lnTo>
                <a:lnTo>
                  <a:pt x="3767327" y="661416"/>
                </a:lnTo>
                <a:lnTo>
                  <a:pt x="3768851" y="649224"/>
                </a:lnTo>
                <a:lnTo>
                  <a:pt x="3768851" y="128016"/>
                </a:lnTo>
                <a:lnTo>
                  <a:pt x="3771899" y="103632"/>
                </a:lnTo>
                <a:lnTo>
                  <a:pt x="3790187" y="59436"/>
                </a:lnTo>
                <a:lnTo>
                  <a:pt x="3823715" y="25908"/>
                </a:lnTo>
                <a:lnTo>
                  <a:pt x="3866387" y="7620"/>
                </a:lnTo>
                <a:lnTo>
                  <a:pt x="3878579" y="6096"/>
                </a:lnTo>
                <a:lnTo>
                  <a:pt x="3890771" y="6096"/>
                </a:lnTo>
                <a:lnTo>
                  <a:pt x="3878579" y="4572"/>
                </a:lnTo>
                <a:lnTo>
                  <a:pt x="3864863" y="3048"/>
                </a:lnTo>
                <a:lnTo>
                  <a:pt x="3855719" y="762"/>
                </a:lnTo>
                <a:close/>
              </a:path>
              <a:path w="3896995" h="768350">
                <a:moveTo>
                  <a:pt x="3874770" y="0"/>
                </a:moveTo>
                <a:lnTo>
                  <a:pt x="3858767" y="0"/>
                </a:lnTo>
                <a:lnTo>
                  <a:pt x="3855719" y="762"/>
                </a:lnTo>
                <a:lnTo>
                  <a:pt x="3864863" y="3048"/>
                </a:lnTo>
                <a:lnTo>
                  <a:pt x="3878579" y="4572"/>
                </a:lnTo>
                <a:lnTo>
                  <a:pt x="3890771" y="6096"/>
                </a:lnTo>
                <a:lnTo>
                  <a:pt x="3890771" y="0"/>
                </a:lnTo>
                <a:lnTo>
                  <a:pt x="3874770" y="0"/>
                </a:lnTo>
                <a:close/>
              </a:path>
              <a:path w="3896995" h="768350">
                <a:moveTo>
                  <a:pt x="3890771" y="0"/>
                </a:moveTo>
                <a:lnTo>
                  <a:pt x="3890771" y="6096"/>
                </a:lnTo>
                <a:lnTo>
                  <a:pt x="3892295" y="6096"/>
                </a:lnTo>
                <a:lnTo>
                  <a:pt x="3895343" y="4572"/>
                </a:lnTo>
                <a:lnTo>
                  <a:pt x="3896867" y="0"/>
                </a:lnTo>
                <a:lnTo>
                  <a:pt x="3890771" y="0"/>
                </a:lnTo>
                <a:close/>
              </a:path>
              <a:path w="3896995" h="768350">
                <a:moveTo>
                  <a:pt x="3858768" y="0"/>
                </a:moveTo>
                <a:lnTo>
                  <a:pt x="3852671" y="0"/>
                </a:lnTo>
                <a:lnTo>
                  <a:pt x="3855719" y="762"/>
                </a:lnTo>
                <a:lnTo>
                  <a:pt x="385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31324" y="3349547"/>
            <a:ext cx="2854960" cy="127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Implementa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eSound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inju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//</a:t>
            </a:r>
            <a:r>
              <a:rPr sz="1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Added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nput para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ete</a:t>
            </a:r>
            <a:r>
              <a:rPr sz="1400" spc="-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erloaded</a:t>
            </a:r>
            <a:r>
              <a:rPr sz="14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thod.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ke</a:t>
            </a:r>
            <a:r>
              <a:rPr sz="14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hining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sound.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3865" y="5596794"/>
            <a:ext cx="4871720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40" dirty="0">
                <a:latin typeface="Arial"/>
                <a:cs typeface="Arial"/>
              </a:rPr>
              <a:t>Y</a:t>
            </a:r>
            <a:r>
              <a:rPr sz="2200" b="1" spc="-15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s,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85" dirty="0">
                <a:latin typeface="Arial"/>
                <a:cs typeface="Arial"/>
              </a:rPr>
              <a:t>Y</a:t>
            </a:r>
            <a:r>
              <a:rPr sz="2200" b="1" spc="-15" dirty="0">
                <a:latin typeface="Arial"/>
                <a:cs typeface="Arial"/>
              </a:rPr>
              <a:t>ou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got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t, go to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 sl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for 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 defi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!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181600"/>
            <a:ext cx="1379220" cy="1101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c</a:t>
            </a:r>
            <a:r>
              <a:rPr dirty="0"/>
              <a:t>cess</a:t>
            </a:r>
            <a:r>
              <a:rPr spc="-10" dirty="0"/>
              <a:t> </a:t>
            </a:r>
            <a:r>
              <a:rPr spc="5" dirty="0"/>
              <a:t>M</a:t>
            </a:r>
            <a:r>
              <a:rPr dirty="0"/>
              <a:t>odi</a:t>
            </a:r>
            <a:r>
              <a:rPr spc="-10" dirty="0"/>
              <a:t>f</a:t>
            </a:r>
            <a:r>
              <a:rPr dirty="0"/>
              <a:t>ier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84147" y="2115312"/>
            <a:ext cx="6085332" cy="18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5845" y="2451948"/>
            <a:ext cx="6375400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92400" indent="-6350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ce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k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Profi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 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 </a:t>
            </a:r>
            <a:r>
              <a:rPr sz="1400" b="1" spc="2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h 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rso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information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ke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my “age”.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t, I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ld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ke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dirty="0">
                <a:latin typeface="Arial"/>
                <a:cs typeface="Arial"/>
              </a:rPr>
              <a:t>email id”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ith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ien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ld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ke e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45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access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my “sch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ol/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ni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0" dirty="0">
                <a:latin typeface="Arial"/>
                <a:cs typeface="Arial"/>
              </a:rPr>
              <a:t>si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”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tai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s.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w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 this?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95"/>
              </a:spcBef>
            </a:pP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Book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file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1457" y="4861735"/>
            <a:ext cx="216154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0205">
              <a:lnSpc>
                <a:spcPct val="100000"/>
              </a:lnSpc>
            </a:pP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No </a:t>
            </a:r>
            <a:r>
              <a:rPr sz="1800" b="1" spc="-10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C330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ss:</a:t>
            </a:r>
            <a:r>
              <a:rPr sz="1800" b="1" spc="-4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 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pri</a:t>
            </a:r>
            <a:r>
              <a:rPr sz="1800" b="1" spc="-20" dirty="0">
                <a:solidFill>
                  <a:srgbClr val="CC3300"/>
                </a:solidFill>
                <a:latin typeface="Calibri"/>
                <a:cs typeface="Calibri"/>
              </a:rPr>
              <a:t>v</a:t>
            </a:r>
            <a:r>
              <a:rPr sz="1800" b="1" spc="-15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ac</a:t>
            </a:r>
            <a:r>
              <a:rPr sz="1800" b="1" spc="5" dirty="0">
                <a:solidFill>
                  <a:srgbClr val="CC330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ss:</a:t>
            </a:r>
            <a:r>
              <a:rPr sz="1800" b="1" spc="-4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EmailId 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CC330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b</a:t>
            </a:r>
            <a:r>
              <a:rPr sz="1800" b="1" spc="5" dirty="0">
                <a:solidFill>
                  <a:srgbClr val="CC3300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ic</a:t>
            </a:r>
            <a:r>
              <a:rPr sz="1800" b="1" spc="-4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ac</a:t>
            </a:r>
            <a:r>
              <a:rPr sz="1800" b="1" spc="5" dirty="0">
                <a:solidFill>
                  <a:srgbClr val="CC330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CC3300"/>
                </a:solidFill>
                <a:latin typeface="Calibri"/>
                <a:cs typeface="Calibri"/>
              </a:rPr>
              <a:t>ss:</a:t>
            </a:r>
            <a:r>
              <a:rPr sz="1800" b="1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4724400"/>
            <a:ext cx="32765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2427" y="4713732"/>
            <a:ext cx="3289300" cy="327660"/>
          </a:xfrm>
          <a:custGeom>
            <a:avLst/>
            <a:gdLst/>
            <a:ahLst/>
            <a:cxnLst/>
            <a:rect l="l" t="t" r="r" b="b"/>
            <a:pathLst>
              <a:path w="3289300" h="327660">
                <a:moveTo>
                  <a:pt x="3124199" y="239267"/>
                </a:moveTo>
                <a:lnTo>
                  <a:pt x="3124199" y="327659"/>
                </a:lnTo>
                <a:lnTo>
                  <a:pt x="3136392" y="315467"/>
                </a:lnTo>
                <a:lnTo>
                  <a:pt x="3128772" y="315467"/>
                </a:lnTo>
                <a:lnTo>
                  <a:pt x="3128772" y="313436"/>
                </a:lnTo>
                <a:lnTo>
                  <a:pt x="3125723" y="312419"/>
                </a:lnTo>
                <a:lnTo>
                  <a:pt x="3128771" y="309372"/>
                </a:lnTo>
                <a:lnTo>
                  <a:pt x="3128771" y="245363"/>
                </a:lnTo>
                <a:lnTo>
                  <a:pt x="3124199" y="239267"/>
                </a:lnTo>
                <a:close/>
              </a:path>
              <a:path w="3289300" h="327660">
                <a:moveTo>
                  <a:pt x="3130296" y="313944"/>
                </a:moveTo>
                <a:lnTo>
                  <a:pt x="3128772" y="315467"/>
                </a:lnTo>
                <a:lnTo>
                  <a:pt x="3134867" y="315467"/>
                </a:lnTo>
                <a:lnTo>
                  <a:pt x="3130296" y="313944"/>
                </a:lnTo>
                <a:close/>
              </a:path>
              <a:path w="3289300" h="327660">
                <a:moveTo>
                  <a:pt x="3134867" y="309372"/>
                </a:moveTo>
                <a:lnTo>
                  <a:pt x="3130296" y="313944"/>
                </a:lnTo>
                <a:lnTo>
                  <a:pt x="3134867" y="315467"/>
                </a:lnTo>
                <a:lnTo>
                  <a:pt x="3134867" y="309372"/>
                </a:lnTo>
                <a:close/>
              </a:path>
              <a:path w="3289300" h="327660">
                <a:moveTo>
                  <a:pt x="3277362" y="166878"/>
                </a:moveTo>
                <a:lnTo>
                  <a:pt x="3134868" y="309371"/>
                </a:lnTo>
                <a:lnTo>
                  <a:pt x="3134867" y="315467"/>
                </a:lnTo>
                <a:lnTo>
                  <a:pt x="3136392" y="315467"/>
                </a:lnTo>
                <a:lnTo>
                  <a:pt x="3284219" y="167639"/>
                </a:lnTo>
                <a:lnTo>
                  <a:pt x="3278123" y="167639"/>
                </a:lnTo>
                <a:lnTo>
                  <a:pt x="3277362" y="166878"/>
                </a:lnTo>
                <a:close/>
              </a:path>
              <a:path w="3289300" h="327660">
                <a:moveTo>
                  <a:pt x="3128772" y="309371"/>
                </a:moveTo>
                <a:lnTo>
                  <a:pt x="3125723" y="312419"/>
                </a:lnTo>
                <a:lnTo>
                  <a:pt x="3128772" y="313436"/>
                </a:lnTo>
                <a:lnTo>
                  <a:pt x="3128772" y="309371"/>
                </a:lnTo>
                <a:close/>
              </a:path>
              <a:path w="3289300" h="327660">
                <a:moveTo>
                  <a:pt x="3124199" y="82295"/>
                </a:moveTo>
                <a:lnTo>
                  <a:pt x="0" y="82295"/>
                </a:lnTo>
                <a:lnTo>
                  <a:pt x="0" y="245363"/>
                </a:lnTo>
                <a:lnTo>
                  <a:pt x="3124199" y="245363"/>
                </a:lnTo>
                <a:lnTo>
                  <a:pt x="3124199" y="239267"/>
                </a:lnTo>
                <a:lnTo>
                  <a:pt x="3128772" y="239267"/>
                </a:lnTo>
                <a:lnTo>
                  <a:pt x="4572" y="239267"/>
                </a:lnTo>
                <a:lnTo>
                  <a:pt x="4572" y="86867"/>
                </a:lnTo>
                <a:lnTo>
                  <a:pt x="3124199" y="86867"/>
                </a:lnTo>
                <a:lnTo>
                  <a:pt x="3124199" y="82295"/>
                </a:lnTo>
                <a:close/>
              </a:path>
              <a:path w="3289300" h="327660">
                <a:moveTo>
                  <a:pt x="3128772" y="239267"/>
                </a:moveTo>
                <a:lnTo>
                  <a:pt x="3124199" y="239267"/>
                </a:lnTo>
                <a:lnTo>
                  <a:pt x="3128771" y="245363"/>
                </a:lnTo>
                <a:lnTo>
                  <a:pt x="3128772" y="239267"/>
                </a:lnTo>
                <a:close/>
              </a:path>
              <a:path w="3289300" h="327660">
                <a:moveTo>
                  <a:pt x="3278123" y="166116"/>
                </a:moveTo>
                <a:lnTo>
                  <a:pt x="3277362" y="166878"/>
                </a:lnTo>
                <a:lnTo>
                  <a:pt x="3278123" y="167639"/>
                </a:lnTo>
                <a:lnTo>
                  <a:pt x="3278123" y="166116"/>
                </a:lnTo>
                <a:close/>
              </a:path>
              <a:path w="3289300" h="327660">
                <a:moveTo>
                  <a:pt x="3134967" y="10667"/>
                </a:moveTo>
                <a:lnTo>
                  <a:pt x="3134867" y="16763"/>
                </a:lnTo>
                <a:lnTo>
                  <a:pt x="3281172" y="163067"/>
                </a:lnTo>
                <a:lnTo>
                  <a:pt x="3278123" y="166116"/>
                </a:lnTo>
                <a:lnTo>
                  <a:pt x="3278123" y="167639"/>
                </a:lnTo>
                <a:lnTo>
                  <a:pt x="3284219" y="167639"/>
                </a:lnTo>
                <a:lnTo>
                  <a:pt x="3288791" y="163067"/>
                </a:lnTo>
                <a:lnTo>
                  <a:pt x="3134967" y="10667"/>
                </a:lnTo>
                <a:close/>
              </a:path>
              <a:path w="3289300" h="327660">
                <a:moveTo>
                  <a:pt x="3124199" y="0"/>
                </a:moveTo>
                <a:lnTo>
                  <a:pt x="3124199" y="82295"/>
                </a:lnTo>
                <a:lnTo>
                  <a:pt x="3128771" y="82295"/>
                </a:lnTo>
                <a:lnTo>
                  <a:pt x="3124200" y="86867"/>
                </a:lnTo>
                <a:lnTo>
                  <a:pt x="3128772" y="86867"/>
                </a:lnTo>
                <a:lnTo>
                  <a:pt x="3128772" y="18288"/>
                </a:lnTo>
                <a:lnTo>
                  <a:pt x="3125723" y="15239"/>
                </a:lnTo>
                <a:lnTo>
                  <a:pt x="3128772" y="13715"/>
                </a:lnTo>
                <a:lnTo>
                  <a:pt x="3128772" y="12191"/>
                </a:lnTo>
                <a:lnTo>
                  <a:pt x="3131820" y="12191"/>
                </a:lnTo>
                <a:lnTo>
                  <a:pt x="3134867" y="10667"/>
                </a:lnTo>
                <a:lnTo>
                  <a:pt x="3124199" y="0"/>
                </a:lnTo>
                <a:close/>
              </a:path>
              <a:path w="3289300" h="327660">
                <a:moveTo>
                  <a:pt x="3134867" y="12191"/>
                </a:moveTo>
                <a:lnTo>
                  <a:pt x="3131820" y="12191"/>
                </a:lnTo>
                <a:lnTo>
                  <a:pt x="3130804" y="12699"/>
                </a:lnTo>
                <a:lnTo>
                  <a:pt x="3134867" y="16763"/>
                </a:lnTo>
                <a:lnTo>
                  <a:pt x="3134867" y="12191"/>
                </a:lnTo>
                <a:close/>
              </a:path>
              <a:path w="3289300" h="327660">
                <a:moveTo>
                  <a:pt x="3131820" y="12191"/>
                </a:moveTo>
                <a:lnTo>
                  <a:pt x="3130296" y="12191"/>
                </a:lnTo>
                <a:lnTo>
                  <a:pt x="3130804" y="12699"/>
                </a:lnTo>
                <a:lnTo>
                  <a:pt x="313182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4724400"/>
            <a:ext cx="32765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2427" y="4713732"/>
            <a:ext cx="3289300" cy="327660"/>
          </a:xfrm>
          <a:custGeom>
            <a:avLst/>
            <a:gdLst/>
            <a:ahLst/>
            <a:cxnLst/>
            <a:rect l="l" t="t" r="r" b="b"/>
            <a:pathLst>
              <a:path w="3289300" h="327660">
                <a:moveTo>
                  <a:pt x="3124199" y="239267"/>
                </a:moveTo>
                <a:lnTo>
                  <a:pt x="3124199" y="327659"/>
                </a:lnTo>
                <a:lnTo>
                  <a:pt x="3136391" y="315467"/>
                </a:lnTo>
                <a:lnTo>
                  <a:pt x="3134867" y="315467"/>
                </a:lnTo>
                <a:lnTo>
                  <a:pt x="3125723" y="312419"/>
                </a:lnTo>
                <a:lnTo>
                  <a:pt x="3134867" y="303275"/>
                </a:lnTo>
                <a:lnTo>
                  <a:pt x="3134867" y="245363"/>
                </a:lnTo>
                <a:lnTo>
                  <a:pt x="3128771" y="245363"/>
                </a:lnTo>
                <a:lnTo>
                  <a:pt x="3124199" y="239267"/>
                </a:lnTo>
                <a:close/>
              </a:path>
              <a:path w="3289300" h="327660">
                <a:moveTo>
                  <a:pt x="3134867" y="303275"/>
                </a:moveTo>
                <a:lnTo>
                  <a:pt x="3125723" y="312419"/>
                </a:lnTo>
                <a:lnTo>
                  <a:pt x="3134867" y="315467"/>
                </a:lnTo>
                <a:lnTo>
                  <a:pt x="3134867" y="303275"/>
                </a:lnTo>
                <a:close/>
              </a:path>
              <a:path w="3289300" h="327660">
                <a:moveTo>
                  <a:pt x="3274313" y="163829"/>
                </a:moveTo>
                <a:lnTo>
                  <a:pt x="3134867" y="303275"/>
                </a:lnTo>
                <a:lnTo>
                  <a:pt x="3134867" y="315467"/>
                </a:lnTo>
                <a:lnTo>
                  <a:pt x="3136391" y="315467"/>
                </a:lnTo>
                <a:lnTo>
                  <a:pt x="3284219" y="167639"/>
                </a:lnTo>
                <a:lnTo>
                  <a:pt x="3278123" y="167639"/>
                </a:lnTo>
                <a:lnTo>
                  <a:pt x="3274313" y="163829"/>
                </a:lnTo>
                <a:close/>
              </a:path>
              <a:path w="3289300" h="327660">
                <a:moveTo>
                  <a:pt x="3124199" y="82295"/>
                </a:moveTo>
                <a:lnTo>
                  <a:pt x="0" y="82295"/>
                </a:lnTo>
                <a:lnTo>
                  <a:pt x="0" y="245363"/>
                </a:lnTo>
                <a:lnTo>
                  <a:pt x="3124199" y="245363"/>
                </a:lnTo>
                <a:lnTo>
                  <a:pt x="3124199" y="239267"/>
                </a:lnTo>
                <a:lnTo>
                  <a:pt x="10667" y="239267"/>
                </a:lnTo>
                <a:lnTo>
                  <a:pt x="4571" y="234695"/>
                </a:lnTo>
                <a:lnTo>
                  <a:pt x="10667" y="234695"/>
                </a:lnTo>
                <a:lnTo>
                  <a:pt x="10667" y="92963"/>
                </a:lnTo>
                <a:lnTo>
                  <a:pt x="4571" y="92963"/>
                </a:lnTo>
                <a:lnTo>
                  <a:pt x="10667" y="86867"/>
                </a:lnTo>
                <a:lnTo>
                  <a:pt x="3124199" y="86867"/>
                </a:lnTo>
                <a:lnTo>
                  <a:pt x="3124199" y="82295"/>
                </a:lnTo>
                <a:close/>
              </a:path>
              <a:path w="3289300" h="327660">
                <a:moveTo>
                  <a:pt x="3134867" y="234695"/>
                </a:moveTo>
                <a:lnTo>
                  <a:pt x="10667" y="234695"/>
                </a:lnTo>
                <a:lnTo>
                  <a:pt x="10667" y="239267"/>
                </a:lnTo>
                <a:lnTo>
                  <a:pt x="3124199" y="239267"/>
                </a:lnTo>
                <a:lnTo>
                  <a:pt x="3128771" y="245363"/>
                </a:lnTo>
                <a:lnTo>
                  <a:pt x="3134867" y="245363"/>
                </a:lnTo>
                <a:lnTo>
                  <a:pt x="3134867" y="234695"/>
                </a:lnTo>
                <a:close/>
              </a:path>
              <a:path w="3289300" h="327660">
                <a:moveTo>
                  <a:pt x="10667" y="234695"/>
                </a:moveTo>
                <a:lnTo>
                  <a:pt x="4571" y="234695"/>
                </a:lnTo>
                <a:lnTo>
                  <a:pt x="10667" y="239267"/>
                </a:lnTo>
                <a:lnTo>
                  <a:pt x="10667" y="234695"/>
                </a:lnTo>
                <a:close/>
              </a:path>
              <a:path w="3289300" h="327660">
                <a:moveTo>
                  <a:pt x="3278123" y="160019"/>
                </a:moveTo>
                <a:lnTo>
                  <a:pt x="3274313" y="163829"/>
                </a:lnTo>
                <a:lnTo>
                  <a:pt x="3278123" y="167639"/>
                </a:lnTo>
                <a:lnTo>
                  <a:pt x="3278123" y="160019"/>
                </a:lnTo>
                <a:close/>
              </a:path>
              <a:path w="3289300" h="327660">
                <a:moveTo>
                  <a:pt x="3285715" y="160019"/>
                </a:moveTo>
                <a:lnTo>
                  <a:pt x="3278123" y="160019"/>
                </a:lnTo>
                <a:lnTo>
                  <a:pt x="3278123" y="167639"/>
                </a:lnTo>
                <a:lnTo>
                  <a:pt x="3284219" y="167639"/>
                </a:lnTo>
                <a:lnTo>
                  <a:pt x="3288791" y="163067"/>
                </a:lnTo>
                <a:lnTo>
                  <a:pt x="3285715" y="160019"/>
                </a:lnTo>
                <a:close/>
              </a:path>
              <a:path w="3289300" h="327660">
                <a:moveTo>
                  <a:pt x="3134967" y="10667"/>
                </a:moveTo>
                <a:lnTo>
                  <a:pt x="3134867" y="24383"/>
                </a:lnTo>
                <a:lnTo>
                  <a:pt x="3274313" y="163829"/>
                </a:lnTo>
                <a:lnTo>
                  <a:pt x="3278123" y="160019"/>
                </a:lnTo>
                <a:lnTo>
                  <a:pt x="3285715" y="160019"/>
                </a:lnTo>
                <a:lnTo>
                  <a:pt x="3134967" y="10667"/>
                </a:lnTo>
                <a:close/>
              </a:path>
              <a:path w="3289300" h="327660">
                <a:moveTo>
                  <a:pt x="10667" y="86867"/>
                </a:moveTo>
                <a:lnTo>
                  <a:pt x="4571" y="92963"/>
                </a:lnTo>
                <a:lnTo>
                  <a:pt x="10667" y="92963"/>
                </a:lnTo>
                <a:lnTo>
                  <a:pt x="10667" y="86867"/>
                </a:lnTo>
                <a:close/>
              </a:path>
              <a:path w="3289300" h="327660">
                <a:moveTo>
                  <a:pt x="3134867" y="82295"/>
                </a:moveTo>
                <a:lnTo>
                  <a:pt x="3128771" y="82295"/>
                </a:lnTo>
                <a:lnTo>
                  <a:pt x="3124199" y="86867"/>
                </a:lnTo>
                <a:lnTo>
                  <a:pt x="10667" y="86867"/>
                </a:lnTo>
                <a:lnTo>
                  <a:pt x="10667" y="92963"/>
                </a:lnTo>
                <a:lnTo>
                  <a:pt x="3134867" y="92963"/>
                </a:lnTo>
                <a:lnTo>
                  <a:pt x="3134867" y="82295"/>
                </a:lnTo>
                <a:close/>
              </a:path>
              <a:path w="3289300" h="327660">
                <a:moveTo>
                  <a:pt x="3124199" y="0"/>
                </a:moveTo>
                <a:lnTo>
                  <a:pt x="3124199" y="86867"/>
                </a:lnTo>
                <a:lnTo>
                  <a:pt x="3128771" y="82295"/>
                </a:lnTo>
                <a:lnTo>
                  <a:pt x="3134867" y="82295"/>
                </a:lnTo>
                <a:lnTo>
                  <a:pt x="3134867" y="24383"/>
                </a:lnTo>
                <a:lnTo>
                  <a:pt x="3125723" y="15239"/>
                </a:lnTo>
                <a:lnTo>
                  <a:pt x="3134867" y="10667"/>
                </a:lnTo>
                <a:lnTo>
                  <a:pt x="3124199" y="0"/>
                </a:lnTo>
                <a:close/>
              </a:path>
              <a:path w="3289300" h="327660">
                <a:moveTo>
                  <a:pt x="3134867" y="10667"/>
                </a:moveTo>
                <a:lnTo>
                  <a:pt x="3125723" y="15239"/>
                </a:lnTo>
                <a:lnTo>
                  <a:pt x="3134867" y="24383"/>
                </a:lnTo>
                <a:lnTo>
                  <a:pt x="313486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914400" y="3886200"/>
            <a:ext cx="8339328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5181600"/>
            <a:ext cx="3657600" cy="1143000"/>
          </a:xfrm>
          <a:custGeom>
            <a:avLst/>
            <a:gdLst/>
            <a:ahLst/>
            <a:cxnLst/>
            <a:rect l="l" t="t" r="r" b="b"/>
            <a:pathLst>
              <a:path w="3657600" h="1143000">
                <a:moveTo>
                  <a:pt x="3467099" y="0"/>
                </a:moveTo>
                <a:lnTo>
                  <a:pt x="190499" y="0"/>
                </a:lnTo>
                <a:lnTo>
                  <a:pt x="174883" y="631"/>
                </a:lnTo>
                <a:lnTo>
                  <a:pt x="130308" y="9717"/>
                </a:lnTo>
                <a:lnTo>
                  <a:pt x="90176" y="28554"/>
                </a:lnTo>
                <a:lnTo>
                  <a:pt x="55816" y="55816"/>
                </a:lnTo>
                <a:lnTo>
                  <a:pt x="28554" y="90176"/>
                </a:lnTo>
                <a:lnTo>
                  <a:pt x="9717" y="130308"/>
                </a:lnTo>
                <a:lnTo>
                  <a:pt x="631" y="174883"/>
                </a:lnTo>
                <a:lnTo>
                  <a:pt x="0" y="190499"/>
                </a:lnTo>
                <a:lnTo>
                  <a:pt x="0" y="952499"/>
                </a:lnTo>
                <a:lnTo>
                  <a:pt x="5539" y="998757"/>
                </a:lnTo>
                <a:lnTo>
                  <a:pt x="21273" y="1040693"/>
                </a:lnTo>
                <a:lnTo>
                  <a:pt x="45874" y="1077075"/>
                </a:lnTo>
                <a:lnTo>
                  <a:pt x="78016" y="1106667"/>
                </a:lnTo>
                <a:lnTo>
                  <a:pt x="116371" y="1128236"/>
                </a:lnTo>
                <a:lnTo>
                  <a:pt x="159613" y="1140546"/>
                </a:lnTo>
                <a:lnTo>
                  <a:pt x="190499" y="1142999"/>
                </a:lnTo>
                <a:lnTo>
                  <a:pt x="3467099" y="1142999"/>
                </a:lnTo>
                <a:lnTo>
                  <a:pt x="3513357" y="1137547"/>
                </a:lnTo>
                <a:lnTo>
                  <a:pt x="3555293" y="1122014"/>
                </a:lnTo>
                <a:lnTo>
                  <a:pt x="3591675" y="1097634"/>
                </a:lnTo>
                <a:lnTo>
                  <a:pt x="3621267" y="1065641"/>
                </a:lnTo>
                <a:lnTo>
                  <a:pt x="3642836" y="1027271"/>
                </a:lnTo>
                <a:lnTo>
                  <a:pt x="3655146" y="983757"/>
                </a:lnTo>
                <a:lnTo>
                  <a:pt x="3657599" y="952499"/>
                </a:lnTo>
                <a:lnTo>
                  <a:pt x="3657599" y="190499"/>
                </a:lnTo>
                <a:lnTo>
                  <a:pt x="3652147" y="144738"/>
                </a:lnTo>
                <a:lnTo>
                  <a:pt x="3636614" y="102978"/>
                </a:lnTo>
                <a:lnTo>
                  <a:pt x="3612234" y="66546"/>
                </a:lnTo>
                <a:lnTo>
                  <a:pt x="3580241" y="36771"/>
                </a:lnTo>
                <a:lnTo>
                  <a:pt x="3541871" y="14978"/>
                </a:lnTo>
                <a:lnTo>
                  <a:pt x="3498357" y="2494"/>
                </a:lnTo>
                <a:lnTo>
                  <a:pt x="34670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2407" y="5169408"/>
            <a:ext cx="3683635" cy="1169035"/>
          </a:xfrm>
          <a:custGeom>
            <a:avLst/>
            <a:gdLst/>
            <a:ahLst/>
            <a:cxnLst/>
            <a:rect l="l" t="t" r="r" b="b"/>
            <a:pathLst>
              <a:path w="3683635" h="1169035">
                <a:moveTo>
                  <a:pt x="3479291" y="0"/>
                </a:moveTo>
                <a:lnTo>
                  <a:pt x="202691" y="0"/>
                </a:lnTo>
                <a:lnTo>
                  <a:pt x="181355" y="1523"/>
                </a:lnTo>
                <a:lnTo>
                  <a:pt x="141731" y="9143"/>
                </a:lnTo>
                <a:lnTo>
                  <a:pt x="106679" y="24383"/>
                </a:lnTo>
                <a:lnTo>
                  <a:pt x="73151" y="47243"/>
                </a:lnTo>
                <a:lnTo>
                  <a:pt x="45719" y="74675"/>
                </a:lnTo>
                <a:lnTo>
                  <a:pt x="24383" y="106679"/>
                </a:lnTo>
                <a:lnTo>
                  <a:pt x="9143" y="143255"/>
                </a:lnTo>
                <a:lnTo>
                  <a:pt x="1523" y="182879"/>
                </a:lnTo>
                <a:lnTo>
                  <a:pt x="0" y="202691"/>
                </a:lnTo>
                <a:lnTo>
                  <a:pt x="0" y="966215"/>
                </a:lnTo>
                <a:lnTo>
                  <a:pt x="4571" y="1007363"/>
                </a:lnTo>
                <a:lnTo>
                  <a:pt x="16763" y="1045463"/>
                </a:lnTo>
                <a:lnTo>
                  <a:pt x="35051" y="1078991"/>
                </a:lnTo>
                <a:lnTo>
                  <a:pt x="59435" y="1109471"/>
                </a:lnTo>
                <a:lnTo>
                  <a:pt x="89915" y="1133855"/>
                </a:lnTo>
                <a:lnTo>
                  <a:pt x="143255" y="1159763"/>
                </a:lnTo>
                <a:lnTo>
                  <a:pt x="182879" y="1167383"/>
                </a:lnTo>
                <a:lnTo>
                  <a:pt x="204215" y="1168907"/>
                </a:lnTo>
                <a:lnTo>
                  <a:pt x="3480815" y="1168907"/>
                </a:lnTo>
                <a:lnTo>
                  <a:pt x="3521963" y="1164335"/>
                </a:lnTo>
                <a:lnTo>
                  <a:pt x="3560063" y="1152143"/>
                </a:lnTo>
                <a:lnTo>
                  <a:pt x="3579222" y="1142999"/>
                </a:lnTo>
                <a:lnTo>
                  <a:pt x="184403" y="1142999"/>
                </a:lnTo>
                <a:lnTo>
                  <a:pt x="167639" y="1139951"/>
                </a:lnTo>
                <a:lnTo>
                  <a:pt x="118871" y="1121663"/>
                </a:lnTo>
                <a:lnTo>
                  <a:pt x="77723" y="1091183"/>
                </a:lnTo>
                <a:lnTo>
                  <a:pt x="47243" y="1050035"/>
                </a:lnTo>
                <a:lnTo>
                  <a:pt x="28955" y="1001267"/>
                </a:lnTo>
                <a:lnTo>
                  <a:pt x="25907" y="982979"/>
                </a:lnTo>
                <a:lnTo>
                  <a:pt x="25907" y="184403"/>
                </a:lnTo>
                <a:lnTo>
                  <a:pt x="39623" y="134111"/>
                </a:lnTo>
                <a:lnTo>
                  <a:pt x="67055" y="89915"/>
                </a:lnTo>
                <a:lnTo>
                  <a:pt x="118871" y="47243"/>
                </a:lnTo>
                <a:lnTo>
                  <a:pt x="167639" y="28955"/>
                </a:lnTo>
                <a:lnTo>
                  <a:pt x="185927" y="25907"/>
                </a:lnTo>
                <a:lnTo>
                  <a:pt x="3579222" y="25907"/>
                </a:lnTo>
                <a:lnTo>
                  <a:pt x="3576827" y="24383"/>
                </a:lnTo>
                <a:lnTo>
                  <a:pt x="3558539" y="15239"/>
                </a:lnTo>
                <a:lnTo>
                  <a:pt x="3540251" y="9143"/>
                </a:lnTo>
                <a:lnTo>
                  <a:pt x="3520439" y="4571"/>
                </a:lnTo>
                <a:lnTo>
                  <a:pt x="3500627" y="1523"/>
                </a:lnTo>
                <a:lnTo>
                  <a:pt x="3479291" y="0"/>
                </a:lnTo>
                <a:close/>
              </a:path>
              <a:path w="3683635" h="1169035">
                <a:moveTo>
                  <a:pt x="3579222" y="25907"/>
                </a:moveTo>
                <a:lnTo>
                  <a:pt x="3499103" y="25907"/>
                </a:lnTo>
                <a:lnTo>
                  <a:pt x="3515867" y="28955"/>
                </a:lnTo>
                <a:lnTo>
                  <a:pt x="3534155" y="33527"/>
                </a:lnTo>
                <a:lnTo>
                  <a:pt x="3579875" y="56387"/>
                </a:lnTo>
                <a:lnTo>
                  <a:pt x="3617975" y="91439"/>
                </a:lnTo>
                <a:lnTo>
                  <a:pt x="3643883" y="134111"/>
                </a:lnTo>
                <a:lnTo>
                  <a:pt x="3657599" y="185927"/>
                </a:lnTo>
                <a:lnTo>
                  <a:pt x="3657599" y="984503"/>
                </a:lnTo>
                <a:lnTo>
                  <a:pt x="3643883" y="1034795"/>
                </a:lnTo>
                <a:lnTo>
                  <a:pt x="3616451" y="1078991"/>
                </a:lnTo>
                <a:lnTo>
                  <a:pt x="3564635" y="1121663"/>
                </a:lnTo>
                <a:lnTo>
                  <a:pt x="3515867" y="1139951"/>
                </a:lnTo>
                <a:lnTo>
                  <a:pt x="3497579" y="1142999"/>
                </a:lnTo>
                <a:lnTo>
                  <a:pt x="3579222" y="1142999"/>
                </a:lnTo>
                <a:lnTo>
                  <a:pt x="3637787" y="1094231"/>
                </a:lnTo>
                <a:lnTo>
                  <a:pt x="3659123" y="1062227"/>
                </a:lnTo>
                <a:lnTo>
                  <a:pt x="3674363" y="1025651"/>
                </a:lnTo>
                <a:lnTo>
                  <a:pt x="3681983" y="986027"/>
                </a:lnTo>
                <a:lnTo>
                  <a:pt x="3683507" y="964691"/>
                </a:lnTo>
                <a:lnTo>
                  <a:pt x="3683507" y="202691"/>
                </a:lnTo>
                <a:lnTo>
                  <a:pt x="3678935" y="161543"/>
                </a:lnTo>
                <a:lnTo>
                  <a:pt x="3666743" y="123443"/>
                </a:lnTo>
                <a:lnTo>
                  <a:pt x="3648455" y="89915"/>
                </a:lnTo>
                <a:lnTo>
                  <a:pt x="3608831" y="45719"/>
                </a:lnTo>
                <a:lnTo>
                  <a:pt x="3593591" y="35051"/>
                </a:lnTo>
                <a:lnTo>
                  <a:pt x="357922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1279" y="5292735"/>
            <a:ext cx="311277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60" dirty="0">
                <a:solidFill>
                  <a:srgbClr val="1F497D"/>
                </a:solidFill>
                <a:latin typeface="Calibri"/>
                <a:cs typeface="Calibri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bo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k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applic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tio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16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1F497D"/>
                </a:solidFill>
                <a:latin typeface="Calibri"/>
                <a:cs typeface="Calibri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es w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use</a:t>
            </a:r>
            <a:r>
              <a:rPr sz="1600" b="1" spc="-4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600" b="1" spc="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an</a:t>
            </a:r>
            <a:r>
              <a:rPr sz="1600" b="1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sele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1F497D"/>
                </a:solidFill>
                <a:latin typeface="Calibri"/>
                <a:cs typeface="Calibri"/>
              </a:rPr>
              <a:t>w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ha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l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el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of a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ss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sz="16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1600" b="1" spc="-4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ided</a:t>
            </a:r>
            <a:r>
              <a:rPr sz="1600" b="1" spc="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 t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eir</a:t>
            </a:r>
            <a:r>
              <a:rPr sz="16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1600" b="1" spc="-4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1600" b="1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le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 i</a:t>
            </a:r>
            <a:r>
              <a:rPr sz="1600" b="1" spc="-25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1600" b="1" spc="-30" dirty="0">
                <a:solidFill>
                  <a:srgbClr val="1F497D"/>
                </a:solidFill>
                <a:latin typeface="Calibri"/>
                <a:cs typeface="Calibri"/>
              </a:rPr>
              <a:t>f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orm</a:t>
            </a:r>
            <a:r>
              <a:rPr sz="1600" b="1" spc="-2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1F497D"/>
                </a:solidFill>
                <a:latin typeface="Calibri"/>
                <a:cs typeface="Calibri"/>
              </a:rPr>
              <a:t>tio</a:t>
            </a:r>
            <a:r>
              <a:rPr sz="1600" b="1" spc="-10" dirty="0">
                <a:solidFill>
                  <a:srgbClr val="1F497D"/>
                </a:solidFill>
                <a:latin typeface="Calibri"/>
                <a:cs typeface="Calibri"/>
              </a:rPr>
              <a:t>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Method</a:t>
            </a:r>
            <a:r>
              <a:rPr sz="4000" spc="-20" dirty="0"/>
              <a:t> </a:t>
            </a:r>
            <a:r>
              <a:rPr sz="4000" dirty="0"/>
              <a:t>O</a:t>
            </a:r>
            <a:r>
              <a:rPr sz="4000" spc="-35" dirty="0"/>
              <a:t>v</a:t>
            </a:r>
            <a:r>
              <a:rPr sz="4000" dirty="0"/>
              <a:t>erload</a:t>
            </a:r>
            <a:r>
              <a:rPr sz="4000" spc="-10" dirty="0"/>
              <a:t>i</a:t>
            </a:r>
            <a:r>
              <a:rPr sz="4000" dirty="0"/>
              <a:t>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126588"/>
            <a:ext cx="7867650" cy="171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erload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ng?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buFont typeface="Arial"/>
              <a:buChar char="•"/>
              <a:tabLst>
                <a:tab pos="622300" algn="l"/>
              </a:tabLst>
            </a:pPr>
            <a:r>
              <a:rPr sz="2000" spc="-1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in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 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21665" indent="-152400">
              <a:lnSpc>
                <a:spcPts val="2400"/>
              </a:lnSpc>
              <a:buFont typeface="Arial"/>
              <a:buChar char="•"/>
              <a:tabLst>
                <a:tab pos="622300" algn="l"/>
                <a:tab pos="641858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ameter	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664"/>
              </a:spcBef>
              <a:tabLst>
                <a:tab pos="173101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	</a:t>
            </a:r>
            <a:r>
              <a:rPr sz="2000" dirty="0">
                <a:latin typeface="Arial"/>
                <a:cs typeface="Arial"/>
              </a:rPr>
              <a:t>The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add”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</a:t>
            </a:r>
            <a:r>
              <a:rPr sz="2000" spc="-10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3962400"/>
            <a:ext cx="51816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687272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Hand</a:t>
            </a:r>
            <a:r>
              <a:rPr sz="4000" spc="-20" dirty="0"/>
              <a:t> </a:t>
            </a:r>
            <a:r>
              <a:rPr sz="4000" dirty="0"/>
              <a:t>- Method</a:t>
            </a:r>
            <a:r>
              <a:rPr sz="4000" spc="-10" dirty="0"/>
              <a:t> </a:t>
            </a:r>
            <a:r>
              <a:rPr sz="4000" dirty="0"/>
              <a:t>O</a:t>
            </a:r>
            <a:r>
              <a:rPr sz="4000" spc="-30" dirty="0"/>
              <a:t>v</a:t>
            </a:r>
            <a:r>
              <a:rPr sz="4000" dirty="0"/>
              <a:t>erlo</a:t>
            </a:r>
            <a:r>
              <a:rPr sz="4000" spc="-10" dirty="0"/>
              <a:t>a</a:t>
            </a:r>
            <a:r>
              <a:rPr sz="4000" dirty="0"/>
              <a:t>di</a:t>
            </a:r>
            <a:r>
              <a:rPr sz="4000" spc="-10" dirty="0"/>
              <a:t>n</a:t>
            </a:r>
            <a:r>
              <a:rPr sz="400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745" y="2126588"/>
            <a:ext cx="8498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cr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“te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t()”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!!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4579" y="2755392"/>
            <a:ext cx="4960620" cy="113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4579" y="3886200"/>
            <a:ext cx="4960620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71665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Hand</a:t>
            </a:r>
            <a:r>
              <a:rPr sz="4000" spc="-20" dirty="0"/>
              <a:t> </a:t>
            </a:r>
            <a:r>
              <a:rPr sz="4000" dirty="0"/>
              <a:t>- Method</a:t>
            </a:r>
            <a:r>
              <a:rPr sz="4000" spc="-10" dirty="0"/>
              <a:t> </a:t>
            </a:r>
            <a:r>
              <a:rPr sz="4000" dirty="0"/>
              <a:t>O</a:t>
            </a:r>
            <a:r>
              <a:rPr sz="4000" spc="-30" dirty="0"/>
              <a:t>v</a:t>
            </a:r>
            <a:r>
              <a:rPr sz="4000" dirty="0"/>
              <a:t>erlo</a:t>
            </a:r>
            <a:r>
              <a:rPr sz="4000" spc="-10" dirty="0"/>
              <a:t>a</a:t>
            </a:r>
            <a:r>
              <a:rPr sz="4000" dirty="0"/>
              <a:t>di</a:t>
            </a:r>
            <a:r>
              <a:rPr sz="4000" spc="-10" dirty="0"/>
              <a:t>n</a:t>
            </a:r>
            <a:r>
              <a:rPr sz="4000" dirty="0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126588"/>
            <a:ext cx="81076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Overload.java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load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emo.ja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4439" y="3023616"/>
            <a:ext cx="7604759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4439" y="3886200"/>
            <a:ext cx="7604759" cy="2057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0955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St</a:t>
            </a:r>
            <a:r>
              <a:rPr sz="4000" spc="-10" dirty="0"/>
              <a:t>a</a:t>
            </a:r>
            <a:r>
              <a:rPr sz="4000" dirty="0"/>
              <a:t>tic</a:t>
            </a:r>
            <a:r>
              <a:rPr sz="4000" spc="-20" dirty="0"/>
              <a:t> </a:t>
            </a:r>
            <a:r>
              <a:rPr sz="4000" spc="-35" dirty="0"/>
              <a:t>k</a:t>
            </a:r>
            <a:r>
              <a:rPr sz="4000" dirty="0"/>
              <a:t>e</a:t>
            </a:r>
            <a:r>
              <a:rPr sz="4000" spc="5" dirty="0"/>
              <a:t>yw</a:t>
            </a:r>
            <a:r>
              <a:rPr sz="4000" dirty="0"/>
              <a:t>ord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827" y="5253228"/>
            <a:ext cx="5573395" cy="841375"/>
          </a:xfrm>
          <a:custGeom>
            <a:avLst/>
            <a:gdLst/>
            <a:ahLst/>
            <a:cxnLst/>
            <a:rect l="l" t="t" r="r" b="b"/>
            <a:pathLst>
              <a:path w="5573395" h="841375">
                <a:moveTo>
                  <a:pt x="556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5567171" y="841247"/>
                </a:lnTo>
                <a:lnTo>
                  <a:pt x="5571743" y="839723"/>
                </a:lnTo>
                <a:lnTo>
                  <a:pt x="5573267" y="836675"/>
                </a:lnTo>
                <a:lnTo>
                  <a:pt x="4572" y="836675"/>
                </a:lnTo>
                <a:lnTo>
                  <a:pt x="4572" y="4571"/>
                </a:lnTo>
                <a:lnTo>
                  <a:pt x="5573267" y="4571"/>
                </a:lnTo>
                <a:lnTo>
                  <a:pt x="5571743" y="1523"/>
                </a:lnTo>
                <a:lnTo>
                  <a:pt x="5567171" y="0"/>
                </a:lnTo>
                <a:close/>
              </a:path>
              <a:path w="5573395" h="841375">
                <a:moveTo>
                  <a:pt x="5567172" y="4571"/>
                </a:moveTo>
                <a:lnTo>
                  <a:pt x="5567172" y="836675"/>
                </a:lnTo>
                <a:lnTo>
                  <a:pt x="5573267" y="836675"/>
                </a:lnTo>
                <a:lnTo>
                  <a:pt x="5573267" y="4571"/>
                </a:lnTo>
                <a:lnTo>
                  <a:pt x="5567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5257800"/>
            <a:ext cx="5562599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827" y="5253228"/>
            <a:ext cx="5573395" cy="841375"/>
          </a:xfrm>
          <a:custGeom>
            <a:avLst/>
            <a:gdLst/>
            <a:ahLst/>
            <a:cxnLst/>
            <a:rect l="l" t="t" r="r" b="b"/>
            <a:pathLst>
              <a:path w="5573395" h="841375">
                <a:moveTo>
                  <a:pt x="556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5567171" y="841247"/>
                </a:lnTo>
                <a:lnTo>
                  <a:pt x="5571743" y="839723"/>
                </a:lnTo>
                <a:lnTo>
                  <a:pt x="5573267" y="836675"/>
                </a:lnTo>
                <a:lnTo>
                  <a:pt x="10667" y="836675"/>
                </a:lnTo>
                <a:lnTo>
                  <a:pt x="4571" y="832103"/>
                </a:lnTo>
                <a:lnTo>
                  <a:pt x="10667" y="83210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573267" y="4571"/>
                </a:lnTo>
                <a:lnTo>
                  <a:pt x="5571743" y="1523"/>
                </a:lnTo>
                <a:lnTo>
                  <a:pt x="5567171" y="0"/>
                </a:lnTo>
                <a:close/>
              </a:path>
              <a:path w="5573395" h="841375">
                <a:moveTo>
                  <a:pt x="10667" y="832103"/>
                </a:moveTo>
                <a:lnTo>
                  <a:pt x="4571" y="832103"/>
                </a:lnTo>
                <a:lnTo>
                  <a:pt x="10667" y="836675"/>
                </a:lnTo>
                <a:lnTo>
                  <a:pt x="10667" y="832103"/>
                </a:lnTo>
                <a:close/>
              </a:path>
              <a:path w="5573395" h="841375">
                <a:moveTo>
                  <a:pt x="5562599" y="832103"/>
                </a:moveTo>
                <a:lnTo>
                  <a:pt x="10667" y="832103"/>
                </a:lnTo>
                <a:lnTo>
                  <a:pt x="10667" y="836675"/>
                </a:lnTo>
                <a:lnTo>
                  <a:pt x="5562599" y="836675"/>
                </a:lnTo>
                <a:lnTo>
                  <a:pt x="5562599" y="832103"/>
                </a:lnTo>
                <a:close/>
              </a:path>
              <a:path w="5573395" h="841375">
                <a:moveTo>
                  <a:pt x="5562599" y="4571"/>
                </a:moveTo>
                <a:lnTo>
                  <a:pt x="5562599" y="836675"/>
                </a:lnTo>
                <a:lnTo>
                  <a:pt x="5567171" y="832103"/>
                </a:lnTo>
                <a:lnTo>
                  <a:pt x="5573267" y="832103"/>
                </a:lnTo>
                <a:lnTo>
                  <a:pt x="5573267" y="10667"/>
                </a:lnTo>
                <a:lnTo>
                  <a:pt x="5567171" y="10667"/>
                </a:lnTo>
                <a:lnTo>
                  <a:pt x="5562599" y="4571"/>
                </a:lnTo>
                <a:close/>
              </a:path>
              <a:path w="5573395" h="841375">
                <a:moveTo>
                  <a:pt x="5573267" y="832103"/>
                </a:moveTo>
                <a:lnTo>
                  <a:pt x="5567171" y="832103"/>
                </a:lnTo>
                <a:lnTo>
                  <a:pt x="5562599" y="836675"/>
                </a:lnTo>
                <a:lnTo>
                  <a:pt x="5573267" y="836675"/>
                </a:lnTo>
                <a:lnTo>
                  <a:pt x="5573267" y="832103"/>
                </a:lnTo>
                <a:close/>
              </a:path>
              <a:path w="5573395" h="8413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573395" h="841375">
                <a:moveTo>
                  <a:pt x="5562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562599" y="10667"/>
                </a:lnTo>
                <a:lnTo>
                  <a:pt x="5562599" y="4571"/>
                </a:lnTo>
                <a:close/>
              </a:path>
              <a:path w="5573395" h="841375">
                <a:moveTo>
                  <a:pt x="5573267" y="4571"/>
                </a:moveTo>
                <a:lnTo>
                  <a:pt x="5562599" y="4571"/>
                </a:lnTo>
                <a:lnTo>
                  <a:pt x="5567171" y="10667"/>
                </a:lnTo>
                <a:lnTo>
                  <a:pt x="5573267" y="10667"/>
                </a:lnTo>
                <a:lnTo>
                  <a:pt x="5573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0745" y="2126588"/>
            <a:ext cx="7709534" cy="391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Sta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spc="6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ord: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yword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 (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imilar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ples:</a:t>
            </a:r>
            <a:endParaRPr sz="2000">
              <a:latin typeface="Arial"/>
              <a:cs typeface="Arial"/>
            </a:endParaRPr>
          </a:p>
          <a:p>
            <a:pPr marL="469900" marR="3452495">
              <a:lnSpc>
                <a:spcPts val="2410"/>
              </a:lnSpc>
              <a:spcBef>
                <a:spcPts val="70"/>
              </a:spcBef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 sta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0; </a:t>
            </a:r>
            <a:r>
              <a:rPr sz="2000" b="1" dirty="0">
                <a:latin typeface="Arial"/>
                <a:cs typeface="Arial"/>
              </a:rPr>
              <a:t>method: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add(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ts val="232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159131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330"/>
              </a:spcBef>
            </a:pPr>
            <a:r>
              <a:rPr sz="2400" b="1" dirty="0">
                <a:latin typeface="Arial"/>
                <a:cs typeface="Arial"/>
              </a:rPr>
              <a:t>Dict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ta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ic:</a:t>
            </a:r>
            <a:endParaRPr sz="2400">
              <a:latin typeface="Arial"/>
              <a:cs typeface="Arial"/>
            </a:endParaRPr>
          </a:p>
          <a:p>
            <a:pPr marL="1079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5303" y="7160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 smtClean="0"/>
              <a:t>St</a:t>
            </a:r>
            <a:r>
              <a:rPr sz="4000" spc="-10" dirty="0" smtClean="0"/>
              <a:t>a</a:t>
            </a:r>
            <a:r>
              <a:rPr sz="4000" dirty="0" smtClean="0"/>
              <a:t>tic</a:t>
            </a:r>
            <a:r>
              <a:rPr sz="4000" spc="-20" dirty="0" smtClean="0"/>
              <a:t> </a:t>
            </a:r>
            <a:r>
              <a:rPr sz="4000" spc="-35" dirty="0" smtClean="0"/>
              <a:t>k</a:t>
            </a:r>
            <a:r>
              <a:rPr sz="4000" dirty="0" smtClean="0"/>
              <a:t>e</a:t>
            </a:r>
            <a:r>
              <a:rPr sz="4000" spc="5" dirty="0" smtClean="0"/>
              <a:t>yw</a:t>
            </a:r>
            <a:r>
              <a:rPr sz="4000" dirty="0" smtClean="0"/>
              <a:t>ord</a:t>
            </a:r>
            <a:endParaRPr sz="4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5181600"/>
            <a:ext cx="76961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2227" y="5177028"/>
            <a:ext cx="7706995" cy="925194"/>
          </a:xfrm>
          <a:custGeom>
            <a:avLst/>
            <a:gdLst/>
            <a:ahLst/>
            <a:cxnLst/>
            <a:rect l="l" t="t" r="r" b="b"/>
            <a:pathLst>
              <a:path w="7706995" h="925195">
                <a:moveTo>
                  <a:pt x="75483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7549895" y="925067"/>
                </a:lnTo>
                <a:lnTo>
                  <a:pt x="7565135" y="923543"/>
                </a:lnTo>
                <a:lnTo>
                  <a:pt x="7587996" y="918971"/>
                </a:lnTo>
                <a:lnTo>
                  <a:pt x="75697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7585455" y="4571"/>
                </a:lnTo>
                <a:lnTo>
                  <a:pt x="7580375" y="3047"/>
                </a:lnTo>
                <a:lnTo>
                  <a:pt x="7548371" y="0"/>
                </a:lnTo>
                <a:close/>
              </a:path>
              <a:path w="7706995" h="925195">
                <a:moveTo>
                  <a:pt x="7585455" y="4571"/>
                </a:moveTo>
                <a:lnTo>
                  <a:pt x="7548372" y="4571"/>
                </a:lnTo>
                <a:lnTo>
                  <a:pt x="7569708" y="6095"/>
                </a:lnTo>
                <a:lnTo>
                  <a:pt x="7578852" y="7619"/>
                </a:lnTo>
                <a:lnTo>
                  <a:pt x="7597140" y="12191"/>
                </a:lnTo>
                <a:lnTo>
                  <a:pt x="7600188" y="13715"/>
                </a:lnTo>
                <a:lnTo>
                  <a:pt x="7609332" y="16763"/>
                </a:lnTo>
                <a:lnTo>
                  <a:pt x="7624572" y="24383"/>
                </a:lnTo>
                <a:lnTo>
                  <a:pt x="7626096" y="25907"/>
                </a:lnTo>
                <a:lnTo>
                  <a:pt x="7632192" y="28955"/>
                </a:lnTo>
                <a:lnTo>
                  <a:pt x="7633716" y="30479"/>
                </a:lnTo>
                <a:lnTo>
                  <a:pt x="7636764" y="32003"/>
                </a:lnTo>
                <a:lnTo>
                  <a:pt x="7639812" y="35051"/>
                </a:lnTo>
                <a:lnTo>
                  <a:pt x="7642860" y="36575"/>
                </a:lnTo>
                <a:lnTo>
                  <a:pt x="7648956" y="42671"/>
                </a:lnTo>
                <a:lnTo>
                  <a:pt x="7652004" y="44195"/>
                </a:lnTo>
                <a:lnTo>
                  <a:pt x="7662672" y="54863"/>
                </a:lnTo>
                <a:lnTo>
                  <a:pt x="7662672" y="57911"/>
                </a:lnTo>
                <a:lnTo>
                  <a:pt x="7664196" y="57911"/>
                </a:lnTo>
                <a:lnTo>
                  <a:pt x="7670292" y="64007"/>
                </a:lnTo>
                <a:lnTo>
                  <a:pt x="7670292" y="67055"/>
                </a:lnTo>
                <a:lnTo>
                  <a:pt x="7671816" y="67055"/>
                </a:lnTo>
                <a:lnTo>
                  <a:pt x="7674864" y="70103"/>
                </a:lnTo>
                <a:lnTo>
                  <a:pt x="7674864" y="73151"/>
                </a:lnTo>
                <a:lnTo>
                  <a:pt x="7676388" y="73151"/>
                </a:lnTo>
                <a:lnTo>
                  <a:pt x="7677912" y="74675"/>
                </a:lnTo>
                <a:lnTo>
                  <a:pt x="7677912" y="77723"/>
                </a:lnTo>
                <a:lnTo>
                  <a:pt x="7679436" y="77723"/>
                </a:lnTo>
                <a:lnTo>
                  <a:pt x="7679436" y="80771"/>
                </a:lnTo>
                <a:lnTo>
                  <a:pt x="7680960" y="80771"/>
                </a:lnTo>
                <a:lnTo>
                  <a:pt x="7682484" y="82295"/>
                </a:lnTo>
                <a:lnTo>
                  <a:pt x="7682484" y="85343"/>
                </a:lnTo>
                <a:lnTo>
                  <a:pt x="7684008" y="85343"/>
                </a:lnTo>
                <a:lnTo>
                  <a:pt x="7684008" y="88391"/>
                </a:lnTo>
                <a:lnTo>
                  <a:pt x="7685532" y="88391"/>
                </a:lnTo>
                <a:lnTo>
                  <a:pt x="7685532" y="91439"/>
                </a:lnTo>
                <a:lnTo>
                  <a:pt x="7687056" y="91439"/>
                </a:lnTo>
                <a:lnTo>
                  <a:pt x="7687056" y="94487"/>
                </a:lnTo>
                <a:lnTo>
                  <a:pt x="7688580" y="94487"/>
                </a:lnTo>
                <a:lnTo>
                  <a:pt x="7688580" y="97535"/>
                </a:lnTo>
                <a:lnTo>
                  <a:pt x="7690104" y="97535"/>
                </a:lnTo>
                <a:lnTo>
                  <a:pt x="7690104" y="102107"/>
                </a:lnTo>
                <a:lnTo>
                  <a:pt x="7691628" y="102107"/>
                </a:lnTo>
                <a:lnTo>
                  <a:pt x="7691628" y="106679"/>
                </a:lnTo>
                <a:lnTo>
                  <a:pt x="7693152" y="106679"/>
                </a:lnTo>
                <a:lnTo>
                  <a:pt x="7693152" y="109727"/>
                </a:lnTo>
                <a:lnTo>
                  <a:pt x="7694676" y="109727"/>
                </a:lnTo>
                <a:lnTo>
                  <a:pt x="7694676" y="115823"/>
                </a:lnTo>
                <a:lnTo>
                  <a:pt x="7696200" y="115823"/>
                </a:lnTo>
                <a:lnTo>
                  <a:pt x="7696200" y="121919"/>
                </a:lnTo>
                <a:lnTo>
                  <a:pt x="7697724" y="121919"/>
                </a:lnTo>
                <a:lnTo>
                  <a:pt x="7697724" y="126491"/>
                </a:lnTo>
                <a:lnTo>
                  <a:pt x="7699248" y="126491"/>
                </a:lnTo>
                <a:lnTo>
                  <a:pt x="7699248" y="137159"/>
                </a:lnTo>
                <a:lnTo>
                  <a:pt x="7700772" y="137159"/>
                </a:lnTo>
                <a:lnTo>
                  <a:pt x="7699248" y="787907"/>
                </a:lnTo>
                <a:lnTo>
                  <a:pt x="7697724" y="798575"/>
                </a:lnTo>
                <a:lnTo>
                  <a:pt x="7696200" y="804671"/>
                </a:lnTo>
                <a:lnTo>
                  <a:pt x="7694676" y="809243"/>
                </a:lnTo>
                <a:lnTo>
                  <a:pt x="7693152" y="815339"/>
                </a:lnTo>
                <a:lnTo>
                  <a:pt x="7691628" y="818387"/>
                </a:lnTo>
                <a:lnTo>
                  <a:pt x="7688580" y="827531"/>
                </a:lnTo>
                <a:lnTo>
                  <a:pt x="7680960" y="842771"/>
                </a:lnTo>
                <a:lnTo>
                  <a:pt x="7679436" y="844295"/>
                </a:lnTo>
                <a:lnTo>
                  <a:pt x="7676388" y="850391"/>
                </a:lnTo>
                <a:lnTo>
                  <a:pt x="7674864" y="851915"/>
                </a:lnTo>
                <a:lnTo>
                  <a:pt x="7673340" y="854963"/>
                </a:lnTo>
                <a:lnTo>
                  <a:pt x="7670292" y="858011"/>
                </a:lnTo>
                <a:lnTo>
                  <a:pt x="7668768" y="861059"/>
                </a:lnTo>
                <a:lnTo>
                  <a:pt x="7664196" y="865631"/>
                </a:lnTo>
                <a:lnTo>
                  <a:pt x="7662672" y="868679"/>
                </a:lnTo>
                <a:lnTo>
                  <a:pt x="7650480" y="880871"/>
                </a:lnTo>
                <a:lnTo>
                  <a:pt x="7647432" y="882395"/>
                </a:lnTo>
                <a:lnTo>
                  <a:pt x="7642860" y="886967"/>
                </a:lnTo>
                <a:lnTo>
                  <a:pt x="7639812" y="888491"/>
                </a:lnTo>
                <a:lnTo>
                  <a:pt x="7636764" y="891539"/>
                </a:lnTo>
                <a:lnTo>
                  <a:pt x="7633716" y="893063"/>
                </a:lnTo>
                <a:lnTo>
                  <a:pt x="7632192" y="894587"/>
                </a:lnTo>
                <a:lnTo>
                  <a:pt x="7626096" y="897635"/>
                </a:lnTo>
                <a:lnTo>
                  <a:pt x="7624572" y="899159"/>
                </a:lnTo>
                <a:lnTo>
                  <a:pt x="7609332" y="906779"/>
                </a:lnTo>
                <a:lnTo>
                  <a:pt x="7600188" y="909827"/>
                </a:lnTo>
                <a:lnTo>
                  <a:pt x="7597139" y="911351"/>
                </a:lnTo>
                <a:lnTo>
                  <a:pt x="7591044" y="912875"/>
                </a:lnTo>
                <a:lnTo>
                  <a:pt x="7586472" y="914399"/>
                </a:lnTo>
                <a:lnTo>
                  <a:pt x="7580376" y="915923"/>
                </a:lnTo>
                <a:lnTo>
                  <a:pt x="7569708" y="917447"/>
                </a:lnTo>
                <a:lnTo>
                  <a:pt x="7569708" y="918971"/>
                </a:lnTo>
                <a:lnTo>
                  <a:pt x="7587996" y="918971"/>
                </a:lnTo>
                <a:lnTo>
                  <a:pt x="7595616" y="917447"/>
                </a:lnTo>
                <a:lnTo>
                  <a:pt x="7636763" y="897635"/>
                </a:lnTo>
                <a:lnTo>
                  <a:pt x="7670291" y="867155"/>
                </a:lnTo>
                <a:lnTo>
                  <a:pt x="7694675" y="827531"/>
                </a:lnTo>
                <a:lnTo>
                  <a:pt x="7705343" y="783335"/>
                </a:lnTo>
                <a:lnTo>
                  <a:pt x="7706867" y="766571"/>
                </a:lnTo>
                <a:lnTo>
                  <a:pt x="7706867" y="156971"/>
                </a:lnTo>
                <a:lnTo>
                  <a:pt x="7699247" y="111251"/>
                </a:lnTo>
                <a:lnTo>
                  <a:pt x="7679435" y="70103"/>
                </a:lnTo>
                <a:lnTo>
                  <a:pt x="7648955" y="36575"/>
                </a:lnTo>
                <a:lnTo>
                  <a:pt x="7609331" y="12191"/>
                </a:lnTo>
                <a:lnTo>
                  <a:pt x="7595615" y="7619"/>
                </a:lnTo>
                <a:lnTo>
                  <a:pt x="758545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5181600"/>
            <a:ext cx="76961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227" y="5177028"/>
            <a:ext cx="7706995" cy="925194"/>
          </a:xfrm>
          <a:custGeom>
            <a:avLst/>
            <a:gdLst/>
            <a:ahLst/>
            <a:cxnLst/>
            <a:rect l="l" t="t" r="r" b="b"/>
            <a:pathLst>
              <a:path w="7706995" h="925195">
                <a:moveTo>
                  <a:pt x="75483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7549895" y="925067"/>
                </a:lnTo>
                <a:lnTo>
                  <a:pt x="7565135" y="923543"/>
                </a:lnTo>
                <a:lnTo>
                  <a:pt x="7595615" y="917447"/>
                </a:lnTo>
                <a:lnTo>
                  <a:pt x="76032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7604759" y="10667"/>
                </a:lnTo>
                <a:lnTo>
                  <a:pt x="7595615" y="7619"/>
                </a:lnTo>
                <a:lnTo>
                  <a:pt x="7580375" y="3047"/>
                </a:lnTo>
                <a:lnTo>
                  <a:pt x="7548371" y="0"/>
                </a:lnTo>
                <a:close/>
              </a:path>
              <a:path w="7706995" h="925195">
                <a:moveTo>
                  <a:pt x="7604759" y="10667"/>
                </a:moveTo>
                <a:lnTo>
                  <a:pt x="7565135" y="10667"/>
                </a:lnTo>
                <a:lnTo>
                  <a:pt x="7592567" y="16763"/>
                </a:lnTo>
                <a:lnTo>
                  <a:pt x="7606283" y="21335"/>
                </a:lnTo>
                <a:lnTo>
                  <a:pt x="7653527" y="53339"/>
                </a:lnTo>
                <a:lnTo>
                  <a:pt x="7679435" y="86867"/>
                </a:lnTo>
                <a:lnTo>
                  <a:pt x="7693151" y="128015"/>
                </a:lnTo>
                <a:lnTo>
                  <a:pt x="7696199" y="143255"/>
                </a:lnTo>
                <a:lnTo>
                  <a:pt x="7696199" y="783335"/>
                </a:lnTo>
                <a:lnTo>
                  <a:pt x="7685531" y="824483"/>
                </a:lnTo>
                <a:lnTo>
                  <a:pt x="7653527" y="871727"/>
                </a:lnTo>
                <a:lnTo>
                  <a:pt x="7619999" y="897635"/>
                </a:lnTo>
                <a:lnTo>
                  <a:pt x="7578851" y="911351"/>
                </a:lnTo>
                <a:lnTo>
                  <a:pt x="7563611" y="914399"/>
                </a:lnTo>
                <a:lnTo>
                  <a:pt x="7603235" y="914399"/>
                </a:lnTo>
                <a:lnTo>
                  <a:pt x="7648955" y="888491"/>
                </a:lnTo>
                <a:lnTo>
                  <a:pt x="7679435" y="854963"/>
                </a:lnTo>
                <a:lnTo>
                  <a:pt x="7699247" y="813815"/>
                </a:lnTo>
                <a:lnTo>
                  <a:pt x="7706867" y="766571"/>
                </a:lnTo>
                <a:lnTo>
                  <a:pt x="7706867" y="156971"/>
                </a:lnTo>
                <a:lnTo>
                  <a:pt x="7699247" y="111251"/>
                </a:lnTo>
                <a:lnTo>
                  <a:pt x="7679435" y="70103"/>
                </a:lnTo>
                <a:lnTo>
                  <a:pt x="7648955" y="36575"/>
                </a:lnTo>
                <a:lnTo>
                  <a:pt x="7609331" y="12191"/>
                </a:lnTo>
                <a:lnTo>
                  <a:pt x="7604759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0745" y="2126588"/>
            <a:ext cx="7861300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sta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ber?</a:t>
            </a:r>
            <a:endParaRPr sz="2000" dirty="0">
              <a:latin typeface="Arial"/>
              <a:cs typeface="Arial"/>
            </a:endParaRPr>
          </a:p>
          <a:p>
            <a:pPr marL="358775" marR="521970" indent="-173990">
              <a:lnSpc>
                <a:spcPct val="100000"/>
              </a:lnSpc>
              <a:spcBef>
                <a:spcPts val="1795"/>
              </a:spcBef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8775" marR="5080" indent="-173990">
              <a:lnSpc>
                <a:spcPct val="100499"/>
              </a:lnSpc>
              <a:spcBef>
                <a:spcPts val="1785"/>
              </a:spcBef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 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 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s.</a:t>
            </a:r>
          </a:p>
          <a:p>
            <a:pPr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358775" marR="238125" indent="-173990">
              <a:lnSpc>
                <a:spcPct val="100000"/>
              </a:lnSpc>
              <a:buFont typeface="Arial"/>
              <a:buChar char="•"/>
              <a:tabLst>
                <a:tab pos="35941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instan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static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Where</a:t>
            </a:r>
            <a:r>
              <a:rPr sz="2000" b="1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it</a:t>
            </a:r>
            <a:r>
              <a:rPr sz="20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used?</a:t>
            </a:r>
            <a:endParaRPr sz="2000" dirty="0">
              <a:latin typeface="Arial"/>
              <a:cs typeface="Arial"/>
            </a:endParaRPr>
          </a:p>
          <a:p>
            <a:pPr marL="132715" marR="805815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atic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variables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ed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 singleton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implementat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on.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ou will lea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more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abo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this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du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ing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ign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pat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ess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ion.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762000"/>
            <a:ext cx="66770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–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st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tic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spc="-65" dirty="0">
                <a:latin typeface="+mj-lt"/>
                <a:cs typeface="Verdana"/>
              </a:rPr>
              <a:t>v</a:t>
            </a:r>
            <a:r>
              <a:rPr sz="4000" dirty="0">
                <a:latin typeface="+mj-lt"/>
                <a:cs typeface="Verdana"/>
              </a:rPr>
              <a:t>ar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able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2049780"/>
            <a:ext cx="8164195" cy="716280"/>
          </a:xfrm>
          <a:custGeom>
            <a:avLst/>
            <a:gdLst/>
            <a:ahLst/>
            <a:cxnLst/>
            <a:rect l="l" t="t" r="r" b="b"/>
            <a:pathLst>
              <a:path w="8164195" h="716280">
                <a:moveTo>
                  <a:pt x="8157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4755"/>
                </a:lnTo>
                <a:lnTo>
                  <a:pt x="4571" y="716279"/>
                </a:lnTo>
                <a:lnTo>
                  <a:pt x="8157971" y="716279"/>
                </a:lnTo>
                <a:lnTo>
                  <a:pt x="8162543" y="714755"/>
                </a:lnTo>
                <a:lnTo>
                  <a:pt x="8164067" y="711707"/>
                </a:lnTo>
                <a:lnTo>
                  <a:pt x="4572" y="711707"/>
                </a:lnTo>
                <a:lnTo>
                  <a:pt x="4572" y="4571"/>
                </a:lnTo>
                <a:lnTo>
                  <a:pt x="8164067" y="4571"/>
                </a:lnTo>
                <a:lnTo>
                  <a:pt x="8162543" y="1523"/>
                </a:lnTo>
                <a:lnTo>
                  <a:pt x="8157971" y="0"/>
                </a:lnTo>
                <a:close/>
              </a:path>
              <a:path w="8164195" h="716280">
                <a:moveTo>
                  <a:pt x="8157972" y="4571"/>
                </a:moveTo>
                <a:lnTo>
                  <a:pt x="8157972" y="711707"/>
                </a:lnTo>
                <a:lnTo>
                  <a:pt x="8164067" y="711707"/>
                </a:lnTo>
                <a:lnTo>
                  <a:pt x="8164067" y="4571"/>
                </a:lnTo>
                <a:lnTo>
                  <a:pt x="8157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2054352"/>
            <a:ext cx="8153399" cy="707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027" y="2049780"/>
            <a:ext cx="8164195" cy="716280"/>
          </a:xfrm>
          <a:custGeom>
            <a:avLst/>
            <a:gdLst/>
            <a:ahLst/>
            <a:cxnLst/>
            <a:rect l="l" t="t" r="r" b="b"/>
            <a:pathLst>
              <a:path w="8164195" h="716280">
                <a:moveTo>
                  <a:pt x="8157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4755"/>
                </a:lnTo>
                <a:lnTo>
                  <a:pt x="4571" y="716279"/>
                </a:lnTo>
                <a:lnTo>
                  <a:pt x="8157971" y="716279"/>
                </a:lnTo>
                <a:lnTo>
                  <a:pt x="8162543" y="714755"/>
                </a:lnTo>
                <a:lnTo>
                  <a:pt x="8164067" y="711707"/>
                </a:lnTo>
                <a:lnTo>
                  <a:pt x="10667" y="711707"/>
                </a:lnTo>
                <a:lnTo>
                  <a:pt x="4571" y="707135"/>
                </a:lnTo>
                <a:lnTo>
                  <a:pt x="10667" y="70713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164067" y="4571"/>
                </a:lnTo>
                <a:lnTo>
                  <a:pt x="8162543" y="1523"/>
                </a:lnTo>
                <a:lnTo>
                  <a:pt x="8157971" y="0"/>
                </a:lnTo>
                <a:close/>
              </a:path>
              <a:path w="8164195" h="716280">
                <a:moveTo>
                  <a:pt x="10667" y="707135"/>
                </a:moveTo>
                <a:lnTo>
                  <a:pt x="4571" y="707135"/>
                </a:lnTo>
                <a:lnTo>
                  <a:pt x="10667" y="711707"/>
                </a:lnTo>
                <a:lnTo>
                  <a:pt x="10667" y="707135"/>
                </a:lnTo>
                <a:close/>
              </a:path>
              <a:path w="8164195" h="716280">
                <a:moveTo>
                  <a:pt x="8153399" y="707135"/>
                </a:moveTo>
                <a:lnTo>
                  <a:pt x="10667" y="707135"/>
                </a:lnTo>
                <a:lnTo>
                  <a:pt x="10667" y="711707"/>
                </a:lnTo>
                <a:lnTo>
                  <a:pt x="8153399" y="711707"/>
                </a:lnTo>
                <a:lnTo>
                  <a:pt x="8153399" y="707135"/>
                </a:lnTo>
                <a:close/>
              </a:path>
              <a:path w="8164195" h="716280">
                <a:moveTo>
                  <a:pt x="8153399" y="4571"/>
                </a:moveTo>
                <a:lnTo>
                  <a:pt x="8153399" y="711707"/>
                </a:lnTo>
                <a:lnTo>
                  <a:pt x="8157971" y="707135"/>
                </a:lnTo>
                <a:lnTo>
                  <a:pt x="8164067" y="707135"/>
                </a:lnTo>
                <a:lnTo>
                  <a:pt x="8164067" y="9143"/>
                </a:lnTo>
                <a:lnTo>
                  <a:pt x="8157971" y="9143"/>
                </a:lnTo>
                <a:lnTo>
                  <a:pt x="8153399" y="4571"/>
                </a:lnTo>
                <a:close/>
              </a:path>
              <a:path w="8164195" h="716280">
                <a:moveTo>
                  <a:pt x="8164067" y="707135"/>
                </a:moveTo>
                <a:lnTo>
                  <a:pt x="8157971" y="707135"/>
                </a:lnTo>
                <a:lnTo>
                  <a:pt x="8153399" y="711707"/>
                </a:lnTo>
                <a:lnTo>
                  <a:pt x="8164067" y="711707"/>
                </a:lnTo>
                <a:lnTo>
                  <a:pt x="8164067" y="707135"/>
                </a:lnTo>
                <a:close/>
              </a:path>
              <a:path w="8164195" h="71628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164195" h="716280">
                <a:moveTo>
                  <a:pt x="8153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153399" y="9143"/>
                </a:lnTo>
                <a:lnTo>
                  <a:pt x="8153399" y="4571"/>
                </a:lnTo>
                <a:close/>
              </a:path>
              <a:path w="8164195" h="716280">
                <a:moveTo>
                  <a:pt x="8164067" y="4571"/>
                </a:moveTo>
                <a:lnTo>
                  <a:pt x="8153399" y="4571"/>
                </a:lnTo>
                <a:lnTo>
                  <a:pt x="8157971" y="9143"/>
                </a:lnTo>
                <a:lnTo>
                  <a:pt x="8164067" y="9143"/>
                </a:lnTo>
                <a:lnTo>
                  <a:pt x="8164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0745" y="2126588"/>
            <a:ext cx="768730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unde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stand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example.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2948939"/>
            <a:ext cx="6031992" cy="937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3886200"/>
            <a:ext cx="6031992" cy="2743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566043"/>
            <a:ext cx="10804242" cy="660937"/>
          </a:xfrm>
          <a:prstGeom prst="rect">
            <a:avLst/>
          </a:prstGeom>
        </p:spPr>
        <p:txBody>
          <a:bodyPr vert="horz" wrap="square" lIns="0" tIns="44945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dirty="0"/>
              <a:t>L</a:t>
            </a:r>
            <a:r>
              <a:rPr sz="4000" spc="-10" dirty="0"/>
              <a:t>e</a:t>
            </a:r>
            <a:r>
              <a:rPr sz="4000" dirty="0"/>
              <a:t>nd</a:t>
            </a:r>
            <a:r>
              <a:rPr sz="4000" spc="5" dirty="0"/>
              <a:t> </a:t>
            </a:r>
            <a:r>
              <a:rPr sz="4000" dirty="0"/>
              <a:t>a ha</a:t>
            </a:r>
            <a:r>
              <a:rPr sz="4000" spc="5" dirty="0"/>
              <a:t>n</a:t>
            </a:r>
            <a:r>
              <a:rPr sz="4000" dirty="0"/>
              <a:t>d</a:t>
            </a:r>
            <a:r>
              <a:rPr sz="4000" spc="10" dirty="0"/>
              <a:t> </a:t>
            </a:r>
            <a:r>
              <a:rPr sz="4000" dirty="0"/>
              <a:t>–</a:t>
            </a:r>
            <a:r>
              <a:rPr sz="4000" spc="-10" dirty="0"/>
              <a:t> </a:t>
            </a:r>
            <a:r>
              <a:rPr sz="4000" dirty="0"/>
              <a:t>Understand</a:t>
            </a:r>
            <a:r>
              <a:rPr sz="4000" spc="5" dirty="0"/>
              <a:t>i</a:t>
            </a:r>
            <a:r>
              <a:rPr sz="4000" dirty="0"/>
              <a:t>ng</a:t>
            </a:r>
            <a:r>
              <a:rPr sz="4000" spc="40" dirty="0"/>
              <a:t> </a:t>
            </a:r>
            <a:r>
              <a:rPr sz="4000" dirty="0"/>
              <a:t>static</a:t>
            </a:r>
            <a:r>
              <a:rPr sz="4000" spc="5" dirty="0"/>
              <a:t> </a:t>
            </a:r>
            <a:r>
              <a:rPr sz="4000" spc="-55" dirty="0"/>
              <a:t>v</a:t>
            </a:r>
            <a:r>
              <a:rPr sz="4000" dirty="0"/>
              <a:t>a</a:t>
            </a:r>
            <a:r>
              <a:rPr sz="4000" spc="-10" dirty="0"/>
              <a:t>r</a:t>
            </a:r>
            <a:r>
              <a:rPr sz="4000" dirty="0"/>
              <a:t>iab</a:t>
            </a:r>
            <a:r>
              <a:rPr sz="4000" spc="5" dirty="0"/>
              <a:t>l</a:t>
            </a:r>
            <a:r>
              <a:rPr sz="4000"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0745" y="2126588"/>
            <a:ext cx="43345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bel</a:t>
            </a:r>
            <a:r>
              <a:rPr sz="2000" b="1" spc="-20" dirty="0">
                <a:latin typeface="Arial"/>
                <a:cs typeface="Arial"/>
              </a:rPr>
              <a:t>o</a:t>
            </a:r>
            <a:r>
              <a:rPr sz="2000" b="1" spc="-4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514600"/>
            <a:ext cx="2860548" cy="133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0737" y="3956749"/>
            <a:ext cx="7703184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ason: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400"/>
              </a:lnSpc>
            </a:pP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3;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s1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ide co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uc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) 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s2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 do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every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 marR="137795">
              <a:lnSpc>
                <a:spcPts val="240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But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new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5. Si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ilarl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s3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 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7321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5370" algn="l"/>
              </a:tabLst>
            </a:pPr>
            <a:r>
              <a:rPr sz="4000" dirty="0">
                <a:latin typeface="+mj-lt"/>
                <a:cs typeface="Verdana"/>
              </a:rPr>
              <a:t>What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is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st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tic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method?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00" y="2390253"/>
            <a:ext cx="798766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"stat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"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ticular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191000"/>
            <a:ext cx="7696199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227" y="4187952"/>
            <a:ext cx="7706995" cy="1152525"/>
          </a:xfrm>
          <a:custGeom>
            <a:avLst/>
            <a:gdLst/>
            <a:ahLst/>
            <a:cxnLst/>
            <a:rect l="l" t="t" r="r" b="b"/>
            <a:pathLst>
              <a:path w="7706995" h="1152525">
                <a:moveTo>
                  <a:pt x="7530083" y="0"/>
                </a:moveTo>
                <a:lnTo>
                  <a:pt x="175259" y="0"/>
                </a:lnTo>
                <a:lnTo>
                  <a:pt x="156971" y="3047"/>
                </a:lnTo>
                <a:lnTo>
                  <a:pt x="118871" y="15239"/>
                </a:lnTo>
                <a:lnTo>
                  <a:pt x="71627" y="45719"/>
                </a:lnTo>
                <a:lnTo>
                  <a:pt x="33527" y="85343"/>
                </a:lnTo>
                <a:lnTo>
                  <a:pt x="15239" y="118871"/>
                </a:lnTo>
                <a:lnTo>
                  <a:pt x="1523" y="176783"/>
                </a:lnTo>
                <a:lnTo>
                  <a:pt x="0" y="195071"/>
                </a:lnTo>
                <a:lnTo>
                  <a:pt x="0" y="957071"/>
                </a:lnTo>
                <a:lnTo>
                  <a:pt x="4571" y="996695"/>
                </a:lnTo>
                <a:lnTo>
                  <a:pt x="24383" y="1051559"/>
                </a:lnTo>
                <a:lnTo>
                  <a:pt x="57911" y="1094231"/>
                </a:lnTo>
                <a:lnTo>
                  <a:pt x="120395" y="1136903"/>
                </a:lnTo>
                <a:lnTo>
                  <a:pt x="156971" y="1149095"/>
                </a:lnTo>
                <a:lnTo>
                  <a:pt x="176783" y="1152143"/>
                </a:lnTo>
                <a:lnTo>
                  <a:pt x="7531607" y="1152143"/>
                </a:lnTo>
                <a:lnTo>
                  <a:pt x="7549895" y="1149095"/>
                </a:lnTo>
                <a:lnTo>
                  <a:pt x="7556500" y="1146047"/>
                </a:lnTo>
                <a:lnTo>
                  <a:pt x="172212" y="1146047"/>
                </a:lnTo>
                <a:lnTo>
                  <a:pt x="163068" y="1142999"/>
                </a:lnTo>
                <a:lnTo>
                  <a:pt x="155448" y="1142999"/>
                </a:lnTo>
                <a:lnTo>
                  <a:pt x="137160" y="1136903"/>
                </a:lnTo>
                <a:lnTo>
                  <a:pt x="134112" y="1136903"/>
                </a:lnTo>
                <a:lnTo>
                  <a:pt x="120396" y="1130807"/>
                </a:lnTo>
                <a:lnTo>
                  <a:pt x="102108" y="1121663"/>
                </a:lnTo>
                <a:lnTo>
                  <a:pt x="100584" y="1121663"/>
                </a:lnTo>
                <a:lnTo>
                  <a:pt x="94488" y="1118615"/>
                </a:lnTo>
                <a:lnTo>
                  <a:pt x="92964" y="1115567"/>
                </a:lnTo>
                <a:lnTo>
                  <a:pt x="89916" y="1115567"/>
                </a:lnTo>
                <a:lnTo>
                  <a:pt x="88392" y="1112519"/>
                </a:lnTo>
                <a:lnTo>
                  <a:pt x="85344" y="1112519"/>
                </a:lnTo>
                <a:lnTo>
                  <a:pt x="79248" y="1106423"/>
                </a:lnTo>
                <a:lnTo>
                  <a:pt x="74676" y="1103375"/>
                </a:lnTo>
                <a:lnTo>
                  <a:pt x="71628" y="1100327"/>
                </a:lnTo>
                <a:lnTo>
                  <a:pt x="51816" y="1082039"/>
                </a:lnTo>
                <a:lnTo>
                  <a:pt x="50292" y="1082039"/>
                </a:lnTo>
                <a:lnTo>
                  <a:pt x="50292" y="1078991"/>
                </a:lnTo>
                <a:lnTo>
                  <a:pt x="45720" y="1072895"/>
                </a:lnTo>
                <a:lnTo>
                  <a:pt x="44196" y="1072895"/>
                </a:lnTo>
                <a:lnTo>
                  <a:pt x="44196" y="1069847"/>
                </a:lnTo>
                <a:lnTo>
                  <a:pt x="41148" y="1066799"/>
                </a:lnTo>
                <a:lnTo>
                  <a:pt x="39624" y="1066799"/>
                </a:lnTo>
                <a:lnTo>
                  <a:pt x="39624" y="1063751"/>
                </a:lnTo>
                <a:lnTo>
                  <a:pt x="36576" y="1063751"/>
                </a:lnTo>
                <a:lnTo>
                  <a:pt x="36576" y="1060703"/>
                </a:lnTo>
                <a:lnTo>
                  <a:pt x="35052" y="1060703"/>
                </a:lnTo>
                <a:lnTo>
                  <a:pt x="35052" y="1057655"/>
                </a:lnTo>
                <a:lnTo>
                  <a:pt x="33528" y="1054607"/>
                </a:lnTo>
                <a:lnTo>
                  <a:pt x="32004" y="1054607"/>
                </a:lnTo>
                <a:lnTo>
                  <a:pt x="32004" y="1051559"/>
                </a:lnTo>
                <a:lnTo>
                  <a:pt x="28956" y="1051559"/>
                </a:lnTo>
                <a:lnTo>
                  <a:pt x="28956" y="1048511"/>
                </a:lnTo>
                <a:lnTo>
                  <a:pt x="27432" y="1048511"/>
                </a:lnTo>
                <a:lnTo>
                  <a:pt x="27432" y="1045463"/>
                </a:lnTo>
                <a:lnTo>
                  <a:pt x="25908" y="1045463"/>
                </a:lnTo>
                <a:lnTo>
                  <a:pt x="25908" y="1042415"/>
                </a:lnTo>
                <a:lnTo>
                  <a:pt x="24384" y="1042415"/>
                </a:lnTo>
                <a:lnTo>
                  <a:pt x="24384" y="1039367"/>
                </a:lnTo>
                <a:lnTo>
                  <a:pt x="22860" y="1039367"/>
                </a:lnTo>
                <a:lnTo>
                  <a:pt x="22860" y="1036319"/>
                </a:lnTo>
                <a:lnTo>
                  <a:pt x="21336" y="1036319"/>
                </a:lnTo>
                <a:lnTo>
                  <a:pt x="21336" y="1033271"/>
                </a:lnTo>
                <a:lnTo>
                  <a:pt x="19812" y="1033271"/>
                </a:lnTo>
                <a:lnTo>
                  <a:pt x="19812" y="1027175"/>
                </a:lnTo>
                <a:lnTo>
                  <a:pt x="18288" y="1027175"/>
                </a:lnTo>
                <a:lnTo>
                  <a:pt x="18288" y="1024127"/>
                </a:lnTo>
                <a:lnTo>
                  <a:pt x="16764" y="1024127"/>
                </a:lnTo>
                <a:lnTo>
                  <a:pt x="16764" y="1018031"/>
                </a:lnTo>
                <a:lnTo>
                  <a:pt x="15240" y="1018031"/>
                </a:lnTo>
                <a:lnTo>
                  <a:pt x="15240" y="1014983"/>
                </a:lnTo>
                <a:lnTo>
                  <a:pt x="13716" y="1014983"/>
                </a:lnTo>
                <a:lnTo>
                  <a:pt x="13716" y="1008887"/>
                </a:lnTo>
                <a:lnTo>
                  <a:pt x="12192" y="1008887"/>
                </a:lnTo>
                <a:lnTo>
                  <a:pt x="12192" y="1002791"/>
                </a:lnTo>
                <a:lnTo>
                  <a:pt x="10668" y="1002791"/>
                </a:lnTo>
                <a:lnTo>
                  <a:pt x="10668" y="996695"/>
                </a:lnTo>
                <a:lnTo>
                  <a:pt x="9144" y="996695"/>
                </a:lnTo>
                <a:lnTo>
                  <a:pt x="9144" y="990599"/>
                </a:lnTo>
                <a:lnTo>
                  <a:pt x="7620" y="990599"/>
                </a:lnTo>
                <a:lnTo>
                  <a:pt x="7620" y="981455"/>
                </a:lnTo>
                <a:lnTo>
                  <a:pt x="6096" y="981455"/>
                </a:lnTo>
                <a:lnTo>
                  <a:pt x="6096" y="957071"/>
                </a:lnTo>
                <a:lnTo>
                  <a:pt x="4572" y="957071"/>
                </a:lnTo>
                <a:lnTo>
                  <a:pt x="4572" y="195071"/>
                </a:lnTo>
                <a:lnTo>
                  <a:pt x="6096" y="170687"/>
                </a:lnTo>
                <a:lnTo>
                  <a:pt x="7620" y="161543"/>
                </a:lnTo>
                <a:lnTo>
                  <a:pt x="13716" y="137159"/>
                </a:lnTo>
                <a:lnTo>
                  <a:pt x="15240" y="134111"/>
                </a:lnTo>
                <a:lnTo>
                  <a:pt x="19812" y="118871"/>
                </a:lnTo>
                <a:lnTo>
                  <a:pt x="28956" y="100583"/>
                </a:lnTo>
                <a:lnTo>
                  <a:pt x="30480" y="100583"/>
                </a:lnTo>
                <a:lnTo>
                  <a:pt x="36576" y="88391"/>
                </a:lnTo>
                <a:lnTo>
                  <a:pt x="38100" y="88391"/>
                </a:lnTo>
                <a:lnTo>
                  <a:pt x="39624" y="85343"/>
                </a:lnTo>
                <a:lnTo>
                  <a:pt x="42672" y="82295"/>
                </a:lnTo>
                <a:lnTo>
                  <a:pt x="44196" y="79247"/>
                </a:lnTo>
                <a:lnTo>
                  <a:pt x="48768" y="73151"/>
                </a:lnTo>
                <a:lnTo>
                  <a:pt x="50292" y="70103"/>
                </a:lnTo>
                <a:lnTo>
                  <a:pt x="71628" y="48767"/>
                </a:lnTo>
                <a:lnTo>
                  <a:pt x="74676" y="48767"/>
                </a:lnTo>
                <a:lnTo>
                  <a:pt x="79248" y="42671"/>
                </a:lnTo>
                <a:lnTo>
                  <a:pt x="82296" y="42671"/>
                </a:lnTo>
                <a:lnTo>
                  <a:pt x="88392" y="36575"/>
                </a:lnTo>
                <a:lnTo>
                  <a:pt x="89916" y="36575"/>
                </a:lnTo>
                <a:lnTo>
                  <a:pt x="96012" y="33527"/>
                </a:lnTo>
                <a:lnTo>
                  <a:pt x="97536" y="30479"/>
                </a:lnTo>
                <a:lnTo>
                  <a:pt x="100584" y="30479"/>
                </a:lnTo>
                <a:lnTo>
                  <a:pt x="102108" y="27431"/>
                </a:lnTo>
                <a:lnTo>
                  <a:pt x="120396" y="18287"/>
                </a:lnTo>
                <a:lnTo>
                  <a:pt x="134112" y="15239"/>
                </a:lnTo>
                <a:lnTo>
                  <a:pt x="137160" y="12191"/>
                </a:lnTo>
                <a:lnTo>
                  <a:pt x="155448" y="9143"/>
                </a:lnTo>
                <a:lnTo>
                  <a:pt x="163068" y="6095"/>
                </a:lnTo>
                <a:lnTo>
                  <a:pt x="172212" y="6095"/>
                </a:lnTo>
                <a:lnTo>
                  <a:pt x="196596" y="3047"/>
                </a:lnTo>
                <a:lnTo>
                  <a:pt x="7549894" y="3047"/>
                </a:lnTo>
                <a:lnTo>
                  <a:pt x="7530083" y="0"/>
                </a:lnTo>
                <a:close/>
              </a:path>
              <a:path w="7706995" h="1152525">
                <a:moveTo>
                  <a:pt x="7549895" y="3047"/>
                </a:moveTo>
                <a:lnTo>
                  <a:pt x="7510272" y="3047"/>
                </a:lnTo>
                <a:lnTo>
                  <a:pt x="7534656" y="6095"/>
                </a:lnTo>
                <a:lnTo>
                  <a:pt x="7543800" y="6095"/>
                </a:lnTo>
                <a:lnTo>
                  <a:pt x="7551420" y="9143"/>
                </a:lnTo>
                <a:lnTo>
                  <a:pt x="7569708" y="12191"/>
                </a:lnTo>
                <a:lnTo>
                  <a:pt x="7572756" y="15239"/>
                </a:lnTo>
                <a:lnTo>
                  <a:pt x="7586472" y="18287"/>
                </a:lnTo>
                <a:lnTo>
                  <a:pt x="7604760" y="27431"/>
                </a:lnTo>
                <a:lnTo>
                  <a:pt x="7606284" y="30479"/>
                </a:lnTo>
                <a:lnTo>
                  <a:pt x="7609332" y="30479"/>
                </a:lnTo>
                <a:lnTo>
                  <a:pt x="7610856" y="33527"/>
                </a:lnTo>
                <a:lnTo>
                  <a:pt x="7616952" y="36575"/>
                </a:lnTo>
                <a:lnTo>
                  <a:pt x="7618476" y="36575"/>
                </a:lnTo>
                <a:lnTo>
                  <a:pt x="7624572" y="42671"/>
                </a:lnTo>
                <a:lnTo>
                  <a:pt x="7627620" y="42671"/>
                </a:lnTo>
                <a:lnTo>
                  <a:pt x="7632192" y="48767"/>
                </a:lnTo>
                <a:lnTo>
                  <a:pt x="7635240" y="48767"/>
                </a:lnTo>
                <a:lnTo>
                  <a:pt x="7656576" y="70103"/>
                </a:lnTo>
                <a:lnTo>
                  <a:pt x="7656576" y="73151"/>
                </a:lnTo>
                <a:lnTo>
                  <a:pt x="7658100" y="73151"/>
                </a:lnTo>
                <a:lnTo>
                  <a:pt x="7662672" y="79247"/>
                </a:lnTo>
                <a:lnTo>
                  <a:pt x="7662672" y="82295"/>
                </a:lnTo>
                <a:lnTo>
                  <a:pt x="7664196" y="82295"/>
                </a:lnTo>
                <a:lnTo>
                  <a:pt x="7667244" y="85343"/>
                </a:lnTo>
                <a:lnTo>
                  <a:pt x="7667244" y="88391"/>
                </a:lnTo>
                <a:lnTo>
                  <a:pt x="7670292" y="88391"/>
                </a:lnTo>
                <a:lnTo>
                  <a:pt x="7670292" y="91439"/>
                </a:lnTo>
                <a:lnTo>
                  <a:pt x="7671816" y="91439"/>
                </a:lnTo>
                <a:lnTo>
                  <a:pt x="7673340" y="94487"/>
                </a:lnTo>
                <a:lnTo>
                  <a:pt x="7673340" y="97535"/>
                </a:lnTo>
                <a:lnTo>
                  <a:pt x="7674864" y="97535"/>
                </a:lnTo>
                <a:lnTo>
                  <a:pt x="7674864" y="100583"/>
                </a:lnTo>
                <a:lnTo>
                  <a:pt x="7677912" y="100583"/>
                </a:lnTo>
                <a:lnTo>
                  <a:pt x="7677912" y="103631"/>
                </a:lnTo>
                <a:lnTo>
                  <a:pt x="7679436" y="103631"/>
                </a:lnTo>
                <a:lnTo>
                  <a:pt x="7679436" y="106679"/>
                </a:lnTo>
                <a:lnTo>
                  <a:pt x="7680960" y="106679"/>
                </a:lnTo>
                <a:lnTo>
                  <a:pt x="7680960" y="109727"/>
                </a:lnTo>
                <a:lnTo>
                  <a:pt x="7682484" y="109727"/>
                </a:lnTo>
                <a:lnTo>
                  <a:pt x="7682484" y="112775"/>
                </a:lnTo>
                <a:lnTo>
                  <a:pt x="7684008" y="112775"/>
                </a:lnTo>
                <a:lnTo>
                  <a:pt x="7684008" y="115823"/>
                </a:lnTo>
                <a:lnTo>
                  <a:pt x="7685532" y="115823"/>
                </a:lnTo>
                <a:lnTo>
                  <a:pt x="7685532" y="118871"/>
                </a:lnTo>
                <a:lnTo>
                  <a:pt x="7687056" y="118871"/>
                </a:lnTo>
                <a:lnTo>
                  <a:pt x="7687056" y="124967"/>
                </a:lnTo>
                <a:lnTo>
                  <a:pt x="7688580" y="124967"/>
                </a:lnTo>
                <a:lnTo>
                  <a:pt x="7688580" y="128015"/>
                </a:lnTo>
                <a:lnTo>
                  <a:pt x="7690104" y="128015"/>
                </a:lnTo>
                <a:lnTo>
                  <a:pt x="7690104" y="134111"/>
                </a:lnTo>
                <a:lnTo>
                  <a:pt x="7691628" y="134111"/>
                </a:lnTo>
                <a:lnTo>
                  <a:pt x="7691628" y="137159"/>
                </a:lnTo>
                <a:lnTo>
                  <a:pt x="7693152" y="137159"/>
                </a:lnTo>
                <a:lnTo>
                  <a:pt x="7693152" y="143255"/>
                </a:lnTo>
                <a:lnTo>
                  <a:pt x="7694676" y="143255"/>
                </a:lnTo>
                <a:lnTo>
                  <a:pt x="7694676" y="149351"/>
                </a:lnTo>
                <a:lnTo>
                  <a:pt x="7696200" y="149351"/>
                </a:lnTo>
                <a:lnTo>
                  <a:pt x="7696200" y="155447"/>
                </a:lnTo>
                <a:lnTo>
                  <a:pt x="7697724" y="155447"/>
                </a:lnTo>
                <a:lnTo>
                  <a:pt x="7697724" y="161543"/>
                </a:lnTo>
                <a:lnTo>
                  <a:pt x="7699248" y="161543"/>
                </a:lnTo>
                <a:lnTo>
                  <a:pt x="7699248" y="170687"/>
                </a:lnTo>
                <a:lnTo>
                  <a:pt x="7700772" y="170687"/>
                </a:lnTo>
                <a:lnTo>
                  <a:pt x="7699248" y="981455"/>
                </a:lnTo>
                <a:lnTo>
                  <a:pt x="7697724" y="990599"/>
                </a:lnTo>
                <a:lnTo>
                  <a:pt x="7691628" y="1014983"/>
                </a:lnTo>
                <a:lnTo>
                  <a:pt x="7690104" y="1018031"/>
                </a:lnTo>
                <a:lnTo>
                  <a:pt x="7685532" y="1033271"/>
                </a:lnTo>
                <a:lnTo>
                  <a:pt x="7676388" y="1051559"/>
                </a:lnTo>
                <a:lnTo>
                  <a:pt x="7674864" y="1051559"/>
                </a:lnTo>
                <a:lnTo>
                  <a:pt x="7668768" y="1063751"/>
                </a:lnTo>
                <a:lnTo>
                  <a:pt x="7667244" y="1063751"/>
                </a:lnTo>
                <a:lnTo>
                  <a:pt x="7665720" y="1066799"/>
                </a:lnTo>
                <a:lnTo>
                  <a:pt x="7662672" y="1069847"/>
                </a:lnTo>
                <a:lnTo>
                  <a:pt x="7661148" y="1072895"/>
                </a:lnTo>
                <a:lnTo>
                  <a:pt x="7656576" y="1078991"/>
                </a:lnTo>
                <a:lnTo>
                  <a:pt x="7655052" y="1082039"/>
                </a:lnTo>
                <a:lnTo>
                  <a:pt x="7635240" y="1100327"/>
                </a:lnTo>
                <a:lnTo>
                  <a:pt x="7632192" y="1103375"/>
                </a:lnTo>
                <a:lnTo>
                  <a:pt x="7627620" y="1106423"/>
                </a:lnTo>
                <a:lnTo>
                  <a:pt x="7621524" y="1112519"/>
                </a:lnTo>
                <a:lnTo>
                  <a:pt x="7618476" y="1112519"/>
                </a:lnTo>
                <a:lnTo>
                  <a:pt x="7616952" y="1115567"/>
                </a:lnTo>
                <a:lnTo>
                  <a:pt x="7613904" y="1115567"/>
                </a:lnTo>
                <a:lnTo>
                  <a:pt x="7612380" y="1118615"/>
                </a:lnTo>
                <a:lnTo>
                  <a:pt x="7606284" y="1121663"/>
                </a:lnTo>
                <a:lnTo>
                  <a:pt x="7604760" y="1121663"/>
                </a:lnTo>
                <a:lnTo>
                  <a:pt x="7586472" y="1130807"/>
                </a:lnTo>
                <a:lnTo>
                  <a:pt x="7572756" y="1136903"/>
                </a:lnTo>
                <a:lnTo>
                  <a:pt x="7569708" y="1136903"/>
                </a:lnTo>
                <a:lnTo>
                  <a:pt x="7551420" y="1142999"/>
                </a:lnTo>
                <a:lnTo>
                  <a:pt x="7543800" y="1142999"/>
                </a:lnTo>
                <a:lnTo>
                  <a:pt x="7534656" y="1146047"/>
                </a:lnTo>
                <a:lnTo>
                  <a:pt x="7556500" y="1146047"/>
                </a:lnTo>
                <a:lnTo>
                  <a:pt x="7604759" y="1127759"/>
                </a:lnTo>
                <a:lnTo>
                  <a:pt x="7648955" y="1094231"/>
                </a:lnTo>
                <a:lnTo>
                  <a:pt x="7691627" y="1033271"/>
                </a:lnTo>
                <a:lnTo>
                  <a:pt x="7705343" y="975359"/>
                </a:lnTo>
                <a:lnTo>
                  <a:pt x="7706867" y="957071"/>
                </a:lnTo>
                <a:lnTo>
                  <a:pt x="7706867" y="195071"/>
                </a:lnTo>
                <a:lnTo>
                  <a:pt x="7702295" y="155447"/>
                </a:lnTo>
                <a:lnTo>
                  <a:pt x="7682483" y="100583"/>
                </a:lnTo>
                <a:lnTo>
                  <a:pt x="7648955" y="57911"/>
                </a:lnTo>
                <a:lnTo>
                  <a:pt x="7586471" y="15239"/>
                </a:lnTo>
                <a:lnTo>
                  <a:pt x="7549895" y="304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4191000"/>
            <a:ext cx="7696199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2227" y="4186428"/>
            <a:ext cx="7706995" cy="1153795"/>
          </a:xfrm>
          <a:custGeom>
            <a:avLst/>
            <a:gdLst/>
            <a:ahLst/>
            <a:cxnLst/>
            <a:rect l="l" t="t" r="r" b="b"/>
            <a:pathLst>
              <a:path w="7706995" h="1153795">
                <a:moveTo>
                  <a:pt x="7510271" y="0"/>
                </a:moveTo>
                <a:lnTo>
                  <a:pt x="195071" y="0"/>
                </a:lnTo>
                <a:lnTo>
                  <a:pt x="175259" y="1523"/>
                </a:lnTo>
                <a:lnTo>
                  <a:pt x="137159" y="9143"/>
                </a:lnTo>
                <a:lnTo>
                  <a:pt x="102107" y="24383"/>
                </a:lnTo>
                <a:lnTo>
                  <a:pt x="57911" y="57911"/>
                </a:lnTo>
                <a:lnTo>
                  <a:pt x="15239" y="120395"/>
                </a:lnTo>
                <a:lnTo>
                  <a:pt x="1523" y="176783"/>
                </a:lnTo>
                <a:lnTo>
                  <a:pt x="0" y="195071"/>
                </a:lnTo>
                <a:lnTo>
                  <a:pt x="0" y="958595"/>
                </a:lnTo>
                <a:lnTo>
                  <a:pt x="4571" y="996695"/>
                </a:lnTo>
                <a:lnTo>
                  <a:pt x="15239" y="1034795"/>
                </a:lnTo>
                <a:lnTo>
                  <a:pt x="45719" y="1082039"/>
                </a:lnTo>
                <a:lnTo>
                  <a:pt x="86867" y="1120139"/>
                </a:lnTo>
                <a:lnTo>
                  <a:pt x="120395" y="1138427"/>
                </a:lnTo>
                <a:lnTo>
                  <a:pt x="176783" y="1152143"/>
                </a:lnTo>
                <a:lnTo>
                  <a:pt x="196595" y="1153667"/>
                </a:lnTo>
                <a:lnTo>
                  <a:pt x="7511795" y="1153667"/>
                </a:lnTo>
                <a:lnTo>
                  <a:pt x="7531607" y="1152143"/>
                </a:lnTo>
                <a:lnTo>
                  <a:pt x="7549895" y="1149095"/>
                </a:lnTo>
                <a:lnTo>
                  <a:pt x="7569707" y="1144523"/>
                </a:lnTo>
                <a:lnTo>
                  <a:pt x="7573365" y="1142999"/>
                </a:lnTo>
                <a:lnTo>
                  <a:pt x="176783" y="1142999"/>
                </a:lnTo>
                <a:lnTo>
                  <a:pt x="158495" y="1139951"/>
                </a:lnTo>
                <a:lnTo>
                  <a:pt x="106679" y="1121663"/>
                </a:lnTo>
                <a:lnTo>
                  <a:pt x="64007" y="1089659"/>
                </a:lnTo>
                <a:lnTo>
                  <a:pt x="32003" y="1045463"/>
                </a:lnTo>
                <a:lnTo>
                  <a:pt x="13715" y="995171"/>
                </a:lnTo>
                <a:lnTo>
                  <a:pt x="10667" y="976883"/>
                </a:lnTo>
                <a:lnTo>
                  <a:pt x="10667" y="176783"/>
                </a:lnTo>
                <a:lnTo>
                  <a:pt x="24383" y="123443"/>
                </a:lnTo>
                <a:lnTo>
                  <a:pt x="64007" y="64007"/>
                </a:lnTo>
                <a:lnTo>
                  <a:pt x="108203" y="32003"/>
                </a:lnTo>
                <a:lnTo>
                  <a:pt x="158495" y="13715"/>
                </a:lnTo>
                <a:lnTo>
                  <a:pt x="176783" y="10667"/>
                </a:lnTo>
                <a:lnTo>
                  <a:pt x="7572755" y="10667"/>
                </a:lnTo>
                <a:lnTo>
                  <a:pt x="7568183" y="9143"/>
                </a:lnTo>
                <a:lnTo>
                  <a:pt x="7549895" y="4571"/>
                </a:lnTo>
                <a:lnTo>
                  <a:pt x="7530083" y="1523"/>
                </a:lnTo>
                <a:lnTo>
                  <a:pt x="7510271" y="0"/>
                </a:lnTo>
                <a:close/>
              </a:path>
              <a:path w="7706995" h="1153795">
                <a:moveTo>
                  <a:pt x="7572755" y="10667"/>
                </a:moveTo>
                <a:lnTo>
                  <a:pt x="7530083" y="10667"/>
                </a:lnTo>
                <a:lnTo>
                  <a:pt x="7548371" y="13715"/>
                </a:lnTo>
                <a:lnTo>
                  <a:pt x="7566659" y="18287"/>
                </a:lnTo>
                <a:lnTo>
                  <a:pt x="7615427" y="42671"/>
                </a:lnTo>
                <a:lnTo>
                  <a:pt x="7655051" y="77723"/>
                </a:lnTo>
                <a:lnTo>
                  <a:pt x="7682483" y="123443"/>
                </a:lnTo>
                <a:lnTo>
                  <a:pt x="7696199" y="176783"/>
                </a:lnTo>
                <a:lnTo>
                  <a:pt x="7696199" y="976883"/>
                </a:lnTo>
                <a:lnTo>
                  <a:pt x="7682483" y="1030223"/>
                </a:lnTo>
                <a:lnTo>
                  <a:pt x="7642859" y="1089659"/>
                </a:lnTo>
                <a:lnTo>
                  <a:pt x="7598663" y="1121663"/>
                </a:lnTo>
                <a:lnTo>
                  <a:pt x="7548371" y="1139951"/>
                </a:lnTo>
                <a:lnTo>
                  <a:pt x="7530083" y="1142999"/>
                </a:lnTo>
                <a:lnTo>
                  <a:pt x="7573365" y="1142999"/>
                </a:lnTo>
                <a:lnTo>
                  <a:pt x="7619999" y="1120139"/>
                </a:lnTo>
                <a:lnTo>
                  <a:pt x="7661147" y="1082039"/>
                </a:lnTo>
                <a:lnTo>
                  <a:pt x="7691627" y="1033271"/>
                </a:lnTo>
                <a:lnTo>
                  <a:pt x="7705343" y="976883"/>
                </a:lnTo>
                <a:lnTo>
                  <a:pt x="7706867" y="957071"/>
                </a:lnTo>
                <a:lnTo>
                  <a:pt x="7706867" y="195071"/>
                </a:lnTo>
                <a:lnTo>
                  <a:pt x="7702295" y="156971"/>
                </a:lnTo>
                <a:lnTo>
                  <a:pt x="7690103" y="118871"/>
                </a:lnTo>
                <a:lnTo>
                  <a:pt x="7661147" y="71627"/>
                </a:lnTo>
                <a:lnTo>
                  <a:pt x="7619999" y="33527"/>
                </a:lnTo>
                <a:lnTo>
                  <a:pt x="7586471" y="15239"/>
                </a:lnTo>
                <a:lnTo>
                  <a:pt x="757275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3346" y="4334701"/>
            <a:ext cx="689546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Where</a:t>
            </a:r>
            <a:r>
              <a:rPr sz="2000" b="1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it</a:t>
            </a:r>
            <a:r>
              <a:rPr sz="20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used?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atic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methods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ed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 singleton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implementat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on.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1F497D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ou will lea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more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abo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this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du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ing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ign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pat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si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14400"/>
            <a:ext cx="65303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s</a:t>
            </a:r>
            <a:r>
              <a:rPr sz="4000" spc="-10" dirty="0">
                <a:latin typeface="+mj-lt"/>
                <a:cs typeface="Verdana"/>
              </a:rPr>
              <a:t>t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t</a:t>
            </a:r>
            <a:r>
              <a:rPr sz="4000" dirty="0">
                <a:latin typeface="+mj-lt"/>
                <a:cs typeface="Verdana"/>
              </a:rPr>
              <a:t>ic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spc="5" dirty="0">
                <a:latin typeface="+mj-lt"/>
                <a:cs typeface="Verdana"/>
              </a:rPr>
              <a:t>m</a:t>
            </a:r>
            <a:r>
              <a:rPr sz="4000" dirty="0">
                <a:latin typeface="+mj-lt"/>
                <a:cs typeface="Verdana"/>
              </a:rPr>
              <a:t>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2180844"/>
            <a:ext cx="8697595" cy="1026160"/>
          </a:xfrm>
          <a:custGeom>
            <a:avLst/>
            <a:gdLst/>
            <a:ahLst/>
            <a:cxnLst/>
            <a:rect l="l" t="t" r="r" b="b"/>
            <a:pathLst>
              <a:path w="8697595" h="1026160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8691371" y="1025651"/>
                </a:lnTo>
                <a:lnTo>
                  <a:pt x="8695943" y="1024127"/>
                </a:lnTo>
                <a:lnTo>
                  <a:pt x="8697467" y="1019555"/>
                </a:lnTo>
                <a:lnTo>
                  <a:pt x="4572" y="1019555"/>
                </a:lnTo>
                <a:lnTo>
                  <a:pt x="4572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1026160">
                <a:moveTo>
                  <a:pt x="8691372" y="4571"/>
                </a:moveTo>
                <a:lnTo>
                  <a:pt x="8691372" y="1019555"/>
                </a:lnTo>
                <a:lnTo>
                  <a:pt x="8697467" y="1019555"/>
                </a:lnTo>
                <a:lnTo>
                  <a:pt x="8697467" y="4571"/>
                </a:lnTo>
                <a:lnTo>
                  <a:pt x="8691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185416"/>
            <a:ext cx="8686799" cy="1014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180844"/>
            <a:ext cx="8697595" cy="1026160"/>
          </a:xfrm>
          <a:custGeom>
            <a:avLst/>
            <a:gdLst/>
            <a:ahLst/>
            <a:cxnLst/>
            <a:rect l="l" t="t" r="r" b="b"/>
            <a:pathLst>
              <a:path w="8697595" h="1026160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8691371" y="1025651"/>
                </a:lnTo>
                <a:lnTo>
                  <a:pt x="8695943" y="1024127"/>
                </a:lnTo>
                <a:lnTo>
                  <a:pt x="8697467" y="1019555"/>
                </a:lnTo>
                <a:lnTo>
                  <a:pt x="10667" y="1019555"/>
                </a:lnTo>
                <a:lnTo>
                  <a:pt x="4571" y="1014983"/>
                </a:lnTo>
                <a:lnTo>
                  <a:pt x="10667" y="1014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1026160">
                <a:moveTo>
                  <a:pt x="10667" y="1014983"/>
                </a:moveTo>
                <a:lnTo>
                  <a:pt x="4571" y="1014983"/>
                </a:lnTo>
                <a:lnTo>
                  <a:pt x="10667" y="1019555"/>
                </a:lnTo>
                <a:lnTo>
                  <a:pt x="10667" y="1014983"/>
                </a:lnTo>
                <a:close/>
              </a:path>
              <a:path w="8697595" h="1026160">
                <a:moveTo>
                  <a:pt x="8686799" y="1014983"/>
                </a:moveTo>
                <a:lnTo>
                  <a:pt x="10667" y="1014983"/>
                </a:lnTo>
                <a:lnTo>
                  <a:pt x="10667" y="1019555"/>
                </a:lnTo>
                <a:lnTo>
                  <a:pt x="8686799" y="1019555"/>
                </a:lnTo>
                <a:lnTo>
                  <a:pt x="8686799" y="1014983"/>
                </a:lnTo>
                <a:close/>
              </a:path>
              <a:path w="8697595" h="1026160">
                <a:moveTo>
                  <a:pt x="8686799" y="4571"/>
                </a:moveTo>
                <a:lnTo>
                  <a:pt x="8686799" y="1019555"/>
                </a:lnTo>
                <a:lnTo>
                  <a:pt x="8691371" y="1014983"/>
                </a:lnTo>
                <a:lnTo>
                  <a:pt x="8697467" y="1014983"/>
                </a:lnTo>
                <a:lnTo>
                  <a:pt x="8697467" y="9143"/>
                </a:lnTo>
                <a:lnTo>
                  <a:pt x="8691371" y="9143"/>
                </a:lnTo>
                <a:lnTo>
                  <a:pt x="8686799" y="4571"/>
                </a:lnTo>
                <a:close/>
              </a:path>
              <a:path w="8697595" h="1026160">
                <a:moveTo>
                  <a:pt x="8697467" y="1014983"/>
                </a:moveTo>
                <a:lnTo>
                  <a:pt x="8691371" y="1014983"/>
                </a:lnTo>
                <a:lnTo>
                  <a:pt x="8686799" y="1019555"/>
                </a:lnTo>
                <a:lnTo>
                  <a:pt x="8697467" y="1019555"/>
                </a:lnTo>
                <a:lnTo>
                  <a:pt x="8697467" y="1014983"/>
                </a:lnTo>
                <a:close/>
              </a:path>
              <a:path w="8697595" h="10261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697595" h="1026160">
                <a:moveTo>
                  <a:pt x="8686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686799" y="9143"/>
                </a:lnTo>
                <a:lnTo>
                  <a:pt x="8686799" y="4571"/>
                </a:lnTo>
                <a:close/>
              </a:path>
              <a:path w="8697595" h="1026160">
                <a:moveTo>
                  <a:pt x="8697467" y="4571"/>
                </a:moveTo>
                <a:lnTo>
                  <a:pt x="8686799" y="4571"/>
                </a:lnTo>
                <a:lnTo>
                  <a:pt x="8691371" y="9143"/>
                </a:lnTo>
                <a:lnTo>
                  <a:pt x="8697467" y="9143"/>
                </a:lnTo>
                <a:lnTo>
                  <a:pt x="8697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100" y="2259176"/>
            <a:ext cx="810260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tomed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 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invocation.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tudentCou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t()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505200"/>
            <a:ext cx="38862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886200"/>
            <a:ext cx="3886200" cy="1178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4876800"/>
            <a:ext cx="738073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Time</a:t>
            </a:r>
            <a:r>
              <a:rPr sz="4000" spc="-20" dirty="0"/>
              <a:t> </a:t>
            </a:r>
            <a:r>
              <a:rPr sz="4000" spc="-385" dirty="0"/>
              <a:t>T</a:t>
            </a:r>
            <a:r>
              <a:rPr sz="4000" dirty="0"/>
              <a:t>o</a:t>
            </a:r>
            <a:r>
              <a:rPr sz="4000" spc="-25" dirty="0"/>
              <a:t> </a:t>
            </a:r>
            <a:r>
              <a:rPr sz="4000" spc="-80" dirty="0"/>
              <a:t>R</a:t>
            </a:r>
            <a:r>
              <a:rPr sz="4000" dirty="0"/>
              <a:t>ef</a:t>
            </a:r>
            <a:r>
              <a:rPr sz="4000" spc="-10" dirty="0"/>
              <a:t>l</a:t>
            </a:r>
            <a:r>
              <a:rPr sz="40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19812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00" y="3814991"/>
            <a:ext cx="6701155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flect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topics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eedi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ing?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stat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72534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dirty="0"/>
              <a:t>How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  <a:r>
              <a:rPr sz="4000" spc="-20" dirty="0"/>
              <a:t> </a:t>
            </a:r>
            <a:r>
              <a:rPr sz="4000" dirty="0"/>
              <a:t>le</a:t>
            </a:r>
            <a:r>
              <a:rPr sz="4000" spc="-30" dirty="0"/>
              <a:t>v</a:t>
            </a:r>
            <a:r>
              <a:rPr sz="4000" dirty="0"/>
              <a:t>el </a:t>
            </a:r>
            <a:r>
              <a:rPr sz="4000" spc="-10" dirty="0"/>
              <a:t>d</a:t>
            </a:r>
            <a:r>
              <a:rPr sz="4000" dirty="0"/>
              <a:t>efined in </a:t>
            </a:r>
            <a:r>
              <a:rPr sz="4000" spc="-10" dirty="0"/>
              <a:t>J</a:t>
            </a:r>
            <a:r>
              <a:rPr sz="4000" spc="-30" dirty="0"/>
              <a:t>a</a:t>
            </a:r>
            <a:r>
              <a:rPr sz="4000" spc="-65" dirty="0"/>
              <a:t>v</a:t>
            </a:r>
            <a:r>
              <a:rPr sz="4000" dirty="0"/>
              <a:t>a?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200" y="2286000"/>
            <a:ext cx="83819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627" y="2282951"/>
            <a:ext cx="8392795" cy="1603375"/>
          </a:xfrm>
          <a:custGeom>
            <a:avLst/>
            <a:gdLst/>
            <a:ahLst/>
            <a:cxnLst/>
            <a:rect l="l" t="t" r="r" b="b"/>
            <a:pathLst>
              <a:path w="8392795" h="1603375">
                <a:moveTo>
                  <a:pt x="7790687" y="0"/>
                </a:moveTo>
                <a:lnTo>
                  <a:pt x="601979" y="0"/>
                </a:lnTo>
                <a:lnTo>
                  <a:pt x="541019" y="3047"/>
                </a:lnTo>
                <a:lnTo>
                  <a:pt x="510539" y="9143"/>
                </a:lnTo>
                <a:lnTo>
                  <a:pt x="481583" y="12191"/>
                </a:lnTo>
                <a:lnTo>
                  <a:pt x="451103" y="21335"/>
                </a:lnTo>
                <a:lnTo>
                  <a:pt x="423671" y="27431"/>
                </a:lnTo>
                <a:lnTo>
                  <a:pt x="394715" y="36575"/>
                </a:lnTo>
                <a:lnTo>
                  <a:pt x="315467" y="73151"/>
                </a:lnTo>
                <a:lnTo>
                  <a:pt x="265175" y="103631"/>
                </a:lnTo>
                <a:lnTo>
                  <a:pt x="219455" y="140207"/>
                </a:lnTo>
                <a:lnTo>
                  <a:pt x="176783" y="176783"/>
                </a:lnTo>
                <a:lnTo>
                  <a:pt x="137159" y="219455"/>
                </a:lnTo>
                <a:lnTo>
                  <a:pt x="103631" y="265175"/>
                </a:lnTo>
                <a:lnTo>
                  <a:pt x="59435" y="341375"/>
                </a:lnTo>
                <a:lnTo>
                  <a:pt x="36575" y="396239"/>
                </a:lnTo>
                <a:lnTo>
                  <a:pt x="12191" y="481583"/>
                </a:lnTo>
                <a:lnTo>
                  <a:pt x="3047" y="542543"/>
                </a:lnTo>
                <a:lnTo>
                  <a:pt x="0" y="603503"/>
                </a:lnTo>
                <a:lnTo>
                  <a:pt x="0" y="1603247"/>
                </a:lnTo>
                <a:lnTo>
                  <a:pt x="4572" y="1603247"/>
                </a:lnTo>
                <a:lnTo>
                  <a:pt x="4572" y="612647"/>
                </a:lnTo>
                <a:lnTo>
                  <a:pt x="6096" y="563879"/>
                </a:lnTo>
                <a:lnTo>
                  <a:pt x="13716" y="499871"/>
                </a:lnTo>
                <a:lnTo>
                  <a:pt x="15240" y="499871"/>
                </a:lnTo>
                <a:lnTo>
                  <a:pt x="16764" y="487679"/>
                </a:lnTo>
                <a:lnTo>
                  <a:pt x="18288" y="487679"/>
                </a:lnTo>
                <a:lnTo>
                  <a:pt x="19812" y="475487"/>
                </a:lnTo>
                <a:lnTo>
                  <a:pt x="25908" y="448055"/>
                </a:lnTo>
                <a:lnTo>
                  <a:pt x="27432" y="448055"/>
                </a:lnTo>
                <a:lnTo>
                  <a:pt x="28956" y="435863"/>
                </a:lnTo>
                <a:lnTo>
                  <a:pt x="42672" y="399287"/>
                </a:lnTo>
                <a:lnTo>
                  <a:pt x="44196" y="399287"/>
                </a:lnTo>
                <a:lnTo>
                  <a:pt x="45720" y="384047"/>
                </a:lnTo>
                <a:lnTo>
                  <a:pt x="50292" y="384047"/>
                </a:lnTo>
                <a:lnTo>
                  <a:pt x="51816" y="371855"/>
                </a:lnTo>
                <a:lnTo>
                  <a:pt x="56388" y="359663"/>
                </a:lnTo>
                <a:lnTo>
                  <a:pt x="57912" y="359663"/>
                </a:lnTo>
                <a:lnTo>
                  <a:pt x="79248" y="323087"/>
                </a:lnTo>
                <a:lnTo>
                  <a:pt x="80772" y="323087"/>
                </a:lnTo>
                <a:lnTo>
                  <a:pt x="85344" y="307847"/>
                </a:lnTo>
                <a:lnTo>
                  <a:pt x="86868" y="307847"/>
                </a:lnTo>
                <a:lnTo>
                  <a:pt x="89916" y="295655"/>
                </a:lnTo>
                <a:lnTo>
                  <a:pt x="96012" y="295655"/>
                </a:lnTo>
                <a:lnTo>
                  <a:pt x="97536" y="283463"/>
                </a:lnTo>
                <a:lnTo>
                  <a:pt x="103314" y="283463"/>
                </a:lnTo>
                <a:lnTo>
                  <a:pt x="105525" y="280506"/>
                </a:lnTo>
                <a:lnTo>
                  <a:pt x="106680" y="271271"/>
                </a:lnTo>
                <a:lnTo>
                  <a:pt x="111252" y="271271"/>
                </a:lnTo>
                <a:lnTo>
                  <a:pt x="113517" y="268223"/>
                </a:lnTo>
                <a:lnTo>
                  <a:pt x="115824" y="259079"/>
                </a:lnTo>
                <a:lnTo>
                  <a:pt x="120396" y="259079"/>
                </a:lnTo>
                <a:lnTo>
                  <a:pt x="123444" y="246887"/>
                </a:lnTo>
                <a:lnTo>
                  <a:pt x="129540" y="246887"/>
                </a:lnTo>
                <a:lnTo>
                  <a:pt x="134112" y="231647"/>
                </a:lnTo>
                <a:lnTo>
                  <a:pt x="139192" y="231647"/>
                </a:lnTo>
                <a:lnTo>
                  <a:pt x="144779" y="225551"/>
                </a:lnTo>
                <a:lnTo>
                  <a:pt x="149086" y="219455"/>
                </a:lnTo>
                <a:lnTo>
                  <a:pt x="149497" y="219455"/>
                </a:lnTo>
                <a:lnTo>
                  <a:pt x="161324" y="207515"/>
                </a:lnTo>
                <a:lnTo>
                  <a:pt x="161544" y="207263"/>
                </a:lnTo>
                <a:lnTo>
                  <a:pt x="164591" y="204215"/>
                </a:lnTo>
                <a:lnTo>
                  <a:pt x="182879" y="182879"/>
                </a:lnTo>
                <a:lnTo>
                  <a:pt x="192371" y="175296"/>
                </a:lnTo>
                <a:lnTo>
                  <a:pt x="196596" y="170687"/>
                </a:lnTo>
                <a:lnTo>
                  <a:pt x="197104" y="170687"/>
                </a:lnTo>
                <a:lnTo>
                  <a:pt x="203454" y="165245"/>
                </a:lnTo>
                <a:lnTo>
                  <a:pt x="210312" y="155447"/>
                </a:lnTo>
                <a:lnTo>
                  <a:pt x="211328" y="155447"/>
                </a:lnTo>
                <a:lnTo>
                  <a:pt x="215059" y="152729"/>
                </a:lnTo>
                <a:lnTo>
                  <a:pt x="220980" y="143255"/>
                </a:lnTo>
                <a:lnTo>
                  <a:pt x="226245" y="143255"/>
                </a:lnTo>
                <a:lnTo>
                  <a:pt x="232644" y="140598"/>
                </a:lnTo>
                <a:lnTo>
                  <a:pt x="236220" y="131063"/>
                </a:lnTo>
                <a:lnTo>
                  <a:pt x="243563" y="131063"/>
                </a:lnTo>
                <a:lnTo>
                  <a:pt x="252222" y="124967"/>
                </a:lnTo>
                <a:lnTo>
                  <a:pt x="252984" y="118871"/>
                </a:lnTo>
                <a:lnTo>
                  <a:pt x="260881" y="118871"/>
                </a:lnTo>
                <a:lnTo>
                  <a:pt x="269738" y="112812"/>
                </a:lnTo>
                <a:lnTo>
                  <a:pt x="271272" y="106679"/>
                </a:lnTo>
                <a:lnTo>
                  <a:pt x="279400" y="106679"/>
                </a:lnTo>
                <a:lnTo>
                  <a:pt x="289559" y="100583"/>
                </a:lnTo>
                <a:lnTo>
                  <a:pt x="292608" y="94487"/>
                </a:lnTo>
                <a:lnTo>
                  <a:pt x="299720" y="94487"/>
                </a:lnTo>
                <a:lnTo>
                  <a:pt x="311802" y="85343"/>
                </a:lnTo>
                <a:lnTo>
                  <a:pt x="312420" y="79247"/>
                </a:lnTo>
                <a:lnTo>
                  <a:pt x="333756" y="73151"/>
                </a:lnTo>
                <a:lnTo>
                  <a:pt x="333153" y="73151"/>
                </a:lnTo>
                <a:lnTo>
                  <a:pt x="366139" y="57911"/>
                </a:lnTo>
                <a:lnTo>
                  <a:pt x="366522" y="57911"/>
                </a:lnTo>
                <a:lnTo>
                  <a:pt x="368808" y="54863"/>
                </a:lnTo>
                <a:lnTo>
                  <a:pt x="374469" y="54863"/>
                </a:lnTo>
                <a:lnTo>
                  <a:pt x="399287" y="45719"/>
                </a:lnTo>
                <a:lnTo>
                  <a:pt x="416713" y="39623"/>
                </a:lnTo>
                <a:lnTo>
                  <a:pt x="417385" y="39623"/>
                </a:lnTo>
                <a:lnTo>
                  <a:pt x="432816" y="30479"/>
                </a:lnTo>
                <a:lnTo>
                  <a:pt x="454151" y="30479"/>
                </a:lnTo>
                <a:lnTo>
                  <a:pt x="479130" y="21335"/>
                </a:lnTo>
                <a:lnTo>
                  <a:pt x="480060" y="21335"/>
                </a:lnTo>
                <a:lnTo>
                  <a:pt x="481584" y="18287"/>
                </a:lnTo>
                <a:lnTo>
                  <a:pt x="512063" y="18287"/>
                </a:lnTo>
                <a:lnTo>
                  <a:pt x="571499" y="12191"/>
                </a:lnTo>
                <a:lnTo>
                  <a:pt x="7911083" y="12191"/>
                </a:lnTo>
                <a:lnTo>
                  <a:pt x="7882127" y="9143"/>
                </a:lnTo>
                <a:lnTo>
                  <a:pt x="7851647" y="3047"/>
                </a:lnTo>
                <a:lnTo>
                  <a:pt x="7790687" y="0"/>
                </a:lnTo>
                <a:close/>
              </a:path>
              <a:path w="8392795" h="1603375">
                <a:moveTo>
                  <a:pt x="8290940" y="268223"/>
                </a:moveTo>
                <a:lnTo>
                  <a:pt x="8279151" y="268223"/>
                </a:lnTo>
                <a:lnTo>
                  <a:pt x="8281415" y="271271"/>
                </a:lnTo>
                <a:lnTo>
                  <a:pt x="8285988" y="271271"/>
                </a:lnTo>
                <a:lnTo>
                  <a:pt x="8285988" y="277367"/>
                </a:lnTo>
                <a:lnTo>
                  <a:pt x="8289353" y="283463"/>
                </a:lnTo>
                <a:lnTo>
                  <a:pt x="8295132" y="283463"/>
                </a:lnTo>
                <a:lnTo>
                  <a:pt x="8295132" y="292607"/>
                </a:lnTo>
                <a:lnTo>
                  <a:pt x="8297290" y="295655"/>
                </a:lnTo>
                <a:lnTo>
                  <a:pt x="8302752" y="295655"/>
                </a:lnTo>
                <a:lnTo>
                  <a:pt x="8302752" y="304799"/>
                </a:lnTo>
                <a:lnTo>
                  <a:pt x="8305228" y="307847"/>
                </a:lnTo>
                <a:lnTo>
                  <a:pt x="8310372" y="307847"/>
                </a:lnTo>
                <a:lnTo>
                  <a:pt x="8310372" y="316991"/>
                </a:lnTo>
                <a:lnTo>
                  <a:pt x="8311895" y="320039"/>
                </a:lnTo>
                <a:lnTo>
                  <a:pt x="8312851" y="323087"/>
                </a:lnTo>
                <a:lnTo>
                  <a:pt x="8317992" y="323087"/>
                </a:lnTo>
                <a:lnTo>
                  <a:pt x="8317992" y="332231"/>
                </a:lnTo>
                <a:lnTo>
                  <a:pt x="8318828" y="335279"/>
                </a:lnTo>
                <a:lnTo>
                  <a:pt x="8324088" y="335279"/>
                </a:lnTo>
                <a:lnTo>
                  <a:pt x="8324088" y="347471"/>
                </a:lnTo>
                <a:lnTo>
                  <a:pt x="8330184" y="347471"/>
                </a:lnTo>
                <a:lnTo>
                  <a:pt x="8330184" y="359663"/>
                </a:lnTo>
                <a:lnTo>
                  <a:pt x="8336280" y="359663"/>
                </a:lnTo>
                <a:lnTo>
                  <a:pt x="8336280" y="371855"/>
                </a:lnTo>
                <a:lnTo>
                  <a:pt x="8340852" y="371855"/>
                </a:lnTo>
                <a:lnTo>
                  <a:pt x="8340852" y="384047"/>
                </a:lnTo>
                <a:lnTo>
                  <a:pt x="8346948" y="384047"/>
                </a:lnTo>
                <a:lnTo>
                  <a:pt x="8346948" y="399287"/>
                </a:lnTo>
                <a:lnTo>
                  <a:pt x="8351520" y="399287"/>
                </a:lnTo>
                <a:lnTo>
                  <a:pt x="8351520" y="411479"/>
                </a:lnTo>
                <a:lnTo>
                  <a:pt x="8356092" y="411479"/>
                </a:lnTo>
                <a:lnTo>
                  <a:pt x="8356092" y="423671"/>
                </a:lnTo>
                <a:lnTo>
                  <a:pt x="8359140" y="423671"/>
                </a:lnTo>
                <a:lnTo>
                  <a:pt x="8359140" y="435863"/>
                </a:lnTo>
                <a:lnTo>
                  <a:pt x="8363712" y="435863"/>
                </a:lnTo>
                <a:lnTo>
                  <a:pt x="8363712" y="448055"/>
                </a:lnTo>
                <a:lnTo>
                  <a:pt x="8366760" y="448055"/>
                </a:lnTo>
                <a:lnTo>
                  <a:pt x="8366760" y="460247"/>
                </a:lnTo>
                <a:lnTo>
                  <a:pt x="8369808" y="460247"/>
                </a:lnTo>
                <a:lnTo>
                  <a:pt x="8369808" y="475487"/>
                </a:lnTo>
                <a:lnTo>
                  <a:pt x="8372856" y="475487"/>
                </a:lnTo>
                <a:lnTo>
                  <a:pt x="8372856" y="487679"/>
                </a:lnTo>
                <a:lnTo>
                  <a:pt x="8375904" y="487679"/>
                </a:lnTo>
                <a:lnTo>
                  <a:pt x="8375904" y="499871"/>
                </a:lnTo>
                <a:lnTo>
                  <a:pt x="8378952" y="499871"/>
                </a:lnTo>
                <a:lnTo>
                  <a:pt x="8378952" y="512063"/>
                </a:lnTo>
                <a:lnTo>
                  <a:pt x="8380476" y="512063"/>
                </a:lnTo>
                <a:lnTo>
                  <a:pt x="8380476" y="524255"/>
                </a:lnTo>
                <a:lnTo>
                  <a:pt x="8382000" y="524255"/>
                </a:lnTo>
                <a:lnTo>
                  <a:pt x="8382000" y="536447"/>
                </a:lnTo>
                <a:lnTo>
                  <a:pt x="8383524" y="536447"/>
                </a:lnTo>
                <a:lnTo>
                  <a:pt x="8383524" y="551687"/>
                </a:lnTo>
                <a:lnTo>
                  <a:pt x="8385048" y="551687"/>
                </a:lnTo>
                <a:lnTo>
                  <a:pt x="8385048" y="563879"/>
                </a:lnTo>
                <a:lnTo>
                  <a:pt x="8386572" y="563879"/>
                </a:lnTo>
                <a:lnTo>
                  <a:pt x="8386572" y="1603247"/>
                </a:lnTo>
                <a:lnTo>
                  <a:pt x="8392667" y="1603247"/>
                </a:lnTo>
                <a:lnTo>
                  <a:pt x="8392667" y="603503"/>
                </a:lnTo>
                <a:lnTo>
                  <a:pt x="8389619" y="542543"/>
                </a:lnTo>
                <a:lnTo>
                  <a:pt x="8380475" y="481583"/>
                </a:lnTo>
                <a:lnTo>
                  <a:pt x="8365235" y="423671"/>
                </a:lnTo>
                <a:lnTo>
                  <a:pt x="8345423" y="368807"/>
                </a:lnTo>
                <a:lnTo>
                  <a:pt x="8319515" y="316991"/>
                </a:lnTo>
                <a:lnTo>
                  <a:pt x="8304275" y="289559"/>
                </a:lnTo>
                <a:lnTo>
                  <a:pt x="8290940" y="268223"/>
                </a:lnTo>
                <a:close/>
              </a:path>
              <a:path w="8392795" h="1603375">
                <a:moveTo>
                  <a:pt x="105593" y="280415"/>
                </a:moveTo>
                <a:lnTo>
                  <a:pt x="105156" y="283463"/>
                </a:lnTo>
                <a:lnTo>
                  <a:pt x="105593" y="280415"/>
                </a:lnTo>
                <a:close/>
              </a:path>
              <a:path w="8392795" h="1603375">
                <a:moveTo>
                  <a:pt x="113538" y="268223"/>
                </a:moveTo>
                <a:lnTo>
                  <a:pt x="112776" y="271271"/>
                </a:lnTo>
                <a:lnTo>
                  <a:pt x="113538" y="268223"/>
                </a:lnTo>
                <a:close/>
              </a:path>
              <a:path w="8392795" h="1603375">
                <a:moveTo>
                  <a:pt x="8243533" y="207263"/>
                </a:moveTo>
                <a:lnTo>
                  <a:pt x="8231124" y="207263"/>
                </a:lnTo>
                <a:lnTo>
                  <a:pt x="8231348" y="207520"/>
                </a:lnTo>
                <a:lnTo>
                  <a:pt x="8243170" y="219455"/>
                </a:lnTo>
                <a:lnTo>
                  <a:pt x="8243582" y="219455"/>
                </a:lnTo>
                <a:lnTo>
                  <a:pt x="8247887" y="225551"/>
                </a:lnTo>
                <a:lnTo>
                  <a:pt x="8253475" y="231647"/>
                </a:lnTo>
                <a:lnTo>
                  <a:pt x="8258556" y="231647"/>
                </a:lnTo>
                <a:lnTo>
                  <a:pt x="8263128" y="246887"/>
                </a:lnTo>
                <a:lnTo>
                  <a:pt x="8269224" y="246887"/>
                </a:lnTo>
                <a:lnTo>
                  <a:pt x="8272272" y="259079"/>
                </a:lnTo>
                <a:lnTo>
                  <a:pt x="8276844" y="259079"/>
                </a:lnTo>
                <a:lnTo>
                  <a:pt x="8279892" y="271271"/>
                </a:lnTo>
                <a:lnTo>
                  <a:pt x="8279151" y="268223"/>
                </a:lnTo>
                <a:lnTo>
                  <a:pt x="8290940" y="268223"/>
                </a:lnTo>
                <a:lnTo>
                  <a:pt x="8289035" y="265175"/>
                </a:lnTo>
                <a:lnTo>
                  <a:pt x="8272271" y="243839"/>
                </a:lnTo>
                <a:lnTo>
                  <a:pt x="8253983" y="219455"/>
                </a:lnTo>
                <a:lnTo>
                  <a:pt x="8243533" y="207263"/>
                </a:lnTo>
                <a:close/>
              </a:path>
              <a:path w="8392795" h="1603375">
                <a:moveTo>
                  <a:pt x="149352" y="219455"/>
                </a:moveTo>
                <a:lnTo>
                  <a:pt x="149086" y="219455"/>
                </a:lnTo>
                <a:lnTo>
                  <a:pt x="141732" y="231647"/>
                </a:lnTo>
                <a:lnTo>
                  <a:pt x="149352" y="219455"/>
                </a:lnTo>
                <a:close/>
              </a:path>
              <a:path w="8392795" h="1603375">
                <a:moveTo>
                  <a:pt x="8243582" y="219455"/>
                </a:moveTo>
                <a:lnTo>
                  <a:pt x="8243316" y="219455"/>
                </a:lnTo>
                <a:lnTo>
                  <a:pt x="8250936" y="231647"/>
                </a:lnTo>
                <a:lnTo>
                  <a:pt x="8243582" y="219455"/>
                </a:lnTo>
                <a:close/>
              </a:path>
              <a:path w="8392795" h="1603375">
                <a:moveTo>
                  <a:pt x="8202753" y="164591"/>
                </a:moveTo>
                <a:lnTo>
                  <a:pt x="8189543" y="164591"/>
                </a:lnTo>
                <a:lnTo>
                  <a:pt x="8194378" y="170687"/>
                </a:lnTo>
                <a:lnTo>
                  <a:pt x="8196072" y="170687"/>
                </a:lnTo>
                <a:lnTo>
                  <a:pt x="8202399" y="177590"/>
                </a:lnTo>
                <a:lnTo>
                  <a:pt x="8209787" y="182879"/>
                </a:lnTo>
                <a:lnTo>
                  <a:pt x="8228075" y="204215"/>
                </a:lnTo>
                <a:lnTo>
                  <a:pt x="8231348" y="207520"/>
                </a:lnTo>
                <a:lnTo>
                  <a:pt x="8231124" y="207263"/>
                </a:lnTo>
                <a:lnTo>
                  <a:pt x="8243533" y="207263"/>
                </a:lnTo>
                <a:lnTo>
                  <a:pt x="8235695" y="198119"/>
                </a:lnTo>
                <a:lnTo>
                  <a:pt x="8215883" y="176783"/>
                </a:lnTo>
                <a:lnTo>
                  <a:pt x="8202753" y="164591"/>
                </a:lnTo>
                <a:close/>
              </a:path>
              <a:path w="8392795" h="1603375">
                <a:moveTo>
                  <a:pt x="161573" y="207263"/>
                </a:moveTo>
                <a:lnTo>
                  <a:pt x="161324" y="207515"/>
                </a:lnTo>
                <a:lnTo>
                  <a:pt x="161573" y="207263"/>
                </a:lnTo>
                <a:close/>
              </a:path>
              <a:path w="8392795" h="1603375">
                <a:moveTo>
                  <a:pt x="194324" y="173735"/>
                </a:moveTo>
                <a:lnTo>
                  <a:pt x="192371" y="175296"/>
                </a:lnTo>
                <a:lnTo>
                  <a:pt x="163068" y="207263"/>
                </a:lnTo>
                <a:lnTo>
                  <a:pt x="194324" y="173735"/>
                </a:lnTo>
                <a:close/>
              </a:path>
              <a:path w="8392795" h="1603375">
                <a:moveTo>
                  <a:pt x="8201273" y="176783"/>
                </a:moveTo>
                <a:lnTo>
                  <a:pt x="8229600" y="207263"/>
                </a:lnTo>
                <a:lnTo>
                  <a:pt x="8202399" y="177590"/>
                </a:lnTo>
                <a:lnTo>
                  <a:pt x="8201273" y="176783"/>
                </a:lnTo>
                <a:close/>
              </a:path>
              <a:path w="8392795" h="1603375">
                <a:moveTo>
                  <a:pt x="207698" y="161543"/>
                </a:moveTo>
                <a:lnTo>
                  <a:pt x="204215" y="164591"/>
                </a:lnTo>
                <a:lnTo>
                  <a:pt x="203454" y="165245"/>
                </a:lnTo>
                <a:lnTo>
                  <a:pt x="199644" y="170687"/>
                </a:lnTo>
                <a:lnTo>
                  <a:pt x="207698" y="161543"/>
                </a:lnTo>
                <a:close/>
              </a:path>
              <a:path w="8392795" h="1603375">
                <a:moveTo>
                  <a:pt x="8156586" y="124967"/>
                </a:moveTo>
                <a:lnTo>
                  <a:pt x="8140446" y="124967"/>
                </a:lnTo>
                <a:lnTo>
                  <a:pt x="8149104" y="131063"/>
                </a:lnTo>
                <a:lnTo>
                  <a:pt x="8156448" y="131063"/>
                </a:lnTo>
                <a:lnTo>
                  <a:pt x="8160024" y="140598"/>
                </a:lnTo>
                <a:lnTo>
                  <a:pt x="8166422" y="143255"/>
                </a:lnTo>
                <a:lnTo>
                  <a:pt x="8171688" y="143255"/>
                </a:lnTo>
                <a:lnTo>
                  <a:pt x="8179308" y="155447"/>
                </a:lnTo>
                <a:lnTo>
                  <a:pt x="8182356" y="155447"/>
                </a:lnTo>
                <a:lnTo>
                  <a:pt x="8193024" y="170687"/>
                </a:lnTo>
                <a:lnTo>
                  <a:pt x="8189543" y="164591"/>
                </a:lnTo>
                <a:lnTo>
                  <a:pt x="8202753" y="164591"/>
                </a:lnTo>
                <a:lnTo>
                  <a:pt x="8173211" y="137159"/>
                </a:lnTo>
                <a:lnTo>
                  <a:pt x="8156586" y="124967"/>
                </a:lnTo>
                <a:close/>
              </a:path>
              <a:path w="8392795" h="1603375">
                <a:moveTo>
                  <a:pt x="215511" y="152399"/>
                </a:moveTo>
                <a:lnTo>
                  <a:pt x="215059" y="152729"/>
                </a:lnTo>
                <a:lnTo>
                  <a:pt x="213360" y="155447"/>
                </a:lnTo>
                <a:lnTo>
                  <a:pt x="215511" y="152399"/>
                </a:lnTo>
                <a:close/>
              </a:path>
              <a:path w="8392795" h="1603375">
                <a:moveTo>
                  <a:pt x="233586" y="140207"/>
                </a:moveTo>
                <a:lnTo>
                  <a:pt x="232644" y="140598"/>
                </a:lnTo>
                <a:lnTo>
                  <a:pt x="231648" y="143255"/>
                </a:lnTo>
                <a:lnTo>
                  <a:pt x="233586" y="140207"/>
                </a:lnTo>
                <a:close/>
              </a:path>
              <a:path w="8392795" h="1603375">
                <a:moveTo>
                  <a:pt x="8159082" y="140207"/>
                </a:moveTo>
                <a:lnTo>
                  <a:pt x="8161020" y="143255"/>
                </a:lnTo>
                <a:lnTo>
                  <a:pt x="8160023" y="140598"/>
                </a:lnTo>
                <a:lnTo>
                  <a:pt x="8159082" y="140207"/>
                </a:lnTo>
                <a:close/>
              </a:path>
              <a:path w="8392795" h="1603375">
                <a:moveTo>
                  <a:pt x="8139960" y="112775"/>
                </a:moveTo>
                <a:lnTo>
                  <a:pt x="8124725" y="112775"/>
                </a:lnTo>
                <a:lnTo>
                  <a:pt x="8131786" y="118871"/>
                </a:lnTo>
                <a:lnTo>
                  <a:pt x="8139684" y="118871"/>
                </a:lnTo>
                <a:lnTo>
                  <a:pt x="8141208" y="131063"/>
                </a:lnTo>
                <a:lnTo>
                  <a:pt x="8140446" y="124967"/>
                </a:lnTo>
                <a:lnTo>
                  <a:pt x="8156586" y="124967"/>
                </a:lnTo>
                <a:lnTo>
                  <a:pt x="8139960" y="112775"/>
                </a:lnTo>
                <a:close/>
              </a:path>
              <a:path w="8392795" h="1603375">
                <a:moveTo>
                  <a:pt x="269792" y="112775"/>
                </a:moveTo>
                <a:lnTo>
                  <a:pt x="268224" y="118871"/>
                </a:lnTo>
                <a:lnTo>
                  <a:pt x="269792" y="112775"/>
                </a:lnTo>
                <a:close/>
              </a:path>
              <a:path w="8392795" h="1603375">
                <a:moveTo>
                  <a:pt x="8122310" y="100583"/>
                </a:moveTo>
                <a:lnTo>
                  <a:pt x="8103108" y="100583"/>
                </a:lnTo>
                <a:lnTo>
                  <a:pt x="8113267" y="106679"/>
                </a:lnTo>
                <a:lnTo>
                  <a:pt x="8122920" y="106679"/>
                </a:lnTo>
                <a:lnTo>
                  <a:pt x="8125968" y="118871"/>
                </a:lnTo>
                <a:lnTo>
                  <a:pt x="8124725" y="112775"/>
                </a:lnTo>
                <a:lnTo>
                  <a:pt x="8139960" y="112775"/>
                </a:lnTo>
                <a:lnTo>
                  <a:pt x="8127491" y="103631"/>
                </a:lnTo>
                <a:lnTo>
                  <a:pt x="8122310" y="100583"/>
                </a:lnTo>
                <a:close/>
              </a:path>
              <a:path w="8392795" h="1603375">
                <a:moveTo>
                  <a:pt x="8044433" y="57911"/>
                </a:moveTo>
                <a:lnTo>
                  <a:pt x="8026529" y="57911"/>
                </a:lnTo>
                <a:lnTo>
                  <a:pt x="8045350" y="69277"/>
                </a:lnTo>
                <a:lnTo>
                  <a:pt x="8080248" y="79247"/>
                </a:lnTo>
                <a:lnTo>
                  <a:pt x="8081172" y="88485"/>
                </a:lnTo>
                <a:lnTo>
                  <a:pt x="8092495" y="94487"/>
                </a:lnTo>
                <a:lnTo>
                  <a:pt x="8100060" y="94487"/>
                </a:lnTo>
                <a:lnTo>
                  <a:pt x="8106156" y="106679"/>
                </a:lnTo>
                <a:lnTo>
                  <a:pt x="8103108" y="100583"/>
                </a:lnTo>
                <a:lnTo>
                  <a:pt x="8122310" y="100583"/>
                </a:lnTo>
                <a:lnTo>
                  <a:pt x="8101583" y="88391"/>
                </a:lnTo>
                <a:lnTo>
                  <a:pt x="8077199" y="73151"/>
                </a:lnTo>
                <a:lnTo>
                  <a:pt x="8051291" y="60959"/>
                </a:lnTo>
                <a:lnTo>
                  <a:pt x="8044433" y="57911"/>
                </a:lnTo>
                <a:close/>
              </a:path>
              <a:path w="8392795" h="1603375">
                <a:moveTo>
                  <a:pt x="311810" y="85343"/>
                </a:moveTo>
                <a:lnTo>
                  <a:pt x="310896" y="94487"/>
                </a:lnTo>
                <a:lnTo>
                  <a:pt x="311810" y="85343"/>
                </a:lnTo>
                <a:close/>
              </a:path>
              <a:path w="8392795" h="1603375">
                <a:moveTo>
                  <a:pt x="8080996" y="88391"/>
                </a:moveTo>
                <a:lnTo>
                  <a:pt x="8081772" y="94487"/>
                </a:lnTo>
                <a:lnTo>
                  <a:pt x="8081172" y="88485"/>
                </a:lnTo>
                <a:lnTo>
                  <a:pt x="8080996" y="88391"/>
                </a:lnTo>
                <a:close/>
              </a:path>
              <a:path w="8392795" h="1603375">
                <a:moveTo>
                  <a:pt x="355092" y="67055"/>
                </a:moveTo>
                <a:lnTo>
                  <a:pt x="333153" y="73151"/>
                </a:lnTo>
                <a:lnTo>
                  <a:pt x="333756" y="73151"/>
                </a:lnTo>
                <a:lnTo>
                  <a:pt x="355092" y="67055"/>
                </a:lnTo>
                <a:close/>
              </a:path>
              <a:path w="8392795" h="1603375">
                <a:moveTo>
                  <a:pt x="8046482" y="69960"/>
                </a:moveTo>
                <a:lnTo>
                  <a:pt x="8046719" y="70103"/>
                </a:lnTo>
                <a:lnTo>
                  <a:pt x="8056266" y="73151"/>
                </a:lnTo>
                <a:lnTo>
                  <a:pt x="8046482" y="69960"/>
                </a:lnTo>
                <a:close/>
              </a:path>
              <a:path w="8392795" h="1603375">
                <a:moveTo>
                  <a:pt x="8037576" y="67055"/>
                </a:moveTo>
                <a:lnTo>
                  <a:pt x="8046482" y="69960"/>
                </a:lnTo>
                <a:lnTo>
                  <a:pt x="8045350" y="69277"/>
                </a:lnTo>
                <a:lnTo>
                  <a:pt x="8037576" y="67055"/>
                </a:lnTo>
                <a:close/>
              </a:path>
              <a:path w="8392795" h="1603375">
                <a:moveTo>
                  <a:pt x="366522" y="57911"/>
                </a:moveTo>
                <a:lnTo>
                  <a:pt x="366139" y="57911"/>
                </a:lnTo>
                <a:lnTo>
                  <a:pt x="359664" y="67055"/>
                </a:lnTo>
                <a:lnTo>
                  <a:pt x="366522" y="57911"/>
                </a:lnTo>
                <a:close/>
              </a:path>
              <a:path w="8392795" h="1603375">
                <a:moveTo>
                  <a:pt x="8004428" y="39623"/>
                </a:moveTo>
                <a:lnTo>
                  <a:pt x="7975373" y="39623"/>
                </a:lnTo>
                <a:lnTo>
                  <a:pt x="7994903" y="45719"/>
                </a:lnTo>
                <a:lnTo>
                  <a:pt x="8018343" y="54863"/>
                </a:lnTo>
                <a:lnTo>
                  <a:pt x="8023860" y="54863"/>
                </a:lnTo>
                <a:lnTo>
                  <a:pt x="8033004" y="67055"/>
                </a:lnTo>
                <a:lnTo>
                  <a:pt x="8026529" y="57911"/>
                </a:lnTo>
                <a:lnTo>
                  <a:pt x="8044433" y="57911"/>
                </a:lnTo>
                <a:lnTo>
                  <a:pt x="8023859" y="48767"/>
                </a:lnTo>
                <a:lnTo>
                  <a:pt x="8004428" y="39623"/>
                </a:lnTo>
                <a:close/>
              </a:path>
              <a:path w="8392795" h="1603375">
                <a:moveTo>
                  <a:pt x="417385" y="39623"/>
                </a:moveTo>
                <a:lnTo>
                  <a:pt x="416713" y="39623"/>
                </a:lnTo>
                <a:lnTo>
                  <a:pt x="391668" y="54863"/>
                </a:lnTo>
                <a:lnTo>
                  <a:pt x="417385" y="39623"/>
                </a:lnTo>
                <a:close/>
              </a:path>
              <a:path w="8392795" h="1603375">
                <a:moveTo>
                  <a:pt x="7943256" y="21335"/>
                </a:moveTo>
                <a:lnTo>
                  <a:pt x="7913537" y="21335"/>
                </a:lnTo>
                <a:lnTo>
                  <a:pt x="7938515" y="30479"/>
                </a:lnTo>
                <a:lnTo>
                  <a:pt x="7959852" y="30479"/>
                </a:lnTo>
                <a:lnTo>
                  <a:pt x="8001000" y="54863"/>
                </a:lnTo>
                <a:lnTo>
                  <a:pt x="7975373" y="39623"/>
                </a:lnTo>
                <a:lnTo>
                  <a:pt x="8004428" y="39623"/>
                </a:lnTo>
                <a:lnTo>
                  <a:pt x="7997951" y="36575"/>
                </a:lnTo>
                <a:lnTo>
                  <a:pt x="7968995" y="27431"/>
                </a:lnTo>
                <a:lnTo>
                  <a:pt x="7943256" y="21335"/>
                </a:lnTo>
                <a:close/>
              </a:path>
              <a:path w="8392795" h="1603375">
                <a:moveTo>
                  <a:pt x="480060" y="21335"/>
                </a:moveTo>
                <a:lnTo>
                  <a:pt x="479130" y="21335"/>
                </a:lnTo>
                <a:lnTo>
                  <a:pt x="475488" y="30479"/>
                </a:lnTo>
                <a:lnTo>
                  <a:pt x="480060" y="21335"/>
                </a:lnTo>
                <a:close/>
              </a:path>
              <a:path w="8392795" h="1603375">
                <a:moveTo>
                  <a:pt x="7911083" y="12191"/>
                </a:moveTo>
                <a:lnTo>
                  <a:pt x="7821167" y="12191"/>
                </a:lnTo>
                <a:lnTo>
                  <a:pt x="7880603" y="18287"/>
                </a:lnTo>
                <a:lnTo>
                  <a:pt x="7911084" y="18287"/>
                </a:lnTo>
                <a:lnTo>
                  <a:pt x="7917180" y="30479"/>
                </a:lnTo>
                <a:lnTo>
                  <a:pt x="7913537" y="21335"/>
                </a:lnTo>
                <a:lnTo>
                  <a:pt x="7943256" y="21335"/>
                </a:lnTo>
                <a:lnTo>
                  <a:pt x="7930386" y="18287"/>
                </a:lnTo>
                <a:lnTo>
                  <a:pt x="7911083" y="1219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286000"/>
            <a:ext cx="83819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627" y="2281428"/>
            <a:ext cx="8392795" cy="1605280"/>
          </a:xfrm>
          <a:custGeom>
            <a:avLst/>
            <a:gdLst/>
            <a:ahLst/>
            <a:cxnLst/>
            <a:rect l="l" t="t" r="r" b="b"/>
            <a:pathLst>
              <a:path w="8392795" h="1605279">
                <a:moveTo>
                  <a:pt x="7790687" y="0"/>
                </a:moveTo>
                <a:lnTo>
                  <a:pt x="601979" y="0"/>
                </a:lnTo>
                <a:lnTo>
                  <a:pt x="541019" y="3047"/>
                </a:lnTo>
                <a:lnTo>
                  <a:pt x="481583" y="12191"/>
                </a:lnTo>
                <a:lnTo>
                  <a:pt x="423671" y="27431"/>
                </a:lnTo>
                <a:lnTo>
                  <a:pt x="367283" y="47243"/>
                </a:lnTo>
                <a:lnTo>
                  <a:pt x="315467" y="73151"/>
                </a:lnTo>
                <a:lnTo>
                  <a:pt x="265175" y="103631"/>
                </a:lnTo>
                <a:lnTo>
                  <a:pt x="219455" y="138683"/>
                </a:lnTo>
                <a:lnTo>
                  <a:pt x="176783" y="176783"/>
                </a:lnTo>
                <a:lnTo>
                  <a:pt x="137159" y="219455"/>
                </a:lnTo>
                <a:lnTo>
                  <a:pt x="103631" y="265175"/>
                </a:lnTo>
                <a:lnTo>
                  <a:pt x="59435" y="341375"/>
                </a:lnTo>
                <a:lnTo>
                  <a:pt x="36575" y="394715"/>
                </a:lnTo>
                <a:lnTo>
                  <a:pt x="12191" y="481583"/>
                </a:lnTo>
                <a:lnTo>
                  <a:pt x="3047" y="541019"/>
                </a:lnTo>
                <a:lnTo>
                  <a:pt x="0" y="601979"/>
                </a:lnTo>
                <a:lnTo>
                  <a:pt x="0" y="1604771"/>
                </a:lnTo>
                <a:lnTo>
                  <a:pt x="10667" y="1604771"/>
                </a:lnTo>
                <a:lnTo>
                  <a:pt x="10667" y="571499"/>
                </a:lnTo>
                <a:lnTo>
                  <a:pt x="13715" y="541019"/>
                </a:lnTo>
                <a:lnTo>
                  <a:pt x="21335" y="483107"/>
                </a:lnTo>
                <a:lnTo>
                  <a:pt x="36575" y="426719"/>
                </a:lnTo>
                <a:lnTo>
                  <a:pt x="56387" y="371855"/>
                </a:lnTo>
                <a:lnTo>
                  <a:pt x="82295" y="320039"/>
                </a:lnTo>
                <a:lnTo>
                  <a:pt x="111251" y="271271"/>
                </a:lnTo>
                <a:lnTo>
                  <a:pt x="144779" y="225551"/>
                </a:lnTo>
                <a:lnTo>
                  <a:pt x="164591" y="204215"/>
                </a:lnTo>
                <a:lnTo>
                  <a:pt x="182879" y="182879"/>
                </a:lnTo>
                <a:lnTo>
                  <a:pt x="225551" y="144779"/>
                </a:lnTo>
                <a:lnTo>
                  <a:pt x="271271" y="111251"/>
                </a:lnTo>
                <a:lnTo>
                  <a:pt x="320039" y="80771"/>
                </a:lnTo>
                <a:lnTo>
                  <a:pt x="371855" y="56387"/>
                </a:lnTo>
                <a:lnTo>
                  <a:pt x="426719" y="36575"/>
                </a:lnTo>
                <a:lnTo>
                  <a:pt x="483107" y="21335"/>
                </a:lnTo>
                <a:lnTo>
                  <a:pt x="571499" y="10667"/>
                </a:lnTo>
                <a:lnTo>
                  <a:pt x="7901431" y="10667"/>
                </a:lnTo>
                <a:lnTo>
                  <a:pt x="7851647" y="3047"/>
                </a:lnTo>
                <a:lnTo>
                  <a:pt x="7790687" y="0"/>
                </a:lnTo>
                <a:close/>
              </a:path>
              <a:path w="8392795" h="1605279">
                <a:moveTo>
                  <a:pt x="7901431" y="10667"/>
                </a:moveTo>
                <a:lnTo>
                  <a:pt x="7821167" y="10667"/>
                </a:lnTo>
                <a:lnTo>
                  <a:pt x="7880603" y="16763"/>
                </a:lnTo>
                <a:lnTo>
                  <a:pt x="7909559" y="21335"/>
                </a:lnTo>
                <a:lnTo>
                  <a:pt x="7965947" y="36575"/>
                </a:lnTo>
                <a:lnTo>
                  <a:pt x="8020811" y="56387"/>
                </a:lnTo>
                <a:lnTo>
                  <a:pt x="8072627" y="82295"/>
                </a:lnTo>
                <a:lnTo>
                  <a:pt x="8121395" y="111251"/>
                </a:lnTo>
                <a:lnTo>
                  <a:pt x="8167115" y="144779"/>
                </a:lnTo>
                <a:lnTo>
                  <a:pt x="8188451" y="164591"/>
                </a:lnTo>
                <a:lnTo>
                  <a:pt x="8209787" y="182879"/>
                </a:lnTo>
                <a:lnTo>
                  <a:pt x="8228075" y="204215"/>
                </a:lnTo>
                <a:lnTo>
                  <a:pt x="8247887" y="225551"/>
                </a:lnTo>
                <a:lnTo>
                  <a:pt x="8281415" y="271271"/>
                </a:lnTo>
                <a:lnTo>
                  <a:pt x="8311895" y="320039"/>
                </a:lnTo>
                <a:lnTo>
                  <a:pt x="8336279" y="371855"/>
                </a:lnTo>
                <a:lnTo>
                  <a:pt x="8356091" y="426719"/>
                </a:lnTo>
                <a:lnTo>
                  <a:pt x="8375903" y="512063"/>
                </a:lnTo>
                <a:lnTo>
                  <a:pt x="8381999" y="571499"/>
                </a:lnTo>
                <a:lnTo>
                  <a:pt x="8381999" y="1604771"/>
                </a:lnTo>
                <a:lnTo>
                  <a:pt x="8392667" y="1604771"/>
                </a:lnTo>
                <a:lnTo>
                  <a:pt x="8392667" y="601979"/>
                </a:lnTo>
                <a:lnTo>
                  <a:pt x="8389619" y="541019"/>
                </a:lnTo>
                <a:lnTo>
                  <a:pt x="8380475" y="481583"/>
                </a:lnTo>
                <a:lnTo>
                  <a:pt x="8365235" y="423671"/>
                </a:lnTo>
                <a:lnTo>
                  <a:pt x="8345423" y="367283"/>
                </a:lnTo>
                <a:lnTo>
                  <a:pt x="8319515" y="315467"/>
                </a:lnTo>
                <a:lnTo>
                  <a:pt x="8289035" y="265175"/>
                </a:lnTo>
                <a:lnTo>
                  <a:pt x="8253983" y="219455"/>
                </a:lnTo>
                <a:lnTo>
                  <a:pt x="8215883" y="176783"/>
                </a:lnTo>
                <a:lnTo>
                  <a:pt x="8173211" y="137159"/>
                </a:lnTo>
                <a:lnTo>
                  <a:pt x="8127491" y="103631"/>
                </a:lnTo>
                <a:lnTo>
                  <a:pt x="8077199" y="73151"/>
                </a:lnTo>
                <a:lnTo>
                  <a:pt x="8023859" y="47243"/>
                </a:lnTo>
                <a:lnTo>
                  <a:pt x="7968995" y="27431"/>
                </a:lnTo>
                <a:lnTo>
                  <a:pt x="7911083" y="12191"/>
                </a:lnTo>
                <a:lnTo>
                  <a:pt x="7901431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886200"/>
            <a:ext cx="8381999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627" y="3898899"/>
            <a:ext cx="8392795" cy="1974850"/>
          </a:xfrm>
          <a:custGeom>
            <a:avLst/>
            <a:gdLst/>
            <a:ahLst/>
            <a:cxnLst/>
            <a:rect l="l" t="t" r="r" b="b"/>
            <a:pathLst>
              <a:path w="8392795" h="1974850">
                <a:moveTo>
                  <a:pt x="560832" y="1968500"/>
                </a:moveTo>
                <a:lnTo>
                  <a:pt x="520699" y="1968500"/>
                </a:lnTo>
                <a:lnTo>
                  <a:pt x="541019" y="1971548"/>
                </a:lnTo>
                <a:lnTo>
                  <a:pt x="560832" y="1972538"/>
                </a:lnTo>
                <a:lnTo>
                  <a:pt x="560832" y="1968500"/>
                </a:lnTo>
                <a:close/>
              </a:path>
              <a:path w="8392795" h="1974850">
                <a:moveTo>
                  <a:pt x="475488" y="1955800"/>
                </a:moveTo>
                <a:lnTo>
                  <a:pt x="456488" y="1955800"/>
                </a:lnTo>
                <a:lnTo>
                  <a:pt x="478235" y="1961522"/>
                </a:lnTo>
                <a:lnTo>
                  <a:pt x="475488" y="1955800"/>
                </a:lnTo>
                <a:close/>
              </a:path>
              <a:path w="8392795" h="1974850">
                <a:moveTo>
                  <a:pt x="388620" y="1930400"/>
                </a:moveTo>
                <a:lnTo>
                  <a:pt x="376209" y="1930400"/>
                </a:lnTo>
                <a:lnTo>
                  <a:pt x="389980" y="1936070"/>
                </a:lnTo>
                <a:lnTo>
                  <a:pt x="388620" y="1930400"/>
                </a:lnTo>
                <a:close/>
              </a:path>
              <a:path w="8392795" h="1974850">
                <a:moveTo>
                  <a:pt x="334722" y="1911637"/>
                </a:moveTo>
                <a:lnTo>
                  <a:pt x="341375" y="1915160"/>
                </a:lnTo>
                <a:lnTo>
                  <a:pt x="365580" y="1925917"/>
                </a:lnTo>
                <a:lnTo>
                  <a:pt x="359664" y="1917700"/>
                </a:lnTo>
                <a:lnTo>
                  <a:pt x="355092" y="1917700"/>
                </a:lnTo>
                <a:lnTo>
                  <a:pt x="334722" y="1911637"/>
                </a:lnTo>
                <a:close/>
              </a:path>
              <a:path w="8392795" h="1974850">
                <a:moveTo>
                  <a:pt x="301752" y="1892300"/>
                </a:moveTo>
                <a:lnTo>
                  <a:pt x="299922" y="1892300"/>
                </a:lnTo>
                <a:lnTo>
                  <a:pt x="303095" y="1894166"/>
                </a:lnTo>
                <a:lnTo>
                  <a:pt x="301752" y="1892300"/>
                </a:lnTo>
                <a:close/>
              </a:path>
              <a:path w="8392795" h="1974850">
                <a:moveTo>
                  <a:pt x="286512" y="1879600"/>
                </a:moveTo>
                <a:lnTo>
                  <a:pt x="278993" y="1879600"/>
                </a:lnTo>
                <a:lnTo>
                  <a:pt x="289559" y="1886204"/>
                </a:lnTo>
                <a:lnTo>
                  <a:pt x="289730" y="1886304"/>
                </a:lnTo>
                <a:lnTo>
                  <a:pt x="286512" y="1879600"/>
                </a:lnTo>
                <a:close/>
              </a:path>
              <a:path w="8392795" h="1974850">
                <a:moveTo>
                  <a:pt x="268224" y="1866900"/>
                </a:moveTo>
                <a:lnTo>
                  <a:pt x="259633" y="1866900"/>
                </a:lnTo>
                <a:lnTo>
                  <a:pt x="265175" y="1870964"/>
                </a:lnTo>
                <a:lnTo>
                  <a:pt x="269909" y="1873922"/>
                </a:lnTo>
                <a:lnTo>
                  <a:pt x="268224" y="1866900"/>
                </a:lnTo>
                <a:close/>
              </a:path>
              <a:path w="8392795" h="1974850">
                <a:moveTo>
                  <a:pt x="248412" y="1854200"/>
                </a:moveTo>
                <a:lnTo>
                  <a:pt x="242315" y="1854200"/>
                </a:lnTo>
                <a:lnTo>
                  <a:pt x="249714" y="1859625"/>
                </a:lnTo>
                <a:lnTo>
                  <a:pt x="248412" y="1854200"/>
                </a:lnTo>
                <a:close/>
              </a:path>
              <a:path w="8392795" h="1974850">
                <a:moveTo>
                  <a:pt x="231648" y="1841500"/>
                </a:moveTo>
                <a:lnTo>
                  <a:pt x="226440" y="1841500"/>
                </a:lnTo>
                <a:lnTo>
                  <a:pt x="233754" y="1847350"/>
                </a:lnTo>
                <a:lnTo>
                  <a:pt x="231648" y="1841500"/>
                </a:lnTo>
                <a:close/>
              </a:path>
              <a:path w="8392795" h="1974850">
                <a:moveTo>
                  <a:pt x="213360" y="1828800"/>
                </a:moveTo>
                <a:lnTo>
                  <a:pt x="211158" y="1828800"/>
                </a:lnTo>
                <a:lnTo>
                  <a:pt x="215691" y="1832685"/>
                </a:lnTo>
                <a:lnTo>
                  <a:pt x="213360" y="1828800"/>
                </a:lnTo>
                <a:close/>
              </a:path>
              <a:path w="8392795" h="1974850">
                <a:moveTo>
                  <a:pt x="195787" y="1815458"/>
                </a:moveTo>
                <a:lnTo>
                  <a:pt x="198119" y="1817624"/>
                </a:lnTo>
                <a:lnTo>
                  <a:pt x="208135" y="1826208"/>
                </a:lnTo>
                <a:lnTo>
                  <a:pt x="199644" y="1816100"/>
                </a:lnTo>
                <a:lnTo>
                  <a:pt x="196596" y="1816100"/>
                </a:lnTo>
                <a:lnTo>
                  <a:pt x="195787" y="1815458"/>
                </a:lnTo>
                <a:close/>
              </a:path>
              <a:path w="8392795" h="1974850">
                <a:moveTo>
                  <a:pt x="152400" y="1765300"/>
                </a:moveTo>
                <a:lnTo>
                  <a:pt x="147392" y="1765300"/>
                </a:lnTo>
                <a:lnTo>
                  <a:pt x="156971" y="1776476"/>
                </a:lnTo>
                <a:lnTo>
                  <a:pt x="163068" y="1783041"/>
                </a:lnTo>
                <a:lnTo>
                  <a:pt x="163068" y="1778000"/>
                </a:lnTo>
                <a:lnTo>
                  <a:pt x="152400" y="1765300"/>
                </a:lnTo>
                <a:close/>
              </a:path>
              <a:path w="8392795" h="1974850">
                <a:moveTo>
                  <a:pt x="141732" y="1752600"/>
                </a:moveTo>
                <a:lnTo>
                  <a:pt x="136651" y="1752600"/>
                </a:lnTo>
                <a:lnTo>
                  <a:pt x="138683" y="1755140"/>
                </a:lnTo>
                <a:lnTo>
                  <a:pt x="141732" y="1758696"/>
                </a:lnTo>
                <a:lnTo>
                  <a:pt x="141732" y="1752600"/>
                </a:lnTo>
                <a:close/>
              </a:path>
              <a:path w="8392795" h="1974850">
                <a:moveTo>
                  <a:pt x="131064" y="1739900"/>
                </a:moveTo>
                <a:lnTo>
                  <a:pt x="126491" y="1739900"/>
                </a:lnTo>
                <a:lnTo>
                  <a:pt x="134804" y="1750291"/>
                </a:lnTo>
                <a:lnTo>
                  <a:pt x="131064" y="1739900"/>
                </a:lnTo>
                <a:close/>
              </a:path>
              <a:path w="8392795" h="1974850">
                <a:moveTo>
                  <a:pt x="121920" y="1727200"/>
                </a:moveTo>
                <a:lnTo>
                  <a:pt x="116670" y="1727200"/>
                </a:lnTo>
                <a:lnTo>
                  <a:pt x="120395" y="1732280"/>
                </a:lnTo>
                <a:lnTo>
                  <a:pt x="124314" y="1737178"/>
                </a:lnTo>
                <a:lnTo>
                  <a:pt x="121920" y="1727200"/>
                </a:lnTo>
                <a:close/>
              </a:path>
              <a:path w="8392795" h="1974850">
                <a:moveTo>
                  <a:pt x="112776" y="1714500"/>
                </a:moveTo>
                <a:lnTo>
                  <a:pt x="107357" y="1714500"/>
                </a:lnTo>
                <a:lnTo>
                  <a:pt x="112776" y="1721889"/>
                </a:lnTo>
                <a:lnTo>
                  <a:pt x="112776" y="1714500"/>
                </a:lnTo>
                <a:close/>
              </a:path>
              <a:path w="8392795" h="1974850">
                <a:moveTo>
                  <a:pt x="103632" y="1701800"/>
                </a:moveTo>
                <a:lnTo>
                  <a:pt x="98869" y="1701800"/>
                </a:lnTo>
                <a:lnTo>
                  <a:pt x="103631" y="1709420"/>
                </a:lnTo>
                <a:lnTo>
                  <a:pt x="103632" y="1701800"/>
                </a:lnTo>
                <a:close/>
              </a:path>
              <a:path w="8392795" h="1974850">
                <a:moveTo>
                  <a:pt x="96012" y="1689100"/>
                </a:moveTo>
                <a:lnTo>
                  <a:pt x="90931" y="1689100"/>
                </a:lnTo>
                <a:lnTo>
                  <a:pt x="97219" y="1699159"/>
                </a:lnTo>
                <a:lnTo>
                  <a:pt x="96012" y="1689100"/>
                </a:lnTo>
                <a:close/>
              </a:path>
              <a:path w="8392795" h="1974850">
                <a:moveTo>
                  <a:pt x="88392" y="1676400"/>
                </a:moveTo>
                <a:lnTo>
                  <a:pt x="83311" y="1676400"/>
                </a:lnTo>
                <a:lnTo>
                  <a:pt x="88391" y="1685036"/>
                </a:lnTo>
                <a:lnTo>
                  <a:pt x="88392" y="1676400"/>
                </a:lnTo>
                <a:close/>
              </a:path>
              <a:path w="8392795" h="1974850">
                <a:moveTo>
                  <a:pt x="80772" y="1663700"/>
                </a:moveTo>
                <a:lnTo>
                  <a:pt x="75841" y="1663700"/>
                </a:lnTo>
                <a:lnTo>
                  <a:pt x="82035" y="1674230"/>
                </a:lnTo>
                <a:lnTo>
                  <a:pt x="80772" y="1663700"/>
                </a:lnTo>
                <a:close/>
              </a:path>
              <a:path w="8392795" h="1974850">
                <a:moveTo>
                  <a:pt x="74676" y="1651000"/>
                </a:moveTo>
                <a:lnTo>
                  <a:pt x="68848" y="1651000"/>
                </a:lnTo>
                <a:lnTo>
                  <a:pt x="73151" y="1659128"/>
                </a:lnTo>
                <a:lnTo>
                  <a:pt x="74676" y="1661719"/>
                </a:lnTo>
                <a:lnTo>
                  <a:pt x="74676" y="1651000"/>
                </a:lnTo>
                <a:close/>
              </a:path>
              <a:path w="8392795" h="1974850">
                <a:moveTo>
                  <a:pt x="68580" y="1638300"/>
                </a:moveTo>
                <a:lnTo>
                  <a:pt x="62125" y="1638300"/>
                </a:lnTo>
                <a:lnTo>
                  <a:pt x="68580" y="1650492"/>
                </a:lnTo>
                <a:lnTo>
                  <a:pt x="68580" y="1638300"/>
                </a:lnTo>
                <a:close/>
              </a:path>
              <a:path w="8392795" h="1974850">
                <a:moveTo>
                  <a:pt x="4572" y="0"/>
                </a:moveTo>
                <a:lnTo>
                  <a:pt x="0" y="0"/>
                </a:lnTo>
                <a:lnTo>
                  <a:pt x="0" y="1372616"/>
                </a:lnTo>
                <a:lnTo>
                  <a:pt x="3047" y="1433576"/>
                </a:lnTo>
                <a:lnTo>
                  <a:pt x="12191" y="1493012"/>
                </a:lnTo>
                <a:lnTo>
                  <a:pt x="27431" y="1550924"/>
                </a:lnTo>
                <a:lnTo>
                  <a:pt x="47243" y="1607312"/>
                </a:lnTo>
                <a:lnTo>
                  <a:pt x="60960" y="1636099"/>
                </a:lnTo>
                <a:lnTo>
                  <a:pt x="60960" y="1625600"/>
                </a:lnTo>
                <a:lnTo>
                  <a:pt x="56388" y="1625600"/>
                </a:lnTo>
                <a:lnTo>
                  <a:pt x="56388" y="1612900"/>
                </a:lnTo>
                <a:lnTo>
                  <a:pt x="50292" y="1612900"/>
                </a:lnTo>
                <a:lnTo>
                  <a:pt x="50292" y="1600200"/>
                </a:lnTo>
                <a:lnTo>
                  <a:pt x="45720" y="1600200"/>
                </a:lnTo>
                <a:lnTo>
                  <a:pt x="45720" y="1587500"/>
                </a:lnTo>
                <a:lnTo>
                  <a:pt x="41148" y="1587500"/>
                </a:lnTo>
                <a:lnTo>
                  <a:pt x="41148" y="1574800"/>
                </a:lnTo>
                <a:lnTo>
                  <a:pt x="36576" y="1574800"/>
                </a:lnTo>
                <a:lnTo>
                  <a:pt x="36576" y="1562100"/>
                </a:lnTo>
                <a:lnTo>
                  <a:pt x="32004" y="1562100"/>
                </a:lnTo>
                <a:lnTo>
                  <a:pt x="32004" y="1549400"/>
                </a:lnTo>
                <a:lnTo>
                  <a:pt x="28956" y="1549400"/>
                </a:lnTo>
                <a:lnTo>
                  <a:pt x="28956" y="1536700"/>
                </a:lnTo>
                <a:lnTo>
                  <a:pt x="24384" y="1536700"/>
                </a:lnTo>
                <a:lnTo>
                  <a:pt x="24384" y="1524000"/>
                </a:lnTo>
                <a:lnTo>
                  <a:pt x="21336" y="1524000"/>
                </a:lnTo>
                <a:lnTo>
                  <a:pt x="21336" y="1511300"/>
                </a:lnTo>
                <a:lnTo>
                  <a:pt x="18288" y="1511300"/>
                </a:lnTo>
                <a:lnTo>
                  <a:pt x="18288" y="1498600"/>
                </a:lnTo>
                <a:lnTo>
                  <a:pt x="16764" y="1498600"/>
                </a:lnTo>
                <a:lnTo>
                  <a:pt x="16764" y="1485900"/>
                </a:lnTo>
                <a:lnTo>
                  <a:pt x="13716" y="1485900"/>
                </a:lnTo>
                <a:lnTo>
                  <a:pt x="13716" y="1473200"/>
                </a:lnTo>
                <a:lnTo>
                  <a:pt x="12192" y="1473200"/>
                </a:lnTo>
                <a:lnTo>
                  <a:pt x="12192" y="1460500"/>
                </a:lnTo>
                <a:lnTo>
                  <a:pt x="10668" y="1460500"/>
                </a:lnTo>
                <a:lnTo>
                  <a:pt x="10668" y="1447800"/>
                </a:lnTo>
                <a:lnTo>
                  <a:pt x="9144" y="1447800"/>
                </a:lnTo>
                <a:lnTo>
                  <a:pt x="9144" y="1435100"/>
                </a:lnTo>
                <a:lnTo>
                  <a:pt x="7620" y="1435100"/>
                </a:lnTo>
                <a:lnTo>
                  <a:pt x="7620" y="1422400"/>
                </a:lnTo>
                <a:lnTo>
                  <a:pt x="6096" y="1422400"/>
                </a:lnTo>
                <a:lnTo>
                  <a:pt x="6096" y="1384300"/>
                </a:lnTo>
                <a:lnTo>
                  <a:pt x="4572" y="1384300"/>
                </a:lnTo>
                <a:lnTo>
                  <a:pt x="4572" y="0"/>
                </a:lnTo>
                <a:close/>
              </a:path>
              <a:path w="8392795" h="1974850">
                <a:moveTo>
                  <a:pt x="8392667" y="0"/>
                </a:moveTo>
                <a:lnTo>
                  <a:pt x="8386572" y="0"/>
                </a:lnTo>
                <a:lnTo>
                  <a:pt x="8385048" y="1422400"/>
                </a:lnTo>
                <a:lnTo>
                  <a:pt x="8380476" y="1460500"/>
                </a:lnTo>
                <a:lnTo>
                  <a:pt x="8375904" y="1485900"/>
                </a:lnTo>
                <a:lnTo>
                  <a:pt x="8372856" y="1511300"/>
                </a:lnTo>
                <a:lnTo>
                  <a:pt x="8371332" y="1511300"/>
                </a:lnTo>
                <a:lnTo>
                  <a:pt x="8365236" y="1536700"/>
                </a:lnTo>
                <a:lnTo>
                  <a:pt x="8363712" y="1536700"/>
                </a:lnTo>
                <a:lnTo>
                  <a:pt x="8362188" y="1549400"/>
                </a:lnTo>
                <a:lnTo>
                  <a:pt x="8348472" y="1587500"/>
                </a:lnTo>
                <a:lnTo>
                  <a:pt x="8346948" y="1587500"/>
                </a:lnTo>
                <a:lnTo>
                  <a:pt x="8345424" y="1600200"/>
                </a:lnTo>
                <a:lnTo>
                  <a:pt x="8342376" y="1600200"/>
                </a:lnTo>
                <a:lnTo>
                  <a:pt x="8340852" y="1612900"/>
                </a:lnTo>
                <a:lnTo>
                  <a:pt x="8339328" y="1612900"/>
                </a:lnTo>
                <a:lnTo>
                  <a:pt x="8334756" y="1625600"/>
                </a:lnTo>
                <a:lnTo>
                  <a:pt x="8333232" y="1625600"/>
                </a:lnTo>
                <a:lnTo>
                  <a:pt x="8311896" y="1663700"/>
                </a:lnTo>
                <a:lnTo>
                  <a:pt x="8345423" y="1605788"/>
                </a:lnTo>
                <a:lnTo>
                  <a:pt x="8365235" y="1550924"/>
                </a:lnTo>
                <a:lnTo>
                  <a:pt x="8380475" y="1493012"/>
                </a:lnTo>
                <a:lnTo>
                  <a:pt x="8389619" y="1433576"/>
                </a:lnTo>
                <a:lnTo>
                  <a:pt x="8392667" y="1372616"/>
                </a:lnTo>
                <a:lnTo>
                  <a:pt x="8392667" y="0"/>
                </a:lnTo>
                <a:close/>
              </a:path>
              <a:path w="8392795" h="1974850">
                <a:moveTo>
                  <a:pt x="8308720" y="1676400"/>
                </a:moveTo>
                <a:lnTo>
                  <a:pt x="8304276" y="1676400"/>
                </a:lnTo>
                <a:lnTo>
                  <a:pt x="8301393" y="1688412"/>
                </a:lnTo>
                <a:lnTo>
                  <a:pt x="8304275" y="1683512"/>
                </a:lnTo>
                <a:lnTo>
                  <a:pt x="8308720" y="1676400"/>
                </a:lnTo>
                <a:close/>
              </a:path>
              <a:path w="8392795" h="1974850">
                <a:moveTo>
                  <a:pt x="8300988" y="1689100"/>
                </a:moveTo>
                <a:lnTo>
                  <a:pt x="8296656" y="1689100"/>
                </a:lnTo>
                <a:lnTo>
                  <a:pt x="8295545" y="1698353"/>
                </a:lnTo>
                <a:lnTo>
                  <a:pt x="8300988" y="1689100"/>
                </a:lnTo>
                <a:close/>
              </a:path>
              <a:path w="8392795" h="1974850">
                <a:moveTo>
                  <a:pt x="8293518" y="1701800"/>
                </a:moveTo>
                <a:lnTo>
                  <a:pt x="8289036" y="1701800"/>
                </a:lnTo>
                <a:lnTo>
                  <a:pt x="8286318" y="1713126"/>
                </a:lnTo>
                <a:lnTo>
                  <a:pt x="8289035" y="1709420"/>
                </a:lnTo>
                <a:lnTo>
                  <a:pt x="8293518" y="1701800"/>
                </a:lnTo>
                <a:close/>
              </a:path>
              <a:path w="8392795" h="1974850">
                <a:moveTo>
                  <a:pt x="8285310" y="1714500"/>
                </a:moveTo>
                <a:lnTo>
                  <a:pt x="8279892" y="1714500"/>
                </a:lnTo>
                <a:lnTo>
                  <a:pt x="8278832" y="1723334"/>
                </a:lnTo>
                <a:lnTo>
                  <a:pt x="8285310" y="1714500"/>
                </a:lnTo>
                <a:close/>
              </a:path>
              <a:path w="8392795" h="1974850">
                <a:moveTo>
                  <a:pt x="8275997" y="1727200"/>
                </a:moveTo>
                <a:lnTo>
                  <a:pt x="8270748" y="1727200"/>
                </a:lnTo>
                <a:lnTo>
                  <a:pt x="8268353" y="1737178"/>
                </a:lnTo>
                <a:lnTo>
                  <a:pt x="8272271" y="1732280"/>
                </a:lnTo>
                <a:lnTo>
                  <a:pt x="8275997" y="1727200"/>
                </a:lnTo>
                <a:close/>
              </a:path>
              <a:path w="8392795" h="1974850">
                <a:moveTo>
                  <a:pt x="8266175" y="1739900"/>
                </a:moveTo>
                <a:lnTo>
                  <a:pt x="8261604" y="1739900"/>
                </a:lnTo>
                <a:lnTo>
                  <a:pt x="8257863" y="1750290"/>
                </a:lnTo>
                <a:lnTo>
                  <a:pt x="8266175" y="1739900"/>
                </a:lnTo>
                <a:close/>
              </a:path>
              <a:path w="8392795" h="1974850">
                <a:moveTo>
                  <a:pt x="8256015" y="1752600"/>
                </a:moveTo>
                <a:lnTo>
                  <a:pt x="8250936" y="1752600"/>
                </a:lnTo>
                <a:lnTo>
                  <a:pt x="8250085" y="1759687"/>
                </a:lnTo>
                <a:lnTo>
                  <a:pt x="8253983" y="1755140"/>
                </a:lnTo>
                <a:lnTo>
                  <a:pt x="8256015" y="1752600"/>
                </a:lnTo>
                <a:close/>
              </a:path>
              <a:path w="8392795" h="1974850">
                <a:moveTo>
                  <a:pt x="8245275" y="1765300"/>
                </a:moveTo>
                <a:lnTo>
                  <a:pt x="8240268" y="1765300"/>
                </a:lnTo>
                <a:lnTo>
                  <a:pt x="8231124" y="1778000"/>
                </a:lnTo>
                <a:lnTo>
                  <a:pt x="8229600" y="1778000"/>
                </a:lnTo>
                <a:lnTo>
                  <a:pt x="8194548" y="1816100"/>
                </a:lnTo>
                <a:lnTo>
                  <a:pt x="8191500" y="1816100"/>
                </a:lnTo>
                <a:lnTo>
                  <a:pt x="8183721" y="1826903"/>
                </a:lnTo>
                <a:lnTo>
                  <a:pt x="8194547" y="1817624"/>
                </a:lnTo>
                <a:lnTo>
                  <a:pt x="8215883" y="1797812"/>
                </a:lnTo>
                <a:lnTo>
                  <a:pt x="8235695" y="1776476"/>
                </a:lnTo>
                <a:lnTo>
                  <a:pt x="8245275" y="1765300"/>
                </a:lnTo>
                <a:close/>
              </a:path>
              <a:path w="8392795" h="1974850">
                <a:moveTo>
                  <a:pt x="8181509" y="1828800"/>
                </a:moveTo>
                <a:lnTo>
                  <a:pt x="8179308" y="1828800"/>
                </a:lnTo>
                <a:lnTo>
                  <a:pt x="8176977" y="1832684"/>
                </a:lnTo>
                <a:lnTo>
                  <a:pt x="8181509" y="1828800"/>
                </a:lnTo>
                <a:close/>
              </a:path>
              <a:path w="8392795" h="1974850">
                <a:moveTo>
                  <a:pt x="8166226" y="1841500"/>
                </a:moveTo>
                <a:lnTo>
                  <a:pt x="8161020" y="1841500"/>
                </a:lnTo>
                <a:lnTo>
                  <a:pt x="8158914" y="1847350"/>
                </a:lnTo>
                <a:lnTo>
                  <a:pt x="8166226" y="1841500"/>
                </a:lnTo>
                <a:close/>
              </a:path>
              <a:path w="8392795" h="1974850">
                <a:moveTo>
                  <a:pt x="8144256" y="1854200"/>
                </a:moveTo>
                <a:lnTo>
                  <a:pt x="8142954" y="1859625"/>
                </a:lnTo>
                <a:lnTo>
                  <a:pt x="8150351" y="1854200"/>
                </a:lnTo>
                <a:lnTo>
                  <a:pt x="8144256" y="1854200"/>
                </a:lnTo>
                <a:close/>
              </a:path>
              <a:path w="8392795" h="1974850">
                <a:moveTo>
                  <a:pt x="8133033" y="1866900"/>
                </a:moveTo>
                <a:lnTo>
                  <a:pt x="8124444" y="1866900"/>
                </a:lnTo>
                <a:lnTo>
                  <a:pt x="8122758" y="1873922"/>
                </a:lnTo>
                <a:lnTo>
                  <a:pt x="8127491" y="1870964"/>
                </a:lnTo>
                <a:lnTo>
                  <a:pt x="8133033" y="1866900"/>
                </a:lnTo>
                <a:close/>
              </a:path>
              <a:path w="8392795" h="1974850">
                <a:moveTo>
                  <a:pt x="8113674" y="1879600"/>
                </a:moveTo>
                <a:lnTo>
                  <a:pt x="8106156" y="1879600"/>
                </a:lnTo>
                <a:lnTo>
                  <a:pt x="8102938" y="1886303"/>
                </a:lnTo>
                <a:lnTo>
                  <a:pt x="8103107" y="1886204"/>
                </a:lnTo>
                <a:lnTo>
                  <a:pt x="8113674" y="1879600"/>
                </a:lnTo>
                <a:close/>
              </a:path>
              <a:path w="8392795" h="1974850">
                <a:moveTo>
                  <a:pt x="8092744" y="1892300"/>
                </a:moveTo>
                <a:lnTo>
                  <a:pt x="8090916" y="1892300"/>
                </a:lnTo>
                <a:lnTo>
                  <a:pt x="8089572" y="1894165"/>
                </a:lnTo>
                <a:lnTo>
                  <a:pt x="8092744" y="1892300"/>
                </a:lnTo>
                <a:close/>
              </a:path>
              <a:path w="8392795" h="1974850">
                <a:moveTo>
                  <a:pt x="8057944" y="1911638"/>
                </a:moveTo>
                <a:lnTo>
                  <a:pt x="8037576" y="1917700"/>
                </a:lnTo>
                <a:lnTo>
                  <a:pt x="8033004" y="1917700"/>
                </a:lnTo>
                <a:lnTo>
                  <a:pt x="8026398" y="1926874"/>
                </a:lnTo>
                <a:lnTo>
                  <a:pt x="8051291" y="1915160"/>
                </a:lnTo>
                <a:lnTo>
                  <a:pt x="8057944" y="1911638"/>
                </a:lnTo>
                <a:close/>
              </a:path>
              <a:path w="8392795" h="1974850">
                <a:moveTo>
                  <a:pt x="8017546" y="1930400"/>
                </a:moveTo>
                <a:lnTo>
                  <a:pt x="8004048" y="1930400"/>
                </a:lnTo>
                <a:lnTo>
                  <a:pt x="8002658" y="1936189"/>
                </a:lnTo>
                <a:lnTo>
                  <a:pt x="8017546" y="1930400"/>
                </a:lnTo>
                <a:close/>
              </a:path>
              <a:path w="8392795" h="1974850">
                <a:moveTo>
                  <a:pt x="7937500" y="1955800"/>
                </a:moveTo>
                <a:lnTo>
                  <a:pt x="7917180" y="1955800"/>
                </a:lnTo>
                <a:lnTo>
                  <a:pt x="7914409" y="1961572"/>
                </a:lnTo>
                <a:lnTo>
                  <a:pt x="7937500" y="1955800"/>
                </a:lnTo>
                <a:close/>
              </a:path>
              <a:path w="8392795" h="1974850">
                <a:moveTo>
                  <a:pt x="7871512" y="1968568"/>
                </a:moveTo>
                <a:lnTo>
                  <a:pt x="4382885" y="1974596"/>
                </a:lnTo>
                <a:lnTo>
                  <a:pt x="7790687" y="1974596"/>
                </a:lnTo>
                <a:lnTo>
                  <a:pt x="7851647" y="1971548"/>
                </a:lnTo>
                <a:lnTo>
                  <a:pt x="7871512" y="196856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886200"/>
            <a:ext cx="8381999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3627" y="3886200"/>
            <a:ext cx="8392795" cy="1987550"/>
          </a:xfrm>
          <a:custGeom>
            <a:avLst/>
            <a:gdLst/>
            <a:ahLst/>
            <a:cxnLst/>
            <a:rect l="l" t="t" r="r" b="b"/>
            <a:pathLst>
              <a:path w="8392795" h="1987550">
                <a:moveTo>
                  <a:pt x="10667" y="0"/>
                </a:moveTo>
                <a:lnTo>
                  <a:pt x="0" y="0"/>
                </a:lnTo>
                <a:lnTo>
                  <a:pt x="0" y="1385316"/>
                </a:lnTo>
                <a:lnTo>
                  <a:pt x="3047" y="1446276"/>
                </a:lnTo>
                <a:lnTo>
                  <a:pt x="12191" y="1505712"/>
                </a:lnTo>
                <a:lnTo>
                  <a:pt x="27431" y="1563624"/>
                </a:lnTo>
                <a:lnTo>
                  <a:pt x="47243" y="1620012"/>
                </a:lnTo>
                <a:lnTo>
                  <a:pt x="73151" y="1671828"/>
                </a:lnTo>
                <a:lnTo>
                  <a:pt x="103631" y="1722120"/>
                </a:lnTo>
                <a:lnTo>
                  <a:pt x="138683" y="1767840"/>
                </a:lnTo>
                <a:lnTo>
                  <a:pt x="176783" y="1810512"/>
                </a:lnTo>
                <a:lnTo>
                  <a:pt x="219455" y="1848612"/>
                </a:lnTo>
                <a:lnTo>
                  <a:pt x="265175" y="1883664"/>
                </a:lnTo>
                <a:lnTo>
                  <a:pt x="315467" y="1914144"/>
                </a:lnTo>
                <a:lnTo>
                  <a:pt x="368807" y="1940052"/>
                </a:lnTo>
                <a:lnTo>
                  <a:pt x="423671" y="1959864"/>
                </a:lnTo>
                <a:lnTo>
                  <a:pt x="481583" y="1975104"/>
                </a:lnTo>
                <a:lnTo>
                  <a:pt x="541019" y="1984248"/>
                </a:lnTo>
                <a:lnTo>
                  <a:pt x="601979" y="1987296"/>
                </a:lnTo>
                <a:lnTo>
                  <a:pt x="7790687" y="1987296"/>
                </a:lnTo>
                <a:lnTo>
                  <a:pt x="7851647" y="1984248"/>
                </a:lnTo>
                <a:lnTo>
                  <a:pt x="7901431" y="1976628"/>
                </a:lnTo>
                <a:lnTo>
                  <a:pt x="571499" y="1976628"/>
                </a:lnTo>
                <a:lnTo>
                  <a:pt x="512063" y="1970532"/>
                </a:lnTo>
                <a:lnTo>
                  <a:pt x="454151" y="1958340"/>
                </a:lnTo>
                <a:lnTo>
                  <a:pt x="397763" y="1941576"/>
                </a:lnTo>
                <a:lnTo>
                  <a:pt x="345947" y="1918716"/>
                </a:lnTo>
                <a:lnTo>
                  <a:pt x="295655" y="1891284"/>
                </a:lnTo>
                <a:lnTo>
                  <a:pt x="225551" y="1842516"/>
                </a:lnTo>
                <a:lnTo>
                  <a:pt x="204215" y="1822704"/>
                </a:lnTo>
                <a:lnTo>
                  <a:pt x="182879" y="1804416"/>
                </a:lnTo>
                <a:lnTo>
                  <a:pt x="144779" y="1761744"/>
                </a:lnTo>
                <a:lnTo>
                  <a:pt x="111251" y="1716024"/>
                </a:lnTo>
                <a:lnTo>
                  <a:pt x="80771" y="1667256"/>
                </a:lnTo>
                <a:lnTo>
                  <a:pt x="56387" y="1615440"/>
                </a:lnTo>
                <a:lnTo>
                  <a:pt x="36575" y="1560576"/>
                </a:lnTo>
                <a:lnTo>
                  <a:pt x="21335" y="1504188"/>
                </a:lnTo>
                <a:lnTo>
                  <a:pt x="13715" y="1444752"/>
                </a:lnTo>
                <a:lnTo>
                  <a:pt x="10667" y="1415796"/>
                </a:lnTo>
                <a:lnTo>
                  <a:pt x="10667" y="0"/>
                </a:lnTo>
                <a:close/>
              </a:path>
              <a:path w="8392795" h="1987550">
                <a:moveTo>
                  <a:pt x="8392667" y="0"/>
                </a:moveTo>
                <a:lnTo>
                  <a:pt x="8381999" y="0"/>
                </a:lnTo>
                <a:lnTo>
                  <a:pt x="8381999" y="1415796"/>
                </a:lnTo>
                <a:lnTo>
                  <a:pt x="8378951" y="1446276"/>
                </a:lnTo>
                <a:lnTo>
                  <a:pt x="8363711" y="1533144"/>
                </a:lnTo>
                <a:lnTo>
                  <a:pt x="8346947" y="1589532"/>
                </a:lnTo>
                <a:lnTo>
                  <a:pt x="8324087" y="1641348"/>
                </a:lnTo>
                <a:lnTo>
                  <a:pt x="8296655" y="1691640"/>
                </a:lnTo>
                <a:lnTo>
                  <a:pt x="8247887" y="1761744"/>
                </a:lnTo>
                <a:lnTo>
                  <a:pt x="8228075" y="1783080"/>
                </a:lnTo>
                <a:lnTo>
                  <a:pt x="8209787" y="1804416"/>
                </a:lnTo>
                <a:lnTo>
                  <a:pt x="8188451" y="1822704"/>
                </a:lnTo>
                <a:lnTo>
                  <a:pt x="8167115" y="1842516"/>
                </a:lnTo>
                <a:lnTo>
                  <a:pt x="8121395" y="1876044"/>
                </a:lnTo>
                <a:lnTo>
                  <a:pt x="8072627" y="1906524"/>
                </a:lnTo>
                <a:lnTo>
                  <a:pt x="8020811" y="1930908"/>
                </a:lnTo>
                <a:lnTo>
                  <a:pt x="7965947" y="1950720"/>
                </a:lnTo>
                <a:lnTo>
                  <a:pt x="7880603" y="1970532"/>
                </a:lnTo>
                <a:lnTo>
                  <a:pt x="7821167" y="1976628"/>
                </a:lnTo>
                <a:lnTo>
                  <a:pt x="7901431" y="1976628"/>
                </a:lnTo>
                <a:lnTo>
                  <a:pt x="7941563" y="1967484"/>
                </a:lnTo>
                <a:lnTo>
                  <a:pt x="7997951" y="1950720"/>
                </a:lnTo>
                <a:lnTo>
                  <a:pt x="8051291" y="1927860"/>
                </a:lnTo>
                <a:lnTo>
                  <a:pt x="8103107" y="1898904"/>
                </a:lnTo>
                <a:lnTo>
                  <a:pt x="8150351" y="1866900"/>
                </a:lnTo>
                <a:lnTo>
                  <a:pt x="8194547" y="1830324"/>
                </a:lnTo>
                <a:lnTo>
                  <a:pt x="8235695" y="1789176"/>
                </a:lnTo>
                <a:lnTo>
                  <a:pt x="8272271" y="1744980"/>
                </a:lnTo>
                <a:lnTo>
                  <a:pt x="8304275" y="1696212"/>
                </a:lnTo>
                <a:lnTo>
                  <a:pt x="8319515" y="1671828"/>
                </a:lnTo>
                <a:lnTo>
                  <a:pt x="8345423" y="1618488"/>
                </a:lnTo>
                <a:lnTo>
                  <a:pt x="8365235" y="1563624"/>
                </a:lnTo>
                <a:lnTo>
                  <a:pt x="8380475" y="1505712"/>
                </a:lnTo>
                <a:lnTo>
                  <a:pt x="8389619" y="1446276"/>
                </a:lnTo>
                <a:lnTo>
                  <a:pt x="8392667" y="1385316"/>
                </a:lnTo>
                <a:lnTo>
                  <a:pt x="8392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3653" y="3234132"/>
            <a:ext cx="757682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Sim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larly</a:t>
            </a:r>
            <a:r>
              <a:rPr sz="23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spc="40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2300" b="1" spc="-1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develo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2300" b="1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java</a:t>
            </a:r>
            <a:r>
              <a:rPr sz="23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app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icati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develo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p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s needs</a:t>
            </a:r>
            <a:r>
              <a:rPr sz="2300" b="1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se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ure</a:t>
            </a:r>
            <a:r>
              <a:rPr sz="2300" b="1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their</a:t>
            </a:r>
            <a:r>
              <a:rPr sz="23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th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ds/</a:t>
            </a:r>
            <a:r>
              <a:rPr sz="23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va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iab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es</a:t>
            </a:r>
            <a:r>
              <a:rPr sz="2300" b="1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300" b="1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defi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g d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ffe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ent</a:t>
            </a:r>
            <a:r>
              <a:rPr sz="2300" b="1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ac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ess</a:t>
            </a:r>
            <a:r>
              <a:rPr sz="2300" b="1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level.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3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3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achiev</a:t>
            </a:r>
            <a:r>
              <a:rPr sz="2300" b="1" spc="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2300" b="1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usi</a:t>
            </a:r>
            <a:r>
              <a:rPr sz="23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23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“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300" b="1" spc="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ce</a:t>
            </a:r>
            <a:r>
              <a:rPr sz="2300" b="1" spc="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3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Mo</a:t>
            </a:r>
            <a:r>
              <a:rPr sz="2300" b="1" spc="-1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if</a:t>
            </a:r>
            <a:r>
              <a:rPr sz="2300" b="1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300" b="1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1F497D"/>
                </a:solidFill>
                <a:latin typeface="Arial"/>
                <a:cs typeface="Arial"/>
              </a:rPr>
              <a:t>"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C</a:t>
            </a:r>
            <a:r>
              <a:rPr sz="4000" spc="-10" dirty="0"/>
              <a:t>o</a:t>
            </a:r>
            <a:r>
              <a:rPr sz="4000" dirty="0"/>
              <a:t>nst</a:t>
            </a:r>
            <a:r>
              <a:rPr sz="4000" spc="-10" dirty="0"/>
              <a:t>r</a:t>
            </a:r>
            <a:r>
              <a:rPr sz="4000" dirty="0"/>
              <a:t>uctor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29" y="2131010"/>
            <a:ext cx="8283575" cy="423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Wh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co</a:t>
            </a: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stru</a:t>
            </a:r>
            <a:r>
              <a:rPr sz="2200" b="1" spc="-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tor?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469265" marR="5080" indent="-220979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stru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creatin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ct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c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ss 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tia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z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instan</a:t>
            </a:r>
            <a:r>
              <a:rPr sz="2200" spc="-15" dirty="0">
                <a:latin typeface="Arial"/>
                <a:cs typeface="Arial"/>
              </a:rPr>
              <a:t>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varia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754380" indent="-28511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</a:tabLst>
            </a:pPr>
            <a:r>
              <a:rPr sz="2200" spc="-15" dirty="0">
                <a:latin typeface="Arial"/>
                <a:cs typeface="Arial"/>
              </a:rPr>
              <a:t>Con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tru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tors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ve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cl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ss</a:t>
            </a:r>
            <a:endParaRPr sz="2200">
              <a:latin typeface="Arial"/>
              <a:cs typeface="Arial"/>
            </a:endParaRPr>
          </a:p>
          <a:p>
            <a:pPr marL="754380" indent="-285115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755015" algn="l"/>
              </a:tabLst>
            </a:pPr>
            <a:r>
              <a:rPr sz="2200" spc="-10" dirty="0">
                <a:latin typeface="Arial"/>
                <a:cs typeface="Arial"/>
              </a:rPr>
              <a:t>It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uld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not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ve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return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ot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even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vo</a:t>
            </a:r>
            <a:r>
              <a:rPr sz="2200" b="1" spc="-5" dirty="0">
                <a:latin typeface="Arial"/>
                <a:cs typeface="Arial"/>
              </a:rPr>
              <a:t>i</a:t>
            </a:r>
            <a:r>
              <a:rPr sz="2200" b="1" spc="-10" dirty="0">
                <a:latin typeface="Arial"/>
                <a:cs typeface="Arial"/>
              </a:rPr>
              <a:t>d.</a:t>
            </a:r>
            <a:endParaRPr sz="2200">
              <a:latin typeface="Arial"/>
              <a:cs typeface="Arial"/>
            </a:endParaRPr>
          </a:p>
          <a:p>
            <a:pPr marL="754380" indent="-285115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755015" algn="l"/>
              </a:tabLst>
            </a:pPr>
            <a:r>
              <a:rPr sz="2200" spc="-10" dirty="0">
                <a:latin typeface="Arial"/>
                <a:cs typeface="Arial"/>
              </a:rPr>
              <a:t>It 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ot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mand</a:t>
            </a:r>
            <a:r>
              <a:rPr sz="2200" spc="-10" dirty="0">
                <a:latin typeface="Arial"/>
                <a:cs typeface="Arial"/>
              </a:rPr>
              <a:t>atory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eveloper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write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stru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-12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4380" marR="433070" indent="-285115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755015" algn="l"/>
              </a:tabLst>
            </a:pPr>
            <a:r>
              <a:rPr sz="2200" spc="-10" dirty="0">
                <a:latin typeface="Arial"/>
                <a:cs typeface="Arial"/>
              </a:rPr>
              <a:t>If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stru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ot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eveloper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va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wi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t</a:t>
            </a:r>
            <a:r>
              <a:rPr sz="2200" spc="-15" dirty="0">
                <a:latin typeface="Arial"/>
                <a:cs typeface="Arial"/>
              </a:rPr>
              <a:t>he</a:t>
            </a:r>
            <a:r>
              <a:rPr sz="2200" spc="-10" dirty="0">
                <a:latin typeface="Arial"/>
                <a:cs typeface="Arial"/>
              </a:rPr>
              <a:t> default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ructor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create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De</a:t>
            </a:r>
            <a:r>
              <a:rPr sz="4000" spc="-10" dirty="0"/>
              <a:t>f</a:t>
            </a:r>
            <a:r>
              <a:rPr sz="4000" dirty="0"/>
              <a:t>ault</a:t>
            </a:r>
            <a:r>
              <a:rPr sz="4000" spc="-15" dirty="0"/>
              <a:t> </a:t>
            </a:r>
            <a:r>
              <a:rPr sz="4000" dirty="0"/>
              <a:t>Con</a:t>
            </a:r>
            <a:r>
              <a:rPr sz="4000" spc="-10" dirty="0"/>
              <a:t>s</a:t>
            </a:r>
            <a:r>
              <a:rPr sz="4000" dirty="0"/>
              <a:t>truc</a:t>
            </a:r>
            <a:r>
              <a:rPr sz="4000" spc="-10" dirty="0"/>
              <a:t>t</a:t>
            </a:r>
            <a:r>
              <a:rPr sz="4000" dirty="0"/>
              <a:t>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26588"/>
            <a:ext cx="766572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ult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ruc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(no</a:t>
            </a:r>
            <a:r>
              <a:rPr sz="2000" b="1" spc="5" dirty="0">
                <a:latin typeface="Arial"/>
                <a:cs typeface="Arial"/>
              </a:rPr>
              <a:t>-</a:t>
            </a:r>
            <a:r>
              <a:rPr sz="2000" b="1" dirty="0">
                <a:latin typeface="Arial"/>
                <a:cs typeface="Arial"/>
              </a:rPr>
              <a:t>arg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ruc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or):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05485" indent="-2362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83121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no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ameters</a:t>
            </a:r>
            <a:endParaRPr sz="2000">
              <a:latin typeface="Arial"/>
              <a:cs typeface="Arial"/>
            </a:endParaRPr>
          </a:p>
          <a:p>
            <a:pPr marL="705485" marR="5080" indent="-2362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747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implicit default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4564379"/>
            <a:ext cx="4724400" cy="2217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800" y="5239511"/>
            <a:ext cx="248920" cy="952500"/>
          </a:xfrm>
          <a:custGeom>
            <a:avLst/>
            <a:gdLst/>
            <a:ahLst/>
            <a:cxnLst/>
            <a:rect l="l" t="t" r="r" b="b"/>
            <a:pathLst>
              <a:path w="248920" h="952500">
                <a:moveTo>
                  <a:pt x="96011" y="904493"/>
                </a:moveTo>
                <a:lnTo>
                  <a:pt x="94487" y="905255"/>
                </a:lnTo>
                <a:lnTo>
                  <a:pt x="85343" y="908303"/>
                </a:lnTo>
                <a:lnTo>
                  <a:pt x="77723" y="909827"/>
                </a:lnTo>
                <a:lnTo>
                  <a:pt x="70103" y="909827"/>
                </a:lnTo>
                <a:lnTo>
                  <a:pt x="62483" y="911351"/>
                </a:lnTo>
                <a:lnTo>
                  <a:pt x="53339" y="912875"/>
                </a:lnTo>
                <a:lnTo>
                  <a:pt x="44195" y="912875"/>
                </a:lnTo>
                <a:lnTo>
                  <a:pt x="22859" y="914399"/>
                </a:lnTo>
                <a:lnTo>
                  <a:pt x="0" y="914399"/>
                </a:lnTo>
                <a:lnTo>
                  <a:pt x="1523" y="952499"/>
                </a:lnTo>
                <a:lnTo>
                  <a:pt x="24383" y="952499"/>
                </a:lnTo>
                <a:lnTo>
                  <a:pt x="47243" y="950975"/>
                </a:lnTo>
                <a:lnTo>
                  <a:pt x="56387" y="949451"/>
                </a:lnTo>
                <a:lnTo>
                  <a:pt x="67055" y="949451"/>
                </a:lnTo>
                <a:lnTo>
                  <a:pt x="85343" y="946403"/>
                </a:lnTo>
                <a:lnTo>
                  <a:pt x="108203" y="941831"/>
                </a:lnTo>
                <a:lnTo>
                  <a:pt x="117347" y="937259"/>
                </a:lnTo>
                <a:lnTo>
                  <a:pt x="118871" y="937259"/>
                </a:lnTo>
                <a:lnTo>
                  <a:pt x="118871" y="935735"/>
                </a:lnTo>
                <a:lnTo>
                  <a:pt x="120395" y="935735"/>
                </a:lnTo>
                <a:lnTo>
                  <a:pt x="123443" y="934211"/>
                </a:lnTo>
                <a:lnTo>
                  <a:pt x="132587" y="925067"/>
                </a:lnTo>
                <a:lnTo>
                  <a:pt x="132587" y="918971"/>
                </a:lnTo>
                <a:lnTo>
                  <a:pt x="134111" y="917447"/>
                </a:lnTo>
                <a:lnTo>
                  <a:pt x="134111" y="911351"/>
                </a:lnTo>
                <a:lnTo>
                  <a:pt x="96011" y="911351"/>
                </a:lnTo>
                <a:lnTo>
                  <a:pt x="96011" y="904493"/>
                </a:lnTo>
                <a:close/>
              </a:path>
              <a:path w="248920" h="952500">
                <a:moveTo>
                  <a:pt x="102107" y="902207"/>
                </a:moveTo>
                <a:lnTo>
                  <a:pt x="97535" y="903731"/>
                </a:lnTo>
                <a:lnTo>
                  <a:pt x="96011" y="904493"/>
                </a:lnTo>
                <a:lnTo>
                  <a:pt x="96011" y="911351"/>
                </a:lnTo>
                <a:lnTo>
                  <a:pt x="100583" y="903731"/>
                </a:lnTo>
                <a:lnTo>
                  <a:pt x="102107" y="902207"/>
                </a:lnTo>
                <a:close/>
              </a:path>
              <a:path w="248920" h="952500">
                <a:moveTo>
                  <a:pt x="134111" y="902207"/>
                </a:moveTo>
                <a:lnTo>
                  <a:pt x="102107" y="902207"/>
                </a:lnTo>
                <a:lnTo>
                  <a:pt x="100583" y="903731"/>
                </a:lnTo>
                <a:lnTo>
                  <a:pt x="96011" y="911351"/>
                </a:lnTo>
                <a:lnTo>
                  <a:pt x="134111" y="911351"/>
                </a:lnTo>
                <a:lnTo>
                  <a:pt x="134111" y="902207"/>
                </a:lnTo>
                <a:close/>
              </a:path>
              <a:path w="248920" h="952500">
                <a:moveTo>
                  <a:pt x="105917" y="476249"/>
                </a:moveTo>
                <a:lnTo>
                  <a:pt x="105155" y="477011"/>
                </a:lnTo>
                <a:lnTo>
                  <a:pt x="103631" y="477011"/>
                </a:lnTo>
                <a:lnTo>
                  <a:pt x="103631" y="478535"/>
                </a:lnTo>
                <a:lnTo>
                  <a:pt x="97535" y="484631"/>
                </a:lnTo>
                <a:lnTo>
                  <a:pt x="97535" y="487679"/>
                </a:lnTo>
                <a:lnTo>
                  <a:pt x="96011" y="489203"/>
                </a:lnTo>
                <a:lnTo>
                  <a:pt x="96011" y="904493"/>
                </a:lnTo>
                <a:lnTo>
                  <a:pt x="97535" y="903731"/>
                </a:lnTo>
                <a:lnTo>
                  <a:pt x="102107" y="902207"/>
                </a:lnTo>
                <a:lnTo>
                  <a:pt x="134111" y="902207"/>
                </a:lnTo>
                <a:lnTo>
                  <a:pt x="134111" y="505967"/>
                </a:lnTo>
                <a:lnTo>
                  <a:pt x="129539" y="505967"/>
                </a:lnTo>
                <a:lnTo>
                  <a:pt x="132805" y="500525"/>
                </a:lnTo>
                <a:lnTo>
                  <a:pt x="134111" y="495299"/>
                </a:lnTo>
                <a:lnTo>
                  <a:pt x="205739" y="495299"/>
                </a:lnTo>
                <a:lnTo>
                  <a:pt x="182879" y="493775"/>
                </a:lnTo>
                <a:lnTo>
                  <a:pt x="172211" y="492251"/>
                </a:lnTo>
                <a:lnTo>
                  <a:pt x="163067" y="492251"/>
                </a:lnTo>
                <a:lnTo>
                  <a:pt x="144779" y="489203"/>
                </a:lnTo>
                <a:lnTo>
                  <a:pt x="121919" y="484631"/>
                </a:lnTo>
                <a:lnTo>
                  <a:pt x="112775" y="480059"/>
                </a:lnTo>
                <a:lnTo>
                  <a:pt x="109727" y="480059"/>
                </a:lnTo>
                <a:lnTo>
                  <a:pt x="109727" y="478535"/>
                </a:lnTo>
                <a:lnTo>
                  <a:pt x="106679" y="477011"/>
                </a:lnTo>
                <a:lnTo>
                  <a:pt x="105917" y="476249"/>
                </a:lnTo>
                <a:close/>
              </a:path>
              <a:path w="248920" h="952500">
                <a:moveTo>
                  <a:pt x="132805" y="500525"/>
                </a:moveTo>
                <a:lnTo>
                  <a:pt x="129539" y="505967"/>
                </a:lnTo>
                <a:lnTo>
                  <a:pt x="134111" y="504443"/>
                </a:lnTo>
                <a:lnTo>
                  <a:pt x="134111" y="501395"/>
                </a:lnTo>
                <a:lnTo>
                  <a:pt x="132587" y="501395"/>
                </a:lnTo>
                <a:lnTo>
                  <a:pt x="132805" y="500525"/>
                </a:lnTo>
                <a:close/>
              </a:path>
              <a:path w="248920" h="952500">
                <a:moveTo>
                  <a:pt x="134111" y="504443"/>
                </a:moveTo>
                <a:lnTo>
                  <a:pt x="129539" y="505967"/>
                </a:lnTo>
                <a:lnTo>
                  <a:pt x="134111" y="505967"/>
                </a:lnTo>
                <a:lnTo>
                  <a:pt x="134111" y="504443"/>
                </a:lnTo>
                <a:close/>
              </a:path>
              <a:path w="248920" h="952500">
                <a:moveTo>
                  <a:pt x="228599" y="457199"/>
                </a:moveTo>
                <a:lnTo>
                  <a:pt x="205739" y="457199"/>
                </a:lnTo>
                <a:lnTo>
                  <a:pt x="184403" y="458723"/>
                </a:lnTo>
                <a:lnTo>
                  <a:pt x="173735" y="460247"/>
                </a:lnTo>
                <a:lnTo>
                  <a:pt x="163067" y="460247"/>
                </a:lnTo>
                <a:lnTo>
                  <a:pt x="153923" y="461771"/>
                </a:lnTo>
                <a:lnTo>
                  <a:pt x="146303" y="463295"/>
                </a:lnTo>
                <a:lnTo>
                  <a:pt x="137159" y="464819"/>
                </a:lnTo>
                <a:lnTo>
                  <a:pt x="131063" y="466343"/>
                </a:lnTo>
                <a:lnTo>
                  <a:pt x="123443" y="467867"/>
                </a:lnTo>
                <a:lnTo>
                  <a:pt x="117347" y="469391"/>
                </a:lnTo>
                <a:lnTo>
                  <a:pt x="111251" y="472439"/>
                </a:lnTo>
                <a:lnTo>
                  <a:pt x="106679" y="475487"/>
                </a:lnTo>
                <a:lnTo>
                  <a:pt x="105917" y="476249"/>
                </a:lnTo>
                <a:lnTo>
                  <a:pt x="106679" y="477011"/>
                </a:lnTo>
                <a:lnTo>
                  <a:pt x="109727" y="478535"/>
                </a:lnTo>
                <a:lnTo>
                  <a:pt x="109727" y="480059"/>
                </a:lnTo>
                <a:lnTo>
                  <a:pt x="112775" y="480059"/>
                </a:lnTo>
                <a:lnTo>
                  <a:pt x="121919" y="484631"/>
                </a:lnTo>
                <a:lnTo>
                  <a:pt x="144779" y="489203"/>
                </a:lnTo>
                <a:lnTo>
                  <a:pt x="163067" y="492251"/>
                </a:lnTo>
                <a:lnTo>
                  <a:pt x="172211" y="492251"/>
                </a:lnTo>
                <a:lnTo>
                  <a:pt x="182879" y="493775"/>
                </a:lnTo>
                <a:lnTo>
                  <a:pt x="205739" y="495299"/>
                </a:lnTo>
                <a:lnTo>
                  <a:pt x="134111" y="495299"/>
                </a:lnTo>
                <a:lnTo>
                  <a:pt x="134111" y="504443"/>
                </a:lnTo>
                <a:lnTo>
                  <a:pt x="138683" y="502919"/>
                </a:lnTo>
                <a:lnTo>
                  <a:pt x="144779" y="501395"/>
                </a:lnTo>
                <a:lnTo>
                  <a:pt x="150875" y="501395"/>
                </a:lnTo>
                <a:lnTo>
                  <a:pt x="158495" y="499871"/>
                </a:lnTo>
                <a:lnTo>
                  <a:pt x="176783" y="496823"/>
                </a:lnTo>
                <a:lnTo>
                  <a:pt x="185927" y="496823"/>
                </a:lnTo>
                <a:lnTo>
                  <a:pt x="207263" y="495299"/>
                </a:lnTo>
                <a:lnTo>
                  <a:pt x="228599" y="495184"/>
                </a:lnTo>
                <a:lnTo>
                  <a:pt x="228599" y="457199"/>
                </a:lnTo>
                <a:close/>
              </a:path>
              <a:path w="248920" h="952500">
                <a:moveTo>
                  <a:pt x="134111" y="498347"/>
                </a:moveTo>
                <a:lnTo>
                  <a:pt x="132805" y="500525"/>
                </a:lnTo>
                <a:lnTo>
                  <a:pt x="132587" y="501395"/>
                </a:lnTo>
                <a:lnTo>
                  <a:pt x="134111" y="498347"/>
                </a:lnTo>
                <a:close/>
              </a:path>
              <a:path w="248920" h="952500">
                <a:moveTo>
                  <a:pt x="134111" y="498347"/>
                </a:moveTo>
                <a:lnTo>
                  <a:pt x="132587" y="501395"/>
                </a:lnTo>
                <a:lnTo>
                  <a:pt x="134111" y="501395"/>
                </a:lnTo>
                <a:lnTo>
                  <a:pt x="134111" y="498347"/>
                </a:lnTo>
                <a:close/>
              </a:path>
              <a:path w="248920" h="952500">
                <a:moveTo>
                  <a:pt x="134111" y="495299"/>
                </a:moveTo>
                <a:lnTo>
                  <a:pt x="132805" y="500525"/>
                </a:lnTo>
                <a:lnTo>
                  <a:pt x="134111" y="498347"/>
                </a:lnTo>
                <a:lnTo>
                  <a:pt x="134111" y="495299"/>
                </a:lnTo>
                <a:close/>
              </a:path>
              <a:path w="248920" h="952500">
                <a:moveTo>
                  <a:pt x="228599" y="495184"/>
                </a:moveTo>
                <a:lnTo>
                  <a:pt x="207263" y="495299"/>
                </a:lnTo>
                <a:lnTo>
                  <a:pt x="228599" y="495299"/>
                </a:lnTo>
                <a:close/>
              </a:path>
              <a:path w="248920" h="952500">
                <a:moveTo>
                  <a:pt x="230123" y="457199"/>
                </a:moveTo>
                <a:lnTo>
                  <a:pt x="228599" y="457199"/>
                </a:lnTo>
                <a:lnTo>
                  <a:pt x="228599" y="495184"/>
                </a:lnTo>
                <a:lnTo>
                  <a:pt x="232059" y="495165"/>
                </a:lnTo>
                <a:lnTo>
                  <a:pt x="243404" y="488532"/>
                </a:lnTo>
                <a:lnTo>
                  <a:pt x="248403" y="474996"/>
                </a:lnTo>
                <a:lnTo>
                  <a:pt x="242511" y="462731"/>
                </a:lnTo>
                <a:lnTo>
                  <a:pt x="230123" y="457199"/>
                </a:lnTo>
                <a:close/>
              </a:path>
              <a:path w="248920" h="952500">
                <a:moveTo>
                  <a:pt x="96011" y="47243"/>
                </a:moveTo>
                <a:lnTo>
                  <a:pt x="96011" y="461771"/>
                </a:lnTo>
                <a:lnTo>
                  <a:pt x="97535" y="464819"/>
                </a:lnTo>
                <a:lnTo>
                  <a:pt x="97535" y="467867"/>
                </a:lnTo>
                <a:lnTo>
                  <a:pt x="105917" y="476249"/>
                </a:lnTo>
                <a:lnTo>
                  <a:pt x="106679" y="475487"/>
                </a:lnTo>
                <a:lnTo>
                  <a:pt x="111251" y="472439"/>
                </a:lnTo>
                <a:lnTo>
                  <a:pt x="117347" y="469391"/>
                </a:lnTo>
                <a:lnTo>
                  <a:pt x="123443" y="467867"/>
                </a:lnTo>
                <a:lnTo>
                  <a:pt x="131063" y="466343"/>
                </a:lnTo>
                <a:lnTo>
                  <a:pt x="137159" y="464819"/>
                </a:lnTo>
                <a:lnTo>
                  <a:pt x="146303" y="463295"/>
                </a:lnTo>
                <a:lnTo>
                  <a:pt x="153923" y="461771"/>
                </a:lnTo>
                <a:lnTo>
                  <a:pt x="163067" y="460247"/>
                </a:lnTo>
                <a:lnTo>
                  <a:pt x="173735" y="460247"/>
                </a:lnTo>
                <a:lnTo>
                  <a:pt x="184403" y="458723"/>
                </a:lnTo>
                <a:lnTo>
                  <a:pt x="205739" y="457199"/>
                </a:lnTo>
                <a:lnTo>
                  <a:pt x="134111" y="457199"/>
                </a:lnTo>
                <a:lnTo>
                  <a:pt x="132587" y="452627"/>
                </a:lnTo>
                <a:lnTo>
                  <a:pt x="133197" y="452627"/>
                </a:lnTo>
                <a:lnTo>
                  <a:pt x="129539" y="446531"/>
                </a:lnTo>
                <a:lnTo>
                  <a:pt x="128015" y="445007"/>
                </a:lnTo>
                <a:lnTo>
                  <a:pt x="134111" y="4450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952500">
                <a:moveTo>
                  <a:pt x="132587" y="452627"/>
                </a:moveTo>
                <a:lnTo>
                  <a:pt x="134111" y="457199"/>
                </a:lnTo>
                <a:lnTo>
                  <a:pt x="134111" y="454151"/>
                </a:lnTo>
                <a:lnTo>
                  <a:pt x="132587" y="452627"/>
                </a:lnTo>
                <a:close/>
              </a:path>
              <a:path w="248920" h="952500">
                <a:moveTo>
                  <a:pt x="134111" y="447547"/>
                </a:moveTo>
                <a:lnTo>
                  <a:pt x="134111" y="457199"/>
                </a:lnTo>
                <a:lnTo>
                  <a:pt x="207263" y="457199"/>
                </a:lnTo>
                <a:lnTo>
                  <a:pt x="185927" y="455675"/>
                </a:lnTo>
                <a:lnTo>
                  <a:pt x="176783" y="455675"/>
                </a:lnTo>
                <a:lnTo>
                  <a:pt x="167639" y="454151"/>
                </a:lnTo>
                <a:lnTo>
                  <a:pt x="160019" y="452627"/>
                </a:lnTo>
                <a:lnTo>
                  <a:pt x="152399" y="452627"/>
                </a:lnTo>
                <a:lnTo>
                  <a:pt x="144779" y="451103"/>
                </a:lnTo>
                <a:lnTo>
                  <a:pt x="134111" y="447547"/>
                </a:lnTo>
                <a:close/>
              </a:path>
              <a:path w="248920" h="952500">
                <a:moveTo>
                  <a:pt x="133197" y="452627"/>
                </a:moveTo>
                <a:lnTo>
                  <a:pt x="132587" y="452627"/>
                </a:lnTo>
                <a:lnTo>
                  <a:pt x="134111" y="454151"/>
                </a:lnTo>
                <a:lnTo>
                  <a:pt x="133197" y="452627"/>
                </a:lnTo>
                <a:close/>
              </a:path>
              <a:path w="248920" h="952500">
                <a:moveTo>
                  <a:pt x="128015" y="445007"/>
                </a:moveTo>
                <a:lnTo>
                  <a:pt x="129539" y="446531"/>
                </a:lnTo>
                <a:lnTo>
                  <a:pt x="134111" y="454151"/>
                </a:lnTo>
                <a:lnTo>
                  <a:pt x="134111" y="447547"/>
                </a:lnTo>
                <a:lnTo>
                  <a:pt x="131063" y="446531"/>
                </a:lnTo>
                <a:lnTo>
                  <a:pt x="128015" y="445007"/>
                </a:lnTo>
                <a:close/>
              </a:path>
              <a:path w="248920" h="952500">
                <a:moveTo>
                  <a:pt x="134111" y="445007"/>
                </a:moveTo>
                <a:lnTo>
                  <a:pt x="128015" y="445007"/>
                </a:lnTo>
                <a:lnTo>
                  <a:pt x="131063" y="446531"/>
                </a:lnTo>
                <a:lnTo>
                  <a:pt x="134111" y="447547"/>
                </a:lnTo>
                <a:lnTo>
                  <a:pt x="134111" y="445007"/>
                </a:lnTo>
                <a:close/>
              </a:path>
              <a:path w="248920" h="9525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9525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9525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05600" y="5486400"/>
            <a:ext cx="1752600" cy="6477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222250" marR="213995" indent="266065">
              <a:lnSpc>
                <a:spcPct val="100000"/>
              </a:lnSpc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fault Constructor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O</a:t>
            </a:r>
            <a:r>
              <a:rPr sz="4000" spc="-35" dirty="0"/>
              <a:t>v</a:t>
            </a:r>
            <a:r>
              <a:rPr sz="4000" dirty="0"/>
              <a:t>erload</a:t>
            </a:r>
            <a:r>
              <a:rPr sz="4000" spc="-10" dirty="0"/>
              <a:t>i</a:t>
            </a:r>
            <a:r>
              <a:rPr sz="4000" dirty="0"/>
              <a:t>ng</a:t>
            </a:r>
            <a:r>
              <a:rPr sz="4000" spc="-20" dirty="0"/>
              <a:t> </a:t>
            </a:r>
            <a:r>
              <a:rPr sz="4000" dirty="0"/>
              <a:t>C</a:t>
            </a:r>
            <a:r>
              <a:rPr sz="4000" spc="-10" dirty="0"/>
              <a:t>o</a:t>
            </a:r>
            <a:r>
              <a:rPr sz="4000" dirty="0"/>
              <a:t>nstru</a:t>
            </a:r>
            <a:r>
              <a:rPr sz="4000" spc="-10" dirty="0"/>
              <a:t>c</a:t>
            </a:r>
            <a:r>
              <a:rPr sz="4000" dirty="0"/>
              <a:t>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969" y="2135760"/>
            <a:ext cx="7940040" cy="445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Wh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10" dirty="0">
                <a:latin typeface="Arial"/>
                <a:cs typeface="Arial"/>
              </a:rPr>
              <a:t>verloa</a:t>
            </a:r>
            <a:r>
              <a:rPr sz="2200" b="1" spc="-15" dirty="0">
                <a:latin typeface="Arial"/>
                <a:cs typeface="Arial"/>
              </a:rPr>
              <a:t>ded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co</a:t>
            </a: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stru</a:t>
            </a:r>
            <a:r>
              <a:rPr sz="2200" b="1" spc="-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tor?</a:t>
            </a:r>
            <a:endParaRPr sz="2200">
              <a:latin typeface="Arial"/>
              <a:cs typeface="Arial"/>
            </a:endParaRPr>
          </a:p>
          <a:p>
            <a:pPr marL="469900" marR="7239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guments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200" b="1" spc="-20" dirty="0">
                <a:latin typeface="Arial"/>
                <a:cs typeface="Arial"/>
              </a:rPr>
              <a:t>How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ov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rload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co</a:t>
            </a: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stru</a:t>
            </a:r>
            <a:r>
              <a:rPr sz="2200" b="1" spc="-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tors?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20"/>
              </a:spcBef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marR="5232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guments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 (method)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209800"/>
            <a:ext cx="5314188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2987040"/>
            <a:ext cx="248920" cy="495300"/>
          </a:xfrm>
          <a:custGeom>
            <a:avLst/>
            <a:gdLst/>
            <a:ahLst/>
            <a:cxnLst/>
            <a:rect l="l" t="t" r="r" b="b"/>
            <a:pathLst>
              <a:path w="248919" h="495300">
                <a:moveTo>
                  <a:pt x="96011" y="448055"/>
                </a:moveTo>
                <a:lnTo>
                  <a:pt x="94487" y="448055"/>
                </a:lnTo>
                <a:lnTo>
                  <a:pt x="85343" y="451103"/>
                </a:lnTo>
                <a:lnTo>
                  <a:pt x="77723" y="452627"/>
                </a:lnTo>
                <a:lnTo>
                  <a:pt x="70103" y="452627"/>
                </a:lnTo>
                <a:lnTo>
                  <a:pt x="62483" y="454151"/>
                </a:lnTo>
                <a:lnTo>
                  <a:pt x="53339" y="455675"/>
                </a:lnTo>
                <a:lnTo>
                  <a:pt x="44195" y="455675"/>
                </a:lnTo>
                <a:lnTo>
                  <a:pt x="22859" y="457199"/>
                </a:lnTo>
                <a:lnTo>
                  <a:pt x="0" y="457199"/>
                </a:lnTo>
                <a:lnTo>
                  <a:pt x="1523" y="495299"/>
                </a:lnTo>
                <a:lnTo>
                  <a:pt x="24383" y="495299"/>
                </a:lnTo>
                <a:lnTo>
                  <a:pt x="47243" y="493775"/>
                </a:lnTo>
                <a:lnTo>
                  <a:pt x="56387" y="493775"/>
                </a:lnTo>
                <a:lnTo>
                  <a:pt x="100583" y="486155"/>
                </a:lnTo>
                <a:lnTo>
                  <a:pt x="123443" y="477011"/>
                </a:lnTo>
                <a:lnTo>
                  <a:pt x="124967" y="477011"/>
                </a:lnTo>
                <a:lnTo>
                  <a:pt x="124967" y="475487"/>
                </a:lnTo>
                <a:lnTo>
                  <a:pt x="132587" y="467867"/>
                </a:lnTo>
                <a:lnTo>
                  <a:pt x="132587" y="463295"/>
                </a:lnTo>
                <a:lnTo>
                  <a:pt x="134111" y="461771"/>
                </a:lnTo>
                <a:lnTo>
                  <a:pt x="134111" y="454151"/>
                </a:lnTo>
                <a:lnTo>
                  <a:pt x="96011" y="454151"/>
                </a:lnTo>
                <a:lnTo>
                  <a:pt x="96011" y="448055"/>
                </a:lnTo>
                <a:close/>
              </a:path>
              <a:path w="248919" h="495300">
                <a:moveTo>
                  <a:pt x="228599" y="228599"/>
                </a:moveTo>
                <a:lnTo>
                  <a:pt x="205739" y="228599"/>
                </a:lnTo>
                <a:lnTo>
                  <a:pt x="184403" y="230123"/>
                </a:lnTo>
                <a:lnTo>
                  <a:pt x="173735" y="231647"/>
                </a:lnTo>
                <a:lnTo>
                  <a:pt x="163067" y="231647"/>
                </a:lnTo>
                <a:lnTo>
                  <a:pt x="153923" y="233171"/>
                </a:lnTo>
                <a:lnTo>
                  <a:pt x="146303" y="234695"/>
                </a:lnTo>
                <a:lnTo>
                  <a:pt x="137159" y="236219"/>
                </a:lnTo>
                <a:lnTo>
                  <a:pt x="131063" y="237743"/>
                </a:lnTo>
                <a:lnTo>
                  <a:pt x="123443" y="239267"/>
                </a:lnTo>
                <a:lnTo>
                  <a:pt x="117347" y="240791"/>
                </a:lnTo>
                <a:lnTo>
                  <a:pt x="112775" y="243839"/>
                </a:lnTo>
                <a:lnTo>
                  <a:pt x="111251" y="243839"/>
                </a:lnTo>
                <a:lnTo>
                  <a:pt x="109727" y="245363"/>
                </a:lnTo>
                <a:lnTo>
                  <a:pt x="106679" y="246887"/>
                </a:lnTo>
                <a:lnTo>
                  <a:pt x="97535" y="256031"/>
                </a:lnTo>
                <a:lnTo>
                  <a:pt x="97535" y="259079"/>
                </a:lnTo>
                <a:lnTo>
                  <a:pt x="96011" y="262127"/>
                </a:lnTo>
                <a:lnTo>
                  <a:pt x="96011" y="454151"/>
                </a:lnTo>
                <a:lnTo>
                  <a:pt x="99669" y="448055"/>
                </a:lnTo>
                <a:lnTo>
                  <a:pt x="97535" y="448055"/>
                </a:lnTo>
                <a:lnTo>
                  <a:pt x="99059" y="446531"/>
                </a:lnTo>
                <a:lnTo>
                  <a:pt x="102107" y="445007"/>
                </a:lnTo>
                <a:lnTo>
                  <a:pt x="134111" y="445007"/>
                </a:lnTo>
                <a:lnTo>
                  <a:pt x="134111" y="278891"/>
                </a:lnTo>
                <a:lnTo>
                  <a:pt x="128015" y="278891"/>
                </a:lnTo>
                <a:lnTo>
                  <a:pt x="129539" y="277367"/>
                </a:lnTo>
                <a:lnTo>
                  <a:pt x="132805" y="271925"/>
                </a:lnTo>
                <a:lnTo>
                  <a:pt x="134111" y="266699"/>
                </a:lnTo>
                <a:lnTo>
                  <a:pt x="205739" y="266699"/>
                </a:lnTo>
                <a:lnTo>
                  <a:pt x="182879" y="265175"/>
                </a:lnTo>
                <a:lnTo>
                  <a:pt x="172211" y="265175"/>
                </a:lnTo>
                <a:lnTo>
                  <a:pt x="144779" y="260603"/>
                </a:lnTo>
                <a:lnTo>
                  <a:pt x="129539" y="257555"/>
                </a:lnTo>
                <a:lnTo>
                  <a:pt x="123443" y="256031"/>
                </a:lnTo>
                <a:lnTo>
                  <a:pt x="115823" y="252983"/>
                </a:lnTo>
                <a:lnTo>
                  <a:pt x="106679" y="248411"/>
                </a:lnTo>
                <a:lnTo>
                  <a:pt x="228599" y="248411"/>
                </a:lnTo>
                <a:lnTo>
                  <a:pt x="228599" y="228599"/>
                </a:lnTo>
                <a:close/>
              </a:path>
              <a:path w="248919" h="495300">
                <a:moveTo>
                  <a:pt x="134111" y="445007"/>
                </a:moveTo>
                <a:lnTo>
                  <a:pt x="102107" y="445007"/>
                </a:lnTo>
                <a:lnTo>
                  <a:pt x="100583" y="446531"/>
                </a:lnTo>
                <a:lnTo>
                  <a:pt x="96011" y="454151"/>
                </a:lnTo>
                <a:lnTo>
                  <a:pt x="134111" y="454151"/>
                </a:lnTo>
                <a:lnTo>
                  <a:pt x="134111" y="445007"/>
                </a:lnTo>
                <a:close/>
              </a:path>
              <a:path w="248919" h="495300">
                <a:moveTo>
                  <a:pt x="102107" y="445007"/>
                </a:moveTo>
                <a:lnTo>
                  <a:pt x="99059" y="446531"/>
                </a:lnTo>
                <a:lnTo>
                  <a:pt x="97535" y="448055"/>
                </a:lnTo>
                <a:lnTo>
                  <a:pt x="99669" y="448055"/>
                </a:lnTo>
                <a:lnTo>
                  <a:pt x="100583" y="446531"/>
                </a:lnTo>
                <a:lnTo>
                  <a:pt x="102107" y="445007"/>
                </a:lnTo>
                <a:close/>
              </a:path>
              <a:path w="248919" h="495300">
                <a:moveTo>
                  <a:pt x="132805" y="271925"/>
                </a:moveTo>
                <a:lnTo>
                  <a:pt x="129539" y="277367"/>
                </a:lnTo>
                <a:lnTo>
                  <a:pt x="128015" y="278891"/>
                </a:lnTo>
                <a:lnTo>
                  <a:pt x="134111" y="275843"/>
                </a:lnTo>
                <a:lnTo>
                  <a:pt x="134111" y="272795"/>
                </a:lnTo>
                <a:lnTo>
                  <a:pt x="132587" y="272795"/>
                </a:lnTo>
                <a:lnTo>
                  <a:pt x="132805" y="271925"/>
                </a:lnTo>
                <a:close/>
              </a:path>
              <a:path w="248919" h="495300">
                <a:moveTo>
                  <a:pt x="134111" y="275843"/>
                </a:moveTo>
                <a:lnTo>
                  <a:pt x="128015" y="278891"/>
                </a:lnTo>
                <a:lnTo>
                  <a:pt x="134111" y="278891"/>
                </a:lnTo>
                <a:lnTo>
                  <a:pt x="134111" y="275843"/>
                </a:lnTo>
                <a:close/>
              </a:path>
              <a:path w="248919" h="495300">
                <a:moveTo>
                  <a:pt x="228599" y="248411"/>
                </a:moveTo>
                <a:lnTo>
                  <a:pt x="106679" y="248411"/>
                </a:lnTo>
                <a:lnTo>
                  <a:pt x="115823" y="252983"/>
                </a:lnTo>
                <a:lnTo>
                  <a:pt x="123443" y="256031"/>
                </a:lnTo>
                <a:lnTo>
                  <a:pt x="129539" y="257555"/>
                </a:lnTo>
                <a:lnTo>
                  <a:pt x="144779" y="260603"/>
                </a:lnTo>
                <a:lnTo>
                  <a:pt x="172211" y="265175"/>
                </a:lnTo>
                <a:lnTo>
                  <a:pt x="182879" y="265175"/>
                </a:lnTo>
                <a:lnTo>
                  <a:pt x="205739" y="266699"/>
                </a:lnTo>
                <a:lnTo>
                  <a:pt x="134111" y="266699"/>
                </a:lnTo>
                <a:lnTo>
                  <a:pt x="134111" y="275843"/>
                </a:lnTo>
                <a:lnTo>
                  <a:pt x="138683" y="274319"/>
                </a:lnTo>
                <a:lnTo>
                  <a:pt x="144779" y="272795"/>
                </a:lnTo>
                <a:lnTo>
                  <a:pt x="150875" y="272795"/>
                </a:lnTo>
                <a:lnTo>
                  <a:pt x="158495" y="271271"/>
                </a:lnTo>
                <a:lnTo>
                  <a:pt x="167639" y="269747"/>
                </a:lnTo>
                <a:lnTo>
                  <a:pt x="176783" y="269747"/>
                </a:lnTo>
                <a:lnTo>
                  <a:pt x="185927" y="268223"/>
                </a:lnTo>
                <a:lnTo>
                  <a:pt x="207263" y="266699"/>
                </a:lnTo>
                <a:lnTo>
                  <a:pt x="228599" y="266592"/>
                </a:lnTo>
                <a:lnTo>
                  <a:pt x="228599" y="248411"/>
                </a:lnTo>
                <a:close/>
              </a:path>
              <a:path w="248919" h="495300">
                <a:moveTo>
                  <a:pt x="134111" y="269747"/>
                </a:moveTo>
                <a:lnTo>
                  <a:pt x="132805" y="271925"/>
                </a:lnTo>
                <a:lnTo>
                  <a:pt x="132587" y="272795"/>
                </a:lnTo>
                <a:lnTo>
                  <a:pt x="134111" y="269747"/>
                </a:lnTo>
                <a:close/>
              </a:path>
              <a:path w="248919" h="495300">
                <a:moveTo>
                  <a:pt x="134111" y="269747"/>
                </a:moveTo>
                <a:lnTo>
                  <a:pt x="132587" y="272795"/>
                </a:lnTo>
                <a:lnTo>
                  <a:pt x="134111" y="272795"/>
                </a:lnTo>
                <a:lnTo>
                  <a:pt x="134111" y="269747"/>
                </a:lnTo>
                <a:close/>
              </a:path>
              <a:path w="248919" h="495300">
                <a:moveTo>
                  <a:pt x="134111" y="266699"/>
                </a:moveTo>
                <a:lnTo>
                  <a:pt x="132805" y="271925"/>
                </a:lnTo>
                <a:lnTo>
                  <a:pt x="134111" y="269747"/>
                </a:lnTo>
                <a:lnTo>
                  <a:pt x="134111" y="266699"/>
                </a:lnTo>
                <a:close/>
              </a:path>
              <a:path w="248919" h="495300">
                <a:moveTo>
                  <a:pt x="228599" y="266592"/>
                </a:moveTo>
                <a:lnTo>
                  <a:pt x="207263" y="266699"/>
                </a:lnTo>
                <a:lnTo>
                  <a:pt x="228599" y="266699"/>
                </a:lnTo>
                <a:close/>
              </a:path>
              <a:path w="248919" h="495300">
                <a:moveTo>
                  <a:pt x="230123" y="228599"/>
                </a:moveTo>
                <a:lnTo>
                  <a:pt x="228599" y="228599"/>
                </a:lnTo>
                <a:lnTo>
                  <a:pt x="228599" y="266592"/>
                </a:lnTo>
                <a:lnTo>
                  <a:pt x="231987" y="266575"/>
                </a:lnTo>
                <a:lnTo>
                  <a:pt x="243366" y="259989"/>
                </a:lnTo>
                <a:lnTo>
                  <a:pt x="248321" y="246574"/>
                </a:lnTo>
                <a:lnTo>
                  <a:pt x="242089" y="233889"/>
                </a:lnTo>
                <a:lnTo>
                  <a:pt x="230123" y="228599"/>
                </a:lnTo>
                <a:close/>
              </a:path>
              <a:path w="248919" h="495300">
                <a:moveTo>
                  <a:pt x="96011" y="47243"/>
                </a:moveTo>
                <a:lnTo>
                  <a:pt x="96011" y="234695"/>
                </a:lnTo>
                <a:lnTo>
                  <a:pt x="97535" y="236219"/>
                </a:lnTo>
                <a:lnTo>
                  <a:pt x="97535" y="239267"/>
                </a:lnTo>
                <a:lnTo>
                  <a:pt x="103631" y="245363"/>
                </a:lnTo>
                <a:lnTo>
                  <a:pt x="103631" y="246887"/>
                </a:lnTo>
                <a:lnTo>
                  <a:pt x="105155" y="248411"/>
                </a:lnTo>
                <a:lnTo>
                  <a:pt x="106679" y="246887"/>
                </a:lnTo>
                <a:lnTo>
                  <a:pt x="109727" y="245363"/>
                </a:lnTo>
                <a:lnTo>
                  <a:pt x="111251" y="243839"/>
                </a:lnTo>
                <a:lnTo>
                  <a:pt x="112775" y="243839"/>
                </a:lnTo>
                <a:lnTo>
                  <a:pt x="117347" y="240791"/>
                </a:lnTo>
                <a:lnTo>
                  <a:pt x="123443" y="239267"/>
                </a:lnTo>
                <a:lnTo>
                  <a:pt x="131063" y="237743"/>
                </a:lnTo>
                <a:lnTo>
                  <a:pt x="137159" y="236219"/>
                </a:lnTo>
                <a:lnTo>
                  <a:pt x="146303" y="234695"/>
                </a:lnTo>
                <a:lnTo>
                  <a:pt x="153923" y="233171"/>
                </a:lnTo>
                <a:lnTo>
                  <a:pt x="163067" y="231647"/>
                </a:lnTo>
                <a:lnTo>
                  <a:pt x="173735" y="231647"/>
                </a:lnTo>
                <a:lnTo>
                  <a:pt x="184403" y="230123"/>
                </a:lnTo>
                <a:lnTo>
                  <a:pt x="205739" y="228599"/>
                </a:lnTo>
                <a:lnTo>
                  <a:pt x="134111" y="228599"/>
                </a:lnTo>
                <a:lnTo>
                  <a:pt x="132587" y="224027"/>
                </a:lnTo>
                <a:lnTo>
                  <a:pt x="133197" y="224027"/>
                </a:lnTo>
                <a:lnTo>
                  <a:pt x="129539" y="217931"/>
                </a:lnTo>
                <a:lnTo>
                  <a:pt x="128015" y="216407"/>
                </a:lnTo>
                <a:lnTo>
                  <a:pt x="134111" y="216407"/>
                </a:lnTo>
                <a:lnTo>
                  <a:pt x="134111" y="50291"/>
                </a:lnTo>
                <a:lnTo>
                  <a:pt x="102107" y="50291"/>
                </a:lnTo>
                <a:lnTo>
                  <a:pt x="96011" y="47243"/>
                </a:lnTo>
                <a:close/>
              </a:path>
              <a:path w="248919" h="495300">
                <a:moveTo>
                  <a:pt x="132587" y="224027"/>
                </a:moveTo>
                <a:lnTo>
                  <a:pt x="134111" y="228599"/>
                </a:lnTo>
                <a:lnTo>
                  <a:pt x="134111" y="225551"/>
                </a:lnTo>
                <a:lnTo>
                  <a:pt x="132587" y="224027"/>
                </a:lnTo>
                <a:close/>
              </a:path>
              <a:path w="248919" h="495300">
                <a:moveTo>
                  <a:pt x="134111" y="219455"/>
                </a:moveTo>
                <a:lnTo>
                  <a:pt x="134111" y="228599"/>
                </a:lnTo>
                <a:lnTo>
                  <a:pt x="207263" y="228599"/>
                </a:lnTo>
                <a:lnTo>
                  <a:pt x="185927" y="227075"/>
                </a:lnTo>
                <a:lnTo>
                  <a:pt x="176783" y="227075"/>
                </a:lnTo>
                <a:lnTo>
                  <a:pt x="167639" y="225551"/>
                </a:lnTo>
                <a:lnTo>
                  <a:pt x="160019" y="224027"/>
                </a:lnTo>
                <a:lnTo>
                  <a:pt x="152399" y="224027"/>
                </a:lnTo>
                <a:lnTo>
                  <a:pt x="144779" y="222503"/>
                </a:lnTo>
                <a:lnTo>
                  <a:pt x="140207" y="220979"/>
                </a:lnTo>
                <a:lnTo>
                  <a:pt x="134111" y="219455"/>
                </a:lnTo>
                <a:close/>
              </a:path>
              <a:path w="248919" h="495300">
                <a:moveTo>
                  <a:pt x="133197" y="224027"/>
                </a:moveTo>
                <a:lnTo>
                  <a:pt x="132587" y="224027"/>
                </a:lnTo>
                <a:lnTo>
                  <a:pt x="134111" y="225551"/>
                </a:lnTo>
                <a:lnTo>
                  <a:pt x="133197" y="224027"/>
                </a:lnTo>
                <a:close/>
              </a:path>
              <a:path w="248919" h="495300">
                <a:moveTo>
                  <a:pt x="128015" y="216407"/>
                </a:moveTo>
                <a:lnTo>
                  <a:pt x="129539" y="217931"/>
                </a:lnTo>
                <a:lnTo>
                  <a:pt x="134111" y="225551"/>
                </a:lnTo>
                <a:lnTo>
                  <a:pt x="134111" y="219455"/>
                </a:lnTo>
                <a:lnTo>
                  <a:pt x="132587" y="219455"/>
                </a:lnTo>
                <a:lnTo>
                  <a:pt x="131063" y="217931"/>
                </a:lnTo>
                <a:lnTo>
                  <a:pt x="128015" y="216407"/>
                </a:lnTo>
                <a:close/>
              </a:path>
              <a:path w="248919" h="495300">
                <a:moveTo>
                  <a:pt x="134111" y="216407"/>
                </a:moveTo>
                <a:lnTo>
                  <a:pt x="128015" y="216407"/>
                </a:lnTo>
                <a:lnTo>
                  <a:pt x="131063" y="217931"/>
                </a:lnTo>
                <a:lnTo>
                  <a:pt x="132587" y="219455"/>
                </a:lnTo>
                <a:lnTo>
                  <a:pt x="134111" y="219455"/>
                </a:lnTo>
                <a:lnTo>
                  <a:pt x="134111" y="216407"/>
                </a:lnTo>
                <a:close/>
              </a:path>
              <a:path w="248919" h="495300">
                <a:moveTo>
                  <a:pt x="96011" y="41147"/>
                </a:moveTo>
                <a:lnTo>
                  <a:pt x="96011" y="47243"/>
                </a:lnTo>
                <a:lnTo>
                  <a:pt x="102107" y="50291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19" h="4953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02107" y="50291"/>
                </a:lnTo>
                <a:lnTo>
                  <a:pt x="134111" y="50291"/>
                </a:lnTo>
                <a:lnTo>
                  <a:pt x="134111" y="35051"/>
                </a:lnTo>
                <a:lnTo>
                  <a:pt x="132587" y="33527"/>
                </a:lnTo>
                <a:lnTo>
                  <a:pt x="132587" y="27431"/>
                </a:lnTo>
                <a:lnTo>
                  <a:pt x="123443" y="18287"/>
                </a:lnTo>
                <a:lnTo>
                  <a:pt x="120395" y="16763"/>
                </a:lnTo>
                <a:lnTo>
                  <a:pt x="118871" y="16763"/>
                </a:lnTo>
                <a:lnTo>
                  <a:pt x="118871" y="15239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19" h="4953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41147"/>
                </a:lnTo>
                <a:lnTo>
                  <a:pt x="62483" y="41147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0400" y="2971800"/>
            <a:ext cx="2362200" cy="30797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fa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lt</a:t>
            </a:r>
            <a:r>
              <a:rPr sz="1400" b="1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3563111"/>
            <a:ext cx="134620" cy="323215"/>
          </a:xfrm>
          <a:custGeom>
            <a:avLst/>
            <a:gdLst/>
            <a:ahLst/>
            <a:cxnLst/>
            <a:rect l="l" t="t" r="r" b="b"/>
            <a:pathLst>
              <a:path w="134620" h="323214">
                <a:moveTo>
                  <a:pt x="96011" y="47243"/>
                </a:moveTo>
                <a:lnTo>
                  <a:pt x="96011" y="323087"/>
                </a:lnTo>
                <a:lnTo>
                  <a:pt x="134111" y="32308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134620" h="323214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134620" h="323214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134620" h="323214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600200" y="565530"/>
            <a:ext cx="11277600" cy="660937"/>
          </a:xfrm>
          <a:prstGeom prst="rect">
            <a:avLst/>
          </a:prstGeom>
        </p:spPr>
        <p:txBody>
          <a:bodyPr vert="horz" wrap="square" lIns="0" tIns="44945" rIns="0" bIns="0" rtlCol="0">
            <a:spAutoFit/>
          </a:bodyPr>
          <a:lstStyle/>
          <a:p>
            <a:pPr marL="1593215">
              <a:lnSpc>
                <a:spcPct val="100000"/>
              </a:lnSpc>
            </a:pPr>
            <a:r>
              <a:rPr sz="4000" dirty="0"/>
              <a:t>L</a:t>
            </a:r>
            <a:r>
              <a:rPr sz="4000" spc="-10" dirty="0"/>
              <a:t>e</a:t>
            </a:r>
            <a:r>
              <a:rPr sz="4000" dirty="0"/>
              <a:t>nd</a:t>
            </a:r>
            <a:r>
              <a:rPr sz="4000" spc="5" dirty="0"/>
              <a:t> </a:t>
            </a:r>
            <a:r>
              <a:rPr sz="4000" dirty="0"/>
              <a:t>a Hand</a:t>
            </a:r>
            <a:r>
              <a:rPr sz="4000" spc="-5" dirty="0"/>
              <a:t> </a:t>
            </a:r>
            <a:r>
              <a:rPr sz="4000" dirty="0"/>
              <a:t>– H</a:t>
            </a:r>
            <a:r>
              <a:rPr sz="4000" spc="-10" dirty="0"/>
              <a:t>o</a:t>
            </a:r>
            <a:r>
              <a:rPr sz="4000" dirty="0"/>
              <a:t>w</a:t>
            </a:r>
            <a:r>
              <a:rPr sz="4000" spc="20" dirty="0"/>
              <a:t> </a:t>
            </a:r>
            <a:r>
              <a:rPr sz="4000" dirty="0"/>
              <a:t>to</a:t>
            </a:r>
            <a:r>
              <a:rPr sz="4000" spc="15" dirty="0"/>
              <a:t> </a:t>
            </a:r>
            <a:r>
              <a:rPr sz="4000" spc="-20" dirty="0"/>
              <a:t>o</a:t>
            </a:r>
            <a:r>
              <a:rPr sz="4000" spc="-30" dirty="0"/>
              <a:t>v</a:t>
            </a:r>
            <a:r>
              <a:rPr sz="4000" dirty="0"/>
              <a:t>e</a:t>
            </a:r>
            <a:r>
              <a:rPr sz="4000" spc="-10" dirty="0"/>
              <a:t>r</a:t>
            </a:r>
            <a:r>
              <a:rPr sz="4000" dirty="0"/>
              <a:t>load</a:t>
            </a:r>
            <a:r>
              <a:rPr sz="4000" spc="30" dirty="0"/>
              <a:t> </a:t>
            </a:r>
            <a:r>
              <a:rPr sz="4000" dirty="0"/>
              <a:t>c</a:t>
            </a:r>
            <a:r>
              <a:rPr sz="4000" spc="-10" dirty="0"/>
              <a:t>o</a:t>
            </a:r>
            <a:r>
              <a:rPr sz="4000" dirty="0"/>
              <a:t>nstructor?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67027" y="2186940"/>
            <a:ext cx="7249795" cy="410209"/>
          </a:xfrm>
          <a:custGeom>
            <a:avLst/>
            <a:gdLst/>
            <a:ahLst/>
            <a:cxnLst/>
            <a:rect l="l" t="t" r="r" b="b"/>
            <a:pathLst>
              <a:path w="7249795" h="410210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3859"/>
                </a:lnTo>
                <a:lnTo>
                  <a:pt x="1523" y="408431"/>
                </a:lnTo>
                <a:lnTo>
                  <a:pt x="4571" y="409955"/>
                </a:lnTo>
                <a:lnTo>
                  <a:pt x="7243571" y="409955"/>
                </a:lnTo>
                <a:lnTo>
                  <a:pt x="7248143" y="408431"/>
                </a:lnTo>
                <a:lnTo>
                  <a:pt x="7249667" y="403859"/>
                </a:lnTo>
                <a:lnTo>
                  <a:pt x="4572" y="403859"/>
                </a:lnTo>
                <a:lnTo>
                  <a:pt x="4572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410210">
                <a:moveTo>
                  <a:pt x="7243572" y="4571"/>
                </a:moveTo>
                <a:lnTo>
                  <a:pt x="7243572" y="403859"/>
                </a:lnTo>
                <a:lnTo>
                  <a:pt x="7249667" y="403859"/>
                </a:lnTo>
                <a:lnTo>
                  <a:pt x="7249667" y="4571"/>
                </a:lnTo>
                <a:lnTo>
                  <a:pt x="7243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2191512"/>
            <a:ext cx="7238999" cy="399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7027" y="2186940"/>
            <a:ext cx="7249795" cy="410209"/>
          </a:xfrm>
          <a:custGeom>
            <a:avLst/>
            <a:gdLst/>
            <a:ahLst/>
            <a:cxnLst/>
            <a:rect l="l" t="t" r="r" b="b"/>
            <a:pathLst>
              <a:path w="7249795" h="410210">
                <a:moveTo>
                  <a:pt x="7243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3859"/>
                </a:lnTo>
                <a:lnTo>
                  <a:pt x="1523" y="408431"/>
                </a:lnTo>
                <a:lnTo>
                  <a:pt x="4571" y="409955"/>
                </a:lnTo>
                <a:lnTo>
                  <a:pt x="7243571" y="409955"/>
                </a:lnTo>
                <a:lnTo>
                  <a:pt x="7248143" y="408431"/>
                </a:lnTo>
                <a:lnTo>
                  <a:pt x="7249667" y="403859"/>
                </a:lnTo>
                <a:lnTo>
                  <a:pt x="10667" y="403859"/>
                </a:lnTo>
                <a:lnTo>
                  <a:pt x="4571" y="399287"/>
                </a:lnTo>
                <a:lnTo>
                  <a:pt x="10667" y="39928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249667" y="4571"/>
                </a:lnTo>
                <a:lnTo>
                  <a:pt x="7248143" y="1523"/>
                </a:lnTo>
                <a:lnTo>
                  <a:pt x="7243571" y="0"/>
                </a:lnTo>
                <a:close/>
              </a:path>
              <a:path w="7249795" h="410210">
                <a:moveTo>
                  <a:pt x="10667" y="399287"/>
                </a:moveTo>
                <a:lnTo>
                  <a:pt x="4571" y="399287"/>
                </a:lnTo>
                <a:lnTo>
                  <a:pt x="10667" y="403859"/>
                </a:lnTo>
                <a:lnTo>
                  <a:pt x="10667" y="399287"/>
                </a:lnTo>
                <a:close/>
              </a:path>
              <a:path w="7249795" h="410210">
                <a:moveTo>
                  <a:pt x="7238999" y="399287"/>
                </a:moveTo>
                <a:lnTo>
                  <a:pt x="10667" y="399287"/>
                </a:lnTo>
                <a:lnTo>
                  <a:pt x="10667" y="403859"/>
                </a:lnTo>
                <a:lnTo>
                  <a:pt x="7238999" y="403859"/>
                </a:lnTo>
                <a:lnTo>
                  <a:pt x="7238999" y="399287"/>
                </a:lnTo>
                <a:close/>
              </a:path>
              <a:path w="7249795" h="410210">
                <a:moveTo>
                  <a:pt x="7238999" y="4571"/>
                </a:moveTo>
                <a:lnTo>
                  <a:pt x="7238999" y="403859"/>
                </a:lnTo>
                <a:lnTo>
                  <a:pt x="7243571" y="399287"/>
                </a:lnTo>
                <a:lnTo>
                  <a:pt x="7249667" y="399287"/>
                </a:lnTo>
                <a:lnTo>
                  <a:pt x="7249667" y="9143"/>
                </a:lnTo>
                <a:lnTo>
                  <a:pt x="7243571" y="9143"/>
                </a:lnTo>
                <a:lnTo>
                  <a:pt x="7238999" y="4571"/>
                </a:lnTo>
                <a:close/>
              </a:path>
              <a:path w="7249795" h="410210">
                <a:moveTo>
                  <a:pt x="7249667" y="399287"/>
                </a:moveTo>
                <a:lnTo>
                  <a:pt x="7243571" y="399287"/>
                </a:lnTo>
                <a:lnTo>
                  <a:pt x="7238999" y="403859"/>
                </a:lnTo>
                <a:lnTo>
                  <a:pt x="7249667" y="403859"/>
                </a:lnTo>
                <a:lnTo>
                  <a:pt x="7249667" y="399287"/>
                </a:lnTo>
                <a:close/>
              </a:path>
              <a:path w="7249795" h="41021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249795" h="410210">
                <a:moveTo>
                  <a:pt x="7238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238999" y="9143"/>
                </a:lnTo>
                <a:lnTo>
                  <a:pt x="7238999" y="4571"/>
                </a:lnTo>
                <a:close/>
              </a:path>
              <a:path w="7249795" h="410210">
                <a:moveTo>
                  <a:pt x="7249667" y="4571"/>
                </a:moveTo>
                <a:lnTo>
                  <a:pt x="7238999" y="4571"/>
                </a:lnTo>
                <a:lnTo>
                  <a:pt x="7243571" y="9143"/>
                </a:lnTo>
                <a:lnTo>
                  <a:pt x="7249667" y="9143"/>
                </a:lnTo>
                <a:lnTo>
                  <a:pt x="7249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1750" y="2271479"/>
            <a:ext cx="702055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ts all 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as 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3886200"/>
            <a:ext cx="5314188" cy="304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600" y="3886200"/>
            <a:ext cx="248920" cy="1239520"/>
          </a:xfrm>
          <a:custGeom>
            <a:avLst/>
            <a:gdLst/>
            <a:ahLst/>
            <a:cxnLst/>
            <a:rect l="l" t="t" r="r" b="b"/>
            <a:pathLst>
              <a:path w="248920" h="1239520">
                <a:moveTo>
                  <a:pt x="96011" y="1191006"/>
                </a:moveTo>
                <a:lnTo>
                  <a:pt x="94487" y="1191768"/>
                </a:lnTo>
                <a:lnTo>
                  <a:pt x="85343" y="1194816"/>
                </a:lnTo>
                <a:lnTo>
                  <a:pt x="77723" y="1196340"/>
                </a:lnTo>
                <a:lnTo>
                  <a:pt x="70103" y="1196340"/>
                </a:lnTo>
                <a:lnTo>
                  <a:pt x="62483" y="1197864"/>
                </a:lnTo>
                <a:lnTo>
                  <a:pt x="53339" y="1199388"/>
                </a:lnTo>
                <a:lnTo>
                  <a:pt x="44195" y="1199388"/>
                </a:lnTo>
                <a:lnTo>
                  <a:pt x="22859" y="1200912"/>
                </a:lnTo>
                <a:lnTo>
                  <a:pt x="0" y="1200912"/>
                </a:lnTo>
                <a:lnTo>
                  <a:pt x="1523" y="1239012"/>
                </a:lnTo>
                <a:lnTo>
                  <a:pt x="24383" y="1239012"/>
                </a:lnTo>
                <a:lnTo>
                  <a:pt x="47243" y="1237488"/>
                </a:lnTo>
                <a:lnTo>
                  <a:pt x="56387" y="1235964"/>
                </a:lnTo>
                <a:lnTo>
                  <a:pt x="67055" y="1235964"/>
                </a:lnTo>
                <a:lnTo>
                  <a:pt x="85343" y="1232916"/>
                </a:lnTo>
                <a:lnTo>
                  <a:pt x="108203" y="1228344"/>
                </a:lnTo>
                <a:lnTo>
                  <a:pt x="117347" y="1223772"/>
                </a:lnTo>
                <a:lnTo>
                  <a:pt x="118871" y="1223772"/>
                </a:lnTo>
                <a:lnTo>
                  <a:pt x="120395" y="1222248"/>
                </a:lnTo>
                <a:lnTo>
                  <a:pt x="123443" y="1220724"/>
                </a:lnTo>
                <a:lnTo>
                  <a:pt x="132587" y="1211580"/>
                </a:lnTo>
                <a:lnTo>
                  <a:pt x="132587" y="1205484"/>
                </a:lnTo>
                <a:lnTo>
                  <a:pt x="134111" y="1203960"/>
                </a:lnTo>
                <a:lnTo>
                  <a:pt x="134111" y="1197864"/>
                </a:lnTo>
                <a:lnTo>
                  <a:pt x="96011" y="1197864"/>
                </a:lnTo>
                <a:lnTo>
                  <a:pt x="96011" y="1191006"/>
                </a:lnTo>
                <a:close/>
              </a:path>
              <a:path w="248920" h="1239520">
                <a:moveTo>
                  <a:pt x="102107" y="1188720"/>
                </a:moveTo>
                <a:lnTo>
                  <a:pt x="97535" y="1190244"/>
                </a:lnTo>
                <a:lnTo>
                  <a:pt x="96011" y="1191006"/>
                </a:lnTo>
                <a:lnTo>
                  <a:pt x="96011" y="1197864"/>
                </a:lnTo>
                <a:lnTo>
                  <a:pt x="100583" y="1190244"/>
                </a:lnTo>
                <a:lnTo>
                  <a:pt x="102107" y="1188720"/>
                </a:lnTo>
                <a:close/>
              </a:path>
              <a:path w="248920" h="1239520">
                <a:moveTo>
                  <a:pt x="134111" y="1188720"/>
                </a:moveTo>
                <a:lnTo>
                  <a:pt x="102107" y="1188720"/>
                </a:lnTo>
                <a:lnTo>
                  <a:pt x="100583" y="1190244"/>
                </a:lnTo>
                <a:lnTo>
                  <a:pt x="96011" y="1197864"/>
                </a:lnTo>
                <a:lnTo>
                  <a:pt x="134111" y="1197864"/>
                </a:lnTo>
                <a:lnTo>
                  <a:pt x="134111" y="1188720"/>
                </a:lnTo>
                <a:close/>
              </a:path>
              <a:path w="248920" h="1239520">
                <a:moveTo>
                  <a:pt x="105917" y="457962"/>
                </a:moveTo>
                <a:lnTo>
                  <a:pt x="105155" y="458724"/>
                </a:lnTo>
                <a:lnTo>
                  <a:pt x="103631" y="458724"/>
                </a:lnTo>
                <a:lnTo>
                  <a:pt x="103631" y="460248"/>
                </a:lnTo>
                <a:lnTo>
                  <a:pt x="97535" y="466344"/>
                </a:lnTo>
                <a:lnTo>
                  <a:pt x="97535" y="469392"/>
                </a:lnTo>
                <a:lnTo>
                  <a:pt x="96011" y="470916"/>
                </a:lnTo>
                <a:lnTo>
                  <a:pt x="96011" y="1191006"/>
                </a:lnTo>
                <a:lnTo>
                  <a:pt x="97535" y="1190244"/>
                </a:lnTo>
                <a:lnTo>
                  <a:pt x="102107" y="1188720"/>
                </a:lnTo>
                <a:lnTo>
                  <a:pt x="134111" y="1188720"/>
                </a:lnTo>
                <a:lnTo>
                  <a:pt x="134111" y="487680"/>
                </a:lnTo>
                <a:lnTo>
                  <a:pt x="129539" y="487680"/>
                </a:lnTo>
                <a:lnTo>
                  <a:pt x="132805" y="482237"/>
                </a:lnTo>
                <a:lnTo>
                  <a:pt x="134111" y="477012"/>
                </a:lnTo>
                <a:lnTo>
                  <a:pt x="205739" y="477012"/>
                </a:lnTo>
                <a:lnTo>
                  <a:pt x="182879" y="475488"/>
                </a:lnTo>
                <a:lnTo>
                  <a:pt x="172211" y="473964"/>
                </a:lnTo>
                <a:lnTo>
                  <a:pt x="163067" y="473964"/>
                </a:lnTo>
                <a:lnTo>
                  <a:pt x="144779" y="470916"/>
                </a:lnTo>
                <a:lnTo>
                  <a:pt x="121919" y="466344"/>
                </a:lnTo>
                <a:lnTo>
                  <a:pt x="112775" y="461772"/>
                </a:lnTo>
                <a:lnTo>
                  <a:pt x="109727" y="461772"/>
                </a:lnTo>
                <a:lnTo>
                  <a:pt x="109727" y="460248"/>
                </a:lnTo>
                <a:lnTo>
                  <a:pt x="106679" y="458724"/>
                </a:lnTo>
                <a:lnTo>
                  <a:pt x="105917" y="457962"/>
                </a:lnTo>
                <a:close/>
              </a:path>
              <a:path w="248920" h="1239520">
                <a:moveTo>
                  <a:pt x="132805" y="482237"/>
                </a:moveTo>
                <a:lnTo>
                  <a:pt x="129539" y="487680"/>
                </a:lnTo>
                <a:lnTo>
                  <a:pt x="134111" y="486156"/>
                </a:lnTo>
                <a:lnTo>
                  <a:pt x="134111" y="483108"/>
                </a:lnTo>
                <a:lnTo>
                  <a:pt x="132587" y="483108"/>
                </a:lnTo>
                <a:lnTo>
                  <a:pt x="132805" y="482237"/>
                </a:lnTo>
                <a:close/>
              </a:path>
              <a:path w="248920" h="1239520">
                <a:moveTo>
                  <a:pt x="134111" y="486156"/>
                </a:moveTo>
                <a:lnTo>
                  <a:pt x="129539" y="487680"/>
                </a:lnTo>
                <a:lnTo>
                  <a:pt x="134111" y="487680"/>
                </a:lnTo>
                <a:lnTo>
                  <a:pt x="134111" y="486156"/>
                </a:lnTo>
                <a:close/>
              </a:path>
              <a:path w="248920" h="1239520">
                <a:moveTo>
                  <a:pt x="228599" y="438912"/>
                </a:moveTo>
                <a:lnTo>
                  <a:pt x="205739" y="438912"/>
                </a:lnTo>
                <a:lnTo>
                  <a:pt x="184403" y="440436"/>
                </a:lnTo>
                <a:lnTo>
                  <a:pt x="173735" y="441960"/>
                </a:lnTo>
                <a:lnTo>
                  <a:pt x="163067" y="441960"/>
                </a:lnTo>
                <a:lnTo>
                  <a:pt x="153923" y="443484"/>
                </a:lnTo>
                <a:lnTo>
                  <a:pt x="146303" y="445008"/>
                </a:lnTo>
                <a:lnTo>
                  <a:pt x="137159" y="446532"/>
                </a:lnTo>
                <a:lnTo>
                  <a:pt x="131063" y="448056"/>
                </a:lnTo>
                <a:lnTo>
                  <a:pt x="123443" y="449580"/>
                </a:lnTo>
                <a:lnTo>
                  <a:pt x="117347" y="451104"/>
                </a:lnTo>
                <a:lnTo>
                  <a:pt x="111251" y="454152"/>
                </a:lnTo>
                <a:lnTo>
                  <a:pt x="106679" y="457200"/>
                </a:lnTo>
                <a:lnTo>
                  <a:pt x="105917" y="457962"/>
                </a:lnTo>
                <a:lnTo>
                  <a:pt x="106679" y="458724"/>
                </a:lnTo>
                <a:lnTo>
                  <a:pt x="109727" y="460248"/>
                </a:lnTo>
                <a:lnTo>
                  <a:pt x="109727" y="461772"/>
                </a:lnTo>
                <a:lnTo>
                  <a:pt x="112775" y="461772"/>
                </a:lnTo>
                <a:lnTo>
                  <a:pt x="121919" y="466344"/>
                </a:lnTo>
                <a:lnTo>
                  <a:pt x="144779" y="470916"/>
                </a:lnTo>
                <a:lnTo>
                  <a:pt x="163067" y="473964"/>
                </a:lnTo>
                <a:lnTo>
                  <a:pt x="172211" y="473964"/>
                </a:lnTo>
                <a:lnTo>
                  <a:pt x="182879" y="475488"/>
                </a:lnTo>
                <a:lnTo>
                  <a:pt x="205739" y="477012"/>
                </a:lnTo>
                <a:lnTo>
                  <a:pt x="134111" y="477012"/>
                </a:lnTo>
                <a:lnTo>
                  <a:pt x="134111" y="486156"/>
                </a:lnTo>
                <a:lnTo>
                  <a:pt x="138683" y="484632"/>
                </a:lnTo>
                <a:lnTo>
                  <a:pt x="144779" y="483108"/>
                </a:lnTo>
                <a:lnTo>
                  <a:pt x="150875" y="483108"/>
                </a:lnTo>
                <a:lnTo>
                  <a:pt x="158495" y="481584"/>
                </a:lnTo>
                <a:lnTo>
                  <a:pt x="176783" y="478536"/>
                </a:lnTo>
                <a:lnTo>
                  <a:pt x="185927" y="478536"/>
                </a:lnTo>
                <a:lnTo>
                  <a:pt x="207263" y="477012"/>
                </a:lnTo>
                <a:lnTo>
                  <a:pt x="228599" y="476896"/>
                </a:lnTo>
                <a:lnTo>
                  <a:pt x="228599" y="438912"/>
                </a:lnTo>
                <a:close/>
              </a:path>
              <a:path w="248920" h="1239520">
                <a:moveTo>
                  <a:pt x="134111" y="480060"/>
                </a:moveTo>
                <a:lnTo>
                  <a:pt x="132805" y="482237"/>
                </a:lnTo>
                <a:lnTo>
                  <a:pt x="132587" y="483108"/>
                </a:lnTo>
                <a:lnTo>
                  <a:pt x="134111" y="480060"/>
                </a:lnTo>
                <a:close/>
              </a:path>
              <a:path w="248920" h="1239520">
                <a:moveTo>
                  <a:pt x="134111" y="480060"/>
                </a:moveTo>
                <a:lnTo>
                  <a:pt x="132587" y="483108"/>
                </a:lnTo>
                <a:lnTo>
                  <a:pt x="134111" y="483108"/>
                </a:lnTo>
                <a:lnTo>
                  <a:pt x="134111" y="480060"/>
                </a:lnTo>
                <a:close/>
              </a:path>
              <a:path w="248920" h="1239520">
                <a:moveTo>
                  <a:pt x="134111" y="477012"/>
                </a:moveTo>
                <a:lnTo>
                  <a:pt x="132805" y="482237"/>
                </a:lnTo>
                <a:lnTo>
                  <a:pt x="134111" y="480060"/>
                </a:lnTo>
                <a:lnTo>
                  <a:pt x="134111" y="477012"/>
                </a:lnTo>
                <a:close/>
              </a:path>
              <a:path w="248920" h="1239520">
                <a:moveTo>
                  <a:pt x="228599" y="476896"/>
                </a:moveTo>
                <a:lnTo>
                  <a:pt x="207263" y="477012"/>
                </a:lnTo>
                <a:lnTo>
                  <a:pt x="228599" y="477012"/>
                </a:lnTo>
                <a:close/>
              </a:path>
              <a:path w="248920" h="1239520">
                <a:moveTo>
                  <a:pt x="230123" y="438912"/>
                </a:moveTo>
                <a:lnTo>
                  <a:pt x="228599" y="438912"/>
                </a:lnTo>
                <a:lnTo>
                  <a:pt x="228599" y="476896"/>
                </a:lnTo>
                <a:lnTo>
                  <a:pt x="232059" y="476877"/>
                </a:lnTo>
                <a:lnTo>
                  <a:pt x="243404" y="470244"/>
                </a:lnTo>
                <a:lnTo>
                  <a:pt x="248403" y="456709"/>
                </a:lnTo>
                <a:lnTo>
                  <a:pt x="242511" y="444444"/>
                </a:lnTo>
                <a:lnTo>
                  <a:pt x="230123" y="438912"/>
                </a:lnTo>
                <a:close/>
              </a:path>
              <a:path w="248920" h="1239520">
                <a:moveTo>
                  <a:pt x="134111" y="0"/>
                </a:moveTo>
                <a:lnTo>
                  <a:pt x="96011" y="0"/>
                </a:lnTo>
                <a:lnTo>
                  <a:pt x="96011" y="443484"/>
                </a:lnTo>
                <a:lnTo>
                  <a:pt x="97535" y="446532"/>
                </a:lnTo>
                <a:lnTo>
                  <a:pt x="97535" y="449580"/>
                </a:lnTo>
                <a:lnTo>
                  <a:pt x="105917" y="457962"/>
                </a:lnTo>
                <a:lnTo>
                  <a:pt x="106679" y="457200"/>
                </a:lnTo>
                <a:lnTo>
                  <a:pt x="111251" y="454152"/>
                </a:lnTo>
                <a:lnTo>
                  <a:pt x="117347" y="451104"/>
                </a:lnTo>
                <a:lnTo>
                  <a:pt x="123443" y="449580"/>
                </a:lnTo>
                <a:lnTo>
                  <a:pt x="131063" y="448056"/>
                </a:lnTo>
                <a:lnTo>
                  <a:pt x="137159" y="446532"/>
                </a:lnTo>
                <a:lnTo>
                  <a:pt x="146303" y="445008"/>
                </a:lnTo>
                <a:lnTo>
                  <a:pt x="153923" y="443484"/>
                </a:lnTo>
                <a:lnTo>
                  <a:pt x="163067" y="441960"/>
                </a:lnTo>
                <a:lnTo>
                  <a:pt x="173735" y="441960"/>
                </a:lnTo>
                <a:lnTo>
                  <a:pt x="184403" y="440436"/>
                </a:lnTo>
                <a:lnTo>
                  <a:pt x="205739" y="438912"/>
                </a:lnTo>
                <a:lnTo>
                  <a:pt x="134111" y="438912"/>
                </a:lnTo>
                <a:lnTo>
                  <a:pt x="132587" y="434340"/>
                </a:lnTo>
                <a:lnTo>
                  <a:pt x="133197" y="434340"/>
                </a:lnTo>
                <a:lnTo>
                  <a:pt x="129539" y="428244"/>
                </a:lnTo>
                <a:lnTo>
                  <a:pt x="128015" y="426720"/>
                </a:lnTo>
                <a:lnTo>
                  <a:pt x="134111" y="426720"/>
                </a:lnTo>
                <a:lnTo>
                  <a:pt x="134111" y="0"/>
                </a:lnTo>
                <a:close/>
              </a:path>
              <a:path w="248920" h="1239520">
                <a:moveTo>
                  <a:pt x="132587" y="434340"/>
                </a:moveTo>
                <a:lnTo>
                  <a:pt x="134111" y="438912"/>
                </a:lnTo>
                <a:lnTo>
                  <a:pt x="134111" y="435864"/>
                </a:lnTo>
                <a:lnTo>
                  <a:pt x="132587" y="434340"/>
                </a:lnTo>
                <a:close/>
              </a:path>
              <a:path w="248920" h="1239520">
                <a:moveTo>
                  <a:pt x="134111" y="429260"/>
                </a:moveTo>
                <a:lnTo>
                  <a:pt x="134111" y="438912"/>
                </a:lnTo>
                <a:lnTo>
                  <a:pt x="207263" y="438912"/>
                </a:lnTo>
                <a:lnTo>
                  <a:pt x="185927" y="437388"/>
                </a:lnTo>
                <a:lnTo>
                  <a:pt x="176783" y="437388"/>
                </a:lnTo>
                <a:lnTo>
                  <a:pt x="167639" y="435864"/>
                </a:lnTo>
                <a:lnTo>
                  <a:pt x="160019" y="434340"/>
                </a:lnTo>
                <a:lnTo>
                  <a:pt x="152399" y="434340"/>
                </a:lnTo>
                <a:lnTo>
                  <a:pt x="144779" y="432816"/>
                </a:lnTo>
                <a:lnTo>
                  <a:pt x="134111" y="429260"/>
                </a:lnTo>
                <a:close/>
              </a:path>
              <a:path w="248920" h="1239520">
                <a:moveTo>
                  <a:pt x="133197" y="434340"/>
                </a:moveTo>
                <a:lnTo>
                  <a:pt x="132587" y="434340"/>
                </a:lnTo>
                <a:lnTo>
                  <a:pt x="134111" y="435864"/>
                </a:lnTo>
                <a:lnTo>
                  <a:pt x="133197" y="434340"/>
                </a:lnTo>
                <a:close/>
              </a:path>
              <a:path w="248920" h="1239520">
                <a:moveTo>
                  <a:pt x="128015" y="426720"/>
                </a:moveTo>
                <a:lnTo>
                  <a:pt x="129539" y="428244"/>
                </a:lnTo>
                <a:lnTo>
                  <a:pt x="134111" y="435864"/>
                </a:lnTo>
                <a:lnTo>
                  <a:pt x="134111" y="429260"/>
                </a:lnTo>
                <a:lnTo>
                  <a:pt x="131063" y="428244"/>
                </a:lnTo>
                <a:lnTo>
                  <a:pt x="128015" y="426720"/>
                </a:lnTo>
                <a:close/>
              </a:path>
              <a:path w="248920" h="1239520">
                <a:moveTo>
                  <a:pt x="134111" y="426720"/>
                </a:moveTo>
                <a:lnTo>
                  <a:pt x="128015" y="426720"/>
                </a:lnTo>
                <a:lnTo>
                  <a:pt x="131063" y="428244"/>
                </a:lnTo>
                <a:lnTo>
                  <a:pt x="134111" y="429260"/>
                </a:lnTo>
                <a:lnTo>
                  <a:pt x="134111" y="4267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67400" y="4322064"/>
            <a:ext cx="2362200" cy="30797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er</a:t>
            </a:r>
            <a:r>
              <a:rPr sz="1400" b="1" spc="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9800" y="5239511"/>
            <a:ext cx="172720" cy="800100"/>
          </a:xfrm>
          <a:custGeom>
            <a:avLst/>
            <a:gdLst/>
            <a:ahLst/>
            <a:cxnLst/>
            <a:rect l="l" t="t" r="r" b="b"/>
            <a:pathLst>
              <a:path w="172720" h="800100">
                <a:moveTo>
                  <a:pt x="57911" y="757681"/>
                </a:moveTo>
                <a:lnTo>
                  <a:pt x="41147" y="760475"/>
                </a:lnTo>
                <a:lnTo>
                  <a:pt x="28955" y="760475"/>
                </a:lnTo>
                <a:lnTo>
                  <a:pt x="15239" y="761999"/>
                </a:lnTo>
                <a:lnTo>
                  <a:pt x="0" y="761999"/>
                </a:lnTo>
                <a:lnTo>
                  <a:pt x="1523" y="800099"/>
                </a:lnTo>
                <a:lnTo>
                  <a:pt x="16763" y="800099"/>
                </a:lnTo>
                <a:lnTo>
                  <a:pt x="32003" y="798575"/>
                </a:lnTo>
                <a:lnTo>
                  <a:pt x="74675" y="792479"/>
                </a:lnTo>
                <a:lnTo>
                  <a:pt x="80771" y="789431"/>
                </a:lnTo>
                <a:lnTo>
                  <a:pt x="82295" y="789431"/>
                </a:lnTo>
                <a:lnTo>
                  <a:pt x="82295" y="787907"/>
                </a:lnTo>
                <a:lnTo>
                  <a:pt x="83819" y="787907"/>
                </a:lnTo>
                <a:lnTo>
                  <a:pt x="85343" y="786383"/>
                </a:lnTo>
                <a:lnTo>
                  <a:pt x="86867" y="786383"/>
                </a:lnTo>
                <a:lnTo>
                  <a:pt x="92963" y="780287"/>
                </a:lnTo>
                <a:lnTo>
                  <a:pt x="94487" y="777239"/>
                </a:lnTo>
                <a:lnTo>
                  <a:pt x="94487" y="774191"/>
                </a:lnTo>
                <a:lnTo>
                  <a:pt x="96011" y="771143"/>
                </a:lnTo>
                <a:lnTo>
                  <a:pt x="96011" y="765047"/>
                </a:lnTo>
                <a:lnTo>
                  <a:pt x="57911" y="765047"/>
                </a:lnTo>
                <a:lnTo>
                  <a:pt x="57911" y="757681"/>
                </a:lnTo>
                <a:close/>
              </a:path>
              <a:path w="172720" h="800100">
                <a:moveTo>
                  <a:pt x="65531" y="754379"/>
                </a:moveTo>
                <a:lnTo>
                  <a:pt x="62483" y="755903"/>
                </a:lnTo>
                <a:lnTo>
                  <a:pt x="60959" y="755903"/>
                </a:lnTo>
                <a:lnTo>
                  <a:pt x="59435" y="757427"/>
                </a:lnTo>
                <a:lnTo>
                  <a:pt x="57911" y="757681"/>
                </a:lnTo>
                <a:lnTo>
                  <a:pt x="57911" y="765047"/>
                </a:lnTo>
                <a:lnTo>
                  <a:pt x="62483" y="757427"/>
                </a:lnTo>
                <a:lnTo>
                  <a:pt x="60959" y="757427"/>
                </a:lnTo>
                <a:lnTo>
                  <a:pt x="65531" y="754379"/>
                </a:lnTo>
                <a:close/>
              </a:path>
              <a:path w="172720" h="800100">
                <a:moveTo>
                  <a:pt x="96011" y="754379"/>
                </a:moveTo>
                <a:lnTo>
                  <a:pt x="65531" y="754379"/>
                </a:lnTo>
                <a:lnTo>
                  <a:pt x="60959" y="757427"/>
                </a:lnTo>
                <a:lnTo>
                  <a:pt x="62483" y="757427"/>
                </a:lnTo>
                <a:lnTo>
                  <a:pt x="57911" y="765047"/>
                </a:lnTo>
                <a:lnTo>
                  <a:pt x="96011" y="765047"/>
                </a:lnTo>
                <a:lnTo>
                  <a:pt x="96011" y="754379"/>
                </a:lnTo>
                <a:close/>
              </a:path>
              <a:path w="172720" h="800100">
                <a:moveTo>
                  <a:pt x="61721" y="400049"/>
                </a:moveTo>
                <a:lnTo>
                  <a:pt x="60959" y="400811"/>
                </a:lnTo>
                <a:lnTo>
                  <a:pt x="59435" y="403859"/>
                </a:lnTo>
                <a:lnTo>
                  <a:pt x="59435" y="406907"/>
                </a:lnTo>
                <a:lnTo>
                  <a:pt x="57911" y="406907"/>
                </a:lnTo>
                <a:lnTo>
                  <a:pt x="57911" y="757681"/>
                </a:lnTo>
                <a:lnTo>
                  <a:pt x="59435" y="757427"/>
                </a:lnTo>
                <a:lnTo>
                  <a:pt x="60959" y="755903"/>
                </a:lnTo>
                <a:lnTo>
                  <a:pt x="62483" y="755903"/>
                </a:lnTo>
                <a:lnTo>
                  <a:pt x="65531" y="754379"/>
                </a:lnTo>
                <a:lnTo>
                  <a:pt x="96011" y="754379"/>
                </a:lnTo>
                <a:lnTo>
                  <a:pt x="96011" y="426719"/>
                </a:lnTo>
                <a:lnTo>
                  <a:pt x="88391" y="426719"/>
                </a:lnTo>
                <a:lnTo>
                  <a:pt x="89915" y="425195"/>
                </a:lnTo>
                <a:lnTo>
                  <a:pt x="90677" y="425195"/>
                </a:lnTo>
                <a:lnTo>
                  <a:pt x="92963" y="423671"/>
                </a:lnTo>
                <a:lnTo>
                  <a:pt x="91439" y="423671"/>
                </a:lnTo>
                <a:lnTo>
                  <a:pt x="95097" y="417575"/>
                </a:lnTo>
                <a:lnTo>
                  <a:pt x="94487" y="417575"/>
                </a:lnTo>
                <a:lnTo>
                  <a:pt x="95527" y="414458"/>
                </a:lnTo>
                <a:lnTo>
                  <a:pt x="85343" y="413003"/>
                </a:lnTo>
                <a:lnTo>
                  <a:pt x="79247" y="411479"/>
                </a:lnTo>
                <a:lnTo>
                  <a:pt x="74675" y="409955"/>
                </a:lnTo>
                <a:lnTo>
                  <a:pt x="73151" y="408431"/>
                </a:lnTo>
                <a:lnTo>
                  <a:pt x="71627" y="408431"/>
                </a:lnTo>
                <a:lnTo>
                  <a:pt x="68579" y="405383"/>
                </a:lnTo>
                <a:lnTo>
                  <a:pt x="67055" y="405383"/>
                </a:lnTo>
                <a:lnTo>
                  <a:pt x="61721" y="400049"/>
                </a:lnTo>
                <a:close/>
              </a:path>
              <a:path w="172720" h="800100">
                <a:moveTo>
                  <a:pt x="96011" y="416051"/>
                </a:moveTo>
                <a:lnTo>
                  <a:pt x="91439" y="423671"/>
                </a:lnTo>
                <a:lnTo>
                  <a:pt x="92963" y="423671"/>
                </a:lnTo>
                <a:lnTo>
                  <a:pt x="88391" y="426719"/>
                </a:lnTo>
                <a:lnTo>
                  <a:pt x="96011" y="426719"/>
                </a:lnTo>
                <a:lnTo>
                  <a:pt x="96011" y="425195"/>
                </a:lnTo>
                <a:lnTo>
                  <a:pt x="91439" y="425195"/>
                </a:lnTo>
                <a:lnTo>
                  <a:pt x="94487" y="423671"/>
                </a:lnTo>
                <a:lnTo>
                  <a:pt x="96011" y="423367"/>
                </a:lnTo>
                <a:lnTo>
                  <a:pt x="96011" y="416051"/>
                </a:lnTo>
                <a:close/>
              </a:path>
              <a:path w="172720" h="800100">
                <a:moveTo>
                  <a:pt x="96011" y="423367"/>
                </a:moveTo>
                <a:lnTo>
                  <a:pt x="94487" y="423671"/>
                </a:lnTo>
                <a:lnTo>
                  <a:pt x="91439" y="425195"/>
                </a:lnTo>
                <a:lnTo>
                  <a:pt x="96011" y="425195"/>
                </a:lnTo>
                <a:lnTo>
                  <a:pt x="96011" y="423367"/>
                </a:lnTo>
                <a:close/>
              </a:path>
              <a:path w="172720" h="800100">
                <a:moveTo>
                  <a:pt x="96011" y="414527"/>
                </a:moveTo>
                <a:lnTo>
                  <a:pt x="96011" y="423367"/>
                </a:lnTo>
                <a:lnTo>
                  <a:pt x="102107" y="422147"/>
                </a:lnTo>
                <a:lnTo>
                  <a:pt x="112775" y="420623"/>
                </a:lnTo>
                <a:lnTo>
                  <a:pt x="124967" y="420623"/>
                </a:lnTo>
                <a:lnTo>
                  <a:pt x="138683" y="419099"/>
                </a:lnTo>
                <a:lnTo>
                  <a:pt x="137159" y="419099"/>
                </a:lnTo>
                <a:lnTo>
                  <a:pt x="121919" y="417575"/>
                </a:lnTo>
                <a:lnTo>
                  <a:pt x="108203" y="416051"/>
                </a:lnTo>
                <a:lnTo>
                  <a:pt x="96011" y="414527"/>
                </a:lnTo>
                <a:close/>
              </a:path>
              <a:path w="172720" h="800100">
                <a:moveTo>
                  <a:pt x="152399" y="413003"/>
                </a:moveTo>
                <a:lnTo>
                  <a:pt x="96011" y="413003"/>
                </a:lnTo>
                <a:lnTo>
                  <a:pt x="96011" y="414527"/>
                </a:lnTo>
                <a:lnTo>
                  <a:pt x="108203" y="416051"/>
                </a:lnTo>
                <a:lnTo>
                  <a:pt x="121919" y="417575"/>
                </a:lnTo>
                <a:lnTo>
                  <a:pt x="137159" y="419099"/>
                </a:lnTo>
                <a:lnTo>
                  <a:pt x="138683" y="419099"/>
                </a:lnTo>
                <a:lnTo>
                  <a:pt x="152399" y="418994"/>
                </a:lnTo>
                <a:lnTo>
                  <a:pt x="152399" y="413003"/>
                </a:lnTo>
                <a:close/>
              </a:path>
              <a:path w="172720" h="800100">
                <a:moveTo>
                  <a:pt x="152399" y="418994"/>
                </a:moveTo>
                <a:lnTo>
                  <a:pt x="138683" y="419099"/>
                </a:lnTo>
                <a:lnTo>
                  <a:pt x="152399" y="419099"/>
                </a:lnTo>
                <a:close/>
              </a:path>
              <a:path w="172720" h="800100">
                <a:moveTo>
                  <a:pt x="153923" y="380999"/>
                </a:moveTo>
                <a:lnTo>
                  <a:pt x="152399" y="380999"/>
                </a:lnTo>
                <a:lnTo>
                  <a:pt x="152399" y="418994"/>
                </a:lnTo>
                <a:lnTo>
                  <a:pt x="156137" y="418965"/>
                </a:lnTo>
                <a:lnTo>
                  <a:pt x="167733" y="412332"/>
                </a:lnTo>
                <a:lnTo>
                  <a:pt x="172204" y="398796"/>
                </a:lnTo>
                <a:lnTo>
                  <a:pt x="166893" y="386531"/>
                </a:lnTo>
                <a:lnTo>
                  <a:pt x="153923" y="380999"/>
                </a:lnTo>
                <a:close/>
              </a:path>
              <a:path w="172720" h="800100">
                <a:moveTo>
                  <a:pt x="95527" y="414458"/>
                </a:moveTo>
                <a:lnTo>
                  <a:pt x="94487" y="417575"/>
                </a:lnTo>
                <a:lnTo>
                  <a:pt x="96011" y="416051"/>
                </a:lnTo>
                <a:lnTo>
                  <a:pt x="96011" y="414527"/>
                </a:lnTo>
                <a:lnTo>
                  <a:pt x="95527" y="414458"/>
                </a:lnTo>
                <a:close/>
              </a:path>
              <a:path w="172720" h="800100">
                <a:moveTo>
                  <a:pt x="96011" y="416051"/>
                </a:moveTo>
                <a:lnTo>
                  <a:pt x="94487" y="417575"/>
                </a:lnTo>
                <a:lnTo>
                  <a:pt x="95097" y="417575"/>
                </a:lnTo>
                <a:lnTo>
                  <a:pt x="96011" y="416051"/>
                </a:lnTo>
                <a:close/>
              </a:path>
              <a:path w="172720" h="800100">
                <a:moveTo>
                  <a:pt x="96011" y="413003"/>
                </a:moveTo>
                <a:lnTo>
                  <a:pt x="95527" y="414458"/>
                </a:lnTo>
                <a:lnTo>
                  <a:pt x="96011" y="414527"/>
                </a:lnTo>
                <a:lnTo>
                  <a:pt x="96011" y="413003"/>
                </a:lnTo>
                <a:close/>
              </a:path>
              <a:path w="172720" h="800100">
                <a:moveTo>
                  <a:pt x="95530" y="385652"/>
                </a:moveTo>
                <a:lnTo>
                  <a:pt x="86867" y="387095"/>
                </a:lnTo>
                <a:lnTo>
                  <a:pt x="80771" y="388619"/>
                </a:lnTo>
                <a:lnTo>
                  <a:pt x="76199" y="390143"/>
                </a:lnTo>
                <a:lnTo>
                  <a:pt x="73151" y="391667"/>
                </a:lnTo>
                <a:lnTo>
                  <a:pt x="71627" y="391667"/>
                </a:lnTo>
                <a:lnTo>
                  <a:pt x="68579" y="394715"/>
                </a:lnTo>
                <a:lnTo>
                  <a:pt x="67055" y="394715"/>
                </a:lnTo>
                <a:lnTo>
                  <a:pt x="61721" y="400049"/>
                </a:lnTo>
                <a:lnTo>
                  <a:pt x="67055" y="405383"/>
                </a:lnTo>
                <a:lnTo>
                  <a:pt x="68579" y="405383"/>
                </a:lnTo>
                <a:lnTo>
                  <a:pt x="71627" y="408431"/>
                </a:lnTo>
                <a:lnTo>
                  <a:pt x="73151" y="408431"/>
                </a:lnTo>
                <a:lnTo>
                  <a:pt x="74675" y="409955"/>
                </a:lnTo>
                <a:lnTo>
                  <a:pt x="79247" y="411479"/>
                </a:lnTo>
                <a:lnTo>
                  <a:pt x="85343" y="413003"/>
                </a:lnTo>
                <a:lnTo>
                  <a:pt x="95527" y="414458"/>
                </a:lnTo>
                <a:lnTo>
                  <a:pt x="96011" y="413003"/>
                </a:lnTo>
                <a:lnTo>
                  <a:pt x="152399" y="413003"/>
                </a:lnTo>
                <a:lnTo>
                  <a:pt x="152399" y="387095"/>
                </a:lnTo>
                <a:lnTo>
                  <a:pt x="96011" y="387095"/>
                </a:lnTo>
                <a:lnTo>
                  <a:pt x="95530" y="385652"/>
                </a:lnTo>
                <a:close/>
              </a:path>
              <a:path w="172720" h="800100">
                <a:moveTo>
                  <a:pt x="57911" y="42367"/>
                </a:moveTo>
                <a:lnTo>
                  <a:pt x="57911" y="393191"/>
                </a:lnTo>
                <a:lnTo>
                  <a:pt x="59435" y="393191"/>
                </a:lnTo>
                <a:lnTo>
                  <a:pt x="59435" y="396239"/>
                </a:lnTo>
                <a:lnTo>
                  <a:pt x="60959" y="399287"/>
                </a:lnTo>
                <a:lnTo>
                  <a:pt x="61721" y="400049"/>
                </a:lnTo>
                <a:lnTo>
                  <a:pt x="67055" y="394715"/>
                </a:lnTo>
                <a:lnTo>
                  <a:pt x="68579" y="394715"/>
                </a:lnTo>
                <a:lnTo>
                  <a:pt x="71627" y="391667"/>
                </a:lnTo>
                <a:lnTo>
                  <a:pt x="73151" y="391667"/>
                </a:lnTo>
                <a:lnTo>
                  <a:pt x="76199" y="390143"/>
                </a:lnTo>
                <a:lnTo>
                  <a:pt x="80771" y="388619"/>
                </a:lnTo>
                <a:lnTo>
                  <a:pt x="86867" y="387095"/>
                </a:lnTo>
                <a:lnTo>
                  <a:pt x="95530" y="385652"/>
                </a:lnTo>
                <a:lnTo>
                  <a:pt x="94487" y="382523"/>
                </a:lnTo>
                <a:lnTo>
                  <a:pt x="95097" y="382523"/>
                </a:lnTo>
                <a:lnTo>
                  <a:pt x="91439" y="376427"/>
                </a:lnTo>
                <a:lnTo>
                  <a:pt x="92963" y="376427"/>
                </a:lnTo>
                <a:lnTo>
                  <a:pt x="90677" y="374903"/>
                </a:lnTo>
                <a:lnTo>
                  <a:pt x="89915" y="374903"/>
                </a:lnTo>
                <a:lnTo>
                  <a:pt x="88391" y="373379"/>
                </a:lnTo>
                <a:lnTo>
                  <a:pt x="96011" y="373379"/>
                </a:lnTo>
                <a:lnTo>
                  <a:pt x="96011" y="45719"/>
                </a:lnTo>
                <a:lnTo>
                  <a:pt x="65531" y="45719"/>
                </a:lnTo>
                <a:lnTo>
                  <a:pt x="63245" y="44195"/>
                </a:lnTo>
                <a:lnTo>
                  <a:pt x="62483" y="44195"/>
                </a:lnTo>
                <a:lnTo>
                  <a:pt x="59435" y="42671"/>
                </a:lnTo>
                <a:lnTo>
                  <a:pt x="57911" y="42367"/>
                </a:lnTo>
                <a:close/>
              </a:path>
              <a:path w="172720" h="800100">
                <a:moveTo>
                  <a:pt x="96011" y="385571"/>
                </a:moveTo>
                <a:lnTo>
                  <a:pt x="95530" y="385652"/>
                </a:lnTo>
                <a:lnTo>
                  <a:pt x="96011" y="387095"/>
                </a:lnTo>
                <a:lnTo>
                  <a:pt x="96011" y="385571"/>
                </a:lnTo>
                <a:close/>
              </a:path>
              <a:path w="172720" h="800100">
                <a:moveTo>
                  <a:pt x="152399" y="380999"/>
                </a:moveTo>
                <a:lnTo>
                  <a:pt x="137159" y="380999"/>
                </a:lnTo>
                <a:lnTo>
                  <a:pt x="121919" y="382523"/>
                </a:lnTo>
                <a:lnTo>
                  <a:pt x="108203" y="382523"/>
                </a:lnTo>
                <a:lnTo>
                  <a:pt x="96011" y="385571"/>
                </a:lnTo>
                <a:lnTo>
                  <a:pt x="96011" y="387095"/>
                </a:lnTo>
                <a:lnTo>
                  <a:pt x="152399" y="387095"/>
                </a:lnTo>
                <a:lnTo>
                  <a:pt x="152399" y="380999"/>
                </a:lnTo>
                <a:close/>
              </a:path>
              <a:path w="172720" h="800100">
                <a:moveTo>
                  <a:pt x="94487" y="382523"/>
                </a:moveTo>
                <a:lnTo>
                  <a:pt x="95530" y="385652"/>
                </a:lnTo>
                <a:lnTo>
                  <a:pt x="96011" y="385571"/>
                </a:lnTo>
                <a:lnTo>
                  <a:pt x="96011" y="384047"/>
                </a:lnTo>
                <a:lnTo>
                  <a:pt x="94487" y="382523"/>
                </a:lnTo>
                <a:close/>
              </a:path>
              <a:path w="172720" h="800100">
                <a:moveTo>
                  <a:pt x="96011" y="376681"/>
                </a:moveTo>
                <a:lnTo>
                  <a:pt x="96011" y="385571"/>
                </a:lnTo>
                <a:lnTo>
                  <a:pt x="108203" y="382523"/>
                </a:lnTo>
                <a:lnTo>
                  <a:pt x="121919" y="382523"/>
                </a:lnTo>
                <a:lnTo>
                  <a:pt x="137159" y="380999"/>
                </a:lnTo>
                <a:lnTo>
                  <a:pt x="138683" y="380999"/>
                </a:lnTo>
                <a:lnTo>
                  <a:pt x="124967" y="379475"/>
                </a:lnTo>
                <a:lnTo>
                  <a:pt x="112775" y="379475"/>
                </a:lnTo>
                <a:lnTo>
                  <a:pt x="96011" y="376681"/>
                </a:lnTo>
                <a:close/>
              </a:path>
              <a:path w="172720" h="800100">
                <a:moveTo>
                  <a:pt x="95097" y="382523"/>
                </a:moveTo>
                <a:lnTo>
                  <a:pt x="94487" y="382523"/>
                </a:lnTo>
                <a:lnTo>
                  <a:pt x="96011" y="384047"/>
                </a:lnTo>
                <a:lnTo>
                  <a:pt x="95097" y="382523"/>
                </a:lnTo>
                <a:close/>
              </a:path>
              <a:path w="172720" h="800100">
                <a:moveTo>
                  <a:pt x="96011" y="373379"/>
                </a:moveTo>
                <a:lnTo>
                  <a:pt x="88391" y="373379"/>
                </a:lnTo>
                <a:lnTo>
                  <a:pt x="92963" y="376427"/>
                </a:lnTo>
                <a:lnTo>
                  <a:pt x="91439" y="376427"/>
                </a:lnTo>
                <a:lnTo>
                  <a:pt x="96011" y="384047"/>
                </a:lnTo>
                <a:lnTo>
                  <a:pt x="96011" y="376681"/>
                </a:lnTo>
                <a:lnTo>
                  <a:pt x="94487" y="376427"/>
                </a:lnTo>
                <a:lnTo>
                  <a:pt x="92963" y="374903"/>
                </a:lnTo>
                <a:lnTo>
                  <a:pt x="96011" y="374903"/>
                </a:lnTo>
                <a:lnTo>
                  <a:pt x="96011" y="373379"/>
                </a:lnTo>
                <a:close/>
              </a:path>
              <a:path w="172720" h="800100">
                <a:moveTo>
                  <a:pt x="96011" y="374903"/>
                </a:moveTo>
                <a:lnTo>
                  <a:pt x="92963" y="374903"/>
                </a:lnTo>
                <a:lnTo>
                  <a:pt x="94487" y="376427"/>
                </a:lnTo>
                <a:lnTo>
                  <a:pt x="96011" y="376681"/>
                </a:lnTo>
                <a:lnTo>
                  <a:pt x="96011" y="374903"/>
                </a:lnTo>
                <a:close/>
              </a:path>
              <a:path w="172720" h="800100">
                <a:moveTo>
                  <a:pt x="96011" y="32003"/>
                </a:moveTo>
                <a:lnTo>
                  <a:pt x="57911" y="32003"/>
                </a:lnTo>
                <a:lnTo>
                  <a:pt x="57911" y="35051"/>
                </a:lnTo>
                <a:lnTo>
                  <a:pt x="62483" y="42671"/>
                </a:lnTo>
                <a:lnTo>
                  <a:pt x="60959" y="42671"/>
                </a:lnTo>
                <a:lnTo>
                  <a:pt x="63245" y="44195"/>
                </a:lnTo>
                <a:lnTo>
                  <a:pt x="64007" y="44195"/>
                </a:lnTo>
                <a:lnTo>
                  <a:pt x="65531" y="45719"/>
                </a:lnTo>
                <a:lnTo>
                  <a:pt x="96011" y="45719"/>
                </a:lnTo>
                <a:lnTo>
                  <a:pt x="96011" y="32003"/>
                </a:lnTo>
                <a:close/>
              </a:path>
              <a:path w="172720" h="800100">
                <a:moveTo>
                  <a:pt x="57911" y="35051"/>
                </a:moveTo>
                <a:lnTo>
                  <a:pt x="57911" y="42367"/>
                </a:lnTo>
                <a:lnTo>
                  <a:pt x="59435" y="42671"/>
                </a:lnTo>
                <a:lnTo>
                  <a:pt x="62483" y="44195"/>
                </a:lnTo>
                <a:lnTo>
                  <a:pt x="63245" y="44195"/>
                </a:lnTo>
                <a:lnTo>
                  <a:pt x="60959" y="42671"/>
                </a:lnTo>
                <a:lnTo>
                  <a:pt x="62483" y="42671"/>
                </a:lnTo>
                <a:lnTo>
                  <a:pt x="57911" y="35051"/>
                </a:lnTo>
                <a:close/>
              </a:path>
              <a:path w="172720" h="800100">
                <a:moveTo>
                  <a:pt x="16763" y="0"/>
                </a:moveTo>
                <a:lnTo>
                  <a:pt x="1523" y="0"/>
                </a:lnTo>
                <a:lnTo>
                  <a:pt x="0" y="38099"/>
                </a:lnTo>
                <a:lnTo>
                  <a:pt x="15239" y="38099"/>
                </a:lnTo>
                <a:lnTo>
                  <a:pt x="28955" y="39623"/>
                </a:lnTo>
                <a:lnTo>
                  <a:pt x="41147" y="39623"/>
                </a:lnTo>
                <a:lnTo>
                  <a:pt x="51815" y="41147"/>
                </a:lnTo>
                <a:lnTo>
                  <a:pt x="57911" y="42367"/>
                </a:lnTo>
                <a:lnTo>
                  <a:pt x="57911" y="32003"/>
                </a:lnTo>
                <a:lnTo>
                  <a:pt x="96011" y="32003"/>
                </a:lnTo>
                <a:lnTo>
                  <a:pt x="96011" y="28955"/>
                </a:lnTo>
                <a:lnTo>
                  <a:pt x="94487" y="25907"/>
                </a:lnTo>
                <a:lnTo>
                  <a:pt x="94487" y="22859"/>
                </a:lnTo>
                <a:lnTo>
                  <a:pt x="92963" y="19811"/>
                </a:lnTo>
                <a:lnTo>
                  <a:pt x="86867" y="13715"/>
                </a:lnTo>
                <a:lnTo>
                  <a:pt x="85343" y="13715"/>
                </a:lnTo>
                <a:lnTo>
                  <a:pt x="83819" y="12191"/>
                </a:lnTo>
                <a:lnTo>
                  <a:pt x="82295" y="12191"/>
                </a:lnTo>
                <a:lnTo>
                  <a:pt x="82295" y="10667"/>
                </a:lnTo>
                <a:lnTo>
                  <a:pt x="80771" y="10667"/>
                </a:lnTo>
                <a:lnTo>
                  <a:pt x="77723" y="9143"/>
                </a:lnTo>
                <a:lnTo>
                  <a:pt x="73151" y="7619"/>
                </a:lnTo>
                <a:lnTo>
                  <a:pt x="67055" y="6095"/>
                </a:lnTo>
                <a:lnTo>
                  <a:pt x="57911" y="4571"/>
                </a:lnTo>
                <a:lnTo>
                  <a:pt x="45719" y="1523"/>
                </a:lnTo>
                <a:lnTo>
                  <a:pt x="32003" y="1523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24600" y="5410200"/>
            <a:ext cx="2590800" cy="5245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276225">
              <a:lnSpc>
                <a:spcPct val="100000"/>
              </a:lnSpc>
            </a:pP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jects</a:t>
            </a:r>
            <a:r>
              <a:rPr sz="1400" b="1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insta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ated</a:t>
            </a:r>
            <a:r>
              <a:rPr sz="1400" b="1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ing diffe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tors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“this”</a:t>
            </a:r>
            <a:r>
              <a:rPr sz="4000" spc="-35" dirty="0"/>
              <a:t> </a:t>
            </a:r>
            <a:r>
              <a:rPr sz="4000" spc="-80" dirty="0"/>
              <a:t>R</a:t>
            </a:r>
            <a:r>
              <a:rPr sz="4000" dirty="0"/>
              <a:t>eference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127605"/>
            <a:ext cx="7894955" cy="461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“th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s” k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ord:</a:t>
            </a:r>
            <a:endParaRPr sz="1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3890" algn="l"/>
              </a:tabLst>
            </a:pPr>
            <a:r>
              <a:rPr sz="1800" b="1" dirty="0">
                <a:latin typeface="Arial"/>
                <a:cs typeface="Arial"/>
              </a:rPr>
              <a:t>“th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s”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to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ent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j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itse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f.</a:t>
            </a:r>
            <a:endParaRPr sz="1800">
              <a:latin typeface="Arial"/>
              <a:cs typeface="Arial"/>
            </a:endParaRPr>
          </a:p>
          <a:p>
            <a:pPr marL="405765" marR="50228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389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43255" indent="-23749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389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structors.</a:t>
            </a:r>
            <a:endParaRPr sz="1800">
              <a:latin typeface="Arial"/>
              <a:cs typeface="Arial"/>
            </a:endParaRPr>
          </a:p>
          <a:p>
            <a:pPr marL="405765" marR="2032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64389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meters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405765" marR="5080" indent="5207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lcu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ax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a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lar</a:t>
            </a:r>
            <a:r>
              <a:rPr sz="1800" b="1" i="1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lar</a:t>
            </a:r>
            <a:r>
              <a:rPr sz="1800" b="1" i="1" spc="-15" dirty="0">
                <a:latin typeface="Arial"/>
                <a:cs typeface="Arial"/>
              </a:rPr>
              <a:t>y</a:t>
            </a:r>
            <a:r>
              <a:rPr sz="1800" i="1" dirty="0">
                <a:latin typeface="Arial"/>
                <a:cs typeface="Arial"/>
              </a:rPr>
              <a:t>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if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“</a:t>
            </a:r>
            <a:r>
              <a:rPr sz="1800" b="1" i="1" dirty="0">
                <a:latin typeface="Arial"/>
                <a:cs typeface="Arial"/>
              </a:rPr>
              <a:t>th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mea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927100" marR="2834640">
              <a:lnSpc>
                <a:spcPct val="1833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of instance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iab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e&gt;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constructor</a:t>
            </a:r>
            <a:r>
              <a:rPr sz="18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&gt;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nts&gt;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“this”</a:t>
            </a:r>
            <a:r>
              <a:rPr sz="4000" spc="-35" dirty="0"/>
              <a:t> </a:t>
            </a:r>
            <a:r>
              <a:rPr sz="4000" spc="-80" dirty="0"/>
              <a:t>R</a:t>
            </a:r>
            <a:r>
              <a:rPr sz="4000" dirty="0"/>
              <a:t>eference</a:t>
            </a:r>
            <a:r>
              <a:rPr sz="4000" spc="-10" dirty="0"/>
              <a:t> </a:t>
            </a:r>
            <a:r>
              <a:rPr sz="4000" dirty="0"/>
              <a:t>–</a:t>
            </a:r>
            <a:r>
              <a:rPr sz="4000" spc="-10" dirty="0"/>
              <a:t> </a:t>
            </a:r>
            <a:r>
              <a:rPr sz="4000" dirty="0"/>
              <a:t>E</a:t>
            </a:r>
            <a:r>
              <a:rPr sz="4000" spc="5" dirty="0"/>
              <a:t>x</a:t>
            </a:r>
            <a:r>
              <a:rPr sz="4000" dirty="0"/>
              <a:t>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81200" y="2057400"/>
            <a:ext cx="51054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886200"/>
            <a:ext cx="5105400" cy="2763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5010911"/>
            <a:ext cx="248920" cy="952500"/>
          </a:xfrm>
          <a:custGeom>
            <a:avLst/>
            <a:gdLst/>
            <a:ahLst/>
            <a:cxnLst/>
            <a:rect l="l" t="t" r="r" b="b"/>
            <a:pathLst>
              <a:path w="248920" h="952500">
                <a:moveTo>
                  <a:pt x="96011" y="904493"/>
                </a:moveTo>
                <a:lnTo>
                  <a:pt x="94487" y="905255"/>
                </a:lnTo>
                <a:lnTo>
                  <a:pt x="85343" y="908303"/>
                </a:lnTo>
                <a:lnTo>
                  <a:pt x="77723" y="909827"/>
                </a:lnTo>
                <a:lnTo>
                  <a:pt x="70103" y="909827"/>
                </a:lnTo>
                <a:lnTo>
                  <a:pt x="62483" y="911351"/>
                </a:lnTo>
                <a:lnTo>
                  <a:pt x="53339" y="912875"/>
                </a:lnTo>
                <a:lnTo>
                  <a:pt x="44195" y="912875"/>
                </a:lnTo>
                <a:lnTo>
                  <a:pt x="22859" y="914399"/>
                </a:lnTo>
                <a:lnTo>
                  <a:pt x="0" y="914399"/>
                </a:lnTo>
                <a:lnTo>
                  <a:pt x="1523" y="952499"/>
                </a:lnTo>
                <a:lnTo>
                  <a:pt x="24383" y="952499"/>
                </a:lnTo>
                <a:lnTo>
                  <a:pt x="47243" y="950975"/>
                </a:lnTo>
                <a:lnTo>
                  <a:pt x="56387" y="949451"/>
                </a:lnTo>
                <a:lnTo>
                  <a:pt x="67055" y="949451"/>
                </a:lnTo>
                <a:lnTo>
                  <a:pt x="85343" y="946403"/>
                </a:lnTo>
                <a:lnTo>
                  <a:pt x="108203" y="941831"/>
                </a:lnTo>
                <a:lnTo>
                  <a:pt x="117347" y="937259"/>
                </a:lnTo>
                <a:lnTo>
                  <a:pt x="118871" y="937259"/>
                </a:lnTo>
                <a:lnTo>
                  <a:pt x="118871" y="935735"/>
                </a:lnTo>
                <a:lnTo>
                  <a:pt x="120395" y="935735"/>
                </a:lnTo>
                <a:lnTo>
                  <a:pt x="123443" y="934211"/>
                </a:lnTo>
                <a:lnTo>
                  <a:pt x="132587" y="925067"/>
                </a:lnTo>
                <a:lnTo>
                  <a:pt x="132587" y="918971"/>
                </a:lnTo>
                <a:lnTo>
                  <a:pt x="134111" y="917447"/>
                </a:lnTo>
                <a:lnTo>
                  <a:pt x="134111" y="911351"/>
                </a:lnTo>
                <a:lnTo>
                  <a:pt x="96011" y="911351"/>
                </a:lnTo>
                <a:lnTo>
                  <a:pt x="96011" y="904493"/>
                </a:lnTo>
                <a:close/>
              </a:path>
              <a:path w="248920" h="952500">
                <a:moveTo>
                  <a:pt x="102107" y="902207"/>
                </a:moveTo>
                <a:lnTo>
                  <a:pt x="97535" y="903731"/>
                </a:lnTo>
                <a:lnTo>
                  <a:pt x="96011" y="904493"/>
                </a:lnTo>
                <a:lnTo>
                  <a:pt x="96011" y="911351"/>
                </a:lnTo>
                <a:lnTo>
                  <a:pt x="100583" y="903731"/>
                </a:lnTo>
                <a:lnTo>
                  <a:pt x="102107" y="902207"/>
                </a:lnTo>
                <a:close/>
              </a:path>
              <a:path w="248920" h="952500">
                <a:moveTo>
                  <a:pt x="134111" y="902207"/>
                </a:moveTo>
                <a:lnTo>
                  <a:pt x="102107" y="902207"/>
                </a:lnTo>
                <a:lnTo>
                  <a:pt x="100583" y="903731"/>
                </a:lnTo>
                <a:lnTo>
                  <a:pt x="96011" y="911351"/>
                </a:lnTo>
                <a:lnTo>
                  <a:pt x="134111" y="911351"/>
                </a:lnTo>
                <a:lnTo>
                  <a:pt x="134111" y="902207"/>
                </a:lnTo>
                <a:close/>
              </a:path>
              <a:path w="248920" h="952500">
                <a:moveTo>
                  <a:pt x="105917" y="476249"/>
                </a:moveTo>
                <a:lnTo>
                  <a:pt x="105155" y="477011"/>
                </a:lnTo>
                <a:lnTo>
                  <a:pt x="103631" y="477011"/>
                </a:lnTo>
                <a:lnTo>
                  <a:pt x="103631" y="478535"/>
                </a:lnTo>
                <a:lnTo>
                  <a:pt x="97535" y="484631"/>
                </a:lnTo>
                <a:lnTo>
                  <a:pt x="97535" y="487679"/>
                </a:lnTo>
                <a:lnTo>
                  <a:pt x="96011" y="489203"/>
                </a:lnTo>
                <a:lnTo>
                  <a:pt x="96011" y="904493"/>
                </a:lnTo>
                <a:lnTo>
                  <a:pt x="97535" y="903731"/>
                </a:lnTo>
                <a:lnTo>
                  <a:pt x="102107" y="902207"/>
                </a:lnTo>
                <a:lnTo>
                  <a:pt x="134111" y="902207"/>
                </a:lnTo>
                <a:lnTo>
                  <a:pt x="134111" y="505967"/>
                </a:lnTo>
                <a:lnTo>
                  <a:pt x="129539" y="505967"/>
                </a:lnTo>
                <a:lnTo>
                  <a:pt x="132805" y="500525"/>
                </a:lnTo>
                <a:lnTo>
                  <a:pt x="134111" y="495299"/>
                </a:lnTo>
                <a:lnTo>
                  <a:pt x="205739" y="495299"/>
                </a:lnTo>
                <a:lnTo>
                  <a:pt x="182879" y="493775"/>
                </a:lnTo>
                <a:lnTo>
                  <a:pt x="172211" y="492251"/>
                </a:lnTo>
                <a:lnTo>
                  <a:pt x="163067" y="492251"/>
                </a:lnTo>
                <a:lnTo>
                  <a:pt x="144779" y="489203"/>
                </a:lnTo>
                <a:lnTo>
                  <a:pt x="121919" y="484631"/>
                </a:lnTo>
                <a:lnTo>
                  <a:pt x="112775" y="480059"/>
                </a:lnTo>
                <a:lnTo>
                  <a:pt x="109727" y="480059"/>
                </a:lnTo>
                <a:lnTo>
                  <a:pt x="109727" y="478535"/>
                </a:lnTo>
                <a:lnTo>
                  <a:pt x="106679" y="477011"/>
                </a:lnTo>
                <a:lnTo>
                  <a:pt x="105917" y="476249"/>
                </a:lnTo>
                <a:close/>
              </a:path>
              <a:path w="248920" h="952500">
                <a:moveTo>
                  <a:pt x="132805" y="500525"/>
                </a:moveTo>
                <a:lnTo>
                  <a:pt x="129539" y="505967"/>
                </a:lnTo>
                <a:lnTo>
                  <a:pt x="134111" y="504443"/>
                </a:lnTo>
                <a:lnTo>
                  <a:pt x="134111" y="501395"/>
                </a:lnTo>
                <a:lnTo>
                  <a:pt x="132587" y="501395"/>
                </a:lnTo>
                <a:lnTo>
                  <a:pt x="132805" y="500525"/>
                </a:lnTo>
                <a:close/>
              </a:path>
              <a:path w="248920" h="952500">
                <a:moveTo>
                  <a:pt x="134111" y="504443"/>
                </a:moveTo>
                <a:lnTo>
                  <a:pt x="129539" y="505967"/>
                </a:lnTo>
                <a:lnTo>
                  <a:pt x="134111" y="505967"/>
                </a:lnTo>
                <a:lnTo>
                  <a:pt x="134111" y="504443"/>
                </a:lnTo>
                <a:close/>
              </a:path>
              <a:path w="248920" h="952500">
                <a:moveTo>
                  <a:pt x="228599" y="457199"/>
                </a:moveTo>
                <a:lnTo>
                  <a:pt x="205739" y="457199"/>
                </a:lnTo>
                <a:lnTo>
                  <a:pt x="184403" y="458723"/>
                </a:lnTo>
                <a:lnTo>
                  <a:pt x="173735" y="460247"/>
                </a:lnTo>
                <a:lnTo>
                  <a:pt x="163067" y="460247"/>
                </a:lnTo>
                <a:lnTo>
                  <a:pt x="153923" y="461771"/>
                </a:lnTo>
                <a:lnTo>
                  <a:pt x="146303" y="463295"/>
                </a:lnTo>
                <a:lnTo>
                  <a:pt x="137159" y="464819"/>
                </a:lnTo>
                <a:lnTo>
                  <a:pt x="131063" y="466343"/>
                </a:lnTo>
                <a:lnTo>
                  <a:pt x="123443" y="467867"/>
                </a:lnTo>
                <a:lnTo>
                  <a:pt x="117347" y="469391"/>
                </a:lnTo>
                <a:lnTo>
                  <a:pt x="111251" y="472439"/>
                </a:lnTo>
                <a:lnTo>
                  <a:pt x="106679" y="475487"/>
                </a:lnTo>
                <a:lnTo>
                  <a:pt x="105917" y="476249"/>
                </a:lnTo>
                <a:lnTo>
                  <a:pt x="106679" y="477011"/>
                </a:lnTo>
                <a:lnTo>
                  <a:pt x="109727" y="478535"/>
                </a:lnTo>
                <a:lnTo>
                  <a:pt x="109727" y="480059"/>
                </a:lnTo>
                <a:lnTo>
                  <a:pt x="112775" y="480059"/>
                </a:lnTo>
                <a:lnTo>
                  <a:pt x="121919" y="484631"/>
                </a:lnTo>
                <a:lnTo>
                  <a:pt x="144779" y="489203"/>
                </a:lnTo>
                <a:lnTo>
                  <a:pt x="163067" y="492251"/>
                </a:lnTo>
                <a:lnTo>
                  <a:pt x="172211" y="492251"/>
                </a:lnTo>
                <a:lnTo>
                  <a:pt x="182879" y="493775"/>
                </a:lnTo>
                <a:lnTo>
                  <a:pt x="205739" y="495299"/>
                </a:lnTo>
                <a:lnTo>
                  <a:pt x="134111" y="495299"/>
                </a:lnTo>
                <a:lnTo>
                  <a:pt x="134111" y="504443"/>
                </a:lnTo>
                <a:lnTo>
                  <a:pt x="138683" y="502919"/>
                </a:lnTo>
                <a:lnTo>
                  <a:pt x="144779" y="501395"/>
                </a:lnTo>
                <a:lnTo>
                  <a:pt x="150875" y="501395"/>
                </a:lnTo>
                <a:lnTo>
                  <a:pt x="158495" y="499871"/>
                </a:lnTo>
                <a:lnTo>
                  <a:pt x="176783" y="496823"/>
                </a:lnTo>
                <a:lnTo>
                  <a:pt x="185927" y="496823"/>
                </a:lnTo>
                <a:lnTo>
                  <a:pt x="207263" y="495299"/>
                </a:lnTo>
                <a:lnTo>
                  <a:pt x="228599" y="495184"/>
                </a:lnTo>
                <a:lnTo>
                  <a:pt x="228599" y="457199"/>
                </a:lnTo>
                <a:close/>
              </a:path>
              <a:path w="248920" h="952500">
                <a:moveTo>
                  <a:pt x="134111" y="498347"/>
                </a:moveTo>
                <a:lnTo>
                  <a:pt x="132805" y="500525"/>
                </a:lnTo>
                <a:lnTo>
                  <a:pt x="132587" y="501395"/>
                </a:lnTo>
                <a:lnTo>
                  <a:pt x="134111" y="498347"/>
                </a:lnTo>
                <a:close/>
              </a:path>
              <a:path w="248920" h="952500">
                <a:moveTo>
                  <a:pt x="134111" y="498347"/>
                </a:moveTo>
                <a:lnTo>
                  <a:pt x="132587" y="501395"/>
                </a:lnTo>
                <a:lnTo>
                  <a:pt x="134111" y="501395"/>
                </a:lnTo>
                <a:lnTo>
                  <a:pt x="134111" y="498347"/>
                </a:lnTo>
                <a:close/>
              </a:path>
              <a:path w="248920" h="952500">
                <a:moveTo>
                  <a:pt x="134111" y="495299"/>
                </a:moveTo>
                <a:lnTo>
                  <a:pt x="132805" y="500525"/>
                </a:lnTo>
                <a:lnTo>
                  <a:pt x="134111" y="498347"/>
                </a:lnTo>
                <a:lnTo>
                  <a:pt x="134111" y="495299"/>
                </a:lnTo>
                <a:close/>
              </a:path>
              <a:path w="248920" h="952500">
                <a:moveTo>
                  <a:pt x="228599" y="495184"/>
                </a:moveTo>
                <a:lnTo>
                  <a:pt x="207263" y="495299"/>
                </a:lnTo>
                <a:lnTo>
                  <a:pt x="228599" y="495299"/>
                </a:lnTo>
                <a:close/>
              </a:path>
              <a:path w="248920" h="952500">
                <a:moveTo>
                  <a:pt x="230123" y="457199"/>
                </a:moveTo>
                <a:lnTo>
                  <a:pt x="228599" y="457199"/>
                </a:lnTo>
                <a:lnTo>
                  <a:pt x="228599" y="495184"/>
                </a:lnTo>
                <a:lnTo>
                  <a:pt x="232059" y="495165"/>
                </a:lnTo>
                <a:lnTo>
                  <a:pt x="243404" y="488532"/>
                </a:lnTo>
                <a:lnTo>
                  <a:pt x="248403" y="474996"/>
                </a:lnTo>
                <a:lnTo>
                  <a:pt x="242511" y="462731"/>
                </a:lnTo>
                <a:lnTo>
                  <a:pt x="230123" y="457199"/>
                </a:lnTo>
                <a:close/>
              </a:path>
              <a:path w="248920" h="952500">
                <a:moveTo>
                  <a:pt x="96011" y="47243"/>
                </a:moveTo>
                <a:lnTo>
                  <a:pt x="96011" y="461771"/>
                </a:lnTo>
                <a:lnTo>
                  <a:pt x="97535" y="464819"/>
                </a:lnTo>
                <a:lnTo>
                  <a:pt x="97535" y="467867"/>
                </a:lnTo>
                <a:lnTo>
                  <a:pt x="105917" y="476249"/>
                </a:lnTo>
                <a:lnTo>
                  <a:pt x="106679" y="475487"/>
                </a:lnTo>
                <a:lnTo>
                  <a:pt x="111251" y="472439"/>
                </a:lnTo>
                <a:lnTo>
                  <a:pt x="117347" y="469391"/>
                </a:lnTo>
                <a:lnTo>
                  <a:pt x="123443" y="467867"/>
                </a:lnTo>
                <a:lnTo>
                  <a:pt x="131063" y="466343"/>
                </a:lnTo>
                <a:lnTo>
                  <a:pt x="137159" y="464819"/>
                </a:lnTo>
                <a:lnTo>
                  <a:pt x="146303" y="463295"/>
                </a:lnTo>
                <a:lnTo>
                  <a:pt x="153923" y="461771"/>
                </a:lnTo>
                <a:lnTo>
                  <a:pt x="163067" y="460247"/>
                </a:lnTo>
                <a:lnTo>
                  <a:pt x="173735" y="460247"/>
                </a:lnTo>
                <a:lnTo>
                  <a:pt x="184403" y="458723"/>
                </a:lnTo>
                <a:lnTo>
                  <a:pt x="205739" y="457199"/>
                </a:lnTo>
                <a:lnTo>
                  <a:pt x="134111" y="457199"/>
                </a:lnTo>
                <a:lnTo>
                  <a:pt x="132587" y="452627"/>
                </a:lnTo>
                <a:lnTo>
                  <a:pt x="133197" y="452627"/>
                </a:lnTo>
                <a:lnTo>
                  <a:pt x="129539" y="446531"/>
                </a:lnTo>
                <a:lnTo>
                  <a:pt x="128015" y="445007"/>
                </a:lnTo>
                <a:lnTo>
                  <a:pt x="134111" y="4450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952500">
                <a:moveTo>
                  <a:pt x="132587" y="452627"/>
                </a:moveTo>
                <a:lnTo>
                  <a:pt x="134111" y="457199"/>
                </a:lnTo>
                <a:lnTo>
                  <a:pt x="134111" y="454151"/>
                </a:lnTo>
                <a:lnTo>
                  <a:pt x="132587" y="452627"/>
                </a:lnTo>
                <a:close/>
              </a:path>
              <a:path w="248920" h="952500">
                <a:moveTo>
                  <a:pt x="134111" y="447547"/>
                </a:moveTo>
                <a:lnTo>
                  <a:pt x="134111" y="457199"/>
                </a:lnTo>
                <a:lnTo>
                  <a:pt x="207263" y="457199"/>
                </a:lnTo>
                <a:lnTo>
                  <a:pt x="185927" y="455675"/>
                </a:lnTo>
                <a:lnTo>
                  <a:pt x="176783" y="455675"/>
                </a:lnTo>
                <a:lnTo>
                  <a:pt x="167639" y="454151"/>
                </a:lnTo>
                <a:lnTo>
                  <a:pt x="160019" y="452627"/>
                </a:lnTo>
                <a:lnTo>
                  <a:pt x="152399" y="452627"/>
                </a:lnTo>
                <a:lnTo>
                  <a:pt x="144779" y="451103"/>
                </a:lnTo>
                <a:lnTo>
                  <a:pt x="134111" y="447547"/>
                </a:lnTo>
                <a:close/>
              </a:path>
              <a:path w="248920" h="952500">
                <a:moveTo>
                  <a:pt x="133197" y="452627"/>
                </a:moveTo>
                <a:lnTo>
                  <a:pt x="132587" y="452627"/>
                </a:lnTo>
                <a:lnTo>
                  <a:pt x="134111" y="454151"/>
                </a:lnTo>
                <a:lnTo>
                  <a:pt x="133197" y="452627"/>
                </a:lnTo>
                <a:close/>
              </a:path>
              <a:path w="248920" h="952500">
                <a:moveTo>
                  <a:pt x="128015" y="445007"/>
                </a:moveTo>
                <a:lnTo>
                  <a:pt x="129539" y="446531"/>
                </a:lnTo>
                <a:lnTo>
                  <a:pt x="134111" y="454151"/>
                </a:lnTo>
                <a:lnTo>
                  <a:pt x="134111" y="447547"/>
                </a:lnTo>
                <a:lnTo>
                  <a:pt x="131063" y="446531"/>
                </a:lnTo>
                <a:lnTo>
                  <a:pt x="128015" y="445007"/>
                </a:lnTo>
                <a:close/>
              </a:path>
              <a:path w="248920" h="952500">
                <a:moveTo>
                  <a:pt x="134111" y="445007"/>
                </a:moveTo>
                <a:lnTo>
                  <a:pt x="128015" y="445007"/>
                </a:lnTo>
                <a:lnTo>
                  <a:pt x="131063" y="446531"/>
                </a:lnTo>
                <a:lnTo>
                  <a:pt x="134111" y="447547"/>
                </a:lnTo>
                <a:lnTo>
                  <a:pt x="134111" y="445007"/>
                </a:lnTo>
                <a:close/>
              </a:path>
              <a:path w="248920" h="9525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9525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9525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6600" y="5129784"/>
            <a:ext cx="2286000" cy="73787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154305">
              <a:lnSpc>
                <a:spcPct val="100000"/>
              </a:lnSpc>
            </a:pP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mem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er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 v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ar</a:t>
            </a:r>
            <a:r>
              <a:rPr sz="1400" b="1" spc="10" dirty="0">
                <a:solidFill>
                  <a:srgbClr val="1F497D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les are</a:t>
            </a:r>
            <a:r>
              <a:rPr sz="14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ing</a:t>
            </a:r>
            <a:r>
              <a:rPr sz="14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refe</a:t>
            </a:r>
            <a:r>
              <a:rPr sz="1400" b="1" spc="10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red</a:t>
            </a:r>
            <a:r>
              <a:rPr sz="14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ing the</a:t>
            </a:r>
            <a:r>
              <a:rPr sz="1400" b="1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this</a:t>
            </a:r>
            <a:r>
              <a:rPr sz="14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key</a:t>
            </a:r>
            <a:r>
              <a:rPr sz="14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1F497D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ord.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609600"/>
            <a:ext cx="99364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 algn="l">
              <a:lnSpc>
                <a:spcPct val="100000"/>
              </a:lnSpc>
            </a:pPr>
            <a:r>
              <a:rPr sz="4000" spc="-15" dirty="0"/>
              <a:t>Chaini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20" dirty="0"/>
              <a:t> </a:t>
            </a:r>
            <a:r>
              <a:rPr sz="4000" spc="-20" dirty="0"/>
              <a:t>Co</a:t>
            </a:r>
            <a:r>
              <a:rPr sz="4000" spc="-30" dirty="0"/>
              <a:t>n</a:t>
            </a:r>
            <a:r>
              <a:rPr sz="4000" spc="-15" dirty="0"/>
              <a:t>st</a:t>
            </a:r>
            <a:r>
              <a:rPr sz="4000" spc="-25" dirty="0"/>
              <a:t>r</a:t>
            </a:r>
            <a:r>
              <a:rPr sz="4000" spc="-15" dirty="0"/>
              <a:t>uctor</a:t>
            </a:r>
            <a:r>
              <a:rPr sz="4000" spc="45" dirty="0"/>
              <a:t> </a:t>
            </a:r>
            <a:r>
              <a:rPr sz="4000" spc="-15" dirty="0"/>
              <a:t>call</a:t>
            </a:r>
            <a:r>
              <a:rPr sz="4000" spc="5" dirty="0"/>
              <a:t> </a:t>
            </a:r>
            <a:r>
              <a:rPr sz="4000" spc="-20" dirty="0"/>
              <a:t>u</a:t>
            </a:r>
            <a:r>
              <a:rPr sz="4000" spc="-30" dirty="0"/>
              <a:t>s</a:t>
            </a:r>
            <a:r>
              <a:rPr sz="4000" spc="-15" dirty="0"/>
              <a:t>ing</a:t>
            </a:r>
            <a:r>
              <a:rPr sz="4000" spc="25" dirty="0"/>
              <a:t> </a:t>
            </a:r>
            <a:r>
              <a:rPr sz="4000" spc="-15" dirty="0"/>
              <a:t>“this()”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546" y="2207272"/>
            <a:ext cx="7902575" cy="416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Ch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ruc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86055" marR="186690" indent="-173355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aine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86055" marR="5080" indent="-173355">
              <a:lnSpc>
                <a:spcPct val="100499"/>
              </a:lnSpc>
              <a:spcBef>
                <a:spcPts val="1785"/>
              </a:spcBef>
              <a:buFont typeface="Arial"/>
              <a:buChar char="•"/>
              <a:tabLst>
                <a:tab pos="186690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this(</a:t>
            </a:r>
            <a:r>
              <a:rPr sz="2000" b="1" spc="10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”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 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12700" marR="89026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things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member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this()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 marR="449580" lvl="1">
              <a:lnSpc>
                <a:spcPct val="100000"/>
              </a:lnSpc>
              <a:buFont typeface="Wingdings"/>
              <a:buChar char=""/>
              <a:tabLst>
                <a:tab pos="654685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this(</a:t>
            </a:r>
            <a:r>
              <a:rPr sz="2000" b="1" spc="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latin typeface="Wingdings"/>
                <a:cs typeface="Wingdings"/>
              </a:rPr>
              <a:t>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b="1" dirty="0">
                <a:latin typeface="Arial"/>
                <a:cs typeface="Arial"/>
              </a:rPr>
              <a:t>this(</a:t>
            </a:r>
            <a:r>
              <a:rPr sz="2000" b="1" spc="10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”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followed 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97415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“this(</a:t>
            </a:r>
            <a:r>
              <a:rPr sz="4000" spc="-10" dirty="0"/>
              <a:t>)</a:t>
            </a:r>
            <a:r>
              <a:rPr sz="4000" dirty="0"/>
              <a:t>”</a:t>
            </a:r>
            <a:r>
              <a:rPr sz="4000" spc="-20" dirty="0"/>
              <a:t> </a:t>
            </a:r>
            <a:r>
              <a:rPr sz="4000" dirty="0"/>
              <a:t>Con</a:t>
            </a:r>
            <a:r>
              <a:rPr sz="4000" spc="-10" dirty="0"/>
              <a:t>s</a:t>
            </a:r>
            <a:r>
              <a:rPr sz="4000" dirty="0"/>
              <a:t>tru</a:t>
            </a:r>
            <a:r>
              <a:rPr sz="4000" spc="-10" dirty="0"/>
              <a:t>c</a:t>
            </a:r>
            <a:r>
              <a:rPr sz="4000" dirty="0"/>
              <a:t>tor</a:t>
            </a:r>
            <a:r>
              <a:rPr sz="4000" spc="-15" dirty="0"/>
              <a:t> </a:t>
            </a:r>
            <a:r>
              <a:rPr sz="4000" dirty="0"/>
              <a:t>c</a:t>
            </a:r>
            <a:r>
              <a:rPr sz="4000" spc="-10" dirty="0"/>
              <a:t>a</a:t>
            </a:r>
            <a:r>
              <a:rPr sz="4000" dirty="0"/>
              <a:t>ll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0793" y="2211884"/>
            <a:ext cx="68948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x</a:t>
            </a:r>
            <a:r>
              <a:rPr sz="2200" spc="-15" dirty="0">
                <a:latin typeface="Arial"/>
                <a:cs typeface="Arial"/>
              </a:rPr>
              <a:t>ample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ructor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si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 “th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10" dirty="0">
                <a:latin typeface="Arial"/>
                <a:cs typeface="Arial"/>
              </a:rPr>
              <a:t>)”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referen</a:t>
            </a:r>
            <a:r>
              <a:rPr sz="2200" spc="-15" dirty="0"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971800"/>
            <a:ext cx="5477256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791711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80771" y="44957"/>
                </a:moveTo>
                <a:lnTo>
                  <a:pt x="80771" y="94487"/>
                </a:lnTo>
                <a:lnTo>
                  <a:pt x="118871" y="94487"/>
                </a:lnTo>
                <a:lnTo>
                  <a:pt x="118871" y="47243"/>
                </a:lnTo>
                <a:lnTo>
                  <a:pt x="85343" y="47243"/>
                </a:lnTo>
                <a:lnTo>
                  <a:pt x="80771" y="44957"/>
                </a:lnTo>
                <a:close/>
              </a:path>
              <a:path w="119379" h="94614">
                <a:moveTo>
                  <a:pt x="80771" y="39623"/>
                </a:moveTo>
                <a:lnTo>
                  <a:pt x="80771" y="44957"/>
                </a:lnTo>
                <a:lnTo>
                  <a:pt x="85343" y="47243"/>
                </a:lnTo>
                <a:lnTo>
                  <a:pt x="80771" y="39623"/>
                </a:lnTo>
                <a:close/>
              </a:path>
              <a:path w="119379" h="94614">
                <a:moveTo>
                  <a:pt x="118871" y="35051"/>
                </a:moveTo>
                <a:lnTo>
                  <a:pt x="80771" y="35051"/>
                </a:lnTo>
                <a:lnTo>
                  <a:pt x="80771" y="39623"/>
                </a:lnTo>
                <a:lnTo>
                  <a:pt x="85343" y="47243"/>
                </a:lnTo>
                <a:lnTo>
                  <a:pt x="118871" y="47243"/>
                </a:lnTo>
                <a:lnTo>
                  <a:pt x="118871" y="35051"/>
                </a:lnTo>
                <a:close/>
              </a:path>
              <a:path w="119379" h="94614">
                <a:moveTo>
                  <a:pt x="21335" y="0"/>
                </a:moveTo>
                <a:lnTo>
                  <a:pt x="1523" y="0"/>
                </a:lnTo>
                <a:lnTo>
                  <a:pt x="0" y="38099"/>
                </a:lnTo>
                <a:lnTo>
                  <a:pt x="19811" y="38099"/>
                </a:lnTo>
                <a:lnTo>
                  <a:pt x="54863" y="41147"/>
                </a:lnTo>
                <a:lnTo>
                  <a:pt x="60959" y="41147"/>
                </a:lnTo>
                <a:lnTo>
                  <a:pt x="68579" y="42671"/>
                </a:lnTo>
                <a:lnTo>
                  <a:pt x="73151" y="44195"/>
                </a:lnTo>
                <a:lnTo>
                  <a:pt x="79247" y="44195"/>
                </a:lnTo>
                <a:lnTo>
                  <a:pt x="80771" y="44957"/>
                </a:lnTo>
                <a:lnTo>
                  <a:pt x="80771" y="35051"/>
                </a:lnTo>
                <a:lnTo>
                  <a:pt x="118871" y="35051"/>
                </a:lnTo>
                <a:lnTo>
                  <a:pt x="118871" y="30479"/>
                </a:lnTo>
                <a:lnTo>
                  <a:pt x="117347" y="28955"/>
                </a:lnTo>
                <a:lnTo>
                  <a:pt x="117347" y="25907"/>
                </a:lnTo>
                <a:lnTo>
                  <a:pt x="115823" y="22859"/>
                </a:lnTo>
                <a:lnTo>
                  <a:pt x="112775" y="21335"/>
                </a:lnTo>
                <a:lnTo>
                  <a:pt x="111251" y="19811"/>
                </a:lnTo>
                <a:lnTo>
                  <a:pt x="111251" y="18287"/>
                </a:lnTo>
                <a:lnTo>
                  <a:pt x="109727" y="16763"/>
                </a:lnTo>
                <a:lnTo>
                  <a:pt x="108203" y="16763"/>
                </a:lnTo>
                <a:lnTo>
                  <a:pt x="105155" y="15239"/>
                </a:lnTo>
                <a:lnTo>
                  <a:pt x="105155" y="13715"/>
                </a:lnTo>
                <a:lnTo>
                  <a:pt x="103631" y="13715"/>
                </a:lnTo>
                <a:lnTo>
                  <a:pt x="97535" y="10667"/>
                </a:lnTo>
                <a:lnTo>
                  <a:pt x="92963" y="9143"/>
                </a:lnTo>
                <a:lnTo>
                  <a:pt x="80771" y="6095"/>
                </a:lnTo>
                <a:lnTo>
                  <a:pt x="73151" y="4571"/>
                </a:lnTo>
                <a:lnTo>
                  <a:pt x="65531" y="4571"/>
                </a:lnTo>
                <a:lnTo>
                  <a:pt x="57911" y="3047"/>
                </a:lnTo>
                <a:lnTo>
                  <a:pt x="21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3657600"/>
            <a:ext cx="3657600" cy="228600"/>
          </a:xfrm>
          <a:custGeom>
            <a:avLst/>
            <a:gdLst/>
            <a:ahLst/>
            <a:cxnLst/>
            <a:rect l="l" t="t" r="r" b="b"/>
            <a:pathLst>
              <a:path w="3657600" h="228600">
                <a:moveTo>
                  <a:pt x="0" y="228599"/>
                </a:moveTo>
                <a:lnTo>
                  <a:pt x="3657599" y="228599"/>
                </a:lnTo>
                <a:lnTo>
                  <a:pt x="3657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886200"/>
            <a:ext cx="5477256" cy="236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3886200"/>
            <a:ext cx="218440" cy="477520"/>
          </a:xfrm>
          <a:custGeom>
            <a:avLst/>
            <a:gdLst/>
            <a:ahLst/>
            <a:cxnLst/>
            <a:rect l="l" t="t" r="r" b="b"/>
            <a:pathLst>
              <a:path w="218439" h="477520">
                <a:moveTo>
                  <a:pt x="80771" y="431800"/>
                </a:moveTo>
                <a:lnTo>
                  <a:pt x="77723" y="432816"/>
                </a:lnTo>
                <a:lnTo>
                  <a:pt x="73151" y="432816"/>
                </a:lnTo>
                <a:lnTo>
                  <a:pt x="60959" y="435864"/>
                </a:lnTo>
                <a:lnTo>
                  <a:pt x="53339" y="435864"/>
                </a:lnTo>
                <a:lnTo>
                  <a:pt x="38099" y="437388"/>
                </a:lnTo>
                <a:lnTo>
                  <a:pt x="19811" y="438912"/>
                </a:lnTo>
                <a:lnTo>
                  <a:pt x="0" y="438912"/>
                </a:lnTo>
                <a:lnTo>
                  <a:pt x="1523" y="477012"/>
                </a:lnTo>
                <a:lnTo>
                  <a:pt x="21335" y="477012"/>
                </a:lnTo>
                <a:lnTo>
                  <a:pt x="41147" y="475488"/>
                </a:lnTo>
                <a:lnTo>
                  <a:pt x="57911" y="473964"/>
                </a:lnTo>
                <a:lnTo>
                  <a:pt x="67055" y="472440"/>
                </a:lnTo>
                <a:lnTo>
                  <a:pt x="74675" y="472440"/>
                </a:lnTo>
                <a:lnTo>
                  <a:pt x="80771" y="470916"/>
                </a:lnTo>
                <a:lnTo>
                  <a:pt x="88391" y="469392"/>
                </a:lnTo>
                <a:lnTo>
                  <a:pt x="94487" y="467868"/>
                </a:lnTo>
                <a:lnTo>
                  <a:pt x="103631" y="463296"/>
                </a:lnTo>
                <a:lnTo>
                  <a:pt x="105155" y="463296"/>
                </a:lnTo>
                <a:lnTo>
                  <a:pt x="105155" y="461772"/>
                </a:lnTo>
                <a:lnTo>
                  <a:pt x="108203" y="460248"/>
                </a:lnTo>
                <a:lnTo>
                  <a:pt x="109727" y="460248"/>
                </a:lnTo>
                <a:lnTo>
                  <a:pt x="111251" y="458724"/>
                </a:lnTo>
                <a:lnTo>
                  <a:pt x="111251" y="457200"/>
                </a:lnTo>
                <a:lnTo>
                  <a:pt x="112775" y="455676"/>
                </a:lnTo>
                <a:lnTo>
                  <a:pt x="115823" y="454152"/>
                </a:lnTo>
                <a:lnTo>
                  <a:pt x="117347" y="451104"/>
                </a:lnTo>
                <a:lnTo>
                  <a:pt x="117347" y="448056"/>
                </a:lnTo>
                <a:lnTo>
                  <a:pt x="118871" y="446532"/>
                </a:lnTo>
                <a:lnTo>
                  <a:pt x="118871" y="437388"/>
                </a:lnTo>
                <a:lnTo>
                  <a:pt x="80771" y="437388"/>
                </a:lnTo>
                <a:lnTo>
                  <a:pt x="80771" y="431800"/>
                </a:lnTo>
                <a:close/>
              </a:path>
              <a:path w="218439" h="477520">
                <a:moveTo>
                  <a:pt x="84690" y="430856"/>
                </a:moveTo>
                <a:lnTo>
                  <a:pt x="83819" y="431292"/>
                </a:lnTo>
                <a:lnTo>
                  <a:pt x="82295" y="431292"/>
                </a:lnTo>
                <a:lnTo>
                  <a:pt x="80771" y="431800"/>
                </a:lnTo>
                <a:lnTo>
                  <a:pt x="80771" y="437388"/>
                </a:lnTo>
                <a:lnTo>
                  <a:pt x="84690" y="430856"/>
                </a:lnTo>
                <a:close/>
              </a:path>
              <a:path w="218439" h="477520">
                <a:moveTo>
                  <a:pt x="118871" y="429768"/>
                </a:moveTo>
                <a:lnTo>
                  <a:pt x="86867" y="429768"/>
                </a:lnTo>
                <a:lnTo>
                  <a:pt x="84690" y="430856"/>
                </a:lnTo>
                <a:lnTo>
                  <a:pt x="80771" y="437388"/>
                </a:lnTo>
                <a:lnTo>
                  <a:pt x="118871" y="437388"/>
                </a:lnTo>
                <a:lnTo>
                  <a:pt x="118871" y="429768"/>
                </a:lnTo>
                <a:close/>
              </a:path>
              <a:path w="218439" h="477520">
                <a:moveTo>
                  <a:pt x="88391" y="192024"/>
                </a:moveTo>
                <a:lnTo>
                  <a:pt x="86867" y="193548"/>
                </a:lnTo>
                <a:lnTo>
                  <a:pt x="83819" y="195072"/>
                </a:lnTo>
                <a:lnTo>
                  <a:pt x="82295" y="198120"/>
                </a:lnTo>
                <a:lnTo>
                  <a:pt x="82295" y="201168"/>
                </a:lnTo>
                <a:lnTo>
                  <a:pt x="80771" y="202692"/>
                </a:lnTo>
                <a:lnTo>
                  <a:pt x="80771" y="431800"/>
                </a:lnTo>
                <a:lnTo>
                  <a:pt x="82295" y="431292"/>
                </a:lnTo>
                <a:lnTo>
                  <a:pt x="83819" y="431292"/>
                </a:lnTo>
                <a:lnTo>
                  <a:pt x="84690" y="430856"/>
                </a:lnTo>
                <a:lnTo>
                  <a:pt x="85343" y="429768"/>
                </a:lnTo>
                <a:lnTo>
                  <a:pt x="118871" y="429768"/>
                </a:lnTo>
                <a:lnTo>
                  <a:pt x="118871" y="219456"/>
                </a:lnTo>
                <a:lnTo>
                  <a:pt x="114299" y="219456"/>
                </a:lnTo>
                <a:lnTo>
                  <a:pt x="118871" y="211836"/>
                </a:lnTo>
                <a:lnTo>
                  <a:pt x="161543" y="211836"/>
                </a:lnTo>
                <a:lnTo>
                  <a:pt x="179831" y="210312"/>
                </a:lnTo>
                <a:lnTo>
                  <a:pt x="178307" y="210312"/>
                </a:lnTo>
                <a:lnTo>
                  <a:pt x="158495" y="208788"/>
                </a:lnTo>
                <a:lnTo>
                  <a:pt x="141731" y="207264"/>
                </a:lnTo>
                <a:lnTo>
                  <a:pt x="132587" y="205740"/>
                </a:lnTo>
                <a:lnTo>
                  <a:pt x="124967" y="205740"/>
                </a:lnTo>
                <a:lnTo>
                  <a:pt x="118871" y="204216"/>
                </a:lnTo>
                <a:lnTo>
                  <a:pt x="111251" y="202692"/>
                </a:lnTo>
                <a:lnTo>
                  <a:pt x="105155" y="201168"/>
                </a:lnTo>
                <a:lnTo>
                  <a:pt x="96011" y="196596"/>
                </a:lnTo>
                <a:lnTo>
                  <a:pt x="94487" y="196596"/>
                </a:lnTo>
                <a:lnTo>
                  <a:pt x="94487" y="195072"/>
                </a:lnTo>
                <a:lnTo>
                  <a:pt x="91439" y="193548"/>
                </a:lnTo>
                <a:lnTo>
                  <a:pt x="89915" y="193548"/>
                </a:lnTo>
                <a:lnTo>
                  <a:pt x="88391" y="192024"/>
                </a:lnTo>
                <a:close/>
              </a:path>
              <a:path w="218439" h="477520">
                <a:moveTo>
                  <a:pt x="118871" y="211836"/>
                </a:moveTo>
                <a:lnTo>
                  <a:pt x="114299" y="219456"/>
                </a:lnTo>
                <a:lnTo>
                  <a:pt x="118871" y="217170"/>
                </a:lnTo>
                <a:lnTo>
                  <a:pt x="118871" y="211836"/>
                </a:lnTo>
                <a:close/>
              </a:path>
              <a:path w="218439" h="477520">
                <a:moveTo>
                  <a:pt x="118871" y="217170"/>
                </a:moveTo>
                <a:lnTo>
                  <a:pt x="114299" y="219456"/>
                </a:lnTo>
                <a:lnTo>
                  <a:pt x="118871" y="219456"/>
                </a:lnTo>
                <a:lnTo>
                  <a:pt x="118871" y="217170"/>
                </a:lnTo>
                <a:close/>
              </a:path>
              <a:path w="218439" h="477520">
                <a:moveTo>
                  <a:pt x="161543" y="211836"/>
                </a:moveTo>
                <a:lnTo>
                  <a:pt x="118871" y="211836"/>
                </a:lnTo>
                <a:lnTo>
                  <a:pt x="118871" y="217170"/>
                </a:lnTo>
                <a:lnTo>
                  <a:pt x="120395" y="216408"/>
                </a:lnTo>
                <a:lnTo>
                  <a:pt x="126491" y="216408"/>
                </a:lnTo>
                <a:lnTo>
                  <a:pt x="131063" y="214884"/>
                </a:lnTo>
                <a:lnTo>
                  <a:pt x="138683" y="213360"/>
                </a:lnTo>
                <a:lnTo>
                  <a:pt x="144779" y="213360"/>
                </a:lnTo>
                <a:lnTo>
                  <a:pt x="161543" y="211836"/>
                </a:lnTo>
                <a:close/>
              </a:path>
              <a:path w="218439" h="477520">
                <a:moveTo>
                  <a:pt x="198119" y="172212"/>
                </a:moveTo>
                <a:lnTo>
                  <a:pt x="178307" y="172212"/>
                </a:lnTo>
                <a:lnTo>
                  <a:pt x="141731" y="175260"/>
                </a:lnTo>
                <a:lnTo>
                  <a:pt x="134111" y="176784"/>
                </a:lnTo>
                <a:lnTo>
                  <a:pt x="126491" y="176784"/>
                </a:lnTo>
                <a:lnTo>
                  <a:pt x="118871" y="178308"/>
                </a:lnTo>
                <a:lnTo>
                  <a:pt x="106679" y="181356"/>
                </a:lnTo>
                <a:lnTo>
                  <a:pt x="102107" y="182880"/>
                </a:lnTo>
                <a:lnTo>
                  <a:pt x="96011" y="185928"/>
                </a:lnTo>
                <a:lnTo>
                  <a:pt x="94487" y="185928"/>
                </a:lnTo>
                <a:lnTo>
                  <a:pt x="94487" y="187452"/>
                </a:lnTo>
                <a:lnTo>
                  <a:pt x="91439" y="188976"/>
                </a:lnTo>
                <a:lnTo>
                  <a:pt x="89915" y="188976"/>
                </a:lnTo>
                <a:lnTo>
                  <a:pt x="88391" y="190500"/>
                </a:lnTo>
                <a:lnTo>
                  <a:pt x="88391" y="192024"/>
                </a:lnTo>
                <a:lnTo>
                  <a:pt x="89915" y="193548"/>
                </a:lnTo>
                <a:lnTo>
                  <a:pt x="91439" y="193548"/>
                </a:lnTo>
                <a:lnTo>
                  <a:pt x="94487" y="195072"/>
                </a:lnTo>
                <a:lnTo>
                  <a:pt x="94487" y="196596"/>
                </a:lnTo>
                <a:lnTo>
                  <a:pt x="96011" y="196596"/>
                </a:lnTo>
                <a:lnTo>
                  <a:pt x="105155" y="201168"/>
                </a:lnTo>
                <a:lnTo>
                  <a:pt x="111251" y="202692"/>
                </a:lnTo>
                <a:lnTo>
                  <a:pt x="118871" y="204216"/>
                </a:lnTo>
                <a:lnTo>
                  <a:pt x="124967" y="205740"/>
                </a:lnTo>
                <a:lnTo>
                  <a:pt x="132587" y="205740"/>
                </a:lnTo>
                <a:lnTo>
                  <a:pt x="141731" y="207264"/>
                </a:lnTo>
                <a:lnTo>
                  <a:pt x="158495" y="208788"/>
                </a:lnTo>
                <a:lnTo>
                  <a:pt x="178307" y="210312"/>
                </a:lnTo>
                <a:lnTo>
                  <a:pt x="179831" y="210312"/>
                </a:lnTo>
                <a:lnTo>
                  <a:pt x="198119" y="210200"/>
                </a:lnTo>
                <a:lnTo>
                  <a:pt x="198119" y="172212"/>
                </a:lnTo>
                <a:close/>
              </a:path>
              <a:path w="218439" h="477520">
                <a:moveTo>
                  <a:pt x="198119" y="210200"/>
                </a:moveTo>
                <a:lnTo>
                  <a:pt x="179831" y="210312"/>
                </a:lnTo>
                <a:lnTo>
                  <a:pt x="198119" y="210312"/>
                </a:lnTo>
                <a:close/>
              </a:path>
              <a:path w="218439" h="477520">
                <a:moveTo>
                  <a:pt x="199643" y="172212"/>
                </a:moveTo>
                <a:lnTo>
                  <a:pt x="198119" y="172212"/>
                </a:lnTo>
                <a:lnTo>
                  <a:pt x="198119" y="210200"/>
                </a:lnTo>
                <a:lnTo>
                  <a:pt x="201857" y="210177"/>
                </a:lnTo>
                <a:lnTo>
                  <a:pt x="213453" y="203544"/>
                </a:lnTo>
                <a:lnTo>
                  <a:pt x="217924" y="190009"/>
                </a:lnTo>
                <a:lnTo>
                  <a:pt x="212613" y="177744"/>
                </a:lnTo>
                <a:lnTo>
                  <a:pt x="199643" y="172212"/>
                </a:lnTo>
                <a:close/>
              </a:path>
              <a:path w="218439" h="477520">
                <a:moveTo>
                  <a:pt x="118871" y="0"/>
                </a:moveTo>
                <a:lnTo>
                  <a:pt x="80771" y="0"/>
                </a:lnTo>
                <a:lnTo>
                  <a:pt x="80771" y="179832"/>
                </a:lnTo>
                <a:lnTo>
                  <a:pt x="82295" y="181356"/>
                </a:lnTo>
                <a:lnTo>
                  <a:pt x="82295" y="184404"/>
                </a:lnTo>
                <a:lnTo>
                  <a:pt x="83819" y="187452"/>
                </a:lnTo>
                <a:lnTo>
                  <a:pt x="86867" y="188976"/>
                </a:lnTo>
                <a:lnTo>
                  <a:pt x="88391" y="190500"/>
                </a:lnTo>
                <a:lnTo>
                  <a:pt x="89915" y="188976"/>
                </a:lnTo>
                <a:lnTo>
                  <a:pt x="91439" y="188976"/>
                </a:lnTo>
                <a:lnTo>
                  <a:pt x="94487" y="187452"/>
                </a:lnTo>
                <a:lnTo>
                  <a:pt x="94487" y="185928"/>
                </a:lnTo>
                <a:lnTo>
                  <a:pt x="96011" y="185928"/>
                </a:lnTo>
                <a:lnTo>
                  <a:pt x="102107" y="182880"/>
                </a:lnTo>
                <a:lnTo>
                  <a:pt x="106679" y="181356"/>
                </a:lnTo>
                <a:lnTo>
                  <a:pt x="118871" y="178308"/>
                </a:lnTo>
                <a:lnTo>
                  <a:pt x="126491" y="176784"/>
                </a:lnTo>
                <a:lnTo>
                  <a:pt x="134111" y="176784"/>
                </a:lnTo>
                <a:lnTo>
                  <a:pt x="141731" y="175260"/>
                </a:lnTo>
                <a:lnTo>
                  <a:pt x="118871" y="175260"/>
                </a:lnTo>
                <a:lnTo>
                  <a:pt x="118871" y="170688"/>
                </a:lnTo>
                <a:lnTo>
                  <a:pt x="114953" y="164156"/>
                </a:lnTo>
                <a:lnTo>
                  <a:pt x="112775" y="163068"/>
                </a:lnTo>
                <a:lnTo>
                  <a:pt x="118871" y="163068"/>
                </a:lnTo>
                <a:lnTo>
                  <a:pt x="118871" y="0"/>
                </a:lnTo>
                <a:close/>
              </a:path>
              <a:path w="218439" h="477520">
                <a:moveTo>
                  <a:pt x="118871" y="165100"/>
                </a:moveTo>
                <a:lnTo>
                  <a:pt x="118871" y="175260"/>
                </a:lnTo>
                <a:lnTo>
                  <a:pt x="141731" y="175260"/>
                </a:lnTo>
                <a:lnTo>
                  <a:pt x="178307" y="172212"/>
                </a:lnTo>
                <a:lnTo>
                  <a:pt x="179831" y="172212"/>
                </a:lnTo>
                <a:lnTo>
                  <a:pt x="161543" y="170688"/>
                </a:lnTo>
                <a:lnTo>
                  <a:pt x="146303" y="169164"/>
                </a:lnTo>
                <a:lnTo>
                  <a:pt x="138683" y="169164"/>
                </a:lnTo>
                <a:lnTo>
                  <a:pt x="126491" y="166116"/>
                </a:lnTo>
                <a:lnTo>
                  <a:pt x="121919" y="166116"/>
                </a:lnTo>
                <a:lnTo>
                  <a:pt x="118871" y="165100"/>
                </a:lnTo>
                <a:close/>
              </a:path>
              <a:path w="218439" h="477520">
                <a:moveTo>
                  <a:pt x="114953" y="164156"/>
                </a:moveTo>
                <a:lnTo>
                  <a:pt x="118871" y="170688"/>
                </a:lnTo>
                <a:lnTo>
                  <a:pt x="118871" y="165100"/>
                </a:lnTo>
                <a:lnTo>
                  <a:pt x="117347" y="164592"/>
                </a:lnTo>
                <a:lnTo>
                  <a:pt x="115823" y="164592"/>
                </a:lnTo>
                <a:lnTo>
                  <a:pt x="114953" y="164156"/>
                </a:lnTo>
                <a:close/>
              </a:path>
              <a:path w="218439" h="477520">
                <a:moveTo>
                  <a:pt x="118871" y="163068"/>
                </a:moveTo>
                <a:lnTo>
                  <a:pt x="114299" y="163068"/>
                </a:lnTo>
                <a:lnTo>
                  <a:pt x="114953" y="164156"/>
                </a:lnTo>
                <a:lnTo>
                  <a:pt x="115823" y="164592"/>
                </a:lnTo>
                <a:lnTo>
                  <a:pt x="117347" y="164592"/>
                </a:lnTo>
                <a:lnTo>
                  <a:pt x="118871" y="165100"/>
                </a:lnTo>
                <a:lnTo>
                  <a:pt x="118871" y="1630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3886200"/>
            <a:ext cx="3657600" cy="510540"/>
          </a:xfrm>
          <a:custGeom>
            <a:avLst/>
            <a:gdLst/>
            <a:ahLst/>
            <a:cxnLst/>
            <a:rect l="l" t="t" r="r" b="b"/>
            <a:pathLst>
              <a:path w="3657600" h="510539">
                <a:moveTo>
                  <a:pt x="0" y="510539"/>
                </a:moveTo>
                <a:lnTo>
                  <a:pt x="3657599" y="510539"/>
                </a:lnTo>
                <a:lnTo>
                  <a:pt x="3657599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4293" y="3718292"/>
            <a:ext cx="34480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2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er</a:t>
            </a:r>
            <a:r>
              <a:rPr sz="1400" b="1" spc="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tor</a:t>
            </a:r>
            <a:r>
              <a:rPr sz="14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ing in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ed</a:t>
            </a:r>
            <a:r>
              <a:rPr sz="1400" b="1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1400" b="1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d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fault</a:t>
            </a:r>
            <a:r>
              <a:rPr sz="14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tor</a:t>
            </a:r>
            <a:r>
              <a:rPr sz="1400" b="1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u</a:t>
            </a:r>
            <a:r>
              <a:rPr sz="1400" b="1" spc="-10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1F497D"/>
                </a:solidFill>
                <a:latin typeface="Arial"/>
                <a:cs typeface="Arial"/>
              </a:rPr>
              <a:t>ing this()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657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</a:t>
            </a:r>
          </a:p>
          <a:p>
            <a:r>
              <a:rPr lang="en-US" sz="2400" dirty="0" smtClean="0"/>
              <a:t>Access Specifiers Methods and </a:t>
            </a:r>
            <a:r>
              <a:rPr lang="en-US" sz="2400" dirty="0" err="1" smtClean="0"/>
              <a:t>Cosntructors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19266" y="68842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What</a:t>
            </a:r>
            <a:r>
              <a:rPr sz="4000" spc="-25" dirty="0"/>
              <a:t> </a:t>
            </a:r>
            <a:r>
              <a:rPr sz="4000" dirty="0"/>
              <a:t>is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  <a:r>
              <a:rPr sz="4000" spc="5" dirty="0"/>
              <a:t> </a:t>
            </a:r>
            <a:r>
              <a:rPr sz="4000" dirty="0"/>
              <a:t>Modi</a:t>
            </a:r>
            <a:r>
              <a:rPr sz="4000" spc="-10" dirty="0"/>
              <a:t>f</a:t>
            </a:r>
            <a:r>
              <a:rPr sz="4000" dirty="0"/>
              <a:t>ier?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29961" y="3822192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1193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5591" y="3147060"/>
            <a:ext cx="134874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 marR="97155" indent="175260">
              <a:lnSpc>
                <a:spcPts val="253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ess Modifi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5591" y="3147060"/>
            <a:ext cx="1348739" cy="675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4627" y="3886200"/>
            <a:ext cx="2456815" cy="218440"/>
          </a:xfrm>
          <a:custGeom>
            <a:avLst/>
            <a:gdLst/>
            <a:ahLst/>
            <a:cxnLst/>
            <a:rect l="l" t="t" r="r" b="b"/>
            <a:pathLst>
              <a:path w="2456815" h="218439">
                <a:moveTo>
                  <a:pt x="2447543" y="76200"/>
                </a:moveTo>
                <a:lnTo>
                  <a:pt x="2447543" y="217932"/>
                </a:lnTo>
                <a:lnTo>
                  <a:pt x="2456687" y="217932"/>
                </a:lnTo>
                <a:lnTo>
                  <a:pt x="2456687" y="82296"/>
                </a:lnTo>
                <a:lnTo>
                  <a:pt x="2452115" y="82296"/>
                </a:lnTo>
                <a:lnTo>
                  <a:pt x="2447543" y="76200"/>
                </a:lnTo>
                <a:close/>
              </a:path>
              <a:path w="2456815" h="218439">
                <a:moveTo>
                  <a:pt x="10667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2447543" y="82296"/>
                </a:lnTo>
                <a:lnTo>
                  <a:pt x="2447543" y="76200"/>
                </a:lnTo>
                <a:lnTo>
                  <a:pt x="10667" y="76200"/>
                </a:lnTo>
                <a:lnTo>
                  <a:pt x="4571" y="71628"/>
                </a:lnTo>
                <a:lnTo>
                  <a:pt x="10667" y="71628"/>
                </a:lnTo>
                <a:lnTo>
                  <a:pt x="10667" y="0"/>
                </a:lnTo>
                <a:close/>
              </a:path>
              <a:path w="2456815" h="218439">
                <a:moveTo>
                  <a:pt x="2452115" y="71628"/>
                </a:moveTo>
                <a:lnTo>
                  <a:pt x="10667" y="71628"/>
                </a:lnTo>
                <a:lnTo>
                  <a:pt x="10667" y="76200"/>
                </a:lnTo>
                <a:lnTo>
                  <a:pt x="2447543" y="76200"/>
                </a:lnTo>
                <a:lnTo>
                  <a:pt x="2452115" y="82296"/>
                </a:lnTo>
                <a:lnTo>
                  <a:pt x="2456687" y="82296"/>
                </a:lnTo>
                <a:lnTo>
                  <a:pt x="2456687" y="76200"/>
                </a:lnTo>
                <a:lnTo>
                  <a:pt x="2455163" y="73152"/>
                </a:lnTo>
                <a:lnTo>
                  <a:pt x="2452115" y="71628"/>
                </a:lnTo>
                <a:close/>
              </a:path>
              <a:path w="2456815" h="218439">
                <a:moveTo>
                  <a:pt x="10667" y="71628"/>
                </a:moveTo>
                <a:lnTo>
                  <a:pt x="4571" y="71628"/>
                </a:lnTo>
                <a:lnTo>
                  <a:pt x="10667" y="76200"/>
                </a:lnTo>
                <a:lnTo>
                  <a:pt x="10667" y="71628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4627" y="3886200"/>
            <a:ext cx="826135" cy="218440"/>
          </a:xfrm>
          <a:custGeom>
            <a:avLst/>
            <a:gdLst/>
            <a:ahLst/>
            <a:cxnLst/>
            <a:rect l="l" t="t" r="r" b="b"/>
            <a:pathLst>
              <a:path w="826135" h="218439">
                <a:moveTo>
                  <a:pt x="816863" y="76200"/>
                </a:moveTo>
                <a:lnTo>
                  <a:pt x="816863" y="217932"/>
                </a:lnTo>
                <a:lnTo>
                  <a:pt x="826007" y="217932"/>
                </a:lnTo>
                <a:lnTo>
                  <a:pt x="826007" y="82296"/>
                </a:lnTo>
                <a:lnTo>
                  <a:pt x="821435" y="82296"/>
                </a:lnTo>
                <a:lnTo>
                  <a:pt x="816863" y="76200"/>
                </a:lnTo>
                <a:close/>
              </a:path>
              <a:path w="826135" h="218439">
                <a:moveTo>
                  <a:pt x="10667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816863" y="82296"/>
                </a:lnTo>
                <a:lnTo>
                  <a:pt x="816863" y="76200"/>
                </a:lnTo>
                <a:lnTo>
                  <a:pt x="10667" y="76200"/>
                </a:lnTo>
                <a:lnTo>
                  <a:pt x="4571" y="71628"/>
                </a:lnTo>
                <a:lnTo>
                  <a:pt x="10667" y="71628"/>
                </a:lnTo>
                <a:lnTo>
                  <a:pt x="10667" y="0"/>
                </a:lnTo>
                <a:close/>
              </a:path>
              <a:path w="826135" h="218439">
                <a:moveTo>
                  <a:pt x="821435" y="71628"/>
                </a:moveTo>
                <a:lnTo>
                  <a:pt x="10667" y="71628"/>
                </a:lnTo>
                <a:lnTo>
                  <a:pt x="10667" y="76200"/>
                </a:lnTo>
                <a:lnTo>
                  <a:pt x="816863" y="76200"/>
                </a:lnTo>
                <a:lnTo>
                  <a:pt x="821435" y="82296"/>
                </a:lnTo>
                <a:lnTo>
                  <a:pt x="826007" y="82296"/>
                </a:lnTo>
                <a:lnTo>
                  <a:pt x="826007" y="76200"/>
                </a:lnTo>
                <a:lnTo>
                  <a:pt x="824483" y="73152"/>
                </a:lnTo>
                <a:lnTo>
                  <a:pt x="821435" y="71628"/>
                </a:lnTo>
                <a:close/>
              </a:path>
              <a:path w="826135" h="218439">
                <a:moveTo>
                  <a:pt x="10667" y="71628"/>
                </a:moveTo>
                <a:lnTo>
                  <a:pt x="4571" y="71628"/>
                </a:lnTo>
                <a:lnTo>
                  <a:pt x="10667" y="76200"/>
                </a:lnTo>
                <a:lnTo>
                  <a:pt x="10667" y="71628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9288" y="3886200"/>
            <a:ext cx="826135" cy="218440"/>
          </a:xfrm>
          <a:custGeom>
            <a:avLst/>
            <a:gdLst/>
            <a:ahLst/>
            <a:cxnLst/>
            <a:rect l="l" t="t" r="r" b="b"/>
            <a:pathLst>
              <a:path w="826135" h="218439">
                <a:moveTo>
                  <a:pt x="815339" y="71628"/>
                </a:moveTo>
                <a:lnTo>
                  <a:pt x="4571" y="71628"/>
                </a:lnTo>
                <a:lnTo>
                  <a:pt x="1523" y="73152"/>
                </a:lnTo>
                <a:lnTo>
                  <a:pt x="0" y="76200"/>
                </a:lnTo>
                <a:lnTo>
                  <a:pt x="0" y="217932"/>
                </a:lnTo>
                <a:lnTo>
                  <a:pt x="9143" y="217932"/>
                </a:lnTo>
                <a:lnTo>
                  <a:pt x="9143" y="82296"/>
                </a:lnTo>
                <a:lnTo>
                  <a:pt x="4571" y="82296"/>
                </a:lnTo>
                <a:lnTo>
                  <a:pt x="9143" y="76200"/>
                </a:lnTo>
                <a:lnTo>
                  <a:pt x="815339" y="76200"/>
                </a:lnTo>
                <a:lnTo>
                  <a:pt x="815339" y="71628"/>
                </a:lnTo>
                <a:close/>
              </a:path>
              <a:path w="826135" h="218439">
                <a:moveTo>
                  <a:pt x="9143" y="76200"/>
                </a:moveTo>
                <a:lnTo>
                  <a:pt x="4571" y="82296"/>
                </a:lnTo>
                <a:lnTo>
                  <a:pt x="9143" y="82296"/>
                </a:lnTo>
                <a:lnTo>
                  <a:pt x="9143" y="76200"/>
                </a:lnTo>
                <a:close/>
              </a:path>
              <a:path w="826135" h="218439">
                <a:moveTo>
                  <a:pt x="826007" y="71628"/>
                </a:moveTo>
                <a:lnTo>
                  <a:pt x="819911" y="71628"/>
                </a:lnTo>
                <a:lnTo>
                  <a:pt x="815339" y="76200"/>
                </a:lnTo>
                <a:lnTo>
                  <a:pt x="9143" y="76200"/>
                </a:lnTo>
                <a:lnTo>
                  <a:pt x="9143" y="82296"/>
                </a:lnTo>
                <a:lnTo>
                  <a:pt x="819911" y="82296"/>
                </a:lnTo>
                <a:lnTo>
                  <a:pt x="824483" y="80772"/>
                </a:lnTo>
                <a:lnTo>
                  <a:pt x="826007" y="76200"/>
                </a:lnTo>
                <a:lnTo>
                  <a:pt x="826007" y="71628"/>
                </a:lnTo>
                <a:close/>
              </a:path>
              <a:path w="826135" h="218439">
                <a:moveTo>
                  <a:pt x="826007" y="0"/>
                </a:moveTo>
                <a:lnTo>
                  <a:pt x="815339" y="0"/>
                </a:lnTo>
                <a:lnTo>
                  <a:pt x="815339" y="76200"/>
                </a:lnTo>
                <a:lnTo>
                  <a:pt x="819911" y="71628"/>
                </a:lnTo>
                <a:lnTo>
                  <a:pt x="826007" y="71628"/>
                </a:lnTo>
                <a:lnTo>
                  <a:pt x="826007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8607" y="3886200"/>
            <a:ext cx="2456815" cy="218440"/>
          </a:xfrm>
          <a:custGeom>
            <a:avLst/>
            <a:gdLst/>
            <a:ahLst/>
            <a:cxnLst/>
            <a:rect l="l" t="t" r="r" b="b"/>
            <a:pathLst>
              <a:path w="2456815" h="218439">
                <a:moveTo>
                  <a:pt x="2446019" y="71628"/>
                </a:moveTo>
                <a:lnTo>
                  <a:pt x="4571" y="71628"/>
                </a:lnTo>
                <a:lnTo>
                  <a:pt x="1523" y="73152"/>
                </a:lnTo>
                <a:lnTo>
                  <a:pt x="0" y="76200"/>
                </a:lnTo>
                <a:lnTo>
                  <a:pt x="0" y="217932"/>
                </a:lnTo>
                <a:lnTo>
                  <a:pt x="9143" y="217932"/>
                </a:lnTo>
                <a:lnTo>
                  <a:pt x="9143" y="82296"/>
                </a:lnTo>
                <a:lnTo>
                  <a:pt x="4571" y="82296"/>
                </a:lnTo>
                <a:lnTo>
                  <a:pt x="9143" y="76200"/>
                </a:lnTo>
                <a:lnTo>
                  <a:pt x="2446019" y="76200"/>
                </a:lnTo>
                <a:lnTo>
                  <a:pt x="2446019" y="71628"/>
                </a:lnTo>
                <a:close/>
              </a:path>
              <a:path w="2456815" h="218439">
                <a:moveTo>
                  <a:pt x="9143" y="76200"/>
                </a:moveTo>
                <a:lnTo>
                  <a:pt x="4571" y="82296"/>
                </a:lnTo>
                <a:lnTo>
                  <a:pt x="9143" y="82296"/>
                </a:lnTo>
                <a:lnTo>
                  <a:pt x="9143" y="76200"/>
                </a:lnTo>
                <a:close/>
              </a:path>
              <a:path w="2456815" h="218439">
                <a:moveTo>
                  <a:pt x="2456687" y="71628"/>
                </a:moveTo>
                <a:lnTo>
                  <a:pt x="2450591" y="71628"/>
                </a:lnTo>
                <a:lnTo>
                  <a:pt x="2446019" y="76200"/>
                </a:lnTo>
                <a:lnTo>
                  <a:pt x="9143" y="76200"/>
                </a:lnTo>
                <a:lnTo>
                  <a:pt x="9143" y="82296"/>
                </a:lnTo>
                <a:lnTo>
                  <a:pt x="2450591" y="82296"/>
                </a:lnTo>
                <a:lnTo>
                  <a:pt x="2455163" y="80772"/>
                </a:lnTo>
                <a:lnTo>
                  <a:pt x="2456687" y="76200"/>
                </a:lnTo>
                <a:lnTo>
                  <a:pt x="2456687" y="71628"/>
                </a:lnTo>
                <a:close/>
              </a:path>
              <a:path w="2456815" h="218439">
                <a:moveTo>
                  <a:pt x="2456687" y="0"/>
                </a:moveTo>
                <a:lnTo>
                  <a:pt x="2446019" y="0"/>
                </a:lnTo>
                <a:lnTo>
                  <a:pt x="2446019" y="76200"/>
                </a:lnTo>
                <a:lnTo>
                  <a:pt x="2450591" y="71628"/>
                </a:lnTo>
                <a:lnTo>
                  <a:pt x="2456687" y="71628"/>
                </a:lnTo>
                <a:lnTo>
                  <a:pt x="2456687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9572" y="4104132"/>
            <a:ext cx="134747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9572" y="4104132"/>
            <a:ext cx="1347215" cy="675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40252" y="4104132"/>
            <a:ext cx="134874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0252" y="4104132"/>
            <a:ext cx="1348739" cy="675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70932" y="4104132"/>
            <a:ext cx="134874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0932" y="4104132"/>
            <a:ext cx="1348739" cy="675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3135" y="4104132"/>
            <a:ext cx="134747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ault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3135" y="4104132"/>
            <a:ext cx="1347215" cy="675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2384" y="2135760"/>
            <a:ext cx="8102600" cy="462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Wh</a:t>
            </a:r>
            <a:r>
              <a:rPr sz="2200" b="1" spc="-10" dirty="0">
                <a:latin typeface="Arial"/>
                <a:cs typeface="Arial"/>
              </a:rPr>
              <a:t>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are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c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ss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mo</a:t>
            </a:r>
            <a:r>
              <a:rPr sz="2200" b="1" spc="-10" dirty="0">
                <a:latin typeface="Arial"/>
                <a:cs typeface="Arial"/>
              </a:rPr>
              <a:t>difie</a:t>
            </a:r>
            <a:r>
              <a:rPr sz="2200" b="1" spc="-15" dirty="0">
                <a:latin typeface="Arial"/>
                <a:cs typeface="Arial"/>
              </a:rPr>
              <a:t>rs?</a:t>
            </a:r>
            <a:endParaRPr sz="2200">
              <a:latin typeface="Arial"/>
              <a:cs typeface="Arial"/>
            </a:endParaRPr>
          </a:p>
          <a:p>
            <a:pPr marL="469265" marR="330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iable/me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 modifier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616325" marR="3337560" indent="635" algn="ctr">
              <a:lnSpc>
                <a:spcPts val="2530"/>
              </a:lnSpc>
              <a:spcBef>
                <a:spcPts val="85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ess Modifi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  <a:tabLst>
                <a:tab pos="1922780" algn="l"/>
                <a:tab pos="3385820" algn="l"/>
                <a:tab pos="5166360" algn="l"/>
              </a:tabLst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Public	Pri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	P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ed	D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ault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8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logy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Facebook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19734" algn="l"/>
              </a:tabLst>
            </a:pPr>
            <a:r>
              <a:rPr sz="2000" i="1" dirty="0">
                <a:latin typeface="Arial"/>
                <a:cs typeface="Arial"/>
              </a:rPr>
              <a:t>Scho</a:t>
            </a:r>
            <a:r>
              <a:rPr sz="2000" i="1" spc="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details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public</a:t>
            </a:r>
            <a:r>
              <a:rPr sz="2000" i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an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be a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10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ed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by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la</a:t>
            </a:r>
            <a:r>
              <a:rPr sz="2000" i="1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19100" indent="-2546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19734" algn="l"/>
              </a:tabLst>
            </a:pPr>
            <a:r>
              <a:rPr sz="2000" i="1" dirty="0">
                <a:latin typeface="Arial"/>
                <a:cs typeface="Arial"/>
              </a:rPr>
              <a:t>Age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i="1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iv</a:t>
            </a:r>
            <a:r>
              <a:rPr sz="2000" i="1" spc="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te</a:t>
            </a:r>
            <a:r>
              <a:rPr sz="2000" i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to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5" dirty="0">
                <a:latin typeface="Arial"/>
                <a:cs typeface="Arial"/>
              </a:rPr>
              <a:t>cc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5" dirty="0">
                <a:latin typeface="Arial"/>
                <a:cs typeface="Arial"/>
              </a:rPr>
              <a:t>ss</a:t>
            </a:r>
            <a:r>
              <a:rPr sz="2000" i="1" dirty="0">
                <a:latin typeface="Arial"/>
                <a:cs typeface="Arial"/>
              </a:rPr>
              <a:t>ed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only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by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5" dirty="0">
                <a:latin typeface="Arial"/>
                <a:cs typeface="Arial"/>
              </a:rPr>
              <a:t>a</a:t>
            </a:r>
            <a:r>
              <a:rPr sz="2000" i="1" spc="-15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 cla</a:t>
            </a:r>
            <a:r>
              <a:rPr sz="2000" i="1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64465" marR="50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19734" algn="l"/>
              </a:tabLst>
            </a:pP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ail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Id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left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50"/>
                </a:solidFill>
                <a:latin typeface="Arial"/>
                <a:cs typeface="Arial"/>
              </a:rPr>
              <a:t>default</a:t>
            </a:r>
            <a:r>
              <a:rPr sz="2000" i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to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be a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5" dirty="0">
                <a:latin typeface="Arial"/>
                <a:cs typeface="Arial"/>
              </a:rPr>
              <a:t>es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only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by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cl</a:t>
            </a:r>
            <a:r>
              <a:rPr sz="2000" i="1" spc="5" dirty="0">
                <a:latin typeface="Arial"/>
                <a:cs typeface="Arial"/>
              </a:rPr>
              <a:t>ass</a:t>
            </a:r>
            <a:r>
              <a:rPr sz="2000" i="1" dirty="0">
                <a:latin typeface="Arial"/>
                <a:cs typeface="Arial"/>
              </a:rPr>
              <a:t>es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 </a:t>
            </a:r>
            <a:r>
              <a:rPr sz="2000" i="1" spc="5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15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pa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k</a:t>
            </a:r>
            <a:r>
              <a:rPr sz="2000" i="1" spc="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ge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786006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Public</a:t>
            </a:r>
            <a:r>
              <a:rPr sz="4000" spc="-25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31173"/>
            <a:ext cx="7649209" cy="424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ss?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Pub</a:t>
            </a:r>
            <a:r>
              <a:rPr sz="2000" b="1" i="1" spc="-15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ic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(varia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 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one,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ide 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ic</a:t>
            </a:r>
            <a:r>
              <a:rPr sz="20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&lt;m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thod/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iable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name&gt;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80645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Pub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public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Pub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Method:</a:t>
            </a:r>
            <a:endParaRPr sz="2000">
              <a:latin typeface="Arial"/>
              <a:cs typeface="Arial"/>
            </a:endParaRPr>
          </a:p>
          <a:p>
            <a:pPr marL="1909445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public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add</a:t>
            </a:r>
            <a:r>
              <a:rPr sz="2000" spc="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umbe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rs(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x,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y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){</a:t>
            </a:r>
            <a:endParaRPr sz="2000">
              <a:latin typeface="Arial"/>
              <a:cs typeface="Arial"/>
            </a:endParaRPr>
          </a:p>
          <a:p>
            <a:pPr marR="99695" algn="ctr">
              <a:lnSpc>
                <a:spcPts val="24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//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ome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ode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979930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13013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Public</a:t>
            </a:r>
            <a:r>
              <a:rPr sz="4000" spc="-25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2131173"/>
            <a:ext cx="7877809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lustra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 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 cla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10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 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 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  <a:p>
            <a:pPr marL="626745" indent="-156845">
              <a:lnSpc>
                <a:spcPct val="100000"/>
              </a:lnSpc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endParaRPr sz="2000">
              <a:latin typeface="Arial"/>
              <a:cs typeface="Arial"/>
            </a:endParaRPr>
          </a:p>
          <a:p>
            <a:pPr marL="626745" indent="-156845">
              <a:lnSpc>
                <a:spcPct val="100000"/>
              </a:lnSpc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ill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626745" indent="-15684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 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-10" dirty="0">
                <a:latin typeface="Arial"/>
                <a:cs typeface="Arial"/>
              </a:rPr>
              <a:t> 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4419600"/>
            <a:ext cx="6172200" cy="2057400"/>
          </a:xfrm>
          <a:custGeom>
            <a:avLst/>
            <a:gdLst/>
            <a:ahLst/>
            <a:cxnLst/>
            <a:rect l="l" t="t" r="r" b="b"/>
            <a:pathLst>
              <a:path w="6172200" h="2057400">
                <a:moveTo>
                  <a:pt x="0" y="2057399"/>
                </a:moveTo>
                <a:lnTo>
                  <a:pt x="6172199" y="2057399"/>
                </a:lnTo>
                <a:lnTo>
                  <a:pt x="61721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4407408"/>
            <a:ext cx="6198235" cy="2083435"/>
          </a:xfrm>
          <a:custGeom>
            <a:avLst/>
            <a:gdLst/>
            <a:ahLst/>
            <a:cxnLst/>
            <a:rect l="l" t="t" r="r" b="b"/>
            <a:pathLst>
              <a:path w="6198234" h="2083435">
                <a:moveTo>
                  <a:pt x="619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077211"/>
                </a:lnTo>
                <a:lnTo>
                  <a:pt x="6095" y="2083307"/>
                </a:lnTo>
                <a:lnTo>
                  <a:pt x="6192011" y="2083307"/>
                </a:lnTo>
                <a:lnTo>
                  <a:pt x="6198107" y="2077211"/>
                </a:lnTo>
                <a:lnTo>
                  <a:pt x="6198107" y="2069591"/>
                </a:lnTo>
                <a:lnTo>
                  <a:pt x="25907" y="2069591"/>
                </a:lnTo>
                <a:lnTo>
                  <a:pt x="12191" y="2057399"/>
                </a:lnTo>
                <a:lnTo>
                  <a:pt x="25907" y="20573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6198107" y="12191"/>
                </a:lnTo>
                <a:lnTo>
                  <a:pt x="6198107" y="6095"/>
                </a:lnTo>
                <a:lnTo>
                  <a:pt x="6192011" y="0"/>
                </a:lnTo>
                <a:close/>
              </a:path>
              <a:path w="6198234" h="2083435">
                <a:moveTo>
                  <a:pt x="25907" y="2057399"/>
                </a:moveTo>
                <a:lnTo>
                  <a:pt x="12191" y="2057399"/>
                </a:lnTo>
                <a:lnTo>
                  <a:pt x="25907" y="2069591"/>
                </a:lnTo>
                <a:lnTo>
                  <a:pt x="25907" y="2057399"/>
                </a:lnTo>
                <a:close/>
              </a:path>
              <a:path w="6198234" h="2083435">
                <a:moveTo>
                  <a:pt x="6172199" y="2057399"/>
                </a:moveTo>
                <a:lnTo>
                  <a:pt x="25907" y="2057399"/>
                </a:lnTo>
                <a:lnTo>
                  <a:pt x="25907" y="2069591"/>
                </a:lnTo>
                <a:lnTo>
                  <a:pt x="6172199" y="2069591"/>
                </a:lnTo>
                <a:lnTo>
                  <a:pt x="6172199" y="2057399"/>
                </a:lnTo>
                <a:close/>
              </a:path>
              <a:path w="6198234" h="2083435">
                <a:moveTo>
                  <a:pt x="6172199" y="12191"/>
                </a:moveTo>
                <a:lnTo>
                  <a:pt x="6172199" y="2069591"/>
                </a:lnTo>
                <a:lnTo>
                  <a:pt x="6184391" y="2057399"/>
                </a:lnTo>
                <a:lnTo>
                  <a:pt x="6198107" y="2057399"/>
                </a:lnTo>
                <a:lnTo>
                  <a:pt x="6198107" y="25907"/>
                </a:lnTo>
                <a:lnTo>
                  <a:pt x="6184391" y="25907"/>
                </a:lnTo>
                <a:lnTo>
                  <a:pt x="6172199" y="12191"/>
                </a:lnTo>
                <a:close/>
              </a:path>
              <a:path w="6198234" h="2083435">
                <a:moveTo>
                  <a:pt x="6198107" y="2057399"/>
                </a:moveTo>
                <a:lnTo>
                  <a:pt x="6184391" y="2057399"/>
                </a:lnTo>
                <a:lnTo>
                  <a:pt x="6172199" y="2069591"/>
                </a:lnTo>
                <a:lnTo>
                  <a:pt x="6198107" y="2069591"/>
                </a:lnTo>
                <a:lnTo>
                  <a:pt x="6198107" y="2057399"/>
                </a:lnTo>
                <a:close/>
              </a:path>
              <a:path w="6198234" h="20834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6198234" h="2083435">
                <a:moveTo>
                  <a:pt x="6172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6172199" y="25907"/>
                </a:lnTo>
                <a:lnTo>
                  <a:pt x="6172199" y="12191"/>
                </a:lnTo>
                <a:close/>
              </a:path>
              <a:path w="6198234" h="2083435">
                <a:moveTo>
                  <a:pt x="6198107" y="12191"/>
                </a:moveTo>
                <a:lnTo>
                  <a:pt x="6172199" y="12191"/>
                </a:lnTo>
                <a:lnTo>
                  <a:pt x="6184391" y="25907"/>
                </a:lnTo>
                <a:lnTo>
                  <a:pt x="6198107" y="25907"/>
                </a:lnTo>
                <a:lnTo>
                  <a:pt x="6198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8589" y="6164756"/>
            <a:ext cx="1362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2374" y="6164756"/>
            <a:ext cx="1623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4648200"/>
            <a:ext cx="3086100" cy="1408430"/>
          </a:xfrm>
          <a:custGeom>
            <a:avLst/>
            <a:gdLst/>
            <a:ahLst/>
            <a:cxnLst/>
            <a:rect l="l" t="t" r="r" b="b"/>
            <a:pathLst>
              <a:path w="3086100" h="1408429">
                <a:moveTo>
                  <a:pt x="0" y="1408175"/>
                </a:moveTo>
                <a:lnTo>
                  <a:pt x="3086099" y="1408175"/>
                </a:lnTo>
                <a:lnTo>
                  <a:pt x="3086099" y="0"/>
                </a:lnTo>
                <a:lnTo>
                  <a:pt x="0" y="0"/>
                </a:lnTo>
                <a:lnTo>
                  <a:pt x="0" y="140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207" y="4636008"/>
            <a:ext cx="3112135" cy="1432560"/>
          </a:xfrm>
          <a:custGeom>
            <a:avLst/>
            <a:gdLst/>
            <a:ahLst/>
            <a:cxnLst/>
            <a:rect l="l" t="t" r="r" b="b"/>
            <a:pathLst>
              <a:path w="3112135" h="1432560">
                <a:moveTo>
                  <a:pt x="31059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27987"/>
                </a:lnTo>
                <a:lnTo>
                  <a:pt x="6095" y="1432559"/>
                </a:lnTo>
                <a:lnTo>
                  <a:pt x="3105911" y="1432559"/>
                </a:lnTo>
                <a:lnTo>
                  <a:pt x="3112007" y="1427987"/>
                </a:lnTo>
                <a:lnTo>
                  <a:pt x="3112007" y="1420367"/>
                </a:lnTo>
                <a:lnTo>
                  <a:pt x="25907" y="1420367"/>
                </a:lnTo>
                <a:lnTo>
                  <a:pt x="12191" y="1408175"/>
                </a:lnTo>
                <a:lnTo>
                  <a:pt x="25907" y="1408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112007" y="12191"/>
                </a:lnTo>
                <a:lnTo>
                  <a:pt x="3112007" y="6095"/>
                </a:lnTo>
                <a:lnTo>
                  <a:pt x="3105911" y="0"/>
                </a:lnTo>
                <a:close/>
              </a:path>
              <a:path w="3112135" h="1432560">
                <a:moveTo>
                  <a:pt x="25907" y="1408175"/>
                </a:moveTo>
                <a:lnTo>
                  <a:pt x="12191" y="1408175"/>
                </a:lnTo>
                <a:lnTo>
                  <a:pt x="25907" y="1420367"/>
                </a:lnTo>
                <a:lnTo>
                  <a:pt x="25907" y="1408175"/>
                </a:lnTo>
                <a:close/>
              </a:path>
              <a:path w="3112135" h="1432560">
                <a:moveTo>
                  <a:pt x="3086099" y="1408175"/>
                </a:moveTo>
                <a:lnTo>
                  <a:pt x="25907" y="1408175"/>
                </a:lnTo>
                <a:lnTo>
                  <a:pt x="25907" y="1420367"/>
                </a:lnTo>
                <a:lnTo>
                  <a:pt x="3086099" y="1420367"/>
                </a:lnTo>
                <a:lnTo>
                  <a:pt x="3086099" y="1408175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3086099" y="1420367"/>
                </a:lnTo>
                <a:lnTo>
                  <a:pt x="3098291" y="1408175"/>
                </a:lnTo>
                <a:lnTo>
                  <a:pt x="3112007" y="1408175"/>
                </a:lnTo>
                <a:lnTo>
                  <a:pt x="3112007" y="25907"/>
                </a:lnTo>
                <a:lnTo>
                  <a:pt x="3098291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408175"/>
                </a:moveTo>
                <a:lnTo>
                  <a:pt x="3098291" y="1408175"/>
                </a:lnTo>
                <a:lnTo>
                  <a:pt x="3086099" y="1420367"/>
                </a:lnTo>
                <a:lnTo>
                  <a:pt x="3112007" y="1420367"/>
                </a:lnTo>
                <a:lnTo>
                  <a:pt x="3112007" y="1408175"/>
                </a:lnTo>
                <a:close/>
              </a:path>
              <a:path w="3112135" h="143256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086099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2191"/>
                </a:moveTo>
                <a:lnTo>
                  <a:pt x="3086099" y="12191"/>
                </a:lnTo>
                <a:lnTo>
                  <a:pt x="3098291" y="25907"/>
                </a:lnTo>
                <a:lnTo>
                  <a:pt x="3112007" y="25907"/>
                </a:lnTo>
                <a:lnTo>
                  <a:pt x="31120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313" y="4665977"/>
            <a:ext cx="1679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sz="2400" b="1" dirty="0">
                <a:latin typeface="Calibri"/>
                <a:cs typeface="Calibri"/>
              </a:rPr>
              <a:t>B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4648200"/>
            <a:ext cx="2082164" cy="1371600"/>
          </a:xfrm>
          <a:custGeom>
            <a:avLst/>
            <a:gdLst/>
            <a:ahLst/>
            <a:cxnLst/>
            <a:rect l="l" t="t" r="r" b="b"/>
            <a:pathLst>
              <a:path w="2082165" h="1371600">
                <a:moveTo>
                  <a:pt x="0" y="1371599"/>
                </a:moveTo>
                <a:lnTo>
                  <a:pt x="2081783" y="1371599"/>
                </a:lnTo>
                <a:lnTo>
                  <a:pt x="2081783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8007" y="4636008"/>
            <a:ext cx="2106295" cy="1397635"/>
          </a:xfrm>
          <a:custGeom>
            <a:avLst/>
            <a:gdLst/>
            <a:ahLst/>
            <a:cxnLst/>
            <a:rect l="l" t="t" r="r" b="b"/>
            <a:pathLst>
              <a:path w="2106295" h="1397635">
                <a:moveTo>
                  <a:pt x="210159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91411"/>
                </a:lnTo>
                <a:lnTo>
                  <a:pt x="6095" y="1397507"/>
                </a:lnTo>
                <a:lnTo>
                  <a:pt x="2101595" y="1397507"/>
                </a:lnTo>
                <a:lnTo>
                  <a:pt x="2106167" y="1391411"/>
                </a:lnTo>
                <a:lnTo>
                  <a:pt x="2106167" y="1383791"/>
                </a:lnTo>
                <a:lnTo>
                  <a:pt x="25907" y="1383791"/>
                </a:lnTo>
                <a:lnTo>
                  <a:pt x="12191" y="1371599"/>
                </a:lnTo>
                <a:lnTo>
                  <a:pt x="25907" y="13715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106167" y="12191"/>
                </a:lnTo>
                <a:lnTo>
                  <a:pt x="2106167" y="6095"/>
                </a:lnTo>
                <a:lnTo>
                  <a:pt x="2101595" y="0"/>
                </a:lnTo>
                <a:close/>
              </a:path>
              <a:path w="2106295" h="1397635">
                <a:moveTo>
                  <a:pt x="25907" y="1371599"/>
                </a:moveTo>
                <a:lnTo>
                  <a:pt x="12191" y="1371599"/>
                </a:lnTo>
                <a:lnTo>
                  <a:pt x="25907" y="1383791"/>
                </a:lnTo>
                <a:lnTo>
                  <a:pt x="25907" y="1371599"/>
                </a:lnTo>
                <a:close/>
              </a:path>
              <a:path w="2106295" h="1397635">
                <a:moveTo>
                  <a:pt x="2081783" y="1371599"/>
                </a:moveTo>
                <a:lnTo>
                  <a:pt x="25907" y="1371599"/>
                </a:lnTo>
                <a:lnTo>
                  <a:pt x="25907" y="1383791"/>
                </a:lnTo>
                <a:lnTo>
                  <a:pt x="2081783" y="1383791"/>
                </a:lnTo>
                <a:lnTo>
                  <a:pt x="2081783" y="1371599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081783" y="1383791"/>
                </a:lnTo>
                <a:lnTo>
                  <a:pt x="2093975" y="1371599"/>
                </a:lnTo>
                <a:lnTo>
                  <a:pt x="2106167" y="1371599"/>
                </a:lnTo>
                <a:lnTo>
                  <a:pt x="2106167" y="25907"/>
                </a:lnTo>
                <a:lnTo>
                  <a:pt x="2093975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371599"/>
                </a:moveTo>
                <a:lnTo>
                  <a:pt x="2093975" y="1371599"/>
                </a:lnTo>
                <a:lnTo>
                  <a:pt x="2081783" y="1383791"/>
                </a:lnTo>
                <a:lnTo>
                  <a:pt x="2106167" y="1383791"/>
                </a:lnTo>
                <a:lnTo>
                  <a:pt x="2106167" y="1371599"/>
                </a:lnTo>
                <a:close/>
              </a:path>
              <a:path w="2106295" h="1397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81783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2191"/>
                </a:moveTo>
                <a:lnTo>
                  <a:pt x="2081783" y="12191"/>
                </a:lnTo>
                <a:lnTo>
                  <a:pt x="2093975" y="25907"/>
                </a:lnTo>
                <a:lnTo>
                  <a:pt x="2106167" y="25907"/>
                </a:lnTo>
                <a:lnTo>
                  <a:pt x="210616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75913" y="4647689"/>
            <a:ext cx="18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5000" y="50292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2807" y="50170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9000" y="50292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6808" y="50170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66162" y="5366256"/>
            <a:ext cx="604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43600" y="50292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1407" y="5017008"/>
            <a:ext cx="1169035" cy="864235"/>
          </a:xfrm>
          <a:custGeom>
            <a:avLst/>
            <a:gdLst/>
            <a:ahLst/>
            <a:cxnLst/>
            <a:rect l="l" t="t" r="r" b="b"/>
            <a:pathLst>
              <a:path w="1169034" h="864235">
                <a:moveTo>
                  <a:pt x="1162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1162811" y="864107"/>
                </a:lnTo>
                <a:lnTo>
                  <a:pt x="1168907" y="858011"/>
                </a:lnTo>
                <a:lnTo>
                  <a:pt x="11689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68907" y="12191"/>
                </a:lnTo>
                <a:lnTo>
                  <a:pt x="1168907" y="6095"/>
                </a:lnTo>
                <a:lnTo>
                  <a:pt x="1162811" y="0"/>
                </a:lnTo>
                <a:close/>
              </a:path>
              <a:path w="11690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1169034" h="864235">
                <a:moveTo>
                  <a:pt x="11429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1142999" y="850391"/>
                </a:lnTo>
                <a:lnTo>
                  <a:pt x="1142999" y="838199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1142999" y="850391"/>
                </a:lnTo>
                <a:lnTo>
                  <a:pt x="1155191" y="838199"/>
                </a:lnTo>
                <a:lnTo>
                  <a:pt x="1168907" y="838199"/>
                </a:lnTo>
                <a:lnTo>
                  <a:pt x="1168907" y="25907"/>
                </a:lnTo>
                <a:lnTo>
                  <a:pt x="1155191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838199"/>
                </a:moveTo>
                <a:lnTo>
                  <a:pt x="1155191" y="838199"/>
                </a:lnTo>
                <a:lnTo>
                  <a:pt x="1142999" y="850391"/>
                </a:lnTo>
                <a:lnTo>
                  <a:pt x="1168907" y="850391"/>
                </a:lnTo>
                <a:lnTo>
                  <a:pt x="1168907" y="838199"/>
                </a:lnTo>
                <a:close/>
              </a:path>
              <a:path w="11690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142999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12191"/>
                </a:moveTo>
                <a:lnTo>
                  <a:pt x="1142999" y="12191"/>
                </a:lnTo>
                <a:lnTo>
                  <a:pt x="1155191" y="25907"/>
                </a:lnTo>
                <a:lnTo>
                  <a:pt x="1168907" y="25907"/>
                </a:lnTo>
                <a:lnTo>
                  <a:pt x="1168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5334000"/>
            <a:ext cx="359663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5334000"/>
            <a:ext cx="35966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7620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Pri</a:t>
            </a:r>
            <a:r>
              <a:rPr sz="4000" spc="-70" dirty="0"/>
              <a:t>v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dirty="0"/>
              <a:t>e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203957"/>
            <a:ext cx="7770495" cy="439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Priv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te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memb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class.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81280" indent="38798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pri</a:t>
            </a:r>
            <a:r>
              <a:rPr sz="1800" b="1" spc="-4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ate</a:t>
            </a:r>
            <a:r>
              <a:rPr sz="1800" b="1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&lt;vari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e/met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od</a:t>
            </a:r>
            <a:r>
              <a:rPr sz="1800" spc="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me&gt;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926465" indent="914400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ate</a:t>
            </a:r>
            <a:r>
              <a:rPr sz="20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926465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Pr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Method:</a:t>
            </a:r>
            <a:endParaRPr sz="2000">
              <a:latin typeface="Arial"/>
              <a:cs typeface="Arial"/>
            </a:endParaRPr>
          </a:p>
          <a:p>
            <a:pPr marR="332740" algn="ctr">
              <a:lnSpc>
                <a:spcPct val="100000"/>
              </a:lnSpc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ate</a:t>
            </a:r>
            <a:r>
              <a:rPr sz="20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add</a:t>
            </a:r>
            <a:r>
              <a:rPr sz="2000" spc="10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umbe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rs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x,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y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){</a:t>
            </a:r>
            <a:endParaRPr sz="2000">
              <a:latin typeface="Arial"/>
              <a:cs typeface="Arial"/>
            </a:endParaRPr>
          </a:p>
          <a:p>
            <a:pPr marR="220979" algn="ctr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//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ome</a:t>
            </a:r>
            <a:r>
              <a:rPr sz="20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ode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1F497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979930">
              <a:lnSpc>
                <a:spcPct val="100000"/>
              </a:lnSpc>
            </a:pP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44880" y="686591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 algn="l">
              <a:lnSpc>
                <a:spcPct val="100000"/>
              </a:lnSpc>
            </a:pPr>
            <a:r>
              <a:rPr sz="4000" dirty="0"/>
              <a:t>Pri</a:t>
            </a:r>
            <a:r>
              <a:rPr sz="4000" spc="-70" dirty="0"/>
              <a:t>v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dirty="0"/>
              <a:t>e</a:t>
            </a:r>
            <a:r>
              <a:rPr sz="4000" spc="-20" dirty="0"/>
              <a:t> 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cess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054821"/>
            <a:ext cx="7846059" cy="249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lustra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illustr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endParaRPr sz="2000">
              <a:latin typeface="Arial"/>
              <a:cs typeface="Arial"/>
            </a:endParaRPr>
          </a:p>
          <a:p>
            <a:pPr marL="581025" indent="-1752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8166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endParaRPr sz="2000">
              <a:latin typeface="Arial"/>
              <a:cs typeface="Arial"/>
            </a:endParaRPr>
          </a:p>
          <a:p>
            <a:pPr marL="581025" indent="-1752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8166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581025" indent="-1752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81660" algn="l"/>
              </a:tabLst>
            </a:pP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581025" marR="5080" indent="-17526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581660" algn="l"/>
              </a:tabLst>
            </a:pPr>
            <a:r>
              <a:rPr sz="2000" dirty="0">
                <a:latin typeface="Arial"/>
                <a:cs typeface="Arial"/>
              </a:rPr>
              <a:t>Only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 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4876800"/>
            <a:ext cx="6172200" cy="1905000"/>
          </a:xfrm>
          <a:custGeom>
            <a:avLst/>
            <a:gdLst/>
            <a:ahLst/>
            <a:cxnLst/>
            <a:rect l="l" t="t" r="r" b="b"/>
            <a:pathLst>
              <a:path w="6172200" h="1905000">
                <a:moveTo>
                  <a:pt x="0" y="1904999"/>
                </a:moveTo>
                <a:lnTo>
                  <a:pt x="6172199" y="1904999"/>
                </a:lnTo>
                <a:lnTo>
                  <a:pt x="6172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207" y="4864608"/>
            <a:ext cx="6198235" cy="1931035"/>
          </a:xfrm>
          <a:custGeom>
            <a:avLst/>
            <a:gdLst/>
            <a:ahLst/>
            <a:cxnLst/>
            <a:rect l="l" t="t" r="r" b="b"/>
            <a:pathLst>
              <a:path w="6198234" h="1931034">
                <a:moveTo>
                  <a:pt x="619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924811"/>
                </a:lnTo>
                <a:lnTo>
                  <a:pt x="6095" y="1930907"/>
                </a:lnTo>
                <a:lnTo>
                  <a:pt x="6192011" y="1930907"/>
                </a:lnTo>
                <a:lnTo>
                  <a:pt x="6198107" y="1924811"/>
                </a:lnTo>
                <a:lnTo>
                  <a:pt x="6198107" y="1917191"/>
                </a:lnTo>
                <a:lnTo>
                  <a:pt x="25907" y="1917191"/>
                </a:lnTo>
                <a:lnTo>
                  <a:pt x="12191" y="1904999"/>
                </a:lnTo>
                <a:lnTo>
                  <a:pt x="25907" y="19049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6198107" y="12191"/>
                </a:lnTo>
                <a:lnTo>
                  <a:pt x="6198107" y="6095"/>
                </a:lnTo>
                <a:lnTo>
                  <a:pt x="6192011" y="0"/>
                </a:lnTo>
                <a:close/>
              </a:path>
              <a:path w="6198234" h="1931034">
                <a:moveTo>
                  <a:pt x="25907" y="1904999"/>
                </a:moveTo>
                <a:lnTo>
                  <a:pt x="12191" y="1904999"/>
                </a:lnTo>
                <a:lnTo>
                  <a:pt x="25907" y="1917191"/>
                </a:lnTo>
                <a:lnTo>
                  <a:pt x="25907" y="1904999"/>
                </a:lnTo>
                <a:close/>
              </a:path>
              <a:path w="6198234" h="1931034">
                <a:moveTo>
                  <a:pt x="6172199" y="1904999"/>
                </a:moveTo>
                <a:lnTo>
                  <a:pt x="25907" y="1904999"/>
                </a:lnTo>
                <a:lnTo>
                  <a:pt x="25907" y="1917191"/>
                </a:lnTo>
                <a:lnTo>
                  <a:pt x="6172199" y="1917191"/>
                </a:lnTo>
                <a:lnTo>
                  <a:pt x="6172199" y="1904999"/>
                </a:lnTo>
                <a:close/>
              </a:path>
              <a:path w="6198234" h="1931034">
                <a:moveTo>
                  <a:pt x="6172199" y="12191"/>
                </a:moveTo>
                <a:lnTo>
                  <a:pt x="6172199" y="1917191"/>
                </a:lnTo>
                <a:lnTo>
                  <a:pt x="6184391" y="1904999"/>
                </a:lnTo>
                <a:lnTo>
                  <a:pt x="6198107" y="1904999"/>
                </a:lnTo>
                <a:lnTo>
                  <a:pt x="6198107" y="25907"/>
                </a:lnTo>
                <a:lnTo>
                  <a:pt x="6184391" y="25907"/>
                </a:lnTo>
                <a:lnTo>
                  <a:pt x="6172199" y="12191"/>
                </a:lnTo>
                <a:close/>
              </a:path>
              <a:path w="6198234" h="1931034">
                <a:moveTo>
                  <a:pt x="6198107" y="1904999"/>
                </a:moveTo>
                <a:lnTo>
                  <a:pt x="6184391" y="1904999"/>
                </a:lnTo>
                <a:lnTo>
                  <a:pt x="6172199" y="1917191"/>
                </a:lnTo>
                <a:lnTo>
                  <a:pt x="6198107" y="1917191"/>
                </a:lnTo>
                <a:lnTo>
                  <a:pt x="6198107" y="1904999"/>
                </a:lnTo>
                <a:close/>
              </a:path>
              <a:path w="6198234" h="19310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6198234" h="1931034">
                <a:moveTo>
                  <a:pt x="6172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6172199" y="25907"/>
                </a:lnTo>
                <a:lnTo>
                  <a:pt x="6172199" y="12191"/>
                </a:lnTo>
                <a:close/>
              </a:path>
              <a:path w="6198234" h="1931034">
                <a:moveTo>
                  <a:pt x="6198107" y="12191"/>
                </a:moveTo>
                <a:lnTo>
                  <a:pt x="6172199" y="12191"/>
                </a:lnTo>
                <a:lnTo>
                  <a:pt x="6184391" y="25907"/>
                </a:lnTo>
                <a:lnTo>
                  <a:pt x="6198107" y="25907"/>
                </a:lnTo>
                <a:lnTo>
                  <a:pt x="6198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71066" y="6408672"/>
            <a:ext cx="1362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4851" y="6408672"/>
            <a:ext cx="1623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4953000"/>
            <a:ext cx="3086100" cy="1408430"/>
          </a:xfrm>
          <a:custGeom>
            <a:avLst/>
            <a:gdLst/>
            <a:ahLst/>
            <a:cxnLst/>
            <a:rect l="l" t="t" r="r" b="b"/>
            <a:pathLst>
              <a:path w="3086100" h="1408429">
                <a:moveTo>
                  <a:pt x="0" y="1408175"/>
                </a:moveTo>
                <a:lnTo>
                  <a:pt x="3086099" y="1408175"/>
                </a:lnTo>
                <a:lnTo>
                  <a:pt x="3086099" y="0"/>
                </a:lnTo>
                <a:lnTo>
                  <a:pt x="0" y="0"/>
                </a:lnTo>
                <a:lnTo>
                  <a:pt x="0" y="140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6607" y="4940808"/>
            <a:ext cx="3112135" cy="1432560"/>
          </a:xfrm>
          <a:custGeom>
            <a:avLst/>
            <a:gdLst/>
            <a:ahLst/>
            <a:cxnLst/>
            <a:rect l="l" t="t" r="r" b="b"/>
            <a:pathLst>
              <a:path w="3112135" h="1432560">
                <a:moveTo>
                  <a:pt x="31059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427987"/>
                </a:lnTo>
                <a:lnTo>
                  <a:pt x="6095" y="1432559"/>
                </a:lnTo>
                <a:lnTo>
                  <a:pt x="3105911" y="1432559"/>
                </a:lnTo>
                <a:lnTo>
                  <a:pt x="3112007" y="1427987"/>
                </a:lnTo>
                <a:lnTo>
                  <a:pt x="3112007" y="1420367"/>
                </a:lnTo>
                <a:lnTo>
                  <a:pt x="25907" y="1420367"/>
                </a:lnTo>
                <a:lnTo>
                  <a:pt x="12191" y="1408175"/>
                </a:lnTo>
                <a:lnTo>
                  <a:pt x="25907" y="140817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112007" y="12191"/>
                </a:lnTo>
                <a:lnTo>
                  <a:pt x="3112007" y="6095"/>
                </a:lnTo>
                <a:lnTo>
                  <a:pt x="3105911" y="0"/>
                </a:lnTo>
                <a:close/>
              </a:path>
              <a:path w="3112135" h="1432560">
                <a:moveTo>
                  <a:pt x="25907" y="1408175"/>
                </a:moveTo>
                <a:lnTo>
                  <a:pt x="12191" y="1408175"/>
                </a:lnTo>
                <a:lnTo>
                  <a:pt x="25907" y="1420367"/>
                </a:lnTo>
                <a:lnTo>
                  <a:pt x="25907" y="1408175"/>
                </a:lnTo>
                <a:close/>
              </a:path>
              <a:path w="3112135" h="1432560">
                <a:moveTo>
                  <a:pt x="3086099" y="1408175"/>
                </a:moveTo>
                <a:lnTo>
                  <a:pt x="25907" y="1408175"/>
                </a:lnTo>
                <a:lnTo>
                  <a:pt x="25907" y="1420367"/>
                </a:lnTo>
                <a:lnTo>
                  <a:pt x="3086099" y="1420367"/>
                </a:lnTo>
                <a:lnTo>
                  <a:pt x="3086099" y="1408175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3086099" y="1420367"/>
                </a:lnTo>
                <a:lnTo>
                  <a:pt x="3098291" y="1408175"/>
                </a:lnTo>
                <a:lnTo>
                  <a:pt x="3112007" y="1408175"/>
                </a:lnTo>
                <a:lnTo>
                  <a:pt x="3112007" y="25907"/>
                </a:lnTo>
                <a:lnTo>
                  <a:pt x="3098291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408175"/>
                </a:moveTo>
                <a:lnTo>
                  <a:pt x="3098291" y="1408175"/>
                </a:lnTo>
                <a:lnTo>
                  <a:pt x="3086099" y="1420367"/>
                </a:lnTo>
                <a:lnTo>
                  <a:pt x="3112007" y="1420367"/>
                </a:lnTo>
                <a:lnTo>
                  <a:pt x="3112007" y="1408175"/>
                </a:lnTo>
                <a:close/>
              </a:path>
              <a:path w="3112135" h="143256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12135" h="1432560">
                <a:moveTo>
                  <a:pt x="30860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086099" y="25907"/>
                </a:lnTo>
                <a:lnTo>
                  <a:pt x="3086099" y="12191"/>
                </a:lnTo>
                <a:close/>
              </a:path>
              <a:path w="3112135" h="1432560">
                <a:moveTo>
                  <a:pt x="3112007" y="12191"/>
                </a:moveTo>
                <a:lnTo>
                  <a:pt x="3086099" y="12191"/>
                </a:lnTo>
                <a:lnTo>
                  <a:pt x="3098291" y="25907"/>
                </a:lnTo>
                <a:lnTo>
                  <a:pt x="3112007" y="25907"/>
                </a:lnTo>
                <a:lnTo>
                  <a:pt x="31120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1714" y="4970777"/>
            <a:ext cx="1679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sz="2400" b="1" dirty="0">
                <a:latin typeface="Calibri"/>
                <a:cs typeface="Calibri"/>
              </a:rPr>
              <a:t>B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2600" y="4953000"/>
            <a:ext cx="2082164" cy="1371600"/>
          </a:xfrm>
          <a:custGeom>
            <a:avLst/>
            <a:gdLst/>
            <a:ahLst/>
            <a:cxnLst/>
            <a:rect l="l" t="t" r="r" b="b"/>
            <a:pathLst>
              <a:path w="2082165" h="1371600">
                <a:moveTo>
                  <a:pt x="0" y="1371599"/>
                </a:moveTo>
                <a:lnTo>
                  <a:pt x="2081783" y="1371599"/>
                </a:lnTo>
                <a:lnTo>
                  <a:pt x="2081783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0407" y="4940808"/>
            <a:ext cx="2106295" cy="1397635"/>
          </a:xfrm>
          <a:custGeom>
            <a:avLst/>
            <a:gdLst/>
            <a:ahLst/>
            <a:cxnLst/>
            <a:rect l="l" t="t" r="r" b="b"/>
            <a:pathLst>
              <a:path w="2106295" h="1397635">
                <a:moveTo>
                  <a:pt x="210159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91411"/>
                </a:lnTo>
                <a:lnTo>
                  <a:pt x="6095" y="1397507"/>
                </a:lnTo>
                <a:lnTo>
                  <a:pt x="2101595" y="1397507"/>
                </a:lnTo>
                <a:lnTo>
                  <a:pt x="2106167" y="1391411"/>
                </a:lnTo>
                <a:lnTo>
                  <a:pt x="2106167" y="1383791"/>
                </a:lnTo>
                <a:lnTo>
                  <a:pt x="25907" y="1383791"/>
                </a:lnTo>
                <a:lnTo>
                  <a:pt x="12191" y="1371599"/>
                </a:lnTo>
                <a:lnTo>
                  <a:pt x="25907" y="13715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106167" y="12191"/>
                </a:lnTo>
                <a:lnTo>
                  <a:pt x="2106167" y="6095"/>
                </a:lnTo>
                <a:lnTo>
                  <a:pt x="2101595" y="0"/>
                </a:lnTo>
                <a:close/>
              </a:path>
              <a:path w="2106295" h="1397635">
                <a:moveTo>
                  <a:pt x="25907" y="1371599"/>
                </a:moveTo>
                <a:lnTo>
                  <a:pt x="12191" y="1371599"/>
                </a:lnTo>
                <a:lnTo>
                  <a:pt x="25907" y="1383791"/>
                </a:lnTo>
                <a:lnTo>
                  <a:pt x="25907" y="1371599"/>
                </a:lnTo>
                <a:close/>
              </a:path>
              <a:path w="2106295" h="1397635">
                <a:moveTo>
                  <a:pt x="2081783" y="1371599"/>
                </a:moveTo>
                <a:lnTo>
                  <a:pt x="25907" y="1371599"/>
                </a:lnTo>
                <a:lnTo>
                  <a:pt x="25907" y="1383791"/>
                </a:lnTo>
                <a:lnTo>
                  <a:pt x="2081783" y="1383791"/>
                </a:lnTo>
                <a:lnTo>
                  <a:pt x="2081783" y="1371599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081783" y="1383791"/>
                </a:lnTo>
                <a:lnTo>
                  <a:pt x="2093975" y="1371599"/>
                </a:lnTo>
                <a:lnTo>
                  <a:pt x="2106167" y="1371599"/>
                </a:lnTo>
                <a:lnTo>
                  <a:pt x="2106167" y="25907"/>
                </a:lnTo>
                <a:lnTo>
                  <a:pt x="2093975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371599"/>
                </a:moveTo>
                <a:lnTo>
                  <a:pt x="2093975" y="1371599"/>
                </a:lnTo>
                <a:lnTo>
                  <a:pt x="2081783" y="1383791"/>
                </a:lnTo>
                <a:lnTo>
                  <a:pt x="2106167" y="1383791"/>
                </a:lnTo>
                <a:lnTo>
                  <a:pt x="2106167" y="1371599"/>
                </a:lnTo>
                <a:close/>
              </a:path>
              <a:path w="2106295" h="1397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106295" h="1397635">
                <a:moveTo>
                  <a:pt x="2081783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081783" y="25907"/>
                </a:lnTo>
                <a:lnTo>
                  <a:pt x="2081783" y="12191"/>
                </a:lnTo>
                <a:close/>
              </a:path>
              <a:path w="2106295" h="1397635">
                <a:moveTo>
                  <a:pt x="2106167" y="12191"/>
                </a:moveTo>
                <a:lnTo>
                  <a:pt x="2081783" y="12191"/>
                </a:lnTo>
                <a:lnTo>
                  <a:pt x="2093975" y="25907"/>
                </a:lnTo>
                <a:lnTo>
                  <a:pt x="2106167" y="25907"/>
                </a:lnTo>
                <a:lnTo>
                  <a:pt x="210616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28313" y="4952489"/>
            <a:ext cx="18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53340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5207" y="53218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1400" y="5334000"/>
            <a:ext cx="1077595" cy="889000"/>
          </a:xfrm>
          <a:custGeom>
            <a:avLst/>
            <a:gdLst/>
            <a:ahLst/>
            <a:cxnLst/>
            <a:rect l="l" t="t" r="r" b="b"/>
            <a:pathLst>
              <a:path w="1077595" h="889000">
                <a:moveTo>
                  <a:pt x="0" y="888491"/>
                </a:moveTo>
                <a:lnTo>
                  <a:pt x="1077467" y="888491"/>
                </a:lnTo>
                <a:lnTo>
                  <a:pt x="1077467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9208" y="5321808"/>
            <a:ext cx="1102360" cy="913130"/>
          </a:xfrm>
          <a:custGeom>
            <a:avLst/>
            <a:gdLst/>
            <a:ahLst/>
            <a:cxnLst/>
            <a:rect l="l" t="t" r="r" b="b"/>
            <a:pathLst>
              <a:path w="1102360" h="913129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06779"/>
                </a:lnTo>
                <a:lnTo>
                  <a:pt x="6095" y="912875"/>
                </a:lnTo>
                <a:lnTo>
                  <a:pt x="1095755" y="912875"/>
                </a:lnTo>
                <a:lnTo>
                  <a:pt x="1101851" y="906779"/>
                </a:lnTo>
                <a:lnTo>
                  <a:pt x="1101851" y="900683"/>
                </a:lnTo>
                <a:lnTo>
                  <a:pt x="25907" y="900683"/>
                </a:lnTo>
                <a:lnTo>
                  <a:pt x="12191" y="886967"/>
                </a:lnTo>
                <a:lnTo>
                  <a:pt x="25907" y="88696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01851" y="12191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913129">
                <a:moveTo>
                  <a:pt x="25907" y="886967"/>
                </a:moveTo>
                <a:lnTo>
                  <a:pt x="12191" y="886967"/>
                </a:lnTo>
                <a:lnTo>
                  <a:pt x="25907" y="900683"/>
                </a:lnTo>
                <a:lnTo>
                  <a:pt x="25907" y="886967"/>
                </a:lnTo>
                <a:close/>
              </a:path>
              <a:path w="1102360" h="913129">
                <a:moveTo>
                  <a:pt x="1077467" y="886967"/>
                </a:moveTo>
                <a:lnTo>
                  <a:pt x="25907" y="886967"/>
                </a:lnTo>
                <a:lnTo>
                  <a:pt x="25907" y="900683"/>
                </a:lnTo>
                <a:lnTo>
                  <a:pt x="1077467" y="900683"/>
                </a:lnTo>
                <a:lnTo>
                  <a:pt x="1077467" y="886967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1077467" y="900683"/>
                </a:lnTo>
                <a:lnTo>
                  <a:pt x="1089659" y="886967"/>
                </a:lnTo>
                <a:lnTo>
                  <a:pt x="1101851" y="886967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886967"/>
                </a:moveTo>
                <a:lnTo>
                  <a:pt x="1089659" y="886967"/>
                </a:lnTo>
                <a:lnTo>
                  <a:pt x="1077467" y="900683"/>
                </a:lnTo>
                <a:lnTo>
                  <a:pt x="1101851" y="900683"/>
                </a:lnTo>
                <a:lnTo>
                  <a:pt x="1101851" y="886967"/>
                </a:lnTo>
                <a:close/>
              </a:path>
              <a:path w="1102360" h="913129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02360" h="913129">
                <a:moveTo>
                  <a:pt x="107746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2191"/>
                </a:lnTo>
                <a:close/>
              </a:path>
              <a:path w="1102360" h="913129">
                <a:moveTo>
                  <a:pt x="1101851" y="12191"/>
                </a:moveTo>
                <a:lnTo>
                  <a:pt x="1077467" y="12191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72918" y="5670980"/>
            <a:ext cx="694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pri</a:t>
            </a:r>
            <a:r>
              <a:rPr sz="1800" b="1" spc="-20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6000" y="53340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838199"/>
                </a:moveTo>
                <a:lnTo>
                  <a:pt x="1142999" y="838199"/>
                </a:lnTo>
                <a:lnTo>
                  <a:pt x="11429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3807" y="5321808"/>
            <a:ext cx="1169035" cy="864235"/>
          </a:xfrm>
          <a:custGeom>
            <a:avLst/>
            <a:gdLst/>
            <a:ahLst/>
            <a:cxnLst/>
            <a:rect l="l" t="t" r="r" b="b"/>
            <a:pathLst>
              <a:path w="1169034" h="864235">
                <a:moveTo>
                  <a:pt x="1162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1162811" y="864107"/>
                </a:lnTo>
                <a:lnTo>
                  <a:pt x="1168907" y="858011"/>
                </a:lnTo>
                <a:lnTo>
                  <a:pt x="11689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168907" y="12191"/>
                </a:lnTo>
                <a:lnTo>
                  <a:pt x="1168907" y="6095"/>
                </a:lnTo>
                <a:lnTo>
                  <a:pt x="1162811" y="0"/>
                </a:lnTo>
                <a:close/>
              </a:path>
              <a:path w="11690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1169034" h="864235">
                <a:moveTo>
                  <a:pt x="11429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1142999" y="850391"/>
                </a:lnTo>
                <a:lnTo>
                  <a:pt x="1142999" y="838199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1142999" y="850391"/>
                </a:lnTo>
                <a:lnTo>
                  <a:pt x="1155191" y="838199"/>
                </a:lnTo>
                <a:lnTo>
                  <a:pt x="1168907" y="838199"/>
                </a:lnTo>
                <a:lnTo>
                  <a:pt x="1168907" y="25907"/>
                </a:lnTo>
                <a:lnTo>
                  <a:pt x="1155191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838199"/>
                </a:moveTo>
                <a:lnTo>
                  <a:pt x="1155191" y="838199"/>
                </a:lnTo>
                <a:lnTo>
                  <a:pt x="1142999" y="850391"/>
                </a:lnTo>
                <a:lnTo>
                  <a:pt x="1168907" y="850391"/>
                </a:lnTo>
                <a:lnTo>
                  <a:pt x="1168907" y="838199"/>
                </a:lnTo>
                <a:close/>
              </a:path>
              <a:path w="11690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169034" h="864235">
                <a:moveTo>
                  <a:pt x="1142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142999" y="25907"/>
                </a:lnTo>
                <a:lnTo>
                  <a:pt x="1142999" y="12191"/>
                </a:lnTo>
                <a:close/>
              </a:path>
              <a:path w="1169034" h="864235">
                <a:moveTo>
                  <a:pt x="1168907" y="12191"/>
                </a:moveTo>
                <a:lnTo>
                  <a:pt x="1142999" y="12191"/>
                </a:lnTo>
                <a:lnTo>
                  <a:pt x="1155191" y="25907"/>
                </a:lnTo>
                <a:lnTo>
                  <a:pt x="1168907" y="25907"/>
                </a:lnTo>
                <a:lnTo>
                  <a:pt x="1168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56388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8400" y="56388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2830</Words>
  <Application>Microsoft Office PowerPoint</Application>
  <PresentationFormat>Custom</PresentationFormat>
  <Paragraphs>457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Access Modifier</vt:lpstr>
      <vt:lpstr>How is access level defined in Java?</vt:lpstr>
      <vt:lpstr>What is Access Modifier?</vt:lpstr>
      <vt:lpstr>Public access</vt:lpstr>
      <vt:lpstr>Public access</vt:lpstr>
      <vt:lpstr>Private access</vt:lpstr>
      <vt:lpstr>Private access</vt:lpstr>
      <vt:lpstr>Protected access</vt:lpstr>
      <vt:lpstr>Protected access</vt:lpstr>
      <vt:lpstr>Default access</vt:lpstr>
      <vt:lpstr>Code Example</vt:lpstr>
      <vt:lpstr>PowerPoint Presentation</vt:lpstr>
      <vt:lpstr>Time To Reflect</vt:lpstr>
      <vt:lpstr>Methods</vt:lpstr>
      <vt:lpstr>Method Declaration</vt:lpstr>
      <vt:lpstr>Encapsulation</vt:lpstr>
      <vt:lpstr>What is Encapsulation?</vt:lpstr>
      <vt:lpstr>PowerPoint Presentation</vt:lpstr>
      <vt:lpstr>PowerPoint Presentation</vt:lpstr>
      <vt:lpstr>PowerPoint Presentation</vt:lpstr>
      <vt:lpstr>Returning values from a method</vt:lpstr>
      <vt:lpstr>PowerPoint Presentation</vt:lpstr>
      <vt:lpstr>PowerPoint Presentation</vt:lpstr>
      <vt:lpstr>PowerPoint Presentation</vt:lpstr>
      <vt:lpstr>PowerPoint Presentation</vt:lpstr>
      <vt:lpstr>Time To Reflect</vt:lpstr>
      <vt:lpstr>Method Overloading</vt:lpstr>
      <vt:lpstr>Method Overloading</vt:lpstr>
      <vt:lpstr>Lend a Hand - Method Overloading</vt:lpstr>
      <vt:lpstr>Lend a Hand - Method Overloading</vt:lpstr>
      <vt:lpstr>Static keyword</vt:lpstr>
      <vt:lpstr>Static keyword</vt:lpstr>
      <vt:lpstr>PowerPoint Presentation</vt:lpstr>
      <vt:lpstr>Lend a hand – Understanding static variable</vt:lpstr>
      <vt:lpstr>PowerPoint Presentation</vt:lpstr>
      <vt:lpstr>PowerPoint Presentation</vt:lpstr>
      <vt:lpstr>Time To Reflect</vt:lpstr>
      <vt:lpstr>Constructor</vt:lpstr>
      <vt:lpstr>Default Constructor</vt:lpstr>
      <vt:lpstr>Overloading Constructors</vt:lpstr>
      <vt:lpstr>Lend a Hand – How to overload constructor?</vt:lpstr>
      <vt:lpstr>“this” Reference</vt:lpstr>
      <vt:lpstr>“this” Reference – Example</vt:lpstr>
      <vt:lpstr>Chaining Constructor call using “this()”</vt:lpstr>
      <vt:lpstr>“this()” Constructor call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8</cp:revision>
  <dcterms:created xsi:type="dcterms:W3CDTF">2017-02-22T17:00:50Z</dcterms:created>
  <dcterms:modified xsi:type="dcterms:W3CDTF">2017-07-12T16:53:09Z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