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</p:sldMasterIdLst>
  <p:notesMasterIdLst>
    <p:notesMasterId r:id="rId36"/>
  </p:notesMasterIdLst>
  <p:sldIdLst>
    <p:sldId id="256" r:id="rId3"/>
    <p:sldId id="259" r:id="rId4"/>
    <p:sldId id="260" r:id="rId5"/>
    <p:sldId id="261" r:id="rId6"/>
    <p:sldId id="262" r:id="rId7"/>
    <p:sldId id="29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RVeSE0uJAyAVJiYRC0/Otw==" hashData="WJS2Ec/PPxdmN0FYeBIOv8rXViU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96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88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9997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715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833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9836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4743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2277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4893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9222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248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637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098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9045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0909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0830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1145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650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599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0553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3917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8377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663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42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0997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9862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9002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510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734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233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252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7803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0143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751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0AC-18F0-454D-A9C0-79838C977DB6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20F-7CE3-43F1-846B-E5F02DC0A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0AC-18F0-454D-A9C0-79838C977DB6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20F-7CE3-43F1-846B-E5F02DC0A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0AC-18F0-454D-A9C0-79838C977DB6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20F-7CE3-43F1-846B-E5F02DC0A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0AC-18F0-454D-A9C0-79838C977DB6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20F-7CE3-43F1-846B-E5F02DC0A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0AC-18F0-454D-A9C0-79838C977DB6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20F-7CE3-43F1-846B-E5F02DC0A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0AC-18F0-454D-A9C0-79838C977DB6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20F-7CE3-43F1-846B-E5F02DC0A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0AC-18F0-454D-A9C0-79838C977DB6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20F-7CE3-43F1-846B-E5F02DC0A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0AC-18F0-454D-A9C0-79838C977DB6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20F-7CE3-43F1-846B-E5F02DC0A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0AC-18F0-454D-A9C0-79838C977DB6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20F-7CE3-43F1-846B-E5F02DC0A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0AC-18F0-454D-A9C0-79838C977DB6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20F-7CE3-43F1-846B-E5F02DC0A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0AC-18F0-454D-A9C0-79838C977DB6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20F-7CE3-43F1-846B-E5F02DC0A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D0AC-18F0-454D-A9C0-79838C977DB6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420F-7CE3-43F1-846B-E5F02DC0AA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4.jpeg"/><Relationship Id="rId1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.jpe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4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457200" y="2362200"/>
            <a:ext cx="9144000" cy="152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hidden="1"/>
          <p:cNvSpPr/>
          <p:nvPr/>
        </p:nvSpPr>
        <p:spPr>
          <a:xfrm>
            <a:off x="6249923" y="2208276"/>
            <a:ext cx="3054096" cy="1677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96707" y="2798675"/>
            <a:ext cx="1360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15" dirty="0" smtClean="0">
                <a:cs typeface="Arial"/>
              </a:rPr>
              <a:t> </a:t>
            </a:r>
            <a:r>
              <a:rPr sz="2400" spc="-15" dirty="0" smtClean="0">
                <a:cs typeface="Arial"/>
              </a:rPr>
              <a:t>Core</a:t>
            </a:r>
            <a:r>
              <a:rPr sz="2400" spc="-5" dirty="0" smtClean="0">
                <a:cs typeface="Arial"/>
              </a:rPr>
              <a:t> </a:t>
            </a:r>
            <a:r>
              <a:rPr sz="2400" spc="-10" dirty="0">
                <a:cs typeface="Arial"/>
              </a:rPr>
              <a:t>J</a:t>
            </a:r>
            <a:r>
              <a:rPr sz="2400" spc="-15" dirty="0">
                <a:cs typeface="Arial"/>
              </a:rPr>
              <a:t>a</a:t>
            </a:r>
            <a:r>
              <a:rPr sz="2400" spc="-10" dirty="0">
                <a:cs typeface="Arial"/>
              </a:rPr>
              <a:t>v</a:t>
            </a:r>
            <a:r>
              <a:rPr sz="2400" spc="-15" dirty="0">
                <a:cs typeface="Arial"/>
              </a:rPr>
              <a:t>a</a:t>
            </a:r>
            <a:endParaRPr sz="2400" dirty="0">
              <a:cs typeface="Arial"/>
            </a:endParaRPr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6231635" y="3886200"/>
            <a:ext cx="3090671" cy="19339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 txBox="1"/>
          <p:nvPr/>
        </p:nvSpPr>
        <p:spPr>
          <a:xfrm>
            <a:off x="1035753" y="5329831"/>
            <a:ext cx="1751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LEVEL</a:t>
            </a:r>
            <a:r>
              <a:rPr sz="1400" b="1" spc="-50" dirty="0">
                <a:solidFill>
                  <a:srgbClr val="692D56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– PR</a:t>
            </a:r>
            <a:r>
              <a:rPr sz="1400" b="1" spc="-10" dirty="0">
                <a:solidFill>
                  <a:srgbClr val="692D56"/>
                </a:solidFill>
                <a:latin typeface="Arial Narrow"/>
                <a:cs typeface="Arial Narrow"/>
              </a:rPr>
              <a:t>A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CTI</a:t>
            </a:r>
            <a:r>
              <a:rPr sz="1400" b="1" spc="10" dirty="0">
                <a:solidFill>
                  <a:srgbClr val="692D56"/>
                </a:solidFill>
                <a:latin typeface="Arial Narrow"/>
                <a:cs typeface="Arial Narrow"/>
              </a:rPr>
              <a:t>T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I</a:t>
            </a:r>
            <a:r>
              <a:rPr sz="1400" b="1" spc="5" dirty="0">
                <a:solidFill>
                  <a:srgbClr val="692D56"/>
                </a:solidFill>
                <a:latin typeface="Arial Narrow"/>
                <a:cs typeface="Arial Narrow"/>
              </a:rPr>
              <a:t>O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NER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5600" y="3505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Java Threads Part - 1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8873"/>
            <a:ext cx="90525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  <a:tabLst>
                <a:tab pos="4871720" algn="l"/>
              </a:tabLst>
            </a:pPr>
            <a:r>
              <a:rPr sz="3900" dirty="0"/>
              <a:t>How</a:t>
            </a:r>
            <a:r>
              <a:rPr sz="3900" spc="-20" dirty="0"/>
              <a:t> </a:t>
            </a:r>
            <a:r>
              <a:rPr sz="3900" dirty="0"/>
              <a:t>Tim</a:t>
            </a:r>
            <a:r>
              <a:rPr sz="3900" spc="-10" dirty="0"/>
              <a:t> </a:t>
            </a:r>
            <a:r>
              <a:rPr sz="3900" dirty="0" smtClean="0"/>
              <a:t>so</a:t>
            </a:r>
            <a:r>
              <a:rPr sz="3900" spc="-10" dirty="0" smtClean="0"/>
              <a:t>l</a:t>
            </a:r>
            <a:r>
              <a:rPr sz="3900" spc="-35" dirty="0" smtClean="0"/>
              <a:t>v</a:t>
            </a:r>
            <a:r>
              <a:rPr sz="3900" dirty="0" smtClean="0"/>
              <a:t>ed</a:t>
            </a:r>
            <a:r>
              <a:rPr lang="en-US" sz="3900" dirty="0" smtClean="0"/>
              <a:t> </a:t>
            </a:r>
            <a:r>
              <a:rPr sz="3900" dirty="0" smtClean="0"/>
              <a:t>the</a:t>
            </a:r>
            <a:r>
              <a:rPr sz="3900" spc="-10" dirty="0" smtClean="0"/>
              <a:t> </a:t>
            </a:r>
            <a:r>
              <a:rPr sz="3900" dirty="0"/>
              <a:t>problem?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43000" y="3639311"/>
            <a:ext cx="2230120" cy="247015"/>
          </a:xfrm>
          <a:custGeom>
            <a:avLst/>
            <a:gdLst/>
            <a:ahLst/>
            <a:cxnLst/>
            <a:rect l="l" t="t" r="r" b="b"/>
            <a:pathLst>
              <a:path w="2230120" h="247014">
                <a:moveTo>
                  <a:pt x="0" y="246887"/>
                </a:moveTo>
                <a:lnTo>
                  <a:pt x="2229611" y="246887"/>
                </a:lnTo>
                <a:lnTo>
                  <a:pt x="222961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72611" y="3200400"/>
            <a:ext cx="437515" cy="685800"/>
          </a:xfrm>
          <a:custGeom>
            <a:avLst/>
            <a:gdLst/>
            <a:ahLst/>
            <a:cxnLst/>
            <a:rect l="l" t="t" r="r" b="b"/>
            <a:pathLst>
              <a:path w="437514" h="685800">
                <a:moveTo>
                  <a:pt x="437387" y="0"/>
                </a:moveTo>
                <a:lnTo>
                  <a:pt x="0" y="438911"/>
                </a:lnTo>
                <a:lnTo>
                  <a:pt x="0" y="685799"/>
                </a:lnTo>
                <a:lnTo>
                  <a:pt x="437387" y="685799"/>
                </a:lnTo>
                <a:lnTo>
                  <a:pt x="437387" y="0"/>
                </a:lnTo>
                <a:close/>
              </a:path>
            </a:pathLst>
          </a:custGeom>
          <a:solidFill>
            <a:srgbClr val="9D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3200400"/>
            <a:ext cx="2667000" cy="439420"/>
          </a:xfrm>
          <a:custGeom>
            <a:avLst/>
            <a:gdLst/>
            <a:ahLst/>
            <a:cxnLst/>
            <a:rect l="l" t="t" r="r" b="b"/>
            <a:pathLst>
              <a:path w="2667000" h="439420">
                <a:moveTo>
                  <a:pt x="2666999" y="0"/>
                </a:moveTo>
                <a:lnTo>
                  <a:pt x="438911" y="0"/>
                </a:lnTo>
                <a:lnTo>
                  <a:pt x="0" y="438911"/>
                </a:lnTo>
                <a:lnTo>
                  <a:pt x="2229611" y="438911"/>
                </a:lnTo>
                <a:lnTo>
                  <a:pt x="2666999" y="0"/>
                </a:lnTo>
                <a:close/>
              </a:path>
            </a:pathLst>
          </a:custGeom>
          <a:solidFill>
            <a:srgbClr val="CFD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0808" y="3188208"/>
            <a:ext cx="2693035" cy="698500"/>
          </a:xfrm>
          <a:custGeom>
            <a:avLst/>
            <a:gdLst/>
            <a:ahLst/>
            <a:cxnLst/>
            <a:rect l="l" t="t" r="r" b="b"/>
            <a:pathLst>
              <a:path w="2693035" h="698500">
                <a:moveTo>
                  <a:pt x="2692907" y="0"/>
                </a:moveTo>
                <a:lnTo>
                  <a:pt x="446531" y="0"/>
                </a:lnTo>
                <a:lnTo>
                  <a:pt x="0" y="446531"/>
                </a:lnTo>
                <a:lnTo>
                  <a:pt x="0" y="697991"/>
                </a:lnTo>
                <a:lnTo>
                  <a:pt x="25907" y="697991"/>
                </a:lnTo>
                <a:lnTo>
                  <a:pt x="25907" y="463295"/>
                </a:lnTo>
                <a:lnTo>
                  <a:pt x="12191" y="463295"/>
                </a:lnTo>
                <a:lnTo>
                  <a:pt x="12191" y="438911"/>
                </a:lnTo>
                <a:lnTo>
                  <a:pt x="42671" y="438911"/>
                </a:lnTo>
                <a:lnTo>
                  <a:pt x="455675" y="25907"/>
                </a:lnTo>
                <a:lnTo>
                  <a:pt x="451103" y="25907"/>
                </a:lnTo>
                <a:lnTo>
                  <a:pt x="460247" y="21335"/>
                </a:lnTo>
                <a:lnTo>
                  <a:pt x="2654749" y="21335"/>
                </a:lnTo>
                <a:lnTo>
                  <a:pt x="2671571" y="4571"/>
                </a:lnTo>
                <a:lnTo>
                  <a:pt x="2692907" y="4571"/>
                </a:lnTo>
                <a:lnTo>
                  <a:pt x="2692907" y="0"/>
                </a:lnTo>
                <a:close/>
              </a:path>
              <a:path w="2693035" h="698500">
                <a:moveTo>
                  <a:pt x="2253995" y="451103"/>
                </a:moveTo>
                <a:lnTo>
                  <a:pt x="2229611" y="451103"/>
                </a:lnTo>
                <a:lnTo>
                  <a:pt x="2229611" y="697991"/>
                </a:lnTo>
                <a:lnTo>
                  <a:pt x="2253995" y="697991"/>
                </a:lnTo>
                <a:lnTo>
                  <a:pt x="2253995" y="463295"/>
                </a:lnTo>
                <a:lnTo>
                  <a:pt x="2246375" y="463295"/>
                </a:lnTo>
                <a:lnTo>
                  <a:pt x="2253995" y="455675"/>
                </a:lnTo>
                <a:lnTo>
                  <a:pt x="2253995" y="451103"/>
                </a:lnTo>
                <a:close/>
              </a:path>
              <a:path w="2693035" h="698500">
                <a:moveTo>
                  <a:pt x="2692907" y="4571"/>
                </a:moveTo>
                <a:lnTo>
                  <a:pt x="2671571" y="4571"/>
                </a:lnTo>
                <a:lnTo>
                  <a:pt x="2688335" y="21335"/>
                </a:lnTo>
                <a:lnTo>
                  <a:pt x="2666999" y="42671"/>
                </a:lnTo>
                <a:lnTo>
                  <a:pt x="2666999" y="697991"/>
                </a:lnTo>
                <a:lnTo>
                  <a:pt x="2692907" y="697991"/>
                </a:lnTo>
                <a:lnTo>
                  <a:pt x="2692907" y="4571"/>
                </a:lnTo>
                <a:close/>
              </a:path>
              <a:path w="2693035" h="698500">
                <a:moveTo>
                  <a:pt x="42671" y="438911"/>
                </a:moveTo>
                <a:lnTo>
                  <a:pt x="12191" y="438911"/>
                </a:lnTo>
                <a:lnTo>
                  <a:pt x="12191" y="463295"/>
                </a:lnTo>
                <a:lnTo>
                  <a:pt x="25907" y="463295"/>
                </a:lnTo>
                <a:lnTo>
                  <a:pt x="25907" y="460247"/>
                </a:lnTo>
                <a:lnTo>
                  <a:pt x="21335" y="460247"/>
                </a:lnTo>
                <a:lnTo>
                  <a:pt x="25907" y="451103"/>
                </a:lnTo>
                <a:lnTo>
                  <a:pt x="30479" y="451103"/>
                </a:lnTo>
                <a:lnTo>
                  <a:pt x="42671" y="438911"/>
                </a:lnTo>
                <a:close/>
              </a:path>
              <a:path w="2693035" h="698500">
                <a:moveTo>
                  <a:pt x="2235718" y="438911"/>
                </a:moveTo>
                <a:lnTo>
                  <a:pt x="42671" y="438911"/>
                </a:lnTo>
                <a:lnTo>
                  <a:pt x="25907" y="455675"/>
                </a:lnTo>
                <a:lnTo>
                  <a:pt x="25907" y="463295"/>
                </a:lnTo>
                <a:lnTo>
                  <a:pt x="2229611" y="463295"/>
                </a:lnTo>
                <a:lnTo>
                  <a:pt x="2229611" y="451103"/>
                </a:lnTo>
                <a:lnTo>
                  <a:pt x="2258567" y="451103"/>
                </a:lnTo>
                <a:lnTo>
                  <a:pt x="2267711" y="441959"/>
                </a:lnTo>
                <a:lnTo>
                  <a:pt x="2232659" y="441959"/>
                </a:lnTo>
                <a:lnTo>
                  <a:pt x="2235718" y="438911"/>
                </a:lnTo>
                <a:close/>
              </a:path>
              <a:path w="2693035" h="698500">
                <a:moveTo>
                  <a:pt x="2253995" y="455675"/>
                </a:moveTo>
                <a:lnTo>
                  <a:pt x="2246375" y="463295"/>
                </a:lnTo>
                <a:lnTo>
                  <a:pt x="2253995" y="463295"/>
                </a:lnTo>
                <a:lnTo>
                  <a:pt x="2253995" y="455675"/>
                </a:lnTo>
                <a:close/>
              </a:path>
              <a:path w="2693035" h="698500">
                <a:moveTo>
                  <a:pt x="25907" y="451103"/>
                </a:moveTo>
                <a:lnTo>
                  <a:pt x="21335" y="460247"/>
                </a:lnTo>
                <a:lnTo>
                  <a:pt x="25907" y="455675"/>
                </a:lnTo>
                <a:lnTo>
                  <a:pt x="25907" y="451103"/>
                </a:lnTo>
                <a:close/>
              </a:path>
              <a:path w="2693035" h="698500">
                <a:moveTo>
                  <a:pt x="25907" y="455675"/>
                </a:moveTo>
                <a:lnTo>
                  <a:pt x="21335" y="460247"/>
                </a:lnTo>
                <a:lnTo>
                  <a:pt x="25907" y="460247"/>
                </a:lnTo>
                <a:lnTo>
                  <a:pt x="25907" y="455675"/>
                </a:lnTo>
                <a:close/>
              </a:path>
              <a:path w="2693035" h="698500">
                <a:moveTo>
                  <a:pt x="30479" y="451103"/>
                </a:moveTo>
                <a:lnTo>
                  <a:pt x="25907" y="451103"/>
                </a:lnTo>
                <a:lnTo>
                  <a:pt x="25907" y="455675"/>
                </a:lnTo>
                <a:lnTo>
                  <a:pt x="30479" y="451103"/>
                </a:lnTo>
                <a:close/>
              </a:path>
              <a:path w="2693035" h="698500">
                <a:moveTo>
                  <a:pt x="2258567" y="451103"/>
                </a:moveTo>
                <a:lnTo>
                  <a:pt x="2253995" y="451103"/>
                </a:lnTo>
                <a:lnTo>
                  <a:pt x="2253995" y="455675"/>
                </a:lnTo>
                <a:lnTo>
                  <a:pt x="2258567" y="451103"/>
                </a:lnTo>
                <a:close/>
              </a:path>
              <a:path w="2693035" h="698500">
                <a:moveTo>
                  <a:pt x="2671571" y="4571"/>
                </a:moveTo>
                <a:lnTo>
                  <a:pt x="2232659" y="441959"/>
                </a:lnTo>
                <a:lnTo>
                  <a:pt x="2241803" y="438911"/>
                </a:lnTo>
                <a:lnTo>
                  <a:pt x="2270759" y="438911"/>
                </a:lnTo>
                <a:lnTo>
                  <a:pt x="2666999" y="42671"/>
                </a:lnTo>
                <a:lnTo>
                  <a:pt x="2666999" y="12191"/>
                </a:lnTo>
                <a:lnTo>
                  <a:pt x="2679191" y="12191"/>
                </a:lnTo>
                <a:lnTo>
                  <a:pt x="2671571" y="4571"/>
                </a:lnTo>
                <a:close/>
              </a:path>
              <a:path w="2693035" h="698500">
                <a:moveTo>
                  <a:pt x="2270759" y="438911"/>
                </a:moveTo>
                <a:lnTo>
                  <a:pt x="2241803" y="438911"/>
                </a:lnTo>
                <a:lnTo>
                  <a:pt x="2232659" y="441959"/>
                </a:lnTo>
                <a:lnTo>
                  <a:pt x="2267711" y="441959"/>
                </a:lnTo>
                <a:lnTo>
                  <a:pt x="2270759" y="438911"/>
                </a:lnTo>
                <a:close/>
              </a:path>
              <a:path w="2693035" h="698500">
                <a:moveTo>
                  <a:pt x="2666999" y="12191"/>
                </a:moveTo>
                <a:lnTo>
                  <a:pt x="2666999" y="42671"/>
                </a:lnTo>
                <a:lnTo>
                  <a:pt x="2683763" y="25907"/>
                </a:lnTo>
                <a:lnTo>
                  <a:pt x="2679191" y="25907"/>
                </a:lnTo>
                <a:lnTo>
                  <a:pt x="2666999" y="12191"/>
                </a:lnTo>
                <a:close/>
              </a:path>
              <a:path w="2693035" h="698500">
                <a:moveTo>
                  <a:pt x="460247" y="21335"/>
                </a:moveTo>
                <a:lnTo>
                  <a:pt x="451103" y="25907"/>
                </a:lnTo>
                <a:lnTo>
                  <a:pt x="455675" y="25907"/>
                </a:lnTo>
                <a:lnTo>
                  <a:pt x="460247" y="21335"/>
                </a:lnTo>
                <a:close/>
              </a:path>
              <a:path w="2693035" h="698500">
                <a:moveTo>
                  <a:pt x="2654749" y="21335"/>
                </a:moveTo>
                <a:lnTo>
                  <a:pt x="460247" y="21335"/>
                </a:lnTo>
                <a:lnTo>
                  <a:pt x="455675" y="25907"/>
                </a:lnTo>
                <a:lnTo>
                  <a:pt x="2650161" y="25907"/>
                </a:lnTo>
                <a:lnTo>
                  <a:pt x="2654749" y="21335"/>
                </a:lnTo>
                <a:close/>
              </a:path>
              <a:path w="2693035" h="698500">
                <a:moveTo>
                  <a:pt x="2679191" y="12191"/>
                </a:moveTo>
                <a:lnTo>
                  <a:pt x="2666999" y="12191"/>
                </a:lnTo>
                <a:lnTo>
                  <a:pt x="2679191" y="25907"/>
                </a:lnTo>
                <a:lnTo>
                  <a:pt x="2683763" y="25907"/>
                </a:lnTo>
                <a:lnTo>
                  <a:pt x="2688335" y="21335"/>
                </a:lnTo>
                <a:lnTo>
                  <a:pt x="267919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8511" y="3563111"/>
            <a:ext cx="172720" cy="323215"/>
          </a:xfrm>
          <a:custGeom>
            <a:avLst/>
            <a:gdLst/>
            <a:ahLst/>
            <a:cxnLst/>
            <a:rect l="l" t="t" r="r" b="b"/>
            <a:pathLst>
              <a:path w="172719" h="323214">
                <a:moveTo>
                  <a:pt x="170687" y="0"/>
                </a:moveTo>
                <a:lnTo>
                  <a:pt x="140207" y="0"/>
                </a:lnTo>
                <a:lnTo>
                  <a:pt x="124967" y="1523"/>
                </a:lnTo>
                <a:lnTo>
                  <a:pt x="111251" y="1523"/>
                </a:lnTo>
                <a:lnTo>
                  <a:pt x="83819" y="4571"/>
                </a:lnTo>
                <a:lnTo>
                  <a:pt x="71627" y="6095"/>
                </a:lnTo>
                <a:lnTo>
                  <a:pt x="50291" y="9143"/>
                </a:lnTo>
                <a:lnTo>
                  <a:pt x="41147" y="12191"/>
                </a:lnTo>
                <a:lnTo>
                  <a:pt x="32003" y="13715"/>
                </a:lnTo>
                <a:lnTo>
                  <a:pt x="24383" y="16763"/>
                </a:lnTo>
                <a:lnTo>
                  <a:pt x="12191" y="22859"/>
                </a:lnTo>
                <a:lnTo>
                  <a:pt x="9143" y="25907"/>
                </a:lnTo>
                <a:lnTo>
                  <a:pt x="7619" y="25907"/>
                </a:lnTo>
                <a:lnTo>
                  <a:pt x="6095" y="28955"/>
                </a:lnTo>
                <a:lnTo>
                  <a:pt x="3047" y="30479"/>
                </a:lnTo>
                <a:lnTo>
                  <a:pt x="3047" y="33527"/>
                </a:lnTo>
                <a:lnTo>
                  <a:pt x="0" y="39623"/>
                </a:lnTo>
                <a:lnTo>
                  <a:pt x="0" y="323087"/>
                </a:lnTo>
                <a:lnTo>
                  <a:pt x="38099" y="323087"/>
                </a:lnTo>
                <a:lnTo>
                  <a:pt x="38099" y="54863"/>
                </a:lnTo>
                <a:lnTo>
                  <a:pt x="32003" y="54863"/>
                </a:lnTo>
                <a:lnTo>
                  <a:pt x="34543" y="53170"/>
                </a:lnTo>
                <a:lnTo>
                  <a:pt x="36793" y="49421"/>
                </a:lnTo>
                <a:lnTo>
                  <a:pt x="38099" y="44195"/>
                </a:lnTo>
                <a:lnTo>
                  <a:pt x="76199" y="44195"/>
                </a:lnTo>
                <a:lnTo>
                  <a:pt x="112775" y="39623"/>
                </a:lnTo>
                <a:lnTo>
                  <a:pt x="126491" y="39623"/>
                </a:lnTo>
                <a:lnTo>
                  <a:pt x="141731" y="38099"/>
                </a:lnTo>
                <a:lnTo>
                  <a:pt x="172211" y="38099"/>
                </a:lnTo>
                <a:lnTo>
                  <a:pt x="170687" y="0"/>
                </a:lnTo>
                <a:close/>
              </a:path>
              <a:path w="172719" h="323214">
                <a:moveTo>
                  <a:pt x="34543" y="53170"/>
                </a:moveTo>
                <a:lnTo>
                  <a:pt x="32003" y="54863"/>
                </a:lnTo>
                <a:lnTo>
                  <a:pt x="33527" y="54863"/>
                </a:lnTo>
                <a:lnTo>
                  <a:pt x="34543" y="53170"/>
                </a:lnTo>
                <a:close/>
              </a:path>
              <a:path w="172719" h="323214">
                <a:moveTo>
                  <a:pt x="36575" y="51815"/>
                </a:moveTo>
                <a:lnTo>
                  <a:pt x="34543" y="53170"/>
                </a:lnTo>
                <a:lnTo>
                  <a:pt x="33527" y="54863"/>
                </a:lnTo>
                <a:lnTo>
                  <a:pt x="36575" y="51815"/>
                </a:lnTo>
                <a:close/>
              </a:path>
              <a:path w="172719" h="323214">
                <a:moveTo>
                  <a:pt x="38099" y="51434"/>
                </a:moveTo>
                <a:lnTo>
                  <a:pt x="36575" y="51815"/>
                </a:lnTo>
                <a:lnTo>
                  <a:pt x="33527" y="54863"/>
                </a:lnTo>
                <a:lnTo>
                  <a:pt x="38099" y="54863"/>
                </a:lnTo>
                <a:lnTo>
                  <a:pt x="38099" y="51434"/>
                </a:lnTo>
                <a:close/>
              </a:path>
              <a:path w="172719" h="323214">
                <a:moveTo>
                  <a:pt x="36793" y="49421"/>
                </a:moveTo>
                <a:lnTo>
                  <a:pt x="34543" y="53170"/>
                </a:lnTo>
                <a:lnTo>
                  <a:pt x="36575" y="51815"/>
                </a:lnTo>
                <a:lnTo>
                  <a:pt x="38099" y="51434"/>
                </a:lnTo>
                <a:lnTo>
                  <a:pt x="38099" y="50291"/>
                </a:lnTo>
                <a:lnTo>
                  <a:pt x="36575" y="50291"/>
                </a:lnTo>
                <a:lnTo>
                  <a:pt x="36793" y="49421"/>
                </a:lnTo>
                <a:close/>
              </a:path>
              <a:path w="172719" h="323214">
                <a:moveTo>
                  <a:pt x="76199" y="44195"/>
                </a:moveTo>
                <a:lnTo>
                  <a:pt x="38099" y="44195"/>
                </a:lnTo>
                <a:lnTo>
                  <a:pt x="38099" y="51434"/>
                </a:lnTo>
                <a:lnTo>
                  <a:pt x="48767" y="48767"/>
                </a:lnTo>
                <a:lnTo>
                  <a:pt x="76199" y="44195"/>
                </a:lnTo>
                <a:close/>
              </a:path>
              <a:path w="172719" h="323214">
                <a:moveTo>
                  <a:pt x="38099" y="47243"/>
                </a:moveTo>
                <a:lnTo>
                  <a:pt x="36793" y="49421"/>
                </a:lnTo>
                <a:lnTo>
                  <a:pt x="36575" y="50291"/>
                </a:lnTo>
                <a:lnTo>
                  <a:pt x="38099" y="47243"/>
                </a:lnTo>
                <a:close/>
              </a:path>
              <a:path w="172719" h="323214">
                <a:moveTo>
                  <a:pt x="38099" y="47243"/>
                </a:moveTo>
                <a:lnTo>
                  <a:pt x="36575" y="50291"/>
                </a:lnTo>
                <a:lnTo>
                  <a:pt x="38099" y="50291"/>
                </a:lnTo>
                <a:lnTo>
                  <a:pt x="38099" y="47243"/>
                </a:lnTo>
                <a:close/>
              </a:path>
              <a:path w="172719" h="323214">
                <a:moveTo>
                  <a:pt x="38099" y="44195"/>
                </a:moveTo>
                <a:lnTo>
                  <a:pt x="36793" y="49421"/>
                </a:lnTo>
                <a:lnTo>
                  <a:pt x="38099" y="47243"/>
                </a:lnTo>
                <a:lnTo>
                  <a:pt x="38099" y="44195"/>
                </a:lnTo>
                <a:close/>
              </a:path>
            </a:pathLst>
          </a:custGeom>
          <a:solidFill>
            <a:srgbClr val="9848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6135" y="2136749"/>
            <a:ext cx="8526145" cy="97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ali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ate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details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ali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ate user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Citizensh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p.</a:t>
            </a:r>
            <a:endParaRPr sz="1800">
              <a:latin typeface="Arial"/>
              <a:cs typeface="Arial"/>
            </a:endParaRPr>
          </a:p>
          <a:p>
            <a:pPr marL="1078865">
              <a:lnSpc>
                <a:spcPct val="100000"/>
              </a:lnSpc>
              <a:spcBef>
                <a:spcPts val="1614"/>
              </a:spcBef>
            </a:pPr>
            <a:r>
              <a:rPr sz="1600" b="1" spc="-10" dirty="0">
                <a:solidFill>
                  <a:srgbClr val="984807"/>
                </a:solidFill>
                <a:latin typeface="Arial"/>
                <a:cs typeface="Arial"/>
              </a:rPr>
              <a:t>Single</a:t>
            </a:r>
            <a:r>
              <a:rPr sz="1600" b="1" spc="-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984807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984807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984807"/>
                </a:solidFill>
                <a:latin typeface="Arial"/>
                <a:cs typeface="Arial"/>
              </a:rPr>
              <a:t>readed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48200" y="3581400"/>
            <a:ext cx="4648199" cy="30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3766" y="3576828"/>
            <a:ext cx="4658995" cy="309880"/>
          </a:xfrm>
          <a:custGeom>
            <a:avLst/>
            <a:gdLst/>
            <a:ahLst/>
            <a:cxnLst/>
            <a:rect l="l" t="t" r="r" b="b"/>
            <a:pathLst>
              <a:path w="4658995" h="309879">
                <a:moveTo>
                  <a:pt x="4379837" y="1523"/>
                </a:moveTo>
                <a:lnTo>
                  <a:pt x="278753" y="1523"/>
                </a:lnTo>
                <a:lnTo>
                  <a:pt x="261989" y="4571"/>
                </a:lnTo>
                <a:lnTo>
                  <a:pt x="248273" y="6095"/>
                </a:lnTo>
                <a:lnTo>
                  <a:pt x="217793" y="15239"/>
                </a:lnTo>
                <a:lnTo>
                  <a:pt x="204077" y="19811"/>
                </a:lnTo>
                <a:lnTo>
                  <a:pt x="188837" y="24383"/>
                </a:lnTo>
                <a:lnTo>
                  <a:pt x="175121" y="30479"/>
                </a:lnTo>
                <a:lnTo>
                  <a:pt x="162929" y="38099"/>
                </a:lnTo>
                <a:lnTo>
                  <a:pt x="149213" y="45719"/>
                </a:lnTo>
                <a:lnTo>
                  <a:pt x="112637" y="71627"/>
                </a:lnTo>
                <a:lnTo>
                  <a:pt x="71489" y="112775"/>
                </a:lnTo>
                <a:lnTo>
                  <a:pt x="45581" y="149351"/>
                </a:lnTo>
                <a:lnTo>
                  <a:pt x="37961" y="163067"/>
                </a:lnTo>
                <a:lnTo>
                  <a:pt x="30341" y="175259"/>
                </a:lnTo>
                <a:lnTo>
                  <a:pt x="24245" y="188975"/>
                </a:lnTo>
                <a:lnTo>
                  <a:pt x="19673" y="204215"/>
                </a:lnTo>
                <a:lnTo>
                  <a:pt x="13577" y="217931"/>
                </a:lnTo>
                <a:lnTo>
                  <a:pt x="10529" y="233171"/>
                </a:lnTo>
                <a:lnTo>
                  <a:pt x="5957" y="248411"/>
                </a:lnTo>
                <a:lnTo>
                  <a:pt x="4433" y="263651"/>
                </a:lnTo>
                <a:lnTo>
                  <a:pt x="1385" y="278891"/>
                </a:lnTo>
                <a:lnTo>
                  <a:pt x="1385" y="294131"/>
                </a:lnTo>
                <a:lnTo>
                  <a:pt x="0" y="309371"/>
                </a:lnTo>
                <a:lnTo>
                  <a:pt x="5957" y="309371"/>
                </a:lnTo>
                <a:lnTo>
                  <a:pt x="5957" y="280415"/>
                </a:lnTo>
                <a:lnTo>
                  <a:pt x="7481" y="268223"/>
                </a:lnTo>
                <a:lnTo>
                  <a:pt x="9005" y="257555"/>
                </a:lnTo>
                <a:lnTo>
                  <a:pt x="12053" y="242315"/>
                </a:lnTo>
                <a:lnTo>
                  <a:pt x="15101" y="230123"/>
                </a:lnTo>
                <a:lnTo>
                  <a:pt x="16625" y="225551"/>
                </a:lnTo>
                <a:lnTo>
                  <a:pt x="18149" y="219455"/>
                </a:lnTo>
                <a:lnTo>
                  <a:pt x="22721" y="205739"/>
                </a:lnTo>
                <a:lnTo>
                  <a:pt x="24245" y="202691"/>
                </a:lnTo>
                <a:lnTo>
                  <a:pt x="25769" y="198119"/>
                </a:lnTo>
                <a:lnTo>
                  <a:pt x="27293" y="195071"/>
                </a:lnTo>
                <a:lnTo>
                  <a:pt x="28817" y="190499"/>
                </a:lnTo>
                <a:lnTo>
                  <a:pt x="31865" y="184403"/>
                </a:lnTo>
                <a:lnTo>
                  <a:pt x="33389" y="179831"/>
                </a:lnTo>
                <a:lnTo>
                  <a:pt x="41009" y="164591"/>
                </a:lnTo>
                <a:lnTo>
                  <a:pt x="42533" y="163067"/>
                </a:lnTo>
                <a:lnTo>
                  <a:pt x="47105" y="153923"/>
                </a:lnTo>
                <a:lnTo>
                  <a:pt x="48629" y="152399"/>
                </a:lnTo>
                <a:lnTo>
                  <a:pt x="50153" y="149351"/>
                </a:lnTo>
                <a:lnTo>
                  <a:pt x="51677" y="147827"/>
                </a:lnTo>
                <a:lnTo>
                  <a:pt x="53201" y="144779"/>
                </a:lnTo>
                <a:lnTo>
                  <a:pt x="54725" y="143255"/>
                </a:lnTo>
                <a:lnTo>
                  <a:pt x="56249" y="140207"/>
                </a:lnTo>
                <a:lnTo>
                  <a:pt x="57773" y="138683"/>
                </a:lnTo>
                <a:lnTo>
                  <a:pt x="59297" y="135635"/>
                </a:lnTo>
                <a:lnTo>
                  <a:pt x="62345" y="132587"/>
                </a:lnTo>
                <a:lnTo>
                  <a:pt x="63869" y="129539"/>
                </a:lnTo>
                <a:lnTo>
                  <a:pt x="66917" y="126491"/>
                </a:lnTo>
                <a:lnTo>
                  <a:pt x="68441" y="123443"/>
                </a:lnTo>
                <a:lnTo>
                  <a:pt x="71489" y="120395"/>
                </a:lnTo>
                <a:lnTo>
                  <a:pt x="73013" y="117347"/>
                </a:lnTo>
                <a:lnTo>
                  <a:pt x="80633" y="109727"/>
                </a:lnTo>
                <a:lnTo>
                  <a:pt x="82157" y="106679"/>
                </a:lnTo>
                <a:lnTo>
                  <a:pt x="106541" y="82295"/>
                </a:lnTo>
                <a:lnTo>
                  <a:pt x="109589" y="80771"/>
                </a:lnTo>
                <a:lnTo>
                  <a:pt x="117209" y="73151"/>
                </a:lnTo>
                <a:lnTo>
                  <a:pt x="120257" y="71627"/>
                </a:lnTo>
                <a:lnTo>
                  <a:pt x="123305" y="68579"/>
                </a:lnTo>
                <a:lnTo>
                  <a:pt x="126353" y="67055"/>
                </a:lnTo>
                <a:lnTo>
                  <a:pt x="129401" y="64007"/>
                </a:lnTo>
                <a:lnTo>
                  <a:pt x="132449" y="62483"/>
                </a:lnTo>
                <a:lnTo>
                  <a:pt x="135497" y="59435"/>
                </a:lnTo>
                <a:lnTo>
                  <a:pt x="138545" y="57911"/>
                </a:lnTo>
                <a:lnTo>
                  <a:pt x="140069" y="56387"/>
                </a:lnTo>
                <a:lnTo>
                  <a:pt x="143117" y="54863"/>
                </a:lnTo>
                <a:lnTo>
                  <a:pt x="144641" y="53339"/>
                </a:lnTo>
                <a:lnTo>
                  <a:pt x="147689" y="51815"/>
                </a:lnTo>
                <a:lnTo>
                  <a:pt x="149213" y="50291"/>
                </a:lnTo>
                <a:lnTo>
                  <a:pt x="152261" y="48767"/>
                </a:lnTo>
                <a:lnTo>
                  <a:pt x="153785" y="47243"/>
                </a:lnTo>
                <a:lnTo>
                  <a:pt x="162929" y="42671"/>
                </a:lnTo>
                <a:lnTo>
                  <a:pt x="164453" y="41147"/>
                </a:lnTo>
                <a:lnTo>
                  <a:pt x="179693" y="33527"/>
                </a:lnTo>
                <a:lnTo>
                  <a:pt x="184265" y="32003"/>
                </a:lnTo>
                <a:lnTo>
                  <a:pt x="190361" y="28955"/>
                </a:lnTo>
                <a:lnTo>
                  <a:pt x="194933" y="27431"/>
                </a:lnTo>
                <a:lnTo>
                  <a:pt x="197981" y="25907"/>
                </a:lnTo>
                <a:lnTo>
                  <a:pt x="202553" y="24383"/>
                </a:lnTo>
                <a:lnTo>
                  <a:pt x="205601" y="22859"/>
                </a:lnTo>
                <a:lnTo>
                  <a:pt x="219317" y="18287"/>
                </a:lnTo>
                <a:lnTo>
                  <a:pt x="225413" y="16763"/>
                </a:lnTo>
                <a:lnTo>
                  <a:pt x="229985" y="15239"/>
                </a:lnTo>
                <a:lnTo>
                  <a:pt x="268085" y="7619"/>
                </a:lnTo>
                <a:lnTo>
                  <a:pt x="310757" y="4571"/>
                </a:lnTo>
                <a:lnTo>
                  <a:pt x="4395076" y="4571"/>
                </a:lnTo>
                <a:lnTo>
                  <a:pt x="4379837" y="1523"/>
                </a:lnTo>
                <a:close/>
              </a:path>
              <a:path w="4658995" h="309879">
                <a:moveTo>
                  <a:pt x="4347833" y="4571"/>
                </a:moveTo>
                <a:lnTo>
                  <a:pt x="4390505" y="7619"/>
                </a:lnTo>
                <a:lnTo>
                  <a:pt x="4428606" y="15239"/>
                </a:lnTo>
                <a:lnTo>
                  <a:pt x="4433177" y="16763"/>
                </a:lnTo>
                <a:lnTo>
                  <a:pt x="4439273" y="18287"/>
                </a:lnTo>
                <a:lnTo>
                  <a:pt x="4452989" y="22859"/>
                </a:lnTo>
                <a:lnTo>
                  <a:pt x="4456038" y="24383"/>
                </a:lnTo>
                <a:lnTo>
                  <a:pt x="4460609" y="25907"/>
                </a:lnTo>
                <a:lnTo>
                  <a:pt x="4463657" y="27431"/>
                </a:lnTo>
                <a:lnTo>
                  <a:pt x="4468229" y="28955"/>
                </a:lnTo>
                <a:lnTo>
                  <a:pt x="4474325" y="32003"/>
                </a:lnTo>
                <a:lnTo>
                  <a:pt x="4478897" y="33527"/>
                </a:lnTo>
                <a:lnTo>
                  <a:pt x="4494137" y="41147"/>
                </a:lnTo>
                <a:lnTo>
                  <a:pt x="4495661" y="42671"/>
                </a:lnTo>
                <a:lnTo>
                  <a:pt x="4504805" y="47243"/>
                </a:lnTo>
                <a:lnTo>
                  <a:pt x="4506329" y="48767"/>
                </a:lnTo>
                <a:lnTo>
                  <a:pt x="4509377" y="50291"/>
                </a:lnTo>
                <a:lnTo>
                  <a:pt x="4510901" y="51815"/>
                </a:lnTo>
                <a:lnTo>
                  <a:pt x="4513950" y="53339"/>
                </a:lnTo>
                <a:lnTo>
                  <a:pt x="4515473" y="54863"/>
                </a:lnTo>
                <a:lnTo>
                  <a:pt x="4518521" y="56387"/>
                </a:lnTo>
                <a:lnTo>
                  <a:pt x="4520045" y="57911"/>
                </a:lnTo>
                <a:lnTo>
                  <a:pt x="4523093" y="59435"/>
                </a:lnTo>
                <a:lnTo>
                  <a:pt x="4526141" y="62483"/>
                </a:lnTo>
                <a:lnTo>
                  <a:pt x="4529189" y="64007"/>
                </a:lnTo>
                <a:lnTo>
                  <a:pt x="4532237" y="67055"/>
                </a:lnTo>
                <a:lnTo>
                  <a:pt x="4535285" y="68579"/>
                </a:lnTo>
                <a:lnTo>
                  <a:pt x="4538334" y="71627"/>
                </a:lnTo>
                <a:lnTo>
                  <a:pt x="4541381" y="73151"/>
                </a:lnTo>
                <a:lnTo>
                  <a:pt x="4547477" y="79247"/>
                </a:lnTo>
                <a:lnTo>
                  <a:pt x="4550525" y="80771"/>
                </a:lnTo>
                <a:lnTo>
                  <a:pt x="4577957" y="108203"/>
                </a:lnTo>
                <a:lnTo>
                  <a:pt x="4577957" y="111251"/>
                </a:lnTo>
                <a:lnTo>
                  <a:pt x="4579481" y="111251"/>
                </a:lnTo>
                <a:lnTo>
                  <a:pt x="4587101" y="118871"/>
                </a:lnTo>
                <a:lnTo>
                  <a:pt x="4587101" y="121919"/>
                </a:lnTo>
                <a:lnTo>
                  <a:pt x="4588625" y="121919"/>
                </a:lnTo>
                <a:lnTo>
                  <a:pt x="4591673" y="124967"/>
                </a:lnTo>
                <a:lnTo>
                  <a:pt x="4591673" y="128015"/>
                </a:lnTo>
                <a:lnTo>
                  <a:pt x="4593197" y="128015"/>
                </a:lnTo>
                <a:lnTo>
                  <a:pt x="4594721" y="129539"/>
                </a:lnTo>
                <a:lnTo>
                  <a:pt x="4594721" y="132587"/>
                </a:lnTo>
                <a:lnTo>
                  <a:pt x="4596245" y="132587"/>
                </a:lnTo>
                <a:lnTo>
                  <a:pt x="4599293" y="135635"/>
                </a:lnTo>
                <a:lnTo>
                  <a:pt x="4599293" y="138683"/>
                </a:lnTo>
                <a:lnTo>
                  <a:pt x="4600817" y="138683"/>
                </a:lnTo>
                <a:lnTo>
                  <a:pt x="4603865" y="141731"/>
                </a:lnTo>
                <a:lnTo>
                  <a:pt x="4603865" y="144779"/>
                </a:lnTo>
                <a:lnTo>
                  <a:pt x="4605389" y="144779"/>
                </a:lnTo>
                <a:lnTo>
                  <a:pt x="4605389" y="147827"/>
                </a:lnTo>
                <a:lnTo>
                  <a:pt x="4606913" y="147827"/>
                </a:lnTo>
                <a:lnTo>
                  <a:pt x="4608437" y="149351"/>
                </a:lnTo>
                <a:lnTo>
                  <a:pt x="4608437" y="152399"/>
                </a:lnTo>
                <a:lnTo>
                  <a:pt x="4609961" y="152399"/>
                </a:lnTo>
                <a:lnTo>
                  <a:pt x="4611485" y="153923"/>
                </a:lnTo>
                <a:lnTo>
                  <a:pt x="4611485" y="156971"/>
                </a:lnTo>
                <a:lnTo>
                  <a:pt x="4613009" y="156971"/>
                </a:lnTo>
                <a:lnTo>
                  <a:pt x="4613009" y="160019"/>
                </a:lnTo>
                <a:lnTo>
                  <a:pt x="4614533" y="160019"/>
                </a:lnTo>
                <a:lnTo>
                  <a:pt x="4614533" y="163067"/>
                </a:lnTo>
                <a:lnTo>
                  <a:pt x="4616058" y="163067"/>
                </a:lnTo>
                <a:lnTo>
                  <a:pt x="4617581" y="164591"/>
                </a:lnTo>
                <a:lnTo>
                  <a:pt x="4617581" y="167639"/>
                </a:lnTo>
                <a:lnTo>
                  <a:pt x="4619105" y="167639"/>
                </a:lnTo>
                <a:lnTo>
                  <a:pt x="4619105" y="170687"/>
                </a:lnTo>
                <a:lnTo>
                  <a:pt x="4620629" y="170687"/>
                </a:lnTo>
                <a:lnTo>
                  <a:pt x="4620629" y="173735"/>
                </a:lnTo>
                <a:lnTo>
                  <a:pt x="4622153" y="173735"/>
                </a:lnTo>
                <a:lnTo>
                  <a:pt x="4622153" y="176783"/>
                </a:lnTo>
                <a:lnTo>
                  <a:pt x="4623677" y="176783"/>
                </a:lnTo>
                <a:lnTo>
                  <a:pt x="4623677" y="179831"/>
                </a:lnTo>
                <a:lnTo>
                  <a:pt x="4625201" y="179831"/>
                </a:lnTo>
                <a:lnTo>
                  <a:pt x="4625201" y="184403"/>
                </a:lnTo>
                <a:lnTo>
                  <a:pt x="4626725" y="184403"/>
                </a:lnTo>
                <a:lnTo>
                  <a:pt x="4626725" y="187451"/>
                </a:lnTo>
                <a:lnTo>
                  <a:pt x="4628249" y="187451"/>
                </a:lnTo>
                <a:lnTo>
                  <a:pt x="4628249" y="190499"/>
                </a:lnTo>
                <a:lnTo>
                  <a:pt x="4629773" y="190499"/>
                </a:lnTo>
                <a:lnTo>
                  <a:pt x="4629773" y="193547"/>
                </a:lnTo>
                <a:lnTo>
                  <a:pt x="4631297" y="193547"/>
                </a:lnTo>
                <a:lnTo>
                  <a:pt x="4631297" y="198119"/>
                </a:lnTo>
                <a:lnTo>
                  <a:pt x="4632821" y="198119"/>
                </a:lnTo>
                <a:lnTo>
                  <a:pt x="4632821" y="202691"/>
                </a:lnTo>
                <a:lnTo>
                  <a:pt x="4634345" y="202691"/>
                </a:lnTo>
                <a:lnTo>
                  <a:pt x="4634345" y="205739"/>
                </a:lnTo>
                <a:lnTo>
                  <a:pt x="4635869" y="205739"/>
                </a:lnTo>
                <a:lnTo>
                  <a:pt x="4635869" y="210311"/>
                </a:lnTo>
                <a:lnTo>
                  <a:pt x="4637393" y="210311"/>
                </a:lnTo>
                <a:lnTo>
                  <a:pt x="4637393" y="214883"/>
                </a:lnTo>
                <a:lnTo>
                  <a:pt x="4638917" y="214883"/>
                </a:lnTo>
                <a:lnTo>
                  <a:pt x="4638917" y="219455"/>
                </a:lnTo>
                <a:lnTo>
                  <a:pt x="4640441" y="219455"/>
                </a:lnTo>
                <a:lnTo>
                  <a:pt x="4640441" y="225551"/>
                </a:lnTo>
                <a:lnTo>
                  <a:pt x="4641965" y="225551"/>
                </a:lnTo>
                <a:lnTo>
                  <a:pt x="4641965" y="230123"/>
                </a:lnTo>
                <a:lnTo>
                  <a:pt x="4643489" y="230123"/>
                </a:lnTo>
                <a:lnTo>
                  <a:pt x="4643489" y="236219"/>
                </a:lnTo>
                <a:lnTo>
                  <a:pt x="4645013" y="236219"/>
                </a:lnTo>
                <a:lnTo>
                  <a:pt x="4645013" y="242315"/>
                </a:lnTo>
                <a:lnTo>
                  <a:pt x="4646537" y="242315"/>
                </a:lnTo>
                <a:lnTo>
                  <a:pt x="4646537" y="249935"/>
                </a:lnTo>
                <a:lnTo>
                  <a:pt x="4648061" y="249935"/>
                </a:lnTo>
                <a:lnTo>
                  <a:pt x="4648061" y="257555"/>
                </a:lnTo>
                <a:lnTo>
                  <a:pt x="4649585" y="257555"/>
                </a:lnTo>
                <a:lnTo>
                  <a:pt x="4649585" y="268223"/>
                </a:lnTo>
                <a:lnTo>
                  <a:pt x="4651109" y="268223"/>
                </a:lnTo>
                <a:lnTo>
                  <a:pt x="4651109" y="280415"/>
                </a:lnTo>
                <a:lnTo>
                  <a:pt x="4652633" y="280415"/>
                </a:lnTo>
                <a:lnTo>
                  <a:pt x="4652633" y="309371"/>
                </a:lnTo>
                <a:lnTo>
                  <a:pt x="4658729" y="309371"/>
                </a:lnTo>
                <a:lnTo>
                  <a:pt x="4657205" y="294131"/>
                </a:lnTo>
                <a:lnTo>
                  <a:pt x="4657205" y="278891"/>
                </a:lnTo>
                <a:lnTo>
                  <a:pt x="4654157" y="262127"/>
                </a:lnTo>
                <a:lnTo>
                  <a:pt x="4651109" y="248411"/>
                </a:lnTo>
                <a:lnTo>
                  <a:pt x="4648061" y="233171"/>
                </a:lnTo>
                <a:lnTo>
                  <a:pt x="4643489" y="217931"/>
                </a:lnTo>
                <a:lnTo>
                  <a:pt x="4638917" y="204215"/>
                </a:lnTo>
                <a:lnTo>
                  <a:pt x="4634345" y="188975"/>
                </a:lnTo>
                <a:lnTo>
                  <a:pt x="4628249" y="175259"/>
                </a:lnTo>
                <a:lnTo>
                  <a:pt x="4620629" y="163067"/>
                </a:lnTo>
                <a:lnTo>
                  <a:pt x="4613009" y="149351"/>
                </a:lnTo>
                <a:lnTo>
                  <a:pt x="4587101" y="112775"/>
                </a:lnTo>
                <a:lnTo>
                  <a:pt x="4545953" y="71627"/>
                </a:lnTo>
                <a:lnTo>
                  <a:pt x="4509377" y="45719"/>
                </a:lnTo>
                <a:lnTo>
                  <a:pt x="4495661" y="38099"/>
                </a:lnTo>
                <a:lnTo>
                  <a:pt x="4483469" y="30479"/>
                </a:lnTo>
                <a:lnTo>
                  <a:pt x="4469752" y="24383"/>
                </a:lnTo>
                <a:lnTo>
                  <a:pt x="4454513" y="19811"/>
                </a:lnTo>
                <a:lnTo>
                  <a:pt x="4440797" y="13715"/>
                </a:lnTo>
                <a:lnTo>
                  <a:pt x="4425557" y="10667"/>
                </a:lnTo>
                <a:lnTo>
                  <a:pt x="4410315" y="6095"/>
                </a:lnTo>
                <a:lnTo>
                  <a:pt x="4395077" y="4571"/>
                </a:lnTo>
                <a:lnTo>
                  <a:pt x="4347833" y="4571"/>
                </a:lnTo>
                <a:close/>
              </a:path>
              <a:path w="4658995" h="309879">
                <a:moveTo>
                  <a:pt x="4347833" y="0"/>
                </a:moveTo>
                <a:lnTo>
                  <a:pt x="309233" y="0"/>
                </a:lnTo>
                <a:lnTo>
                  <a:pt x="293993" y="1523"/>
                </a:lnTo>
                <a:lnTo>
                  <a:pt x="4364597" y="1523"/>
                </a:lnTo>
                <a:lnTo>
                  <a:pt x="4347833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8200" y="3581400"/>
            <a:ext cx="4648199" cy="30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3766" y="3576828"/>
            <a:ext cx="4658995" cy="309880"/>
          </a:xfrm>
          <a:custGeom>
            <a:avLst/>
            <a:gdLst/>
            <a:ahLst/>
            <a:cxnLst/>
            <a:rect l="l" t="t" r="r" b="b"/>
            <a:pathLst>
              <a:path w="4658995" h="309879">
                <a:moveTo>
                  <a:pt x="4379837" y="1523"/>
                </a:moveTo>
                <a:lnTo>
                  <a:pt x="278753" y="1523"/>
                </a:lnTo>
                <a:lnTo>
                  <a:pt x="261989" y="4571"/>
                </a:lnTo>
                <a:lnTo>
                  <a:pt x="248273" y="6095"/>
                </a:lnTo>
                <a:lnTo>
                  <a:pt x="217793" y="15239"/>
                </a:lnTo>
                <a:lnTo>
                  <a:pt x="204077" y="19811"/>
                </a:lnTo>
                <a:lnTo>
                  <a:pt x="188837" y="24383"/>
                </a:lnTo>
                <a:lnTo>
                  <a:pt x="175121" y="30479"/>
                </a:lnTo>
                <a:lnTo>
                  <a:pt x="162929" y="38099"/>
                </a:lnTo>
                <a:lnTo>
                  <a:pt x="149213" y="45719"/>
                </a:lnTo>
                <a:lnTo>
                  <a:pt x="112637" y="71627"/>
                </a:lnTo>
                <a:lnTo>
                  <a:pt x="71489" y="112775"/>
                </a:lnTo>
                <a:lnTo>
                  <a:pt x="45581" y="149351"/>
                </a:lnTo>
                <a:lnTo>
                  <a:pt x="37961" y="163067"/>
                </a:lnTo>
                <a:lnTo>
                  <a:pt x="30341" y="175259"/>
                </a:lnTo>
                <a:lnTo>
                  <a:pt x="24245" y="188975"/>
                </a:lnTo>
                <a:lnTo>
                  <a:pt x="19673" y="204215"/>
                </a:lnTo>
                <a:lnTo>
                  <a:pt x="13577" y="217931"/>
                </a:lnTo>
                <a:lnTo>
                  <a:pt x="10529" y="233171"/>
                </a:lnTo>
                <a:lnTo>
                  <a:pt x="5957" y="248411"/>
                </a:lnTo>
                <a:lnTo>
                  <a:pt x="4433" y="263651"/>
                </a:lnTo>
                <a:lnTo>
                  <a:pt x="1385" y="278891"/>
                </a:lnTo>
                <a:lnTo>
                  <a:pt x="1385" y="294131"/>
                </a:lnTo>
                <a:lnTo>
                  <a:pt x="0" y="309371"/>
                </a:lnTo>
                <a:lnTo>
                  <a:pt x="10529" y="309371"/>
                </a:lnTo>
                <a:lnTo>
                  <a:pt x="10529" y="294131"/>
                </a:lnTo>
                <a:lnTo>
                  <a:pt x="13577" y="263651"/>
                </a:lnTo>
                <a:lnTo>
                  <a:pt x="16625" y="249935"/>
                </a:lnTo>
                <a:lnTo>
                  <a:pt x="19673" y="234695"/>
                </a:lnTo>
                <a:lnTo>
                  <a:pt x="22721" y="220979"/>
                </a:lnTo>
                <a:lnTo>
                  <a:pt x="28817" y="207263"/>
                </a:lnTo>
                <a:lnTo>
                  <a:pt x="33389" y="193547"/>
                </a:lnTo>
                <a:lnTo>
                  <a:pt x="39485" y="179831"/>
                </a:lnTo>
                <a:lnTo>
                  <a:pt x="60821" y="141731"/>
                </a:lnTo>
                <a:lnTo>
                  <a:pt x="97397" y="97535"/>
                </a:lnTo>
                <a:lnTo>
                  <a:pt x="143117" y="60959"/>
                </a:lnTo>
                <a:lnTo>
                  <a:pt x="153785" y="53339"/>
                </a:lnTo>
                <a:lnTo>
                  <a:pt x="207125" y="27431"/>
                </a:lnTo>
                <a:lnTo>
                  <a:pt x="265037" y="13715"/>
                </a:lnTo>
                <a:lnTo>
                  <a:pt x="293993" y="10667"/>
                </a:lnTo>
                <a:lnTo>
                  <a:pt x="4425557" y="10667"/>
                </a:lnTo>
                <a:lnTo>
                  <a:pt x="4410317" y="6095"/>
                </a:lnTo>
                <a:lnTo>
                  <a:pt x="4395077" y="4571"/>
                </a:lnTo>
                <a:lnTo>
                  <a:pt x="4379837" y="1523"/>
                </a:lnTo>
                <a:close/>
              </a:path>
              <a:path w="4658995" h="309879">
                <a:moveTo>
                  <a:pt x="4425557" y="10667"/>
                </a:moveTo>
                <a:lnTo>
                  <a:pt x="4364597" y="10667"/>
                </a:lnTo>
                <a:lnTo>
                  <a:pt x="4395077" y="13715"/>
                </a:lnTo>
                <a:lnTo>
                  <a:pt x="4408793" y="16763"/>
                </a:lnTo>
                <a:lnTo>
                  <a:pt x="4424033" y="19811"/>
                </a:lnTo>
                <a:lnTo>
                  <a:pt x="4437749" y="22859"/>
                </a:lnTo>
                <a:lnTo>
                  <a:pt x="4451465" y="28955"/>
                </a:lnTo>
                <a:lnTo>
                  <a:pt x="4465181" y="33527"/>
                </a:lnTo>
                <a:lnTo>
                  <a:pt x="4504805" y="53339"/>
                </a:lnTo>
                <a:lnTo>
                  <a:pt x="4539857" y="79247"/>
                </a:lnTo>
                <a:lnTo>
                  <a:pt x="4581005" y="118871"/>
                </a:lnTo>
                <a:lnTo>
                  <a:pt x="4597769" y="143255"/>
                </a:lnTo>
                <a:lnTo>
                  <a:pt x="4605389" y="153923"/>
                </a:lnTo>
                <a:lnTo>
                  <a:pt x="4613009" y="167639"/>
                </a:lnTo>
                <a:lnTo>
                  <a:pt x="4619105" y="179831"/>
                </a:lnTo>
                <a:lnTo>
                  <a:pt x="4625201" y="193547"/>
                </a:lnTo>
                <a:lnTo>
                  <a:pt x="4629773" y="207263"/>
                </a:lnTo>
                <a:lnTo>
                  <a:pt x="4635869" y="220979"/>
                </a:lnTo>
                <a:lnTo>
                  <a:pt x="4638917" y="234695"/>
                </a:lnTo>
                <a:lnTo>
                  <a:pt x="4645013" y="265175"/>
                </a:lnTo>
                <a:lnTo>
                  <a:pt x="4646537" y="278891"/>
                </a:lnTo>
                <a:lnTo>
                  <a:pt x="4648061" y="294131"/>
                </a:lnTo>
                <a:lnTo>
                  <a:pt x="4648061" y="309371"/>
                </a:lnTo>
                <a:lnTo>
                  <a:pt x="4658729" y="309371"/>
                </a:lnTo>
                <a:lnTo>
                  <a:pt x="4657205" y="294131"/>
                </a:lnTo>
                <a:lnTo>
                  <a:pt x="4657205" y="278891"/>
                </a:lnTo>
                <a:lnTo>
                  <a:pt x="4654157" y="262127"/>
                </a:lnTo>
                <a:lnTo>
                  <a:pt x="4651109" y="248411"/>
                </a:lnTo>
                <a:lnTo>
                  <a:pt x="4648061" y="233171"/>
                </a:lnTo>
                <a:lnTo>
                  <a:pt x="4643489" y="217931"/>
                </a:lnTo>
                <a:lnTo>
                  <a:pt x="4638917" y="204215"/>
                </a:lnTo>
                <a:lnTo>
                  <a:pt x="4634345" y="188975"/>
                </a:lnTo>
                <a:lnTo>
                  <a:pt x="4628249" y="175259"/>
                </a:lnTo>
                <a:lnTo>
                  <a:pt x="4620629" y="163067"/>
                </a:lnTo>
                <a:lnTo>
                  <a:pt x="4613009" y="149351"/>
                </a:lnTo>
                <a:lnTo>
                  <a:pt x="4605389" y="137159"/>
                </a:lnTo>
                <a:lnTo>
                  <a:pt x="4567289" y="91439"/>
                </a:lnTo>
                <a:lnTo>
                  <a:pt x="4521569" y="53339"/>
                </a:lnTo>
                <a:lnTo>
                  <a:pt x="4495661" y="38099"/>
                </a:lnTo>
                <a:lnTo>
                  <a:pt x="4483469" y="30479"/>
                </a:lnTo>
                <a:lnTo>
                  <a:pt x="4469753" y="24383"/>
                </a:lnTo>
                <a:lnTo>
                  <a:pt x="4454513" y="19811"/>
                </a:lnTo>
                <a:lnTo>
                  <a:pt x="4440797" y="13715"/>
                </a:lnTo>
                <a:lnTo>
                  <a:pt x="4425557" y="10667"/>
                </a:lnTo>
                <a:close/>
              </a:path>
              <a:path w="4658995" h="309879">
                <a:moveTo>
                  <a:pt x="4347833" y="0"/>
                </a:moveTo>
                <a:lnTo>
                  <a:pt x="309233" y="0"/>
                </a:lnTo>
                <a:lnTo>
                  <a:pt x="293993" y="1523"/>
                </a:lnTo>
                <a:lnTo>
                  <a:pt x="4364597" y="1523"/>
                </a:lnTo>
                <a:lnTo>
                  <a:pt x="4347833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3000" y="4934711"/>
            <a:ext cx="2230120" cy="1313815"/>
          </a:xfrm>
          <a:custGeom>
            <a:avLst/>
            <a:gdLst/>
            <a:ahLst/>
            <a:cxnLst/>
            <a:rect l="l" t="t" r="r" b="b"/>
            <a:pathLst>
              <a:path w="2230120" h="1313814">
                <a:moveTo>
                  <a:pt x="0" y="1313687"/>
                </a:moveTo>
                <a:lnTo>
                  <a:pt x="2229611" y="1313687"/>
                </a:lnTo>
                <a:lnTo>
                  <a:pt x="2229611" y="0"/>
                </a:lnTo>
                <a:lnTo>
                  <a:pt x="0" y="0"/>
                </a:lnTo>
                <a:lnTo>
                  <a:pt x="0" y="131368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2611" y="4495800"/>
            <a:ext cx="437515" cy="1752600"/>
          </a:xfrm>
          <a:custGeom>
            <a:avLst/>
            <a:gdLst/>
            <a:ahLst/>
            <a:cxnLst/>
            <a:rect l="l" t="t" r="r" b="b"/>
            <a:pathLst>
              <a:path w="437514" h="1752600">
                <a:moveTo>
                  <a:pt x="437387" y="0"/>
                </a:moveTo>
                <a:lnTo>
                  <a:pt x="0" y="438911"/>
                </a:lnTo>
                <a:lnTo>
                  <a:pt x="0" y="1752599"/>
                </a:lnTo>
                <a:lnTo>
                  <a:pt x="437387" y="1315211"/>
                </a:lnTo>
                <a:lnTo>
                  <a:pt x="437387" y="0"/>
                </a:lnTo>
                <a:close/>
              </a:path>
            </a:pathLst>
          </a:custGeom>
          <a:solidFill>
            <a:srgbClr val="406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3000" y="4495800"/>
            <a:ext cx="2667000" cy="439420"/>
          </a:xfrm>
          <a:custGeom>
            <a:avLst/>
            <a:gdLst/>
            <a:ahLst/>
            <a:cxnLst/>
            <a:rect l="l" t="t" r="r" b="b"/>
            <a:pathLst>
              <a:path w="2667000" h="439420">
                <a:moveTo>
                  <a:pt x="2666999" y="0"/>
                </a:moveTo>
                <a:lnTo>
                  <a:pt x="438911" y="0"/>
                </a:lnTo>
                <a:lnTo>
                  <a:pt x="0" y="438911"/>
                </a:lnTo>
                <a:lnTo>
                  <a:pt x="2229611" y="438911"/>
                </a:lnTo>
                <a:lnTo>
                  <a:pt x="2666999" y="0"/>
                </a:lnTo>
                <a:close/>
              </a:path>
            </a:pathLst>
          </a:custGeom>
          <a:solidFill>
            <a:srgbClr val="729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0808" y="4483608"/>
            <a:ext cx="2693035" cy="1778635"/>
          </a:xfrm>
          <a:custGeom>
            <a:avLst/>
            <a:gdLst/>
            <a:ahLst/>
            <a:cxnLst/>
            <a:rect l="l" t="t" r="r" b="b"/>
            <a:pathLst>
              <a:path w="2693035" h="1778635">
                <a:moveTo>
                  <a:pt x="2692907" y="0"/>
                </a:moveTo>
                <a:lnTo>
                  <a:pt x="446531" y="0"/>
                </a:lnTo>
                <a:lnTo>
                  <a:pt x="0" y="446531"/>
                </a:lnTo>
                <a:lnTo>
                  <a:pt x="0" y="1778507"/>
                </a:lnTo>
                <a:lnTo>
                  <a:pt x="2246375" y="1778507"/>
                </a:lnTo>
                <a:lnTo>
                  <a:pt x="2260091" y="1764791"/>
                </a:lnTo>
                <a:lnTo>
                  <a:pt x="25907" y="1764791"/>
                </a:lnTo>
                <a:lnTo>
                  <a:pt x="12191" y="1752599"/>
                </a:lnTo>
                <a:lnTo>
                  <a:pt x="25907" y="1752599"/>
                </a:lnTo>
                <a:lnTo>
                  <a:pt x="25907" y="463295"/>
                </a:lnTo>
                <a:lnTo>
                  <a:pt x="12191" y="463295"/>
                </a:lnTo>
                <a:lnTo>
                  <a:pt x="12191" y="438911"/>
                </a:lnTo>
                <a:lnTo>
                  <a:pt x="42671" y="438911"/>
                </a:lnTo>
                <a:lnTo>
                  <a:pt x="455675" y="25907"/>
                </a:lnTo>
                <a:lnTo>
                  <a:pt x="451103" y="25907"/>
                </a:lnTo>
                <a:lnTo>
                  <a:pt x="460247" y="21335"/>
                </a:lnTo>
                <a:lnTo>
                  <a:pt x="2654749" y="21335"/>
                </a:lnTo>
                <a:lnTo>
                  <a:pt x="2671571" y="4571"/>
                </a:lnTo>
                <a:lnTo>
                  <a:pt x="2692907" y="4571"/>
                </a:lnTo>
                <a:lnTo>
                  <a:pt x="2692907" y="0"/>
                </a:lnTo>
                <a:close/>
              </a:path>
              <a:path w="2693035" h="1778635">
                <a:moveTo>
                  <a:pt x="25907" y="1752599"/>
                </a:moveTo>
                <a:lnTo>
                  <a:pt x="12191" y="1752599"/>
                </a:lnTo>
                <a:lnTo>
                  <a:pt x="25907" y="1764791"/>
                </a:lnTo>
                <a:lnTo>
                  <a:pt x="25907" y="1752599"/>
                </a:lnTo>
                <a:close/>
              </a:path>
              <a:path w="2693035" h="1778635">
                <a:moveTo>
                  <a:pt x="2229611" y="1752599"/>
                </a:moveTo>
                <a:lnTo>
                  <a:pt x="25907" y="1752599"/>
                </a:lnTo>
                <a:lnTo>
                  <a:pt x="25907" y="1764791"/>
                </a:lnTo>
                <a:lnTo>
                  <a:pt x="2229611" y="1764791"/>
                </a:lnTo>
                <a:lnTo>
                  <a:pt x="2229611" y="1752599"/>
                </a:lnTo>
                <a:close/>
              </a:path>
              <a:path w="2693035" h="1778635">
                <a:moveTo>
                  <a:pt x="2253995" y="451103"/>
                </a:moveTo>
                <a:lnTo>
                  <a:pt x="2229611" y="451103"/>
                </a:lnTo>
                <a:lnTo>
                  <a:pt x="2229611" y="1764791"/>
                </a:lnTo>
                <a:lnTo>
                  <a:pt x="2253995" y="1764791"/>
                </a:lnTo>
                <a:lnTo>
                  <a:pt x="2253995" y="1757171"/>
                </a:lnTo>
                <a:lnTo>
                  <a:pt x="2232659" y="1757171"/>
                </a:lnTo>
                <a:lnTo>
                  <a:pt x="2253995" y="1735835"/>
                </a:lnTo>
                <a:lnTo>
                  <a:pt x="2253995" y="463295"/>
                </a:lnTo>
                <a:lnTo>
                  <a:pt x="2246375" y="463295"/>
                </a:lnTo>
                <a:lnTo>
                  <a:pt x="2253995" y="455675"/>
                </a:lnTo>
                <a:lnTo>
                  <a:pt x="2253995" y="451103"/>
                </a:lnTo>
                <a:close/>
              </a:path>
              <a:path w="2693035" h="1778635">
                <a:moveTo>
                  <a:pt x="2666999" y="1322831"/>
                </a:moveTo>
                <a:lnTo>
                  <a:pt x="2253995" y="1735835"/>
                </a:lnTo>
                <a:lnTo>
                  <a:pt x="2253995" y="1764791"/>
                </a:lnTo>
                <a:lnTo>
                  <a:pt x="2260091" y="1764791"/>
                </a:lnTo>
                <a:lnTo>
                  <a:pt x="2692907" y="1331975"/>
                </a:lnTo>
                <a:lnTo>
                  <a:pt x="2692907" y="1327403"/>
                </a:lnTo>
                <a:lnTo>
                  <a:pt x="2666999" y="1327403"/>
                </a:lnTo>
                <a:lnTo>
                  <a:pt x="2666999" y="1322831"/>
                </a:lnTo>
                <a:close/>
              </a:path>
              <a:path w="2693035" h="1778635">
                <a:moveTo>
                  <a:pt x="2253995" y="1735835"/>
                </a:moveTo>
                <a:lnTo>
                  <a:pt x="2232659" y="1757171"/>
                </a:lnTo>
                <a:lnTo>
                  <a:pt x="2241803" y="1752599"/>
                </a:lnTo>
                <a:lnTo>
                  <a:pt x="2253995" y="1752599"/>
                </a:lnTo>
                <a:lnTo>
                  <a:pt x="2253995" y="1735835"/>
                </a:lnTo>
                <a:close/>
              </a:path>
              <a:path w="2693035" h="1778635">
                <a:moveTo>
                  <a:pt x="2253995" y="1752599"/>
                </a:moveTo>
                <a:lnTo>
                  <a:pt x="2241803" y="1752599"/>
                </a:lnTo>
                <a:lnTo>
                  <a:pt x="2232659" y="1757171"/>
                </a:lnTo>
                <a:lnTo>
                  <a:pt x="2253995" y="1757171"/>
                </a:lnTo>
                <a:lnTo>
                  <a:pt x="2253995" y="1752599"/>
                </a:lnTo>
                <a:close/>
              </a:path>
              <a:path w="2693035" h="1778635">
                <a:moveTo>
                  <a:pt x="2671571" y="1318259"/>
                </a:moveTo>
                <a:lnTo>
                  <a:pt x="2666999" y="1322831"/>
                </a:lnTo>
                <a:lnTo>
                  <a:pt x="2666999" y="1327403"/>
                </a:lnTo>
                <a:lnTo>
                  <a:pt x="2671571" y="1318259"/>
                </a:lnTo>
                <a:close/>
              </a:path>
              <a:path w="2693035" h="1778635">
                <a:moveTo>
                  <a:pt x="2692907" y="1318259"/>
                </a:moveTo>
                <a:lnTo>
                  <a:pt x="2671571" y="1318259"/>
                </a:lnTo>
                <a:lnTo>
                  <a:pt x="2666999" y="1327403"/>
                </a:lnTo>
                <a:lnTo>
                  <a:pt x="2692907" y="1327403"/>
                </a:lnTo>
                <a:lnTo>
                  <a:pt x="2692907" y="1318259"/>
                </a:lnTo>
                <a:close/>
              </a:path>
              <a:path w="2693035" h="1778635">
                <a:moveTo>
                  <a:pt x="2692907" y="4571"/>
                </a:moveTo>
                <a:lnTo>
                  <a:pt x="2671571" y="4571"/>
                </a:lnTo>
                <a:lnTo>
                  <a:pt x="2688335" y="21335"/>
                </a:lnTo>
                <a:lnTo>
                  <a:pt x="2666999" y="42671"/>
                </a:lnTo>
                <a:lnTo>
                  <a:pt x="2666999" y="1322831"/>
                </a:lnTo>
                <a:lnTo>
                  <a:pt x="2671571" y="1318259"/>
                </a:lnTo>
                <a:lnTo>
                  <a:pt x="2692907" y="1318259"/>
                </a:lnTo>
                <a:lnTo>
                  <a:pt x="2692907" y="4571"/>
                </a:lnTo>
                <a:close/>
              </a:path>
              <a:path w="2693035" h="1778635">
                <a:moveTo>
                  <a:pt x="42671" y="438911"/>
                </a:moveTo>
                <a:lnTo>
                  <a:pt x="12191" y="438911"/>
                </a:lnTo>
                <a:lnTo>
                  <a:pt x="12191" y="463295"/>
                </a:lnTo>
                <a:lnTo>
                  <a:pt x="25907" y="463295"/>
                </a:lnTo>
                <a:lnTo>
                  <a:pt x="25907" y="460247"/>
                </a:lnTo>
                <a:lnTo>
                  <a:pt x="21335" y="460247"/>
                </a:lnTo>
                <a:lnTo>
                  <a:pt x="25907" y="451103"/>
                </a:lnTo>
                <a:lnTo>
                  <a:pt x="30479" y="451103"/>
                </a:lnTo>
                <a:lnTo>
                  <a:pt x="42671" y="438911"/>
                </a:lnTo>
                <a:close/>
              </a:path>
              <a:path w="2693035" h="1778635">
                <a:moveTo>
                  <a:pt x="2235718" y="438911"/>
                </a:moveTo>
                <a:lnTo>
                  <a:pt x="42671" y="438911"/>
                </a:lnTo>
                <a:lnTo>
                  <a:pt x="25907" y="455675"/>
                </a:lnTo>
                <a:lnTo>
                  <a:pt x="25907" y="463295"/>
                </a:lnTo>
                <a:lnTo>
                  <a:pt x="2229611" y="463295"/>
                </a:lnTo>
                <a:lnTo>
                  <a:pt x="2229611" y="451103"/>
                </a:lnTo>
                <a:lnTo>
                  <a:pt x="2258567" y="451103"/>
                </a:lnTo>
                <a:lnTo>
                  <a:pt x="2267711" y="441959"/>
                </a:lnTo>
                <a:lnTo>
                  <a:pt x="2232659" y="441959"/>
                </a:lnTo>
                <a:lnTo>
                  <a:pt x="2235718" y="438911"/>
                </a:lnTo>
                <a:close/>
              </a:path>
              <a:path w="2693035" h="1778635">
                <a:moveTo>
                  <a:pt x="2253995" y="455675"/>
                </a:moveTo>
                <a:lnTo>
                  <a:pt x="2246375" y="463295"/>
                </a:lnTo>
                <a:lnTo>
                  <a:pt x="2253995" y="463295"/>
                </a:lnTo>
                <a:lnTo>
                  <a:pt x="2253995" y="455675"/>
                </a:lnTo>
                <a:close/>
              </a:path>
              <a:path w="2693035" h="1778635">
                <a:moveTo>
                  <a:pt x="25907" y="451103"/>
                </a:moveTo>
                <a:lnTo>
                  <a:pt x="21335" y="460247"/>
                </a:lnTo>
                <a:lnTo>
                  <a:pt x="25907" y="455675"/>
                </a:lnTo>
                <a:lnTo>
                  <a:pt x="25907" y="451103"/>
                </a:lnTo>
                <a:close/>
              </a:path>
              <a:path w="2693035" h="1778635">
                <a:moveTo>
                  <a:pt x="25907" y="455675"/>
                </a:moveTo>
                <a:lnTo>
                  <a:pt x="21335" y="460247"/>
                </a:lnTo>
                <a:lnTo>
                  <a:pt x="25907" y="460247"/>
                </a:lnTo>
                <a:lnTo>
                  <a:pt x="25907" y="455675"/>
                </a:lnTo>
                <a:close/>
              </a:path>
              <a:path w="2693035" h="1778635">
                <a:moveTo>
                  <a:pt x="30479" y="451103"/>
                </a:moveTo>
                <a:lnTo>
                  <a:pt x="25907" y="451103"/>
                </a:lnTo>
                <a:lnTo>
                  <a:pt x="25907" y="455675"/>
                </a:lnTo>
                <a:lnTo>
                  <a:pt x="30479" y="451103"/>
                </a:lnTo>
                <a:close/>
              </a:path>
              <a:path w="2693035" h="1778635">
                <a:moveTo>
                  <a:pt x="2258567" y="451103"/>
                </a:moveTo>
                <a:lnTo>
                  <a:pt x="2253995" y="451103"/>
                </a:lnTo>
                <a:lnTo>
                  <a:pt x="2253995" y="455675"/>
                </a:lnTo>
                <a:lnTo>
                  <a:pt x="2258567" y="451103"/>
                </a:lnTo>
                <a:close/>
              </a:path>
              <a:path w="2693035" h="1778635">
                <a:moveTo>
                  <a:pt x="2671571" y="4571"/>
                </a:moveTo>
                <a:lnTo>
                  <a:pt x="2232659" y="441959"/>
                </a:lnTo>
                <a:lnTo>
                  <a:pt x="2241803" y="438911"/>
                </a:lnTo>
                <a:lnTo>
                  <a:pt x="2270759" y="438911"/>
                </a:lnTo>
                <a:lnTo>
                  <a:pt x="2666999" y="42671"/>
                </a:lnTo>
                <a:lnTo>
                  <a:pt x="2666999" y="12191"/>
                </a:lnTo>
                <a:lnTo>
                  <a:pt x="2679191" y="12191"/>
                </a:lnTo>
                <a:lnTo>
                  <a:pt x="2671571" y="4571"/>
                </a:lnTo>
                <a:close/>
              </a:path>
              <a:path w="2693035" h="1778635">
                <a:moveTo>
                  <a:pt x="2270759" y="438911"/>
                </a:moveTo>
                <a:lnTo>
                  <a:pt x="2241803" y="438911"/>
                </a:lnTo>
                <a:lnTo>
                  <a:pt x="2232659" y="441959"/>
                </a:lnTo>
                <a:lnTo>
                  <a:pt x="2267711" y="441959"/>
                </a:lnTo>
                <a:lnTo>
                  <a:pt x="2270759" y="438911"/>
                </a:lnTo>
                <a:close/>
              </a:path>
              <a:path w="2693035" h="1778635">
                <a:moveTo>
                  <a:pt x="2666999" y="12191"/>
                </a:moveTo>
                <a:lnTo>
                  <a:pt x="2666999" y="42671"/>
                </a:lnTo>
                <a:lnTo>
                  <a:pt x="2683763" y="25907"/>
                </a:lnTo>
                <a:lnTo>
                  <a:pt x="2679191" y="25907"/>
                </a:lnTo>
                <a:lnTo>
                  <a:pt x="2666999" y="12191"/>
                </a:lnTo>
                <a:close/>
              </a:path>
              <a:path w="2693035" h="1778635">
                <a:moveTo>
                  <a:pt x="460247" y="21335"/>
                </a:moveTo>
                <a:lnTo>
                  <a:pt x="451103" y="25907"/>
                </a:lnTo>
                <a:lnTo>
                  <a:pt x="455675" y="25907"/>
                </a:lnTo>
                <a:lnTo>
                  <a:pt x="460247" y="21335"/>
                </a:lnTo>
                <a:close/>
              </a:path>
              <a:path w="2693035" h="1778635">
                <a:moveTo>
                  <a:pt x="2654749" y="21335"/>
                </a:moveTo>
                <a:lnTo>
                  <a:pt x="460247" y="21335"/>
                </a:lnTo>
                <a:lnTo>
                  <a:pt x="455675" y="25907"/>
                </a:lnTo>
                <a:lnTo>
                  <a:pt x="2650161" y="25907"/>
                </a:lnTo>
                <a:lnTo>
                  <a:pt x="2654749" y="21335"/>
                </a:lnTo>
                <a:close/>
              </a:path>
              <a:path w="2693035" h="1778635">
                <a:moveTo>
                  <a:pt x="2679191" y="12191"/>
                </a:moveTo>
                <a:lnTo>
                  <a:pt x="2666999" y="12191"/>
                </a:lnTo>
                <a:lnTo>
                  <a:pt x="2679191" y="25907"/>
                </a:lnTo>
                <a:lnTo>
                  <a:pt x="2683763" y="25907"/>
                </a:lnTo>
                <a:lnTo>
                  <a:pt x="2688335" y="21335"/>
                </a:lnTo>
                <a:lnTo>
                  <a:pt x="267919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2579" y="5501373"/>
            <a:ext cx="17722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7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al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tai</a:t>
            </a:r>
            <a:r>
              <a:rPr sz="1400" b="1" spc="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3000" y="3886200"/>
            <a:ext cx="2230120" cy="1066800"/>
          </a:xfrm>
          <a:custGeom>
            <a:avLst/>
            <a:gdLst/>
            <a:ahLst/>
            <a:cxnLst/>
            <a:rect l="l" t="t" r="r" b="b"/>
            <a:pathLst>
              <a:path w="2230120" h="1066800">
                <a:moveTo>
                  <a:pt x="0" y="1066799"/>
                </a:moveTo>
                <a:lnTo>
                  <a:pt x="2229611" y="1066799"/>
                </a:lnTo>
                <a:lnTo>
                  <a:pt x="2229611" y="0"/>
                </a:lnTo>
                <a:lnTo>
                  <a:pt x="0" y="0"/>
                </a:lnTo>
                <a:lnTo>
                  <a:pt x="0" y="1066799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72611" y="3886200"/>
            <a:ext cx="437515" cy="1066800"/>
          </a:xfrm>
          <a:custGeom>
            <a:avLst/>
            <a:gdLst/>
            <a:ahLst/>
            <a:cxnLst/>
            <a:rect l="l" t="t" r="r" b="b"/>
            <a:pathLst>
              <a:path w="437514" h="1066800">
                <a:moveTo>
                  <a:pt x="437387" y="0"/>
                </a:moveTo>
                <a:lnTo>
                  <a:pt x="0" y="0"/>
                </a:lnTo>
                <a:lnTo>
                  <a:pt x="0" y="1066800"/>
                </a:lnTo>
                <a:lnTo>
                  <a:pt x="437387" y="629412"/>
                </a:lnTo>
                <a:lnTo>
                  <a:pt x="437387" y="0"/>
                </a:lnTo>
                <a:close/>
              </a:path>
            </a:pathLst>
          </a:custGeom>
          <a:solidFill>
            <a:srgbClr val="9D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0808" y="3886200"/>
            <a:ext cx="2693035" cy="1080770"/>
          </a:xfrm>
          <a:custGeom>
            <a:avLst/>
            <a:gdLst/>
            <a:ahLst/>
            <a:cxnLst/>
            <a:rect l="l" t="t" r="r" b="b"/>
            <a:pathLst>
              <a:path w="2693035" h="1080770">
                <a:moveTo>
                  <a:pt x="25907" y="0"/>
                </a:moveTo>
                <a:lnTo>
                  <a:pt x="0" y="0"/>
                </a:lnTo>
                <a:lnTo>
                  <a:pt x="0" y="1080516"/>
                </a:lnTo>
                <a:lnTo>
                  <a:pt x="2246375" y="1080516"/>
                </a:lnTo>
                <a:lnTo>
                  <a:pt x="2260091" y="1066800"/>
                </a:lnTo>
                <a:lnTo>
                  <a:pt x="25907" y="1066800"/>
                </a:lnTo>
                <a:lnTo>
                  <a:pt x="12191" y="1054608"/>
                </a:lnTo>
                <a:lnTo>
                  <a:pt x="25907" y="1054608"/>
                </a:lnTo>
                <a:lnTo>
                  <a:pt x="25907" y="0"/>
                </a:lnTo>
                <a:close/>
              </a:path>
              <a:path w="2693035" h="1080770">
                <a:moveTo>
                  <a:pt x="25907" y="1054608"/>
                </a:moveTo>
                <a:lnTo>
                  <a:pt x="12191" y="1054608"/>
                </a:lnTo>
                <a:lnTo>
                  <a:pt x="25907" y="1066800"/>
                </a:lnTo>
                <a:lnTo>
                  <a:pt x="25907" y="1054608"/>
                </a:lnTo>
                <a:close/>
              </a:path>
              <a:path w="2693035" h="1080770">
                <a:moveTo>
                  <a:pt x="2229611" y="1054608"/>
                </a:moveTo>
                <a:lnTo>
                  <a:pt x="25907" y="1054608"/>
                </a:lnTo>
                <a:lnTo>
                  <a:pt x="25907" y="1066800"/>
                </a:lnTo>
                <a:lnTo>
                  <a:pt x="2229611" y="1066800"/>
                </a:lnTo>
                <a:lnTo>
                  <a:pt x="2229611" y="1054608"/>
                </a:lnTo>
                <a:close/>
              </a:path>
              <a:path w="2693035" h="1080770">
                <a:moveTo>
                  <a:pt x="2253995" y="0"/>
                </a:moveTo>
                <a:lnTo>
                  <a:pt x="2229611" y="0"/>
                </a:lnTo>
                <a:lnTo>
                  <a:pt x="2229611" y="1066800"/>
                </a:lnTo>
                <a:lnTo>
                  <a:pt x="2253995" y="1066800"/>
                </a:lnTo>
                <a:lnTo>
                  <a:pt x="2253995" y="1059180"/>
                </a:lnTo>
                <a:lnTo>
                  <a:pt x="2232659" y="1059180"/>
                </a:lnTo>
                <a:lnTo>
                  <a:pt x="2253995" y="1037844"/>
                </a:lnTo>
                <a:lnTo>
                  <a:pt x="2253995" y="0"/>
                </a:lnTo>
                <a:close/>
              </a:path>
              <a:path w="2693035" h="1080770">
                <a:moveTo>
                  <a:pt x="2666999" y="624840"/>
                </a:moveTo>
                <a:lnTo>
                  <a:pt x="2253995" y="1037844"/>
                </a:lnTo>
                <a:lnTo>
                  <a:pt x="2253995" y="1066800"/>
                </a:lnTo>
                <a:lnTo>
                  <a:pt x="2260091" y="1066800"/>
                </a:lnTo>
                <a:lnTo>
                  <a:pt x="2692907" y="633984"/>
                </a:lnTo>
                <a:lnTo>
                  <a:pt x="2692907" y="629412"/>
                </a:lnTo>
                <a:lnTo>
                  <a:pt x="2666999" y="629412"/>
                </a:lnTo>
                <a:lnTo>
                  <a:pt x="2666999" y="624840"/>
                </a:lnTo>
                <a:close/>
              </a:path>
              <a:path w="2693035" h="1080770">
                <a:moveTo>
                  <a:pt x="2253995" y="1037844"/>
                </a:moveTo>
                <a:lnTo>
                  <a:pt x="2232659" y="1059180"/>
                </a:lnTo>
                <a:lnTo>
                  <a:pt x="2241803" y="1054608"/>
                </a:lnTo>
                <a:lnTo>
                  <a:pt x="2253995" y="1054608"/>
                </a:lnTo>
                <a:lnTo>
                  <a:pt x="2253995" y="1037844"/>
                </a:lnTo>
                <a:close/>
              </a:path>
              <a:path w="2693035" h="1080770">
                <a:moveTo>
                  <a:pt x="2253995" y="1054608"/>
                </a:moveTo>
                <a:lnTo>
                  <a:pt x="2241803" y="1054608"/>
                </a:lnTo>
                <a:lnTo>
                  <a:pt x="2232659" y="1059180"/>
                </a:lnTo>
                <a:lnTo>
                  <a:pt x="2253995" y="1059180"/>
                </a:lnTo>
                <a:lnTo>
                  <a:pt x="2253995" y="1054608"/>
                </a:lnTo>
                <a:close/>
              </a:path>
              <a:path w="2693035" h="1080770">
                <a:moveTo>
                  <a:pt x="2671571" y="620268"/>
                </a:moveTo>
                <a:lnTo>
                  <a:pt x="2666999" y="624840"/>
                </a:lnTo>
                <a:lnTo>
                  <a:pt x="2666999" y="629412"/>
                </a:lnTo>
                <a:lnTo>
                  <a:pt x="2671571" y="620268"/>
                </a:lnTo>
                <a:close/>
              </a:path>
              <a:path w="2693035" h="1080770">
                <a:moveTo>
                  <a:pt x="2692907" y="620268"/>
                </a:moveTo>
                <a:lnTo>
                  <a:pt x="2671571" y="620268"/>
                </a:lnTo>
                <a:lnTo>
                  <a:pt x="2666999" y="629412"/>
                </a:lnTo>
                <a:lnTo>
                  <a:pt x="2692907" y="629412"/>
                </a:lnTo>
                <a:lnTo>
                  <a:pt x="2692907" y="620268"/>
                </a:lnTo>
                <a:close/>
              </a:path>
              <a:path w="2693035" h="1080770">
                <a:moveTo>
                  <a:pt x="2692907" y="0"/>
                </a:moveTo>
                <a:lnTo>
                  <a:pt x="2666999" y="0"/>
                </a:lnTo>
                <a:lnTo>
                  <a:pt x="2666999" y="624840"/>
                </a:lnTo>
                <a:lnTo>
                  <a:pt x="2671571" y="620268"/>
                </a:lnTo>
                <a:lnTo>
                  <a:pt x="2692907" y="620268"/>
                </a:lnTo>
                <a:lnTo>
                  <a:pt x="2692907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40613" y="4217873"/>
            <a:ext cx="18364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6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idate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Us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Citizen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hip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6187" y="4934711"/>
            <a:ext cx="325120" cy="1333500"/>
          </a:xfrm>
          <a:custGeom>
            <a:avLst/>
            <a:gdLst/>
            <a:ahLst/>
            <a:cxnLst/>
            <a:rect l="l" t="t" r="r" b="b"/>
            <a:pathLst>
              <a:path w="325119" h="1333500">
                <a:moveTo>
                  <a:pt x="152324" y="699134"/>
                </a:moveTo>
                <a:lnTo>
                  <a:pt x="152324" y="1293875"/>
                </a:lnTo>
                <a:lnTo>
                  <a:pt x="155372" y="1299971"/>
                </a:lnTo>
                <a:lnTo>
                  <a:pt x="155372" y="1303019"/>
                </a:lnTo>
                <a:lnTo>
                  <a:pt x="158420" y="1304543"/>
                </a:lnTo>
                <a:lnTo>
                  <a:pt x="159944" y="1307591"/>
                </a:lnTo>
                <a:lnTo>
                  <a:pt x="161468" y="1307591"/>
                </a:lnTo>
                <a:lnTo>
                  <a:pt x="164516" y="1310639"/>
                </a:lnTo>
                <a:lnTo>
                  <a:pt x="167564" y="1312163"/>
                </a:lnTo>
                <a:lnTo>
                  <a:pt x="175184" y="1316735"/>
                </a:lnTo>
                <a:lnTo>
                  <a:pt x="182804" y="1319783"/>
                </a:lnTo>
                <a:lnTo>
                  <a:pt x="191948" y="1321307"/>
                </a:lnTo>
                <a:lnTo>
                  <a:pt x="202616" y="1324355"/>
                </a:lnTo>
                <a:lnTo>
                  <a:pt x="223952" y="1327403"/>
                </a:lnTo>
                <a:lnTo>
                  <a:pt x="236144" y="1328927"/>
                </a:lnTo>
                <a:lnTo>
                  <a:pt x="263576" y="1331975"/>
                </a:lnTo>
                <a:lnTo>
                  <a:pt x="277292" y="1331975"/>
                </a:lnTo>
                <a:lnTo>
                  <a:pt x="292532" y="1333499"/>
                </a:lnTo>
                <a:lnTo>
                  <a:pt x="323012" y="1333499"/>
                </a:lnTo>
                <a:lnTo>
                  <a:pt x="324536" y="1295399"/>
                </a:lnTo>
                <a:lnTo>
                  <a:pt x="294056" y="1295399"/>
                </a:lnTo>
                <a:lnTo>
                  <a:pt x="278816" y="1293875"/>
                </a:lnTo>
                <a:lnTo>
                  <a:pt x="266624" y="1293875"/>
                </a:lnTo>
                <a:lnTo>
                  <a:pt x="252908" y="1292351"/>
                </a:lnTo>
                <a:lnTo>
                  <a:pt x="240716" y="1290827"/>
                </a:lnTo>
                <a:lnTo>
                  <a:pt x="230048" y="1289303"/>
                </a:lnTo>
                <a:lnTo>
                  <a:pt x="190424" y="1289303"/>
                </a:lnTo>
                <a:lnTo>
                  <a:pt x="189117" y="1284078"/>
                </a:lnTo>
                <a:lnTo>
                  <a:pt x="186868" y="1280329"/>
                </a:lnTo>
                <a:lnTo>
                  <a:pt x="184328" y="1278635"/>
                </a:lnTo>
                <a:lnTo>
                  <a:pt x="190424" y="1278635"/>
                </a:lnTo>
                <a:lnTo>
                  <a:pt x="190424" y="702563"/>
                </a:lnTo>
                <a:lnTo>
                  <a:pt x="156896" y="702563"/>
                </a:lnTo>
                <a:lnTo>
                  <a:pt x="153848" y="699515"/>
                </a:lnTo>
                <a:lnTo>
                  <a:pt x="152324" y="699134"/>
                </a:lnTo>
                <a:close/>
              </a:path>
              <a:path w="325119" h="1333500">
                <a:moveTo>
                  <a:pt x="189117" y="1284078"/>
                </a:moveTo>
                <a:lnTo>
                  <a:pt x="190424" y="1289303"/>
                </a:lnTo>
                <a:lnTo>
                  <a:pt x="190424" y="1286255"/>
                </a:lnTo>
                <a:lnTo>
                  <a:pt x="189117" y="1284078"/>
                </a:lnTo>
                <a:close/>
              </a:path>
              <a:path w="325119" h="1333500">
                <a:moveTo>
                  <a:pt x="190424" y="1280921"/>
                </a:moveTo>
                <a:lnTo>
                  <a:pt x="190424" y="1289303"/>
                </a:lnTo>
                <a:lnTo>
                  <a:pt x="230048" y="1289303"/>
                </a:lnTo>
                <a:lnTo>
                  <a:pt x="219380" y="1287779"/>
                </a:lnTo>
                <a:lnTo>
                  <a:pt x="210236" y="1286255"/>
                </a:lnTo>
                <a:lnTo>
                  <a:pt x="202616" y="1284731"/>
                </a:lnTo>
                <a:lnTo>
                  <a:pt x="196520" y="1283207"/>
                </a:lnTo>
                <a:lnTo>
                  <a:pt x="191948" y="1281683"/>
                </a:lnTo>
                <a:lnTo>
                  <a:pt x="190424" y="1280921"/>
                </a:lnTo>
                <a:close/>
              </a:path>
              <a:path w="325119" h="1333500">
                <a:moveTo>
                  <a:pt x="188900" y="1283207"/>
                </a:moveTo>
                <a:lnTo>
                  <a:pt x="189117" y="1284078"/>
                </a:lnTo>
                <a:lnTo>
                  <a:pt x="190424" y="1286255"/>
                </a:lnTo>
                <a:lnTo>
                  <a:pt x="188900" y="1283207"/>
                </a:lnTo>
                <a:close/>
              </a:path>
              <a:path w="325119" h="1333500">
                <a:moveTo>
                  <a:pt x="190424" y="1283207"/>
                </a:moveTo>
                <a:lnTo>
                  <a:pt x="188900" y="1283207"/>
                </a:lnTo>
                <a:lnTo>
                  <a:pt x="190424" y="1286255"/>
                </a:lnTo>
                <a:lnTo>
                  <a:pt x="190424" y="1283207"/>
                </a:lnTo>
                <a:close/>
              </a:path>
              <a:path w="325119" h="1333500">
                <a:moveTo>
                  <a:pt x="186868" y="1280329"/>
                </a:moveTo>
                <a:lnTo>
                  <a:pt x="189117" y="1284078"/>
                </a:lnTo>
                <a:lnTo>
                  <a:pt x="188900" y="1283207"/>
                </a:lnTo>
                <a:lnTo>
                  <a:pt x="190424" y="1283207"/>
                </a:lnTo>
                <a:lnTo>
                  <a:pt x="190424" y="1281683"/>
                </a:lnTo>
                <a:lnTo>
                  <a:pt x="188900" y="1281683"/>
                </a:lnTo>
                <a:lnTo>
                  <a:pt x="186868" y="1280329"/>
                </a:lnTo>
                <a:close/>
              </a:path>
              <a:path w="325119" h="1333500">
                <a:moveTo>
                  <a:pt x="186233" y="1279270"/>
                </a:moveTo>
                <a:lnTo>
                  <a:pt x="186868" y="1280329"/>
                </a:lnTo>
                <a:lnTo>
                  <a:pt x="188900" y="1281683"/>
                </a:lnTo>
                <a:lnTo>
                  <a:pt x="186614" y="1279397"/>
                </a:lnTo>
                <a:lnTo>
                  <a:pt x="186233" y="1279270"/>
                </a:lnTo>
                <a:close/>
              </a:path>
              <a:path w="325119" h="1333500">
                <a:moveTo>
                  <a:pt x="186614" y="1279397"/>
                </a:moveTo>
                <a:lnTo>
                  <a:pt x="188900" y="1281683"/>
                </a:lnTo>
                <a:lnTo>
                  <a:pt x="190424" y="1281683"/>
                </a:lnTo>
                <a:lnTo>
                  <a:pt x="190424" y="1280921"/>
                </a:lnTo>
                <a:lnTo>
                  <a:pt x="188900" y="1280159"/>
                </a:lnTo>
                <a:lnTo>
                  <a:pt x="186614" y="1279397"/>
                </a:lnTo>
                <a:close/>
              </a:path>
              <a:path w="325119" h="1333500">
                <a:moveTo>
                  <a:pt x="190424" y="1278635"/>
                </a:moveTo>
                <a:lnTo>
                  <a:pt x="185852" y="1278635"/>
                </a:lnTo>
                <a:lnTo>
                  <a:pt x="186614" y="1279397"/>
                </a:lnTo>
                <a:lnTo>
                  <a:pt x="188900" y="1280159"/>
                </a:lnTo>
                <a:lnTo>
                  <a:pt x="190424" y="1280921"/>
                </a:lnTo>
                <a:lnTo>
                  <a:pt x="190424" y="1278635"/>
                </a:lnTo>
                <a:close/>
              </a:path>
              <a:path w="325119" h="1333500">
                <a:moveTo>
                  <a:pt x="184328" y="1278635"/>
                </a:moveTo>
                <a:lnTo>
                  <a:pt x="186868" y="1280329"/>
                </a:lnTo>
                <a:lnTo>
                  <a:pt x="186233" y="1279270"/>
                </a:lnTo>
                <a:lnTo>
                  <a:pt x="184328" y="1278635"/>
                </a:lnTo>
                <a:close/>
              </a:path>
              <a:path w="325119" h="1333500">
                <a:moveTo>
                  <a:pt x="185852" y="1278635"/>
                </a:moveTo>
                <a:lnTo>
                  <a:pt x="186233" y="1279270"/>
                </a:lnTo>
                <a:lnTo>
                  <a:pt x="186614" y="1279397"/>
                </a:lnTo>
                <a:lnTo>
                  <a:pt x="185852" y="1278635"/>
                </a:lnTo>
                <a:close/>
              </a:path>
              <a:path w="325119" h="1333500">
                <a:moveTo>
                  <a:pt x="185852" y="1278635"/>
                </a:moveTo>
                <a:lnTo>
                  <a:pt x="184328" y="1278635"/>
                </a:lnTo>
                <a:lnTo>
                  <a:pt x="186233" y="1279270"/>
                </a:lnTo>
                <a:lnTo>
                  <a:pt x="185852" y="1278635"/>
                </a:lnTo>
                <a:close/>
              </a:path>
              <a:path w="325119" h="1333500">
                <a:moveTo>
                  <a:pt x="153848" y="699515"/>
                </a:moveTo>
                <a:lnTo>
                  <a:pt x="156896" y="702563"/>
                </a:lnTo>
                <a:lnTo>
                  <a:pt x="155880" y="700870"/>
                </a:lnTo>
                <a:lnTo>
                  <a:pt x="153848" y="699515"/>
                </a:lnTo>
                <a:close/>
              </a:path>
              <a:path w="325119" h="1333500">
                <a:moveTo>
                  <a:pt x="155880" y="700870"/>
                </a:moveTo>
                <a:lnTo>
                  <a:pt x="156896" y="702563"/>
                </a:lnTo>
                <a:lnTo>
                  <a:pt x="158420" y="702563"/>
                </a:lnTo>
                <a:lnTo>
                  <a:pt x="155880" y="700870"/>
                </a:lnTo>
                <a:close/>
              </a:path>
              <a:path w="325119" h="1333500">
                <a:moveTo>
                  <a:pt x="190424" y="691895"/>
                </a:moveTo>
                <a:lnTo>
                  <a:pt x="152324" y="691895"/>
                </a:lnTo>
                <a:lnTo>
                  <a:pt x="152324" y="694943"/>
                </a:lnTo>
                <a:lnTo>
                  <a:pt x="155880" y="700870"/>
                </a:lnTo>
                <a:lnTo>
                  <a:pt x="158420" y="702563"/>
                </a:lnTo>
                <a:lnTo>
                  <a:pt x="190424" y="702563"/>
                </a:lnTo>
                <a:lnTo>
                  <a:pt x="190424" y="691895"/>
                </a:lnTo>
                <a:close/>
              </a:path>
              <a:path w="325119" h="1333500">
                <a:moveTo>
                  <a:pt x="152324" y="694943"/>
                </a:moveTo>
                <a:lnTo>
                  <a:pt x="152324" y="699134"/>
                </a:lnTo>
                <a:lnTo>
                  <a:pt x="153848" y="699515"/>
                </a:lnTo>
                <a:lnTo>
                  <a:pt x="155880" y="700870"/>
                </a:lnTo>
                <a:lnTo>
                  <a:pt x="152324" y="694943"/>
                </a:lnTo>
                <a:close/>
              </a:path>
              <a:path w="325119" h="1333500">
                <a:moveTo>
                  <a:pt x="171027" y="666957"/>
                </a:moveTo>
                <a:lnTo>
                  <a:pt x="167564" y="669035"/>
                </a:lnTo>
                <a:lnTo>
                  <a:pt x="158420" y="672083"/>
                </a:lnTo>
                <a:lnTo>
                  <a:pt x="150800" y="673607"/>
                </a:lnTo>
                <a:lnTo>
                  <a:pt x="140132" y="676655"/>
                </a:lnTo>
                <a:lnTo>
                  <a:pt x="118796" y="679703"/>
                </a:lnTo>
                <a:lnTo>
                  <a:pt x="106604" y="681227"/>
                </a:lnTo>
                <a:lnTo>
                  <a:pt x="79172" y="684275"/>
                </a:lnTo>
                <a:lnTo>
                  <a:pt x="65456" y="684275"/>
                </a:lnTo>
                <a:lnTo>
                  <a:pt x="50216" y="685799"/>
                </a:lnTo>
                <a:lnTo>
                  <a:pt x="48692" y="685799"/>
                </a:lnTo>
                <a:lnTo>
                  <a:pt x="63932" y="687323"/>
                </a:lnTo>
                <a:lnTo>
                  <a:pt x="77648" y="687323"/>
                </a:lnTo>
                <a:lnTo>
                  <a:pt x="114224" y="691895"/>
                </a:lnTo>
                <a:lnTo>
                  <a:pt x="141656" y="696467"/>
                </a:lnTo>
                <a:lnTo>
                  <a:pt x="152324" y="699134"/>
                </a:lnTo>
                <a:lnTo>
                  <a:pt x="152324" y="691895"/>
                </a:lnTo>
                <a:lnTo>
                  <a:pt x="190424" y="691895"/>
                </a:lnTo>
                <a:lnTo>
                  <a:pt x="190424" y="688847"/>
                </a:lnTo>
                <a:lnTo>
                  <a:pt x="188900" y="687323"/>
                </a:lnTo>
                <a:lnTo>
                  <a:pt x="188900" y="684275"/>
                </a:lnTo>
                <a:lnTo>
                  <a:pt x="187376" y="681227"/>
                </a:lnTo>
                <a:lnTo>
                  <a:pt x="187376" y="679703"/>
                </a:lnTo>
                <a:lnTo>
                  <a:pt x="184328" y="676655"/>
                </a:lnTo>
                <a:lnTo>
                  <a:pt x="182804" y="673607"/>
                </a:lnTo>
                <a:lnTo>
                  <a:pt x="181280" y="673607"/>
                </a:lnTo>
                <a:lnTo>
                  <a:pt x="178232" y="670559"/>
                </a:lnTo>
                <a:lnTo>
                  <a:pt x="171027" y="666957"/>
                </a:lnTo>
                <a:close/>
              </a:path>
              <a:path w="325119" h="1333500">
                <a:moveTo>
                  <a:pt x="19736" y="647809"/>
                </a:moveTo>
                <a:lnTo>
                  <a:pt x="16088" y="647823"/>
                </a:lnTo>
                <a:lnTo>
                  <a:pt x="4439" y="654406"/>
                </a:lnTo>
                <a:lnTo>
                  <a:pt x="0" y="667825"/>
                </a:lnTo>
                <a:lnTo>
                  <a:pt x="5643" y="680510"/>
                </a:lnTo>
                <a:lnTo>
                  <a:pt x="18212" y="685799"/>
                </a:lnTo>
                <a:lnTo>
                  <a:pt x="19736" y="685799"/>
                </a:lnTo>
                <a:lnTo>
                  <a:pt x="19736" y="647809"/>
                </a:lnTo>
                <a:close/>
              </a:path>
              <a:path w="325119" h="1333500">
                <a:moveTo>
                  <a:pt x="152324" y="633221"/>
                </a:moveTo>
                <a:lnTo>
                  <a:pt x="102032" y="643127"/>
                </a:lnTo>
                <a:lnTo>
                  <a:pt x="76124" y="646175"/>
                </a:lnTo>
                <a:lnTo>
                  <a:pt x="62408" y="646175"/>
                </a:lnTo>
                <a:lnTo>
                  <a:pt x="48692" y="647699"/>
                </a:lnTo>
                <a:lnTo>
                  <a:pt x="19736" y="647809"/>
                </a:lnTo>
                <a:lnTo>
                  <a:pt x="19736" y="685799"/>
                </a:lnTo>
                <a:lnTo>
                  <a:pt x="50216" y="685799"/>
                </a:lnTo>
                <a:lnTo>
                  <a:pt x="65456" y="684275"/>
                </a:lnTo>
                <a:lnTo>
                  <a:pt x="79172" y="684275"/>
                </a:lnTo>
                <a:lnTo>
                  <a:pt x="106604" y="681227"/>
                </a:lnTo>
                <a:lnTo>
                  <a:pt x="118796" y="679703"/>
                </a:lnTo>
                <a:lnTo>
                  <a:pt x="140132" y="676655"/>
                </a:lnTo>
                <a:lnTo>
                  <a:pt x="150800" y="673607"/>
                </a:lnTo>
                <a:lnTo>
                  <a:pt x="158420" y="672083"/>
                </a:lnTo>
                <a:lnTo>
                  <a:pt x="167564" y="669035"/>
                </a:lnTo>
                <a:lnTo>
                  <a:pt x="171027" y="666957"/>
                </a:lnTo>
                <a:lnTo>
                  <a:pt x="166040" y="664463"/>
                </a:lnTo>
                <a:lnTo>
                  <a:pt x="158420" y="661415"/>
                </a:lnTo>
                <a:lnTo>
                  <a:pt x="149276" y="659891"/>
                </a:lnTo>
                <a:lnTo>
                  <a:pt x="140132" y="656843"/>
                </a:lnTo>
                <a:lnTo>
                  <a:pt x="118796" y="653795"/>
                </a:lnTo>
                <a:lnTo>
                  <a:pt x="106604" y="652271"/>
                </a:lnTo>
                <a:lnTo>
                  <a:pt x="79172" y="649223"/>
                </a:lnTo>
                <a:lnTo>
                  <a:pt x="65456" y="649223"/>
                </a:lnTo>
                <a:lnTo>
                  <a:pt x="50216" y="647699"/>
                </a:lnTo>
                <a:lnTo>
                  <a:pt x="188900" y="647699"/>
                </a:lnTo>
                <a:lnTo>
                  <a:pt x="188900" y="646175"/>
                </a:lnTo>
                <a:lnTo>
                  <a:pt x="190424" y="644651"/>
                </a:lnTo>
                <a:lnTo>
                  <a:pt x="190424" y="638555"/>
                </a:lnTo>
                <a:lnTo>
                  <a:pt x="152324" y="638555"/>
                </a:lnTo>
                <a:lnTo>
                  <a:pt x="152324" y="633221"/>
                </a:lnTo>
                <a:close/>
              </a:path>
              <a:path w="325119" h="1333500">
                <a:moveTo>
                  <a:pt x="188900" y="647699"/>
                </a:moveTo>
                <a:lnTo>
                  <a:pt x="50216" y="647699"/>
                </a:lnTo>
                <a:lnTo>
                  <a:pt x="65456" y="649223"/>
                </a:lnTo>
                <a:lnTo>
                  <a:pt x="79172" y="649223"/>
                </a:lnTo>
                <a:lnTo>
                  <a:pt x="106604" y="652271"/>
                </a:lnTo>
                <a:lnTo>
                  <a:pt x="118796" y="653795"/>
                </a:lnTo>
                <a:lnTo>
                  <a:pt x="140132" y="656843"/>
                </a:lnTo>
                <a:lnTo>
                  <a:pt x="149276" y="659891"/>
                </a:lnTo>
                <a:lnTo>
                  <a:pt x="158420" y="661415"/>
                </a:lnTo>
                <a:lnTo>
                  <a:pt x="166040" y="664463"/>
                </a:lnTo>
                <a:lnTo>
                  <a:pt x="171027" y="666957"/>
                </a:lnTo>
                <a:lnTo>
                  <a:pt x="175184" y="664463"/>
                </a:lnTo>
                <a:lnTo>
                  <a:pt x="178232" y="662939"/>
                </a:lnTo>
                <a:lnTo>
                  <a:pt x="181280" y="659891"/>
                </a:lnTo>
                <a:lnTo>
                  <a:pt x="182804" y="659891"/>
                </a:lnTo>
                <a:lnTo>
                  <a:pt x="184328" y="656843"/>
                </a:lnTo>
                <a:lnTo>
                  <a:pt x="187376" y="653795"/>
                </a:lnTo>
                <a:lnTo>
                  <a:pt x="187376" y="652271"/>
                </a:lnTo>
                <a:lnTo>
                  <a:pt x="188900" y="649223"/>
                </a:lnTo>
                <a:lnTo>
                  <a:pt x="188900" y="647699"/>
                </a:lnTo>
                <a:close/>
              </a:path>
              <a:path w="325119" h="1333500">
                <a:moveTo>
                  <a:pt x="48692" y="647699"/>
                </a:moveTo>
                <a:lnTo>
                  <a:pt x="19736" y="647699"/>
                </a:lnTo>
                <a:lnTo>
                  <a:pt x="48692" y="647699"/>
                </a:lnTo>
                <a:close/>
              </a:path>
              <a:path w="325119" h="1333500">
                <a:moveTo>
                  <a:pt x="156134" y="631697"/>
                </a:moveTo>
                <a:lnTo>
                  <a:pt x="153848" y="632459"/>
                </a:lnTo>
                <a:lnTo>
                  <a:pt x="152324" y="633221"/>
                </a:lnTo>
                <a:lnTo>
                  <a:pt x="152324" y="638555"/>
                </a:lnTo>
                <a:lnTo>
                  <a:pt x="155067" y="633983"/>
                </a:lnTo>
                <a:lnTo>
                  <a:pt x="153848" y="633983"/>
                </a:lnTo>
                <a:lnTo>
                  <a:pt x="156134" y="631697"/>
                </a:lnTo>
                <a:close/>
              </a:path>
              <a:path w="325119" h="1333500">
                <a:moveTo>
                  <a:pt x="190424" y="630935"/>
                </a:moveTo>
                <a:lnTo>
                  <a:pt x="158420" y="630935"/>
                </a:lnTo>
                <a:lnTo>
                  <a:pt x="155880" y="632629"/>
                </a:lnTo>
                <a:lnTo>
                  <a:pt x="152324" y="638555"/>
                </a:lnTo>
                <a:lnTo>
                  <a:pt x="190424" y="638555"/>
                </a:lnTo>
                <a:lnTo>
                  <a:pt x="190424" y="630935"/>
                </a:lnTo>
                <a:close/>
              </a:path>
              <a:path w="325119" h="1333500">
                <a:moveTo>
                  <a:pt x="156515" y="631570"/>
                </a:moveTo>
                <a:lnTo>
                  <a:pt x="156134" y="631697"/>
                </a:lnTo>
                <a:lnTo>
                  <a:pt x="153848" y="633983"/>
                </a:lnTo>
                <a:lnTo>
                  <a:pt x="155880" y="632629"/>
                </a:lnTo>
                <a:lnTo>
                  <a:pt x="156515" y="631570"/>
                </a:lnTo>
                <a:close/>
              </a:path>
              <a:path w="325119" h="1333500">
                <a:moveTo>
                  <a:pt x="155880" y="632629"/>
                </a:moveTo>
                <a:lnTo>
                  <a:pt x="153848" y="633983"/>
                </a:lnTo>
                <a:lnTo>
                  <a:pt x="155067" y="633983"/>
                </a:lnTo>
                <a:lnTo>
                  <a:pt x="155880" y="632629"/>
                </a:lnTo>
                <a:close/>
              </a:path>
              <a:path w="325119" h="1333500">
                <a:moveTo>
                  <a:pt x="323012" y="0"/>
                </a:moveTo>
                <a:lnTo>
                  <a:pt x="292532" y="0"/>
                </a:lnTo>
                <a:lnTo>
                  <a:pt x="277292" y="1523"/>
                </a:lnTo>
                <a:lnTo>
                  <a:pt x="263576" y="1523"/>
                </a:lnTo>
                <a:lnTo>
                  <a:pt x="236144" y="4571"/>
                </a:lnTo>
                <a:lnTo>
                  <a:pt x="223952" y="6095"/>
                </a:lnTo>
                <a:lnTo>
                  <a:pt x="202616" y="9143"/>
                </a:lnTo>
                <a:lnTo>
                  <a:pt x="193472" y="12191"/>
                </a:lnTo>
                <a:lnTo>
                  <a:pt x="184328" y="13715"/>
                </a:lnTo>
                <a:lnTo>
                  <a:pt x="176708" y="16763"/>
                </a:lnTo>
                <a:lnTo>
                  <a:pt x="164516" y="22859"/>
                </a:lnTo>
                <a:lnTo>
                  <a:pt x="161468" y="25907"/>
                </a:lnTo>
                <a:lnTo>
                  <a:pt x="159944" y="25907"/>
                </a:lnTo>
                <a:lnTo>
                  <a:pt x="158420" y="28955"/>
                </a:lnTo>
                <a:lnTo>
                  <a:pt x="155372" y="30479"/>
                </a:lnTo>
                <a:lnTo>
                  <a:pt x="155372" y="33527"/>
                </a:lnTo>
                <a:lnTo>
                  <a:pt x="152324" y="39623"/>
                </a:lnTo>
                <a:lnTo>
                  <a:pt x="152324" y="633221"/>
                </a:lnTo>
                <a:lnTo>
                  <a:pt x="153848" y="632459"/>
                </a:lnTo>
                <a:lnTo>
                  <a:pt x="156134" y="631697"/>
                </a:lnTo>
                <a:lnTo>
                  <a:pt x="156896" y="630935"/>
                </a:lnTo>
                <a:lnTo>
                  <a:pt x="190424" y="630935"/>
                </a:lnTo>
                <a:lnTo>
                  <a:pt x="190424" y="54863"/>
                </a:lnTo>
                <a:lnTo>
                  <a:pt x="184328" y="54863"/>
                </a:lnTo>
                <a:lnTo>
                  <a:pt x="186868" y="53170"/>
                </a:lnTo>
                <a:lnTo>
                  <a:pt x="189117" y="49421"/>
                </a:lnTo>
                <a:lnTo>
                  <a:pt x="190424" y="44195"/>
                </a:lnTo>
                <a:lnTo>
                  <a:pt x="228524" y="44195"/>
                </a:lnTo>
                <a:lnTo>
                  <a:pt x="265100" y="39623"/>
                </a:lnTo>
                <a:lnTo>
                  <a:pt x="278816" y="39623"/>
                </a:lnTo>
                <a:lnTo>
                  <a:pt x="294056" y="38099"/>
                </a:lnTo>
                <a:lnTo>
                  <a:pt x="324536" y="38099"/>
                </a:lnTo>
                <a:lnTo>
                  <a:pt x="323012" y="0"/>
                </a:lnTo>
                <a:close/>
              </a:path>
              <a:path w="325119" h="1333500">
                <a:moveTo>
                  <a:pt x="158420" y="630935"/>
                </a:moveTo>
                <a:lnTo>
                  <a:pt x="156515" y="631570"/>
                </a:lnTo>
                <a:lnTo>
                  <a:pt x="155880" y="632629"/>
                </a:lnTo>
                <a:lnTo>
                  <a:pt x="158420" y="630935"/>
                </a:lnTo>
                <a:close/>
              </a:path>
              <a:path w="325119" h="1333500">
                <a:moveTo>
                  <a:pt x="156896" y="630935"/>
                </a:moveTo>
                <a:lnTo>
                  <a:pt x="156134" y="631697"/>
                </a:lnTo>
                <a:lnTo>
                  <a:pt x="156515" y="631570"/>
                </a:lnTo>
                <a:lnTo>
                  <a:pt x="156896" y="630935"/>
                </a:lnTo>
                <a:close/>
              </a:path>
              <a:path w="325119" h="1333500">
                <a:moveTo>
                  <a:pt x="158420" y="630935"/>
                </a:moveTo>
                <a:lnTo>
                  <a:pt x="156896" y="630935"/>
                </a:lnTo>
                <a:lnTo>
                  <a:pt x="156515" y="631570"/>
                </a:lnTo>
                <a:lnTo>
                  <a:pt x="158420" y="630935"/>
                </a:lnTo>
                <a:close/>
              </a:path>
              <a:path w="325119" h="1333500">
                <a:moveTo>
                  <a:pt x="186868" y="53170"/>
                </a:moveTo>
                <a:lnTo>
                  <a:pt x="184328" y="54863"/>
                </a:lnTo>
                <a:lnTo>
                  <a:pt x="185852" y="54863"/>
                </a:lnTo>
                <a:lnTo>
                  <a:pt x="186868" y="53170"/>
                </a:lnTo>
                <a:close/>
              </a:path>
              <a:path w="325119" h="1333500">
                <a:moveTo>
                  <a:pt x="188900" y="51815"/>
                </a:moveTo>
                <a:lnTo>
                  <a:pt x="186868" y="53170"/>
                </a:lnTo>
                <a:lnTo>
                  <a:pt x="185852" y="54863"/>
                </a:lnTo>
                <a:lnTo>
                  <a:pt x="188900" y="51815"/>
                </a:lnTo>
                <a:close/>
              </a:path>
              <a:path w="325119" h="1333500">
                <a:moveTo>
                  <a:pt x="190424" y="51434"/>
                </a:moveTo>
                <a:lnTo>
                  <a:pt x="188900" y="51815"/>
                </a:lnTo>
                <a:lnTo>
                  <a:pt x="185852" y="54863"/>
                </a:lnTo>
                <a:lnTo>
                  <a:pt x="190424" y="54863"/>
                </a:lnTo>
                <a:lnTo>
                  <a:pt x="190424" y="51434"/>
                </a:lnTo>
                <a:close/>
              </a:path>
              <a:path w="325119" h="1333500">
                <a:moveTo>
                  <a:pt x="189117" y="49421"/>
                </a:moveTo>
                <a:lnTo>
                  <a:pt x="186868" y="53170"/>
                </a:lnTo>
                <a:lnTo>
                  <a:pt x="188900" y="51815"/>
                </a:lnTo>
                <a:lnTo>
                  <a:pt x="190424" y="51434"/>
                </a:lnTo>
                <a:lnTo>
                  <a:pt x="190424" y="50291"/>
                </a:lnTo>
                <a:lnTo>
                  <a:pt x="188900" y="50291"/>
                </a:lnTo>
                <a:lnTo>
                  <a:pt x="189117" y="49421"/>
                </a:lnTo>
                <a:close/>
              </a:path>
              <a:path w="325119" h="1333500">
                <a:moveTo>
                  <a:pt x="228524" y="44195"/>
                </a:moveTo>
                <a:lnTo>
                  <a:pt x="190424" y="44195"/>
                </a:lnTo>
                <a:lnTo>
                  <a:pt x="190424" y="51434"/>
                </a:lnTo>
                <a:lnTo>
                  <a:pt x="201092" y="48767"/>
                </a:lnTo>
                <a:lnTo>
                  <a:pt x="228524" y="44195"/>
                </a:lnTo>
                <a:close/>
              </a:path>
              <a:path w="325119" h="1333500">
                <a:moveTo>
                  <a:pt x="190424" y="47243"/>
                </a:moveTo>
                <a:lnTo>
                  <a:pt x="189117" y="49421"/>
                </a:lnTo>
                <a:lnTo>
                  <a:pt x="188900" y="50291"/>
                </a:lnTo>
                <a:lnTo>
                  <a:pt x="190424" y="47243"/>
                </a:lnTo>
                <a:close/>
              </a:path>
              <a:path w="325119" h="1333500">
                <a:moveTo>
                  <a:pt x="190424" y="47243"/>
                </a:moveTo>
                <a:lnTo>
                  <a:pt x="188900" y="50291"/>
                </a:lnTo>
                <a:lnTo>
                  <a:pt x="190424" y="50291"/>
                </a:lnTo>
                <a:lnTo>
                  <a:pt x="190424" y="47243"/>
                </a:lnTo>
                <a:close/>
              </a:path>
              <a:path w="325119" h="1333500">
                <a:moveTo>
                  <a:pt x="190424" y="44195"/>
                </a:moveTo>
                <a:lnTo>
                  <a:pt x="189117" y="49421"/>
                </a:lnTo>
                <a:lnTo>
                  <a:pt x="190424" y="47243"/>
                </a:lnTo>
                <a:lnTo>
                  <a:pt x="190424" y="44195"/>
                </a:lnTo>
                <a:close/>
              </a:path>
            </a:pathLst>
          </a:custGeom>
          <a:solidFill>
            <a:srgbClr val="9848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0808" y="5237009"/>
            <a:ext cx="58547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Sec</a:t>
            </a:r>
            <a:r>
              <a:rPr sz="1050" b="1" spc="5" dirty="0">
                <a:latin typeface="Arial"/>
                <a:cs typeface="Arial"/>
              </a:rPr>
              <a:t>o</a:t>
            </a:r>
            <a:r>
              <a:rPr sz="1050" b="1" dirty="0">
                <a:latin typeface="Arial"/>
                <a:cs typeface="Arial"/>
              </a:rPr>
              <a:t>nds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96187" y="3886200"/>
            <a:ext cx="325120" cy="1010919"/>
          </a:xfrm>
          <a:custGeom>
            <a:avLst/>
            <a:gdLst/>
            <a:ahLst/>
            <a:cxnLst/>
            <a:rect l="l" t="t" r="r" b="b"/>
            <a:pathLst>
              <a:path w="325119" h="1010920">
                <a:moveTo>
                  <a:pt x="152324" y="376047"/>
                </a:moveTo>
                <a:lnTo>
                  <a:pt x="152324" y="970788"/>
                </a:lnTo>
                <a:lnTo>
                  <a:pt x="155372" y="976884"/>
                </a:lnTo>
                <a:lnTo>
                  <a:pt x="155372" y="979932"/>
                </a:lnTo>
                <a:lnTo>
                  <a:pt x="158420" y="981456"/>
                </a:lnTo>
                <a:lnTo>
                  <a:pt x="159944" y="984504"/>
                </a:lnTo>
                <a:lnTo>
                  <a:pt x="161468" y="984504"/>
                </a:lnTo>
                <a:lnTo>
                  <a:pt x="164516" y="987552"/>
                </a:lnTo>
                <a:lnTo>
                  <a:pt x="167564" y="989076"/>
                </a:lnTo>
                <a:lnTo>
                  <a:pt x="175184" y="993648"/>
                </a:lnTo>
                <a:lnTo>
                  <a:pt x="182804" y="996696"/>
                </a:lnTo>
                <a:lnTo>
                  <a:pt x="191948" y="998220"/>
                </a:lnTo>
                <a:lnTo>
                  <a:pt x="202616" y="1001268"/>
                </a:lnTo>
                <a:lnTo>
                  <a:pt x="223952" y="1004316"/>
                </a:lnTo>
                <a:lnTo>
                  <a:pt x="236144" y="1005840"/>
                </a:lnTo>
                <a:lnTo>
                  <a:pt x="263576" y="1008888"/>
                </a:lnTo>
                <a:lnTo>
                  <a:pt x="277292" y="1008888"/>
                </a:lnTo>
                <a:lnTo>
                  <a:pt x="292532" y="1010412"/>
                </a:lnTo>
                <a:lnTo>
                  <a:pt x="323012" y="1010412"/>
                </a:lnTo>
                <a:lnTo>
                  <a:pt x="324536" y="972312"/>
                </a:lnTo>
                <a:lnTo>
                  <a:pt x="294056" y="972312"/>
                </a:lnTo>
                <a:lnTo>
                  <a:pt x="278816" y="970788"/>
                </a:lnTo>
                <a:lnTo>
                  <a:pt x="266624" y="970788"/>
                </a:lnTo>
                <a:lnTo>
                  <a:pt x="252908" y="969264"/>
                </a:lnTo>
                <a:lnTo>
                  <a:pt x="240716" y="967740"/>
                </a:lnTo>
                <a:lnTo>
                  <a:pt x="230048" y="966216"/>
                </a:lnTo>
                <a:lnTo>
                  <a:pt x="190424" y="966216"/>
                </a:lnTo>
                <a:lnTo>
                  <a:pt x="189117" y="960991"/>
                </a:lnTo>
                <a:lnTo>
                  <a:pt x="186868" y="957241"/>
                </a:lnTo>
                <a:lnTo>
                  <a:pt x="184328" y="955548"/>
                </a:lnTo>
                <a:lnTo>
                  <a:pt x="190424" y="955548"/>
                </a:lnTo>
                <a:lnTo>
                  <a:pt x="190424" y="379476"/>
                </a:lnTo>
                <a:lnTo>
                  <a:pt x="156896" y="379476"/>
                </a:lnTo>
                <a:lnTo>
                  <a:pt x="153848" y="376428"/>
                </a:lnTo>
                <a:lnTo>
                  <a:pt x="152324" y="376047"/>
                </a:lnTo>
                <a:close/>
              </a:path>
              <a:path w="325119" h="1010920">
                <a:moveTo>
                  <a:pt x="189117" y="960991"/>
                </a:moveTo>
                <a:lnTo>
                  <a:pt x="190424" y="966216"/>
                </a:lnTo>
                <a:lnTo>
                  <a:pt x="190424" y="963168"/>
                </a:lnTo>
                <a:lnTo>
                  <a:pt x="189117" y="960991"/>
                </a:lnTo>
                <a:close/>
              </a:path>
              <a:path w="325119" h="1010920">
                <a:moveTo>
                  <a:pt x="190424" y="957834"/>
                </a:moveTo>
                <a:lnTo>
                  <a:pt x="190424" y="966216"/>
                </a:lnTo>
                <a:lnTo>
                  <a:pt x="230048" y="966216"/>
                </a:lnTo>
                <a:lnTo>
                  <a:pt x="219380" y="964692"/>
                </a:lnTo>
                <a:lnTo>
                  <a:pt x="210236" y="963168"/>
                </a:lnTo>
                <a:lnTo>
                  <a:pt x="202616" y="961644"/>
                </a:lnTo>
                <a:lnTo>
                  <a:pt x="196520" y="960120"/>
                </a:lnTo>
                <a:lnTo>
                  <a:pt x="191948" y="958596"/>
                </a:lnTo>
                <a:lnTo>
                  <a:pt x="190424" y="957834"/>
                </a:lnTo>
                <a:close/>
              </a:path>
              <a:path w="325119" h="1010920">
                <a:moveTo>
                  <a:pt x="188900" y="960120"/>
                </a:moveTo>
                <a:lnTo>
                  <a:pt x="189117" y="960991"/>
                </a:lnTo>
                <a:lnTo>
                  <a:pt x="190424" y="963168"/>
                </a:lnTo>
                <a:lnTo>
                  <a:pt x="188900" y="960120"/>
                </a:lnTo>
                <a:close/>
              </a:path>
              <a:path w="325119" h="1010920">
                <a:moveTo>
                  <a:pt x="190424" y="960120"/>
                </a:moveTo>
                <a:lnTo>
                  <a:pt x="188900" y="960120"/>
                </a:lnTo>
                <a:lnTo>
                  <a:pt x="190424" y="963168"/>
                </a:lnTo>
                <a:lnTo>
                  <a:pt x="190424" y="960120"/>
                </a:lnTo>
                <a:close/>
              </a:path>
              <a:path w="325119" h="1010920">
                <a:moveTo>
                  <a:pt x="186868" y="957241"/>
                </a:moveTo>
                <a:lnTo>
                  <a:pt x="189117" y="960991"/>
                </a:lnTo>
                <a:lnTo>
                  <a:pt x="188900" y="960120"/>
                </a:lnTo>
                <a:lnTo>
                  <a:pt x="190424" y="960120"/>
                </a:lnTo>
                <a:lnTo>
                  <a:pt x="190424" y="958596"/>
                </a:lnTo>
                <a:lnTo>
                  <a:pt x="188900" y="958596"/>
                </a:lnTo>
                <a:lnTo>
                  <a:pt x="186868" y="957241"/>
                </a:lnTo>
                <a:close/>
              </a:path>
              <a:path w="325119" h="1010920">
                <a:moveTo>
                  <a:pt x="186233" y="956183"/>
                </a:moveTo>
                <a:lnTo>
                  <a:pt x="186868" y="957241"/>
                </a:lnTo>
                <a:lnTo>
                  <a:pt x="188900" y="958596"/>
                </a:lnTo>
                <a:lnTo>
                  <a:pt x="186614" y="956310"/>
                </a:lnTo>
                <a:lnTo>
                  <a:pt x="186233" y="956183"/>
                </a:lnTo>
                <a:close/>
              </a:path>
              <a:path w="325119" h="1010920">
                <a:moveTo>
                  <a:pt x="186614" y="956310"/>
                </a:moveTo>
                <a:lnTo>
                  <a:pt x="188900" y="958596"/>
                </a:lnTo>
                <a:lnTo>
                  <a:pt x="190424" y="958596"/>
                </a:lnTo>
                <a:lnTo>
                  <a:pt x="190424" y="957834"/>
                </a:lnTo>
                <a:lnTo>
                  <a:pt x="188900" y="957072"/>
                </a:lnTo>
                <a:lnTo>
                  <a:pt x="186614" y="956310"/>
                </a:lnTo>
                <a:close/>
              </a:path>
              <a:path w="325119" h="1010920">
                <a:moveTo>
                  <a:pt x="190424" y="955548"/>
                </a:moveTo>
                <a:lnTo>
                  <a:pt x="185852" y="955548"/>
                </a:lnTo>
                <a:lnTo>
                  <a:pt x="186614" y="956310"/>
                </a:lnTo>
                <a:lnTo>
                  <a:pt x="188900" y="957072"/>
                </a:lnTo>
                <a:lnTo>
                  <a:pt x="190424" y="957834"/>
                </a:lnTo>
                <a:lnTo>
                  <a:pt x="190424" y="955548"/>
                </a:lnTo>
                <a:close/>
              </a:path>
              <a:path w="325119" h="1010920">
                <a:moveTo>
                  <a:pt x="184328" y="955548"/>
                </a:moveTo>
                <a:lnTo>
                  <a:pt x="186868" y="957241"/>
                </a:lnTo>
                <a:lnTo>
                  <a:pt x="186233" y="956183"/>
                </a:lnTo>
                <a:lnTo>
                  <a:pt x="184328" y="955548"/>
                </a:lnTo>
                <a:close/>
              </a:path>
              <a:path w="325119" h="1010920">
                <a:moveTo>
                  <a:pt x="185852" y="955548"/>
                </a:moveTo>
                <a:lnTo>
                  <a:pt x="186233" y="956183"/>
                </a:lnTo>
                <a:lnTo>
                  <a:pt x="186614" y="956310"/>
                </a:lnTo>
                <a:lnTo>
                  <a:pt x="185852" y="955548"/>
                </a:lnTo>
                <a:close/>
              </a:path>
              <a:path w="325119" h="1010920">
                <a:moveTo>
                  <a:pt x="185852" y="955548"/>
                </a:moveTo>
                <a:lnTo>
                  <a:pt x="184328" y="955548"/>
                </a:lnTo>
                <a:lnTo>
                  <a:pt x="186233" y="956183"/>
                </a:lnTo>
                <a:lnTo>
                  <a:pt x="185852" y="955548"/>
                </a:lnTo>
                <a:close/>
              </a:path>
              <a:path w="325119" h="1010920">
                <a:moveTo>
                  <a:pt x="153848" y="376428"/>
                </a:moveTo>
                <a:lnTo>
                  <a:pt x="156896" y="379476"/>
                </a:lnTo>
                <a:lnTo>
                  <a:pt x="155880" y="377782"/>
                </a:lnTo>
                <a:lnTo>
                  <a:pt x="153848" y="376428"/>
                </a:lnTo>
                <a:close/>
              </a:path>
              <a:path w="325119" h="1010920">
                <a:moveTo>
                  <a:pt x="155880" y="377782"/>
                </a:moveTo>
                <a:lnTo>
                  <a:pt x="156896" y="379476"/>
                </a:lnTo>
                <a:lnTo>
                  <a:pt x="158420" y="379476"/>
                </a:lnTo>
                <a:lnTo>
                  <a:pt x="155880" y="377782"/>
                </a:lnTo>
                <a:close/>
              </a:path>
              <a:path w="325119" h="1010920">
                <a:moveTo>
                  <a:pt x="190424" y="368808"/>
                </a:moveTo>
                <a:lnTo>
                  <a:pt x="152324" y="368808"/>
                </a:lnTo>
                <a:lnTo>
                  <a:pt x="152324" y="371856"/>
                </a:lnTo>
                <a:lnTo>
                  <a:pt x="155880" y="377782"/>
                </a:lnTo>
                <a:lnTo>
                  <a:pt x="158420" y="379476"/>
                </a:lnTo>
                <a:lnTo>
                  <a:pt x="190424" y="379476"/>
                </a:lnTo>
                <a:lnTo>
                  <a:pt x="190424" y="368808"/>
                </a:lnTo>
                <a:close/>
              </a:path>
              <a:path w="325119" h="1010920">
                <a:moveTo>
                  <a:pt x="152324" y="371856"/>
                </a:moveTo>
                <a:lnTo>
                  <a:pt x="152324" y="376047"/>
                </a:lnTo>
                <a:lnTo>
                  <a:pt x="153848" y="376428"/>
                </a:lnTo>
                <a:lnTo>
                  <a:pt x="155880" y="377782"/>
                </a:lnTo>
                <a:lnTo>
                  <a:pt x="152324" y="371856"/>
                </a:lnTo>
                <a:close/>
              </a:path>
              <a:path w="325119" h="1010920">
                <a:moveTo>
                  <a:pt x="171027" y="343870"/>
                </a:moveTo>
                <a:lnTo>
                  <a:pt x="167564" y="345948"/>
                </a:lnTo>
                <a:lnTo>
                  <a:pt x="158420" y="348996"/>
                </a:lnTo>
                <a:lnTo>
                  <a:pt x="150800" y="350520"/>
                </a:lnTo>
                <a:lnTo>
                  <a:pt x="140132" y="353568"/>
                </a:lnTo>
                <a:lnTo>
                  <a:pt x="118796" y="356616"/>
                </a:lnTo>
                <a:lnTo>
                  <a:pt x="106604" y="358140"/>
                </a:lnTo>
                <a:lnTo>
                  <a:pt x="79172" y="361188"/>
                </a:lnTo>
                <a:lnTo>
                  <a:pt x="65456" y="361188"/>
                </a:lnTo>
                <a:lnTo>
                  <a:pt x="50216" y="362712"/>
                </a:lnTo>
                <a:lnTo>
                  <a:pt x="48692" y="362712"/>
                </a:lnTo>
                <a:lnTo>
                  <a:pt x="63932" y="364236"/>
                </a:lnTo>
                <a:lnTo>
                  <a:pt x="77648" y="364236"/>
                </a:lnTo>
                <a:lnTo>
                  <a:pt x="114224" y="368808"/>
                </a:lnTo>
                <a:lnTo>
                  <a:pt x="141656" y="373380"/>
                </a:lnTo>
                <a:lnTo>
                  <a:pt x="152324" y="376047"/>
                </a:lnTo>
                <a:lnTo>
                  <a:pt x="152324" y="368808"/>
                </a:lnTo>
                <a:lnTo>
                  <a:pt x="190424" y="368808"/>
                </a:lnTo>
                <a:lnTo>
                  <a:pt x="190424" y="365760"/>
                </a:lnTo>
                <a:lnTo>
                  <a:pt x="188900" y="364236"/>
                </a:lnTo>
                <a:lnTo>
                  <a:pt x="188900" y="361188"/>
                </a:lnTo>
                <a:lnTo>
                  <a:pt x="187376" y="358140"/>
                </a:lnTo>
                <a:lnTo>
                  <a:pt x="187376" y="356616"/>
                </a:lnTo>
                <a:lnTo>
                  <a:pt x="184328" y="353568"/>
                </a:lnTo>
                <a:lnTo>
                  <a:pt x="182804" y="350520"/>
                </a:lnTo>
                <a:lnTo>
                  <a:pt x="181280" y="350520"/>
                </a:lnTo>
                <a:lnTo>
                  <a:pt x="178232" y="347472"/>
                </a:lnTo>
                <a:lnTo>
                  <a:pt x="171027" y="343870"/>
                </a:lnTo>
                <a:close/>
              </a:path>
              <a:path w="325119" h="1010920">
                <a:moveTo>
                  <a:pt x="19736" y="324721"/>
                </a:moveTo>
                <a:lnTo>
                  <a:pt x="16088" y="324735"/>
                </a:lnTo>
                <a:lnTo>
                  <a:pt x="4439" y="331318"/>
                </a:lnTo>
                <a:lnTo>
                  <a:pt x="0" y="344737"/>
                </a:lnTo>
                <a:lnTo>
                  <a:pt x="5643" y="357422"/>
                </a:lnTo>
                <a:lnTo>
                  <a:pt x="18212" y="362712"/>
                </a:lnTo>
                <a:lnTo>
                  <a:pt x="19736" y="362712"/>
                </a:lnTo>
                <a:lnTo>
                  <a:pt x="19736" y="324721"/>
                </a:lnTo>
                <a:close/>
              </a:path>
              <a:path w="325119" h="1010920">
                <a:moveTo>
                  <a:pt x="152324" y="310134"/>
                </a:moveTo>
                <a:lnTo>
                  <a:pt x="102032" y="320040"/>
                </a:lnTo>
                <a:lnTo>
                  <a:pt x="76124" y="323088"/>
                </a:lnTo>
                <a:lnTo>
                  <a:pt x="62408" y="323088"/>
                </a:lnTo>
                <a:lnTo>
                  <a:pt x="48692" y="324612"/>
                </a:lnTo>
                <a:lnTo>
                  <a:pt x="19736" y="324721"/>
                </a:lnTo>
                <a:lnTo>
                  <a:pt x="19736" y="362712"/>
                </a:lnTo>
                <a:lnTo>
                  <a:pt x="50216" y="362712"/>
                </a:lnTo>
                <a:lnTo>
                  <a:pt x="65456" y="361188"/>
                </a:lnTo>
                <a:lnTo>
                  <a:pt x="79172" y="361188"/>
                </a:lnTo>
                <a:lnTo>
                  <a:pt x="106604" y="358140"/>
                </a:lnTo>
                <a:lnTo>
                  <a:pt x="118796" y="356616"/>
                </a:lnTo>
                <a:lnTo>
                  <a:pt x="140132" y="353568"/>
                </a:lnTo>
                <a:lnTo>
                  <a:pt x="150800" y="350520"/>
                </a:lnTo>
                <a:lnTo>
                  <a:pt x="158420" y="348996"/>
                </a:lnTo>
                <a:lnTo>
                  <a:pt x="167564" y="345948"/>
                </a:lnTo>
                <a:lnTo>
                  <a:pt x="171027" y="343870"/>
                </a:lnTo>
                <a:lnTo>
                  <a:pt x="166040" y="341376"/>
                </a:lnTo>
                <a:lnTo>
                  <a:pt x="158420" y="338328"/>
                </a:lnTo>
                <a:lnTo>
                  <a:pt x="149276" y="336804"/>
                </a:lnTo>
                <a:lnTo>
                  <a:pt x="140132" y="333756"/>
                </a:lnTo>
                <a:lnTo>
                  <a:pt x="118796" y="330708"/>
                </a:lnTo>
                <a:lnTo>
                  <a:pt x="106604" y="329184"/>
                </a:lnTo>
                <a:lnTo>
                  <a:pt x="79172" y="326136"/>
                </a:lnTo>
                <a:lnTo>
                  <a:pt x="65456" y="326136"/>
                </a:lnTo>
                <a:lnTo>
                  <a:pt x="50216" y="324612"/>
                </a:lnTo>
                <a:lnTo>
                  <a:pt x="188900" y="324612"/>
                </a:lnTo>
                <a:lnTo>
                  <a:pt x="188900" y="323088"/>
                </a:lnTo>
                <a:lnTo>
                  <a:pt x="190424" y="321564"/>
                </a:lnTo>
                <a:lnTo>
                  <a:pt x="190424" y="315468"/>
                </a:lnTo>
                <a:lnTo>
                  <a:pt x="152324" y="315468"/>
                </a:lnTo>
                <a:lnTo>
                  <a:pt x="152324" y="310134"/>
                </a:lnTo>
                <a:close/>
              </a:path>
              <a:path w="325119" h="1010920">
                <a:moveTo>
                  <a:pt x="188900" y="324612"/>
                </a:moveTo>
                <a:lnTo>
                  <a:pt x="50216" y="324612"/>
                </a:lnTo>
                <a:lnTo>
                  <a:pt x="65456" y="326136"/>
                </a:lnTo>
                <a:lnTo>
                  <a:pt x="79172" y="326136"/>
                </a:lnTo>
                <a:lnTo>
                  <a:pt x="106604" y="329184"/>
                </a:lnTo>
                <a:lnTo>
                  <a:pt x="118796" y="330708"/>
                </a:lnTo>
                <a:lnTo>
                  <a:pt x="140132" y="333756"/>
                </a:lnTo>
                <a:lnTo>
                  <a:pt x="149276" y="336804"/>
                </a:lnTo>
                <a:lnTo>
                  <a:pt x="158420" y="338328"/>
                </a:lnTo>
                <a:lnTo>
                  <a:pt x="166040" y="341376"/>
                </a:lnTo>
                <a:lnTo>
                  <a:pt x="171027" y="343870"/>
                </a:lnTo>
                <a:lnTo>
                  <a:pt x="175184" y="341376"/>
                </a:lnTo>
                <a:lnTo>
                  <a:pt x="178232" y="339852"/>
                </a:lnTo>
                <a:lnTo>
                  <a:pt x="181280" y="336804"/>
                </a:lnTo>
                <a:lnTo>
                  <a:pt x="182804" y="336804"/>
                </a:lnTo>
                <a:lnTo>
                  <a:pt x="184328" y="333756"/>
                </a:lnTo>
                <a:lnTo>
                  <a:pt x="187376" y="330708"/>
                </a:lnTo>
                <a:lnTo>
                  <a:pt x="187376" y="329184"/>
                </a:lnTo>
                <a:lnTo>
                  <a:pt x="188900" y="326136"/>
                </a:lnTo>
                <a:lnTo>
                  <a:pt x="188900" y="324612"/>
                </a:lnTo>
                <a:close/>
              </a:path>
              <a:path w="325119" h="1010920">
                <a:moveTo>
                  <a:pt x="48692" y="324612"/>
                </a:moveTo>
                <a:lnTo>
                  <a:pt x="19736" y="324612"/>
                </a:lnTo>
                <a:lnTo>
                  <a:pt x="48692" y="324612"/>
                </a:lnTo>
                <a:close/>
              </a:path>
              <a:path w="325119" h="1010920">
                <a:moveTo>
                  <a:pt x="156134" y="308610"/>
                </a:moveTo>
                <a:lnTo>
                  <a:pt x="153848" y="309372"/>
                </a:lnTo>
                <a:lnTo>
                  <a:pt x="152324" y="310134"/>
                </a:lnTo>
                <a:lnTo>
                  <a:pt x="152324" y="315468"/>
                </a:lnTo>
                <a:lnTo>
                  <a:pt x="155067" y="310896"/>
                </a:lnTo>
                <a:lnTo>
                  <a:pt x="153848" y="310896"/>
                </a:lnTo>
                <a:lnTo>
                  <a:pt x="156134" y="308610"/>
                </a:lnTo>
                <a:close/>
              </a:path>
              <a:path w="325119" h="1010920">
                <a:moveTo>
                  <a:pt x="190424" y="307848"/>
                </a:moveTo>
                <a:lnTo>
                  <a:pt x="158420" y="307848"/>
                </a:lnTo>
                <a:lnTo>
                  <a:pt x="155880" y="309541"/>
                </a:lnTo>
                <a:lnTo>
                  <a:pt x="152324" y="315468"/>
                </a:lnTo>
                <a:lnTo>
                  <a:pt x="190424" y="315468"/>
                </a:lnTo>
                <a:lnTo>
                  <a:pt x="190424" y="307848"/>
                </a:lnTo>
                <a:close/>
              </a:path>
              <a:path w="325119" h="1010920">
                <a:moveTo>
                  <a:pt x="156515" y="308483"/>
                </a:moveTo>
                <a:lnTo>
                  <a:pt x="156134" y="308610"/>
                </a:lnTo>
                <a:lnTo>
                  <a:pt x="153848" y="310896"/>
                </a:lnTo>
                <a:lnTo>
                  <a:pt x="155880" y="309541"/>
                </a:lnTo>
                <a:lnTo>
                  <a:pt x="156515" y="308483"/>
                </a:lnTo>
                <a:close/>
              </a:path>
              <a:path w="325119" h="1010920">
                <a:moveTo>
                  <a:pt x="155880" y="309541"/>
                </a:moveTo>
                <a:lnTo>
                  <a:pt x="153848" y="310896"/>
                </a:lnTo>
                <a:lnTo>
                  <a:pt x="155067" y="310896"/>
                </a:lnTo>
                <a:lnTo>
                  <a:pt x="155880" y="309541"/>
                </a:lnTo>
                <a:close/>
              </a:path>
              <a:path w="325119" h="1010920">
                <a:moveTo>
                  <a:pt x="190424" y="0"/>
                </a:moveTo>
                <a:lnTo>
                  <a:pt x="152324" y="0"/>
                </a:lnTo>
                <a:lnTo>
                  <a:pt x="152324" y="310134"/>
                </a:lnTo>
                <a:lnTo>
                  <a:pt x="153848" y="309372"/>
                </a:lnTo>
                <a:lnTo>
                  <a:pt x="156134" y="308610"/>
                </a:lnTo>
                <a:lnTo>
                  <a:pt x="156896" y="307848"/>
                </a:lnTo>
                <a:lnTo>
                  <a:pt x="190424" y="307848"/>
                </a:lnTo>
                <a:lnTo>
                  <a:pt x="190424" y="0"/>
                </a:lnTo>
                <a:close/>
              </a:path>
              <a:path w="325119" h="1010920">
                <a:moveTo>
                  <a:pt x="158420" y="307848"/>
                </a:moveTo>
                <a:lnTo>
                  <a:pt x="156515" y="308483"/>
                </a:lnTo>
                <a:lnTo>
                  <a:pt x="155880" y="309541"/>
                </a:lnTo>
                <a:lnTo>
                  <a:pt x="158420" y="307848"/>
                </a:lnTo>
                <a:close/>
              </a:path>
              <a:path w="325119" h="1010920">
                <a:moveTo>
                  <a:pt x="156896" y="307848"/>
                </a:moveTo>
                <a:lnTo>
                  <a:pt x="156134" y="308610"/>
                </a:lnTo>
                <a:lnTo>
                  <a:pt x="156515" y="308483"/>
                </a:lnTo>
                <a:lnTo>
                  <a:pt x="156896" y="307848"/>
                </a:lnTo>
                <a:close/>
              </a:path>
              <a:path w="325119" h="1010920">
                <a:moveTo>
                  <a:pt x="158420" y="307848"/>
                </a:moveTo>
                <a:lnTo>
                  <a:pt x="156896" y="307848"/>
                </a:lnTo>
                <a:lnTo>
                  <a:pt x="156515" y="308483"/>
                </a:lnTo>
                <a:lnTo>
                  <a:pt x="158420" y="307848"/>
                </a:lnTo>
                <a:close/>
              </a:path>
            </a:pathLst>
          </a:custGeom>
          <a:solidFill>
            <a:srgbClr val="9848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0808" y="3752657"/>
            <a:ext cx="58547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050" b="1" dirty="0">
                <a:latin typeface="Arial"/>
                <a:cs typeface="Arial"/>
              </a:rPr>
              <a:t>Sec</a:t>
            </a:r>
            <a:r>
              <a:rPr sz="1050" b="1" spc="5" dirty="0">
                <a:latin typeface="Arial"/>
                <a:cs typeface="Arial"/>
              </a:rPr>
              <a:t>o</a:t>
            </a:r>
            <a:r>
              <a:rPr sz="1050" b="1" dirty="0">
                <a:latin typeface="Arial"/>
                <a:cs typeface="Arial"/>
              </a:rPr>
              <a:t>nds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86200" y="5562600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114299" y="0"/>
                </a:moveTo>
                <a:lnTo>
                  <a:pt x="0" y="114299"/>
                </a:lnTo>
                <a:lnTo>
                  <a:pt x="114299" y="228599"/>
                </a:lnTo>
                <a:lnTo>
                  <a:pt x="114299" y="172211"/>
                </a:lnTo>
                <a:lnTo>
                  <a:pt x="609599" y="172211"/>
                </a:lnTo>
                <a:lnTo>
                  <a:pt x="609599" y="57911"/>
                </a:lnTo>
                <a:lnTo>
                  <a:pt x="114299" y="57911"/>
                </a:lnTo>
                <a:lnTo>
                  <a:pt x="1142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9435" y="5532120"/>
            <a:ext cx="640080" cy="291465"/>
          </a:xfrm>
          <a:custGeom>
            <a:avLst/>
            <a:gdLst/>
            <a:ahLst/>
            <a:cxnLst/>
            <a:rect l="l" t="t" r="r" b="b"/>
            <a:pathLst>
              <a:path w="640079" h="291464">
                <a:moveTo>
                  <a:pt x="144779" y="0"/>
                </a:moveTo>
                <a:lnTo>
                  <a:pt x="0" y="144779"/>
                </a:lnTo>
                <a:lnTo>
                  <a:pt x="144779" y="291083"/>
                </a:lnTo>
                <a:lnTo>
                  <a:pt x="144779" y="259079"/>
                </a:lnTo>
                <a:lnTo>
                  <a:pt x="118871" y="259079"/>
                </a:lnTo>
                <a:lnTo>
                  <a:pt x="118871" y="230123"/>
                </a:lnTo>
                <a:lnTo>
                  <a:pt x="42671" y="153923"/>
                </a:lnTo>
                <a:lnTo>
                  <a:pt x="25907" y="153923"/>
                </a:lnTo>
                <a:lnTo>
                  <a:pt x="25907" y="137159"/>
                </a:lnTo>
                <a:lnTo>
                  <a:pt x="42671" y="137159"/>
                </a:lnTo>
                <a:lnTo>
                  <a:pt x="118871" y="60959"/>
                </a:lnTo>
                <a:lnTo>
                  <a:pt x="118871" y="30479"/>
                </a:lnTo>
                <a:lnTo>
                  <a:pt x="144779" y="30479"/>
                </a:lnTo>
                <a:lnTo>
                  <a:pt x="144779" y="0"/>
                </a:lnTo>
                <a:close/>
              </a:path>
              <a:path w="640079" h="291464">
                <a:moveTo>
                  <a:pt x="118871" y="230123"/>
                </a:moveTo>
                <a:lnTo>
                  <a:pt x="118871" y="259079"/>
                </a:lnTo>
                <a:lnTo>
                  <a:pt x="140207" y="251459"/>
                </a:lnTo>
                <a:lnTo>
                  <a:pt x="118871" y="230123"/>
                </a:lnTo>
                <a:close/>
              </a:path>
              <a:path w="640079" h="291464">
                <a:moveTo>
                  <a:pt x="614171" y="190499"/>
                </a:moveTo>
                <a:lnTo>
                  <a:pt x="118871" y="190499"/>
                </a:lnTo>
                <a:lnTo>
                  <a:pt x="118871" y="230123"/>
                </a:lnTo>
                <a:lnTo>
                  <a:pt x="140207" y="251459"/>
                </a:lnTo>
                <a:lnTo>
                  <a:pt x="118871" y="259079"/>
                </a:lnTo>
                <a:lnTo>
                  <a:pt x="144779" y="259079"/>
                </a:lnTo>
                <a:lnTo>
                  <a:pt x="144779" y="214883"/>
                </a:lnTo>
                <a:lnTo>
                  <a:pt x="131063" y="214883"/>
                </a:lnTo>
                <a:lnTo>
                  <a:pt x="144779" y="202691"/>
                </a:lnTo>
                <a:lnTo>
                  <a:pt x="614171" y="202691"/>
                </a:lnTo>
                <a:lnTo>
                  <a:pt x="614171" y="190499"/>
                </a:lnTo>
                <a:close/>
              </a:path>
              <a:path w="640079" h="291464">
                <a:moveTo>
                  <a:pt x="144779" y="202691"/>
                </a:moveTo>
                <a:lnTo>
                  <a:pt x="131063" y="214883"/>
                </a:lnTo>
                <a:lnTo>
                  <a:pt x="144779" y="214883"/>
                </a:lnTo>
                <a:lnTo>
                  <a:pt x="144779" y="202691"/>
                </a:lnTo>
                <a:close/>
              </a:path>
              <a:path w="640079" h="291464">
                <a:moveTo>
                  <a:pt x="640079" y="190499"/>
                </a:moveTo>
                <a:lnTo>
                  <a:pt x="626363" y="190499"/>
                </a:lnTo>
                <a:lnTo>
                  <a:pt x="614171" y="202691"/>
                </a:lnTo>
                <a:lnTo>
                  <a:pt x="144779" y="202691"/>
                </a:lnTo>
                <a:lnTo>
                  <a:pt x="144779" y="214883"/>
                </a:lnTo>
                <a:lnTo>
                  <a:pt x="640079" y="214883"/>
                </a:lnTo>
                <a:lnTo>
                  <a:pt x="640079" y="190499"/>
                </a:lnTo>
                <a:close/>
              </a:path>
              <a:path w="640079" h="291464">
                <a:moveTo>
                  <a:pt x="614171" y="88391"/>
                </a:moveTo>
                <a:lnTo>
                  <a:pt x="614171" y="202691"/>
                </a:lnTo>
                <a:lnTo>
                  <a:pt x="626363" y="190499"/>
                </a:lnTo>
                <a:lnTo>
                  <a:pt x="640079" y="190499"/>
                </a:lnTo>
                <a:lnTo>
                  <a:pt x="640079" y="100583"/>
                </a:lnTo>
                <a:lnTo>
                  <a:pt x="626363" y="100583"/>
                </a:lnTo>
                <a:lnTo>
                  <a:pt x="614171" y="88391"/>
                </a:lnTo>
                <a:close/>
              </a:path>
              <a:path w="640079" h="291464">
                <a:moveTo>
                  <a:pt x="25907" y="137159"/>
                </a:moveTo>
                <a:lnTo>
                  <a:pt x="25907" y="153923"/>
                </a:lnTo>
                <a:lnTo>
                  <a:pt x="34289" y="145541"/>
                </a:lnTo>
                <a:lnTo>
                  <a:pt x="25907" y="137159"/>
                </a:lnTo>
                <a:close/>
              </a:path>
              <a:path w="640079" h="291464">
                <a:moveTo>
                  <a:pt x="34289" y="145541"/>
                </a:moveTo>
                <a:lnTo>
                  <a:pt x="25907" y="153923"/>
                </a:lnTo>
                <a:lnTo>
                  <a:pt x="42671" y="153923"/>
                </a:lnTo>
                <a:lnTo>
                  <a:pt x="34289" y="145541"/>
                </a:lnTo>
                <a:close/>
              </a:path>
              <a:path w="640079" h="291464">
                <a:moveTo>
                  <a:pt x="42671" y="137159"/>
                </a:moveTo>
                <a:lnTo>
                  <a:pt x="25907" y="137159"/>
                </a:lnTo>
                <a:lnTo>
                  <a:pt x="34289" y="145541"/>
                </a:lnTo>
                <a:lnTo>
                  <a:pt x="42671" y="137159"/>
                </a:lnTo>
                <a:close/>
              </a:path>
              <a:path w="640079" h="291464">
                <a:moveTo>
                  <a:pt x="144779" y="30479"/>
                </a:moveTo>
                <a:lnTo>
                  <a:pt x="118871" y="30479"/>
                </a:lnTo>
                <a:lnTo>
                  <a:pt x="140207" y="39623"/>
                </a:lnTo>
                <a:lnTo>
                  <a:pt x="118871" y="60959"/>
                </a:lnTo>
                <a:lnTo>
                  <a:pt x="118871" y="100583"/>
                </a:lnTo>
                <a:lnTo>
                  <a:pt x="614171" y="100583"/>
                </a:lnTo>
                <a:lnTo>
                  <a:pt x="614171" y="88391"/>
                </a:lnTo>
                <a:lnTo>
                  <a:pt x="144779" y="88391"/>
                </a:lnTo>
                <a:lnTo>
                  <a:pt x="131063" y="76199"/>
                </a:lnTo>
                <a:lnTo>
                  <a:pt x="144779" y="76199"/>
                </a:lnTo>
                <a:lnTo>
                  <a:pt x="144779" y="30479"/>
                </a:lnTo>
                <a:close/>
              </a:path>
              <a:path w="640079" h="291464">
                <a:moveTo>
                  <a:pt x="640079" y="76199"/>
                </a:moveTo>
                <a:lnTo>
                  <a:pt x="144779" y="76199"/>
                </a:lnTo>
                <a:lnTo>
                  <a:pt x="144779" y="88391"/>
                </a:lnTo>
                <a:lnTo>
                  <a:pt x="614171" y="88391"/>
                </a:lnTo>
                <a:lnTo>
                  <a:pt x="626363" y="100583"/>
                </a:lnTo>
                <a:lnTo>
                  <a:pt x="640079" y="100583"/>
                </a:lnTo>
                <a:lnTo>
                  <a:pt x="640079" y="76199"/>
                </a:lnTo>
                <a:close/>
              </a:path>
              <a:path w="640079" h="291464">
                <a:moveTo>
                  <a:pt x="144779" y="76199"/>
                </a:moveTo>
                <a:lnTo>
                  <a:pt x="131063" y="76199"/>
                </a:lnTo>
                <a:lnTo>
                  <a:pt x="144779" y="88391"/>
                </a:lnTo>
                <a:lnTo>
                  <a:pt x="144779" y="76199"/>
                </a:lnTo>
                <a:close/>
              </a:path>
              <a:path w="640079" h="291464">
                <a:moveTo>
                  <a:pt x="118871" y="30479"/>
                </a:moveTo>
                <a:lnTo>
                  <a:pt x="118871" y="60959"/>
                </a:lnTo>
                <a:lnTo>
                  <a:pt x="140207" y="39623"/>
                </a:lnTo>
                <a:lnTo>
                  <a:pt x="118871" y="304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48200" y="3886200"/>
            <a:ext cx="4648199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3627" y="3886200"/>
            <a:ext cx="4658995" cy="1530350"/>
          </a:xfrm>
          <a:custGeom>
            <a:avLst/>
            <a:gdLst/>
            <a:ahLst/>
            <a:cxnLst/>
            <a:rect l="l" t="t" r="r" b="b"/>
            <a:pathLst>
              <a:path w="4658995" h="1530350">
                <a:moveTo>
                  <a:pt x="4364735" y="1528572"/>
                </a:moveTo>
                <a:lnTo>
                  <a:pt x="294131" y="1528572"/>
                </a:lnTo>
                <a:lnTo>
                  <a:pt x="310895" y="1530096"/>
                </a:lnTo>
                <a:lnTo>
                  <a:pt x="4349495" y="1530096"/>
                </a:lnTo>
                <a:lnTo>
                  <a:pt x="4364735" y="1528572"/>
                </a:lnTo>
                <a:close/>
              </a:path>
              <a:path w="4658995" h="1530350">
                <a:moveTo>
                  <a:pt x="6096" y="0"/>
                </a:moveTo>
                <a:lnTo>
                  <a:pt x="138" y="0"/>
                </a:lnTo>
                <a:lnTo>
                  <a:pt x="0" y="1524"/>
                </a:lnTo>
                <a:lnTo>
                  <a:pt x="0" y="1220724"/>
                </a:lnTo>
                <a:lnTo>
                  <a:pt x="1523" y="1235964"/>
                </a:lnTo>
                <a:lnTo>
                  <a:pt x="1523" y="1251204"/>
                </a:lnTo>
                <a:lnTo>
                  <a:pt x="4571" y="1266444"/>
                </a:lnTo>
                <a:lnTo>
                  <a:pt x="6095" y="1281684"/>
                </a:lnTo>
                <a:lnTo>
                  <a:pt x="15239" y="1312164"/>
                </a:lnTo>
                <a:lnTo>
                  <a:pt x="19811" y="1325880"/>
                </a:lnTo>
                <a:lnTo>
                  <a:pt x="24383" y="1341120"/>
                </a:lnTo>
                <a:lnTo>
                  <a:pt x="30479" y="1354836"/>
                </a:lnTo>
                <a:lnTo>
                  <a:pt x="38099" y="1367028"/>
                </a:lnTo>
                <a:lnTo>
                  <a:pt x="45719" y="1380744"/>
                </a:lnTo>
                <a:lnTo>
                  <a:pt x="53339" y="1392936"/>
                </a:lnTo>
                <a:lnTo>
                  <a:pt x="91439" y="1438656"/>
                </a:lnTo>
                <a:lnTo>
                  <a:pt x="137159" y="1476756"/>
                </a:lnTo>
                <a:lnTo>
                  <a:pt x="163067" y="1491996"/>
                </a:lnTo>
                <a:lnTo>
                  <a:pt x="175259" y="1499616"/>
                </a:lnTo>
                <a:lnTo>
                  <a:pt x="190499" y="1505712"/>
                </a:lnTo>
                <a:lnTo>
                  <a:pt x="217931" y="1514856"/>
                </a:lnTo>
                <a:lnTo>
                  <a:pt x="233171" y="1519428"/>
                </a:lnTo>
                <a:lnTo>
                  <a:pt x="278891" y="1528572"/>
                </a:lnTo>
                <a:lnTo>
                  <a:pt x="4379975" y="1528572"/>
                </a:lnTo>
                <a:lnTo>
                  <a:pt x="4402836" y="1524000"/>
                </a:lnTo>
                <a:lnTo>
                  <a:pt x="280416" y="1524000"/>
                </a:lnTo>
                <a:lnTo>
                  <a:pt x="280416" y="1522476"/>
                </a:lnTo>
                <a:lnTo>
                  <a:pt x="242316" y="1516380"/>
                </a:lnTo>
                <a:lnTo>
                  <a:pt x="225552" y="1511808"/>
                </a:lnTo>
                <a:lnTo>
                  <a:pt x="219456" y="1510284"/>
                </a:lnTo>
                <a:lnTo>
                  <a:pt x="205740" y="1505712"/>
                </a:lnTo>
                <a:lnTo>
                  <a:pt x="202692" y="1504188"/>
                </a:lnTo>
                <a:lnTo>
                  <a:pt x="193548" y="1501140"/>
                </a:lnTo>
                <a:lnTo>
                  <a:pt x="184404" y="1496568"/>
                </a:lnTo>
                <a:lnTo>
                  <a:pt x="179832" y="1495044"/>
                </a:lnTo>
                <a:lnTo>
                  <a:pt x="164592" y="1487424"/>
                </a:lnTo>
                <a:lnTo>
                  <a:pt x="163068" y="1485900"/>
                </a:lnTo>
                <a:lnTo>
                  <a:pt x="153924" y="1481328"/>
                </a:lnTo>
                <a:lnTo>
                  <a:pt x="152400" y="1479804"/>
                </a:lnTo>
                <a:lnTo>
                  <a:pt x="149352" y="1478280"/>
                </a:lnTo>
                <a:lnTo>
                  <a:pt x="147828" y="1476756"/>
                </a:lnTo>
                <a:lnTo>
                  <a:pt x="141732" y="1473708"/>
                </a:lnTo>
                <a:lnTo>
                  <a:pt x="138684" y="1470660"/>
                </a:lnTo>
                <a:lnTo>
                  <a:pt x="135636" y="1469136"/>
                </a:lnTo>
                <a:lnTo>
                  <a:pt x="132588" y="1466088"/>
                </a:lnTo>
                <a:lnTo>
                  <a:pt x="129540" y="1464564"/>
                </a:lnTo>
                <a:lnTo>
                  <a:pt x="126492" y="1461516"/>
                </a:lnTo>
                <a:lnTo>
                  <a:pt x="123444" y="1459992"/>
                </a:lnTo>
                <a:lnTo>
                  <a:pt x="120396" y="1456944"/>
                </a:lnTo>
                <a:lnTo>
                  <a:pt x="117348" y="1455420"/>
                </a:lnTo>
                <a:lnTo>
                  <a:pt x="109728" y="1447800"/>
                </a:lnTo>
                <a:lnTo>
                  <a:pt x="106680" y="1446276"/>
                </a:lnTo>
                <a:lnTo>
                  <a:pt x="82296" y="1421892"/>
                </a:lnTo>
                <a:lnTo>
                  <a:pt x="80772" y="1421892"/>
                </a:lnTo>
                <a:lnTo>
                  <a:pt x="80772" y="1418844"/>
                </a:lnTo>
                <a:lnTo>
                  <a:pt x="74676" y="1412748"/>
                </a:lnTo>
                <a:lnTo>
                  <a:pt x="73152" y="1412748"/>
                </a:lnTo>
                <a:lnTo>
                  <a:pt x="73152" y="1409700"/>
                </a:lnTo>
                <a:lnTo>
                  <a:pt x="70104" y="1406652"/>
                </a:lnTo>
                <a:lnTo>
                  <a:pt x="68580" y="1406652"/>
                </a:lnTo>
                <a:lnTo>
                  <a:pt x="68580" y="1403604"/>
                </a:lnTo>
                <a:lnTo>
                  <a:pt x="65532" y="1400556"/>
                </a:lnTo>
                <a:lnTo>
                  <a:pt x="64008" y="1400556"/>
                </a:lnTo>
                <a:lnTo>
                  <a:pt x="64008" y="1397508"/>
                </a:lnTo>
                <a:lnTo>
                  <a:pt x="60960" y="1394460"/>
                </a:lnTo>
                <a:lnTo>
                  <a:pt x="59436" y="1394460"/>
                </a:lnTo>
                <a:lnTo>
                  <a:pt x="59436" y="1391412"/>
                </a:lnTo>
                <a:lnTo>
                  <a:pt x="57912" y="1389888"/>
                </a:lnTo>
                <a:lnTo>
                  <a:pt x="56388" y="1389888"/>
                </a:lnTo>
                <a:lnTo>
                  <a:pt x="56388" y="1386840"/>
                </a:lnTo>
                <a:lnTo>
                  <a:pt x="54864" y="1385316"/>
                </a:lnTo>
                <a:lnTo>
                  <a:pt x="53340" y="1385316"/>
                </a:lnTo>
                <a:lnTo>
                  <a:pt x="53340" y="1382268"/>
                </a:lnTo>
                <a:lnTo>
                  <a:pt x="51816" y="1380744"/>
                </a:lnTo>
                <a:lnTo>
                  <a:pt x="50292" y="1380744"/>
                </a:lnTo>
                <a:lnTo>
                  <a:pt x="50292" y="1377696"/>
                </a:lnTo>
                <a:lnTo>
                  <a:pt x="48768" y="1376172"/>
                </a:lnTo>
                <a:lnTo>
                  <a:pt x="47244" y="1376172"/>
                </a:lnTo>
                <a:lnTo>
                  <a:pt x="47244" y="1373124"/>
                </a:lnTo>
                <a:lnTo>
                  <a:pt x="45720" y="1373124"/>
                </a:lnTo>
                <a:lnTo>
                  <a:pt x="45720" y="1370076"/>
                </a:lnTo>
                <a:lnTo>
                  <a:pt x="44196" y="1370076"/>
                </a:lnTo>
                <a:lnTo>
                  <a:pt x="44196" y="1367028"/>
                </a:lnTo>
                <a:lnTo>
                  <a:pt x="42672" y="1365504"/>
                </a:lnTo>
                <a:lnTo>
                  <a:pt x="41148" y="1365504"/>
                </a:lnTo>
                <a:lnTo>
                  <a:pt x="41148" y="1362456"/>
                </a:lnTo>
                <a:lnTo>
                  <a:pt x="39624" y="1362456"/>
                </a:lnTo>
                <a:lnTo>
                  <a:pt x="39624" y="1359408"/>
                </a:lnTo>
                <a:lnTo>
                  <a:pt x="38100" y="1359408"/>
                </a:lnTo>
                <a:lnTo>
                  <a:pt x="38100" y="1356360"/>
                </a:lnTo>
                <a:lnTo>
                  <a:pt x="36576" y="1356360"/>
                </a:lnTo>
                <a:lnTo>
                  <a:pt x="36576" y="1353312"/>
                </a:lnTo>
                <a:lnTo>
                  <a:pt x="35052" y="1353312"/>
                </a:lnTo>
                <a:lnTo>
                  <a:pt x="35052" y="1350264"/>
                </a:lnTo>
                <a:lnTo>
                  <a:pt x="33528" y="1350264"/>
                </a:lnTo>
                <a:lnTo>
                  <a:pt x="33528" y="1345692"/>
                </a:lnTo>
                <a:lnTo>
                  <a:pt x="32004" y="1345692"/>
                </a:lnTo>
                <a:lnTo>
                  <a:pt x="32004" y="1342644"/>
                </a:lnTo>
                <a:lnTo>
                  <a:pt x="30480" y="1342644"/>
                </a:lnTo>
                <a:lnTo>
                  <a:pt x="30480" y="1339596"/>
                </a:lnTo>
                <a:lnTo>
                  <a:pt x="28956" y="1339596"/>
                </a:lnTo>
                <a:lnTo>
                  <a:pt x="28956" y="1336548"/>
                </a:lnTo>
                <a:lnTo>
                  <a:pt x="27432" y="1336548"/>
                </a:lnTo>
                <a:lnTo>
                  <a:pt x="27432" y="1331976"/>
                </a:lnTo>
                <a:lnTo>
                  <a:pt x="25908" y="1331976"/>
                </a:lnTo>
                <a:lnTo>
                  <a:pt x="25908" y="1328928"/>
                </a:lnTo>
                <a:lnTo>
                  <a:pt x="24384" y="1328928"/>
                </a:lnTo>
                <a:lnTo>
                  <a:pt x="24384" y="1324356"/>
                </a:lnTo>
                <a:lnTo>
                  <a:pt x="22860" y="1324356"/>
                </a:lnTo>
                <a:lnTo>
                  <a:pt x="22860" y="1319784"/>
                </a:lnTo>
                <a:lnTo>
                  <a:pt x="21336" y="1319784"/>
                </a:lnTo>
                <a:lnTo>
                  <a:pt x="21336" y="1315212"/>
                </a:lnTo>
                <a:lnTo>
                  <a:pt x="19812" y="1315212"/>
                </a:lnTo>
                <a:lnTo>
                  <a:pt x="19812" y="1310640"/>
                </a:lnTo>
                <a:lnTo>
                  <a:pt x="18288" y="1310640"/>
                </a:lnTo>
                <a:lnTo>
                  <a:pt x="18288" y="1304544"/>
                </a:lnTo>
                <a:lnTo>
                  <a:pt x="16764" y="1304544"/>
                </a:lnTo>
                <a:lnTo>
                  <a:pt x="16764" y="1299972"/>
                </a:lnTo>
                <a:lnTo>
                  <a:pt x="15240" y="1299972"/>
                </a:lnTo>
                <a:lnTo>
                  <a:pt x="15240" y="1293876"/>
                </a:lnTo>
                <a:lnTo>
                  <a:pt x="13716" y="1293876"/>
                </a:lnTo>
                <a:lnTo>
                  <a:pt x="13716" y="1287780"/>
                </a:lnTo>
                <a:lnTo>
                  <a:pt x="12192" y="1287780"/>
                </a:lnTo>
                <a:lnTo>
                  <a:pt x="12192" y="1280160"/>
                </a:lnTo>
                <a:lnTo>
                  <a:pt x="10668" y="1280160"/>
                </a:lnTo>
                <a:lnTo>
                  <a:pt x="10668" y="1272540"/>
                </a:lnTo>
                <a:lnTo>
                  <a:pt x="9144" y="1272540"/>
                </a:lnTo>
                <a:lnTo>
                  <a:pt x="9144" y="1261872"/>
                </a:lnTo>
                <a:lnTo>
                  <a:pt x="7620" y="1261872"/>
                </a:lnTo>
                <a:lnTo>
                  <a:pt x="7620" y="1249680"/>
                </a:lnTo>
                <a:lnTo>
                  <a:pt x="6096" y="1249680"/>
                </a:lnTo>
                <a:lnTo>
                  <a:pt x="6096" y="1220724"/>
                </a:lnTo>
                <a:lnTo>
                  <a:pt x="4572" y="1220724"/>
                </a:lnTo>
                <a:lnTo>
                  <a:pt x="4572" y="1524"/>
                </a:lnTo>
                <a:lnTo>
                  <a:pt x="6096" y="0"/>
                </a:lnTo>
                <a:close/>
              </a:path>
              <a:path w="4658995" h="1530350">
                <a:moveTo>
                  <a:pt x="4652772" y="0"/>
                </a:moveTo>
                <a:lnTo>
                  <a:pt x="4651248" y="1249680"/>
                </a:lnTo>
                <a:lnTo>
                  <a:pt x="4645152" y="1287780"/>
                </a:lnTo>
                <a:lnTo>
                  <a:pt x="4640580" y="1304544"/>
                </a:lnTo>
                <a:lnTo>
                  <a:pt x="4639056" y="1310640"/>
                </a:lnTo>
                <a:lnTo>
                  <a:pt x="4632960" y="1328928"/>
                </a:lnTo>
                <a:lnTo>
                  <a:pt x="4631436" y="1331976"/>
                </a:lnTo>
                <a:lnTo>
                  <a:pt x="4629912" y="1336548"/>
                </a:lnTo>
                <a:lnTo>
                  <a:pt x="4626864" y="1342644"/>
                </a:lnTo>
                <a:lnTo>
                  <a:pt x="4625340" y="1347216"/>
                </a:lnTo>
                <a:lnTo>
                  <a:pt x="4616196" y="1365504"/>
                </a:lnTo>
                <a:lnTo>
                  <a:pt x="4614672" y="1367028"/>
                </a:lnTo>
                <a:lnTo>
                  <a:pt x="4610100" y="1376172"/>
                </a:lnTo>
                <a:lnTo>
                  <a:pt x="4608576" y="1377696"/>
                </a:lnTo>
                <a:lnTo>
                  <a:pt x="4607052" y="1380744"/>
                </a:lnTo>
                <a:lnTo>
                  <a:pt x="4605528" y="1382268"/>
                </a:lnTo>
                <a:lnTo>
                  <a:pt x="4602480" y="1388364"/>
                </a:lnTo>
                <a:lnTo>
                  <a:pt x="4599432" y="1391412"/>
                </a:lnTo>
                <a:lnTo>
                  <a:pt x="4597908" y="1394460"/>
                </a:lnTo>
                <a:lnTo>
                  <a:pt x="4594860" y="1397508"/>
                </a:lnTo>
                <a:lnTo>
                  <a:pt x="4593336" y="1400556"/>
                </a:lnTo>
                <a:lnTo>
                  <a:pt x="4590288" y="1403604"/>
                </a:lnTo>
                <a:lnTo>
                  <a:pt x="4588764" y="1406652"/>
                </a:lnTo>
                <a:lnTo>
                  <a:pt x="4585716" y="1409700"/>
                </a:lnTo>
                <a:lnTo>
                  <a:pt x="4584192" y="1412748"/>
                </a:lnTo>
                <a:lnTo>
                  <a:pt x="4578096" y="1418844"/>
                </a:lnTo>
                <a:lnTo>
                  <a:pt x="4576572" y="1421892"/>
                </a:lnTo>
                <a:lnTo>
                  <a:pt x="4550664" y="1447800"/>
                </a:lnTo>
                <a:lnTo>
                  <a:pt x="4547616" y="1449324"/>
                </a:lnTo>
                <a:lnTo>
                  <a:pt x="4539996" y="1456944"/>
                </a:lnTo>
                <a:lnTo>
                  <a:pt x="4536948" y="1458468"/>
                </a:lnTo>
                <a:lnTo>
                  <a:pt x="4533900" y="1461516"/>
                </a:lnTo>
                <a:lnTo>
                  <a:pt x="4530852" y="1463040"/>
                </a:lnTo>
                <a:lnTo>
                  <a:pt x="4527804" y="1466088"/>
                </a:lnTo>
                <a:lnTo>
                  <a:pt x="4524756" y="1467612"/>
                </a:lnTo>
                <a:lnTo>
                  <a:pt x="4523232" y="1469136"/>
                </a:lnTo>
                <a:lnTo>
                  <a:pt x="4520184" y="1470660"/>
                </a:lnTo>
                <a:lnTo>
                  <a:pt x="4517136" y="1473708"/>
                </a:lnTo>
                <a:lnTo>
                  <a:pt x="4511040" y="1476756"/>
                </a:lnTo>
                <a:lnTo>
                  <a:pt x="4509516" y="1478280"/>
                </a:lnTo>
                <a:lnTo>
                  <a:pt x="4506468" y="1479804"/>
                </a:lnTo>
                <a:lnTo>
                  <a:pt x="4504944" y="1481328"/>
                </a:lnTo>
                <a:lnTo>
                  <a:pt x="4495800" y="1485900"/>
                </a:lnTo>
                <a:lnTo>
                  <a:pt x="4494276" y="1487424"/>
                </a:lnTo>
                <a:lnTo>
                  <a:pt x="4475988" y="1496568"/>
                </a:lnTo>
                <a:lnTo>
                  <a:pt x="4471416" y="1498092"/>
                </a:lnTo>
                <a:lnTo>
                  <a:pt x="4465320" y="1501140"/>
                </a:lnTo>
                <a:lnTo>
                  <a:pt x="4460748" y="1502664"/>
                </a:lnTo>
                <a:lnTo>
                  <a:pt x="4457700" y="1504188"/>
                </a:lnTo>
                <a:lnTo>
                  <a:pt x="4439411" y="1510284"/>
                </a:lnTo>
                <a:lnTo>
                  <a:pt x="4433316" y="1511808"/>
                </a:lnTo>
                <a:lnTo>
                  <a:pt x="4428744" y="1513332"/>
                </a:lnTo>
                <a:lnTo>
                  <a:pt x="4390644" y="1520952"/>
                </a:lnTo>
                <a:lnTo>
                  <a:pt x="280416" y="1524000"/>
                </a:lnTo>
                <a:lnTo>
                  <a:pt x="4402836" y="1524000"/>
                </a:lnTo>
                <a:lnTo>
                  <a:pt x="4425696" y="1519428"/>
                </a:lnTo>
                <a:lnTo>
                  <a:pt x="4440935" y="1514856"/>
                </a:lnTo>
                <a:lnTo>
                  <a:pt x="4454652" y="1510284"/>
                </a:lnTo>
                <a:lnTo>
                  <a:pt x="4469892" y="1505712"/>
                </a:lnTo>
                <a:lnTo>
                  <a:pt x="4483607" y="1499616"/>
                </a:lnTo>
                <a:lnTo>
                  <a:pt x="4495799" y="1491996"/>
                </a:lnTo>
                <a:lnTo>
                  <a:pt x="4509515" y="1484376"/>
                </a:lnTo>
                <a:lnTo>
                  <a:pt x="4546092" y="1458468"/>
                </a:lnTo>
                <a:lnTo>
                  <a:pt x="4587239" y="1417320"/>
                </a:lnTo>
                <a:lnTo>
                  <a:pt x="4613147" y="1380744"/>
                </a:lnTo>
                <a:lnTo>
                  <a:pt x="4620767" y="1367028"/>
                </a:lnTo>
                <a:lnTo>
                  <a:pt x="4628387" y="1354836"/>
                </a:lnTo>
                <a:lnTo>
                  <a:pt x="4634483" y="1339596"/>
                </a:lnTo>
                <a:lnTo>
                  <a:pt x="4643627" y="1312164"/>
                </a:lnTo>
                <a:lnTo>
                  <a:pt x="4648199" y="1296924"/>
                </a:lnTo>
                <a:lnTo>
                  <a:pt x="4657343" y="1251204"/>
                </a:lnTo>
                <a:lnTo>
                  <a:pt x="4657343" y="1235964"/>
                </a:lnTo>
                <a:lnTo>
                  <a:pt x="4658867" y="1219200"/>
                </a:lnTo>
                <a:lnTo>
                  <a:pt x="4658867" y="0"/>
                </a:lnTo>
                <a:lnTo>
                  <a:pt x="4652772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8200" y="3886200"/>
            <a:ext cx="4648199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43627" y="3886200"/>
            <a:ext cx="4658995" cy="1530350"/>
          </a:xfrm>
          <a:custGeom>
            <a:avLst/>
            <a:gdLst/>
            <a:ahLst/>
            <a:cxnLst/>
            <a:rect l="l" t="t" r="r" b="b"/>
            <a:pathLst>
              <a:path w="4658995" h="1530350">
                <a:moveTo>
                  <a:pt x="4364735" y="1528572"/>
                </a:moveTo>
                <a:lnTo>
                  <a:pt x="294131" y="1528572"/>
                </a:lnTo>
                <a:lnTo>
                  <a:pt x="310895" y="1530096"/>
                </a:lnTo>
                <a:lnTo>
                  <a:pt x="4349495" y="1530096"/>
                </a:lnTo>
                <a:lnTo>
                  <a:pt x="4364735" y="1528572"/>
                </a:lnTo>
                <a:close/>
              </a:path>
              <a:path w="4658995" h="1530350">
                <a:moveTo>
                  <a:pt x="138" y="0"/>
                </a:moveTo>
                <a:lnTo>
                  <a:pt x="0" y="1524"/>
                </a:lnTo>
                <a:lnTo>
                  <a:pt x="0" y="1220724"/>
                </a:lnTo>
                <a:lnTo>
                  <a:pt x="1523" y="1235964"/>
                </a:lnTo>
                <a:lnTo>
                  <a:pt x="1523" y="1251204"/>
                </a:lnTo>
                <a:lnTo>
                  <a:pt x="4571" y="1266444"/>
                </a:lnTo>
                <a:lnTo>
                  <a:pt x="6095" y="1281684"/>
                </a:lnTo>
                <a:lnTo>
                  <a:pt x="15239" y="1312164"/>
                </a:lnTo>
                <a:lnTo>
                  <a:pt x="19811" y="1325880"/>
                </a:lnTo>
                <a:lnTo>
                  <a:pt x="24383" y="1341120"/>
                </a:lnTo>
                <a:lnTo>
                  <a:pt x="30479" y="1354836"/>
                </a:lnTo>
                <a:lnTo>
                  <a:pt x="38099" y="1367028"/>
                </a:lnTo>
                <a:lnTo>
                  <a:pt x="45719" y="1380744"/>
                </a:lnTo>
                <a:lnTo>
                  <a:pt x="53339" y="1392936"/>
                </a:lnTo>
                <a:lnTo>
                  <a:pt x="91439" y="1438656"/>
                </a:lnTo>
                <a:lnTo>
                  <a:pt x="137159" y="1476756"/>
                </a:lnTo>
                <a:lnTo>
                  <a:pt x="163067" y="1491996"/>
                </a:lnTo>
                <a:lnTo>
                  <a:pt x="175259" y="1499616"/>
                </a:lnTo>
                <a:lnTo>
                  <a:pt x="190499" y="1505712"/>
                </a:lnTo>
                <a:lnTo>
                  <a:pt x="217931" y="1514856"/>
                </a:lnTo>
                <a:lnTo>
                  <a:pt x="233171" y="1519428"/>
                </a:lnTo>
                <a:lnTo>
                  <a:pt x="278891" y="1528572"/>
                </a:lnTo>
                <a:lnTo>
                  <a:pt x="4379975" y="1528572"/>
                </a:lnTo>
                <a:lnTo>
                  <a:pt x="4425695" y="1519428"/>
                </a:lnTo>
                <a:lnTo>
                  <a:pt x="294131" y="1519428"/>
                </a:lnTo>
                <a:lnTo>
                  <a:pt x="263651" y="1516380"/>
                </a:lnTo>
                <a:lnTo>
                  <a:pt x="249935" y="1513332"/>
                </a:lnTo>
                <a:lnTo>
                  <a:pt x="234695" y="1510284"/>
                </a:lnTo>
                <a:lnTo>
                  <a:pt x="193547" y="1496568"/>
                </a:lnTo>
                <a:lnTo>
                  <a:pt x="153923" y="1476756"/>
                </a:lnTo>
                <a:lnTo>
                  <a:pt x="118871" y="1450848"/>
                </a:lnTo>
                <a:lnTo>
                  <a:pt x="77723" y="1411224"/>
                </a:lnTo>
                <a:lnTo>
                  <a:pt x="60959" y="1386840"/>
                </a:lnTo>
                <a:lnTo>
                  <a:pt x="53339" y="1376172"/>
                </a:lnTo>
                <a:lnTo>
                  <a:pt x="27431" y="1322832"/>
                </a:lnTo>
                <a:lnTo>
                  <a:pt x="13715" y="1264920"/>
                </a:lnTo>
                <a:lnTo>
                  <a:pt x="10667" y="1235964"/>
                </a:lnTo>
                <a:lnTo>
                  <a:pt x="10667" y="0"/>
                </a:lnTo>
                <a:lnTo>
                  <a:pt x="138" y="0"/>
                </a:lnTo>
                <a:close/>
              </a:path>
              <a:path w="4658995" h="1530350">
                <a:moveTo>
                  <a:pt x="4648199" y="0"/>
                </a:moveTo>
                <a:lnTo>
                  <a:pt x="4648199" y="1235964"/>
                </a:lnTo>
                <a:lnTo>
                  <a:pt x="4645151" y="1266444"/>
                </a:lnTo>
                <a:lnTo>
                  <a:pt x="4642103" y="1280160"/>
                </a:lnTo>
                <a:lnTo>
                  <a:pt x="4639055" y="1295400"/>
                </a:lnTo>
                <a:lnTo>
                  <a:pt x="4625339" y="1336548"/>
                </a:lnTo>
                <a:lnTo>
                  <a:pt x="4605527" y="1376172"/>
                </a:lnTo>
                <a:lnTo>
                  <a:pt x="4579619" y="1411224"/>
                </a:lnTo>
                <a:lnTo>
                  <a:pt x="4539995" y="1452372"/>
                </a:lnTo>
                <a:lnTo>
                  <a:pt x="4515611" y="1469136"/>
                </a:lnTo>
                <a:lnTo>
                  <a:pt x="4504943" y="1476756"/>
                </a:lnTo>
                <a:lnTo>
                  <a:pt x="4491227" y="1484376"/>
                </a:lnTo>
                <a:lnTo>
                  <a:pt x="4479035" y="1490472"/>
                </a:lnTo>
                <a:lnTo>
                  <a:pt x="4465319" y="1496568"/>
                </a:lnTo>
                <a:lnTo>
                  <a:pt x="4451603" y="1501140"/>
                </a:lnTo>
                <a:lnTo>
                  <a:pt x="4437887" y="1507236"/>
                </a:lnTo>
                <a:lnTo>
                  <a:pt x="4424171" y="1510284"/>
                </a:lnTo>
                <a:lnTo>
                  <a:pt x="4393691" y="1516380"/>
                </a:lnTo>
                <a:lnTo>
                  <a:pt x="4379975" y="1517904"/>
                </a:lnTo>
                <a:lnTo>
                  <a:pt x="4364735" y="1519428"/>
                </a:lnTo>
                <a:lnTo>
                  <a:pt x="4425695" y="1519428"/>
                </a:lnTo>
                <a:lnTo>
                  <a:pt x="4440935" y="1514856"/>
                </a:lnTo>
                <a:lnTo>
                  <a:pt x="4454651" y="1510284"/>
                </a:lnTo>
                <a:lnTo>
                  <a:pt x="4469891" y="1505712"/>
                </a:lnTo>
                <a:lnTo>
                  <a:pt x="4483607" y="1499616"/>
                </a:lnTo>
                <a:lnTo>
                  <a:pt x="4495799" y="1491996"/>
                </a:lnTo>
                <a:lnTo>
                  <a:pt x="4509515" y="1484376"/>
                </a:lnTo>
                <a:lnTo>
                  <a:pt x="4546091" y="1458468"/>
                </a:lnTo>
                <a:lnTo>
                  <a:pt x="4587239" y="1417320"/>
                </a:lnTo>
                <a:lnTo>
                  <a:pt x="4613147" y="1380744"/>
                </a:lnTo>
                <a:lnTo>
                  <a:pt x="4620767" y="1367028"/>
                </a:lnTo>
                <a:lnTo>
                  <a:pt x="4628387" y="1354836"/>
                </a:lnTo>
                <a:lnTo>
                  <a:pt x="4634483" y="1339596"/>
                </a:lnTo>
                <a:lnTo>
                  <a:pt x="4643627" y="1312164"/>
                </a:lnTo>
                <a:lnTo>
                  <a:pt x="4648199" y="1296924"/>
                </a:lnTo>
                <a:lnTo>
                  <a:pt x="4657343" y="1251204"/>
                </a:lnTo>
                <a:lnTo>
                  <a:pt x="4657343" y="1235964"/>
                </a:lnTo>
                <a:lnTo>
                  <a:pt x="4658867" y="1219200"/>
                </a:lnTo>
                <a:lnTo>
                  <a:pt x="4658867" y="0"/>
                </a:lnTo>
                <a:lnTo>
                  <a:pt x="4648199" y="0"/>
                </a:lnTo>
                <a:close/>
              </a:path>
              <a:path w="4658995" h="1530350">
                <a:moveTo>
                  <a:pt x="4648199" y="0"/>
                </a:moveTo>
                <a:lnTo>
                  <a:pt x="10667" y="0"/>
                </a:lnTo>
                <a:lnTo>
                  <a:pt x="4648199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022498" y="3763340"/>
            <a:ext cx="3903979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tabLst>
                <a:tab pos="1450340" algn="l"/>
                <a:tab pos="2239645" algn="l"/>
              </a:tabLst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thr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ad	takes	7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seconds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 comp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ing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registra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ion proces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63180" y="4982437"/>
            <a:ext cx="40220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Let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k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how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im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en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  <a:tabLst>
                <a:tab pos="4871720" algn="l"/>
              </a:tabLst>
            </a:pPr>
            <a:r>
              <a:rPr sz="3900" dirty="0"/>
              <a:t>How</a:t>
            </a:r>
            <a:r>
              <a:rPr sz="3900" spc="-20" dirty="0"/>
              <a:t> </a:t>
            </a:r>
            <a:r>
              <a:rPr sz="3900" dirty="0"/>
              <a:t>Tim</a:t>
            </a:r>
            <a:r>
              <a:rPr sz="3900" spc="-10" dirty="0"/>
              <a:t> </a:t>
            </a:r>
            <a:r>
              <a:rPr sz="3900" dirty="0" smtClean="0"/>
              <a:t>so</a:t>
            </a:r>
            <a:r>
              <a:rPr sz="3900" spc="-10" dirty="0" smtClean="0"/>
              <a:t>l</a:t>
            </a:r>
            <a:r>
              <a:rPr sz="3900" spc="-35" dirty="0" smtClean="0"/>
              <a:t>v</a:t>
            </a:r>
            <a:r>
              <a:rPr sz="3900" dirty="0" smtClean="0"/>
              <a:t>ed</a:t>
            </a:r>
            <a:r>
              <a:rPr lang="en-US" sz="3900" dirty="0" smtClean="0"/>
              <a:t> </a:t>
            </a:r>
            <a:r>
              <a:rPr sz="3900" dirty="0" smtClean="0"/>
              <a:t>the</a:t>
            </a:r>
            <a:r>
              <a:rPr sz="3900" spc="-10" dirty="0" smtClean="0"/>
              <a:t> </a:t>
            </a:r>
            <a:r>
              <a:rPr sz="3900" dirty="0"/>
              <a:t>problem</a:t>
            </a:r>
            <a:r>
              <a:rPr dirty="0"/>
              <a:t>?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93748" y="3880103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>
                <a:moveTo>
                  <a:pt x="0" y="0"/>
                </a:moveTo>
                <a:lnTo>
                  <a:pt x="2258567" y="0"/>
                </a:lnTo>
              </a:path>
            </a:pathLst>
          </a:custGeom>
          <a:ln w="13461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7175" y="3352800"/>
            <a:ext cx="532130" cy="533400"/>
          </a:xfrm>
          <a:custGeom>
            <a:avLst/>
            <a:gdLst/>
            <a:ahLst/>
            <a:cxnLst/>
            <a:rect l="l" t="t" r="r" b="b"/>
            <a:pathLst>
              <a:path w="532129" h="533400">
                <a:moveTo>
                  <a:pt x="532025" y="0"/>
                </a:moveTo>
                <a:lnTo>
                  <a:pt x="0" y="533399"/>
                </a:lnTo>
                <a:lnTo>
                  <a:pt x="532025" y="533399"/>
                </a:lnTo>
                <a:lnTo>
                  <a:pt x="532025" y="0"/>
                </a:lnTo>
                <a:close/>
              </a:path>
            </a:pathLst>
          </a:custGeom>
          <a:solidFill>
            <a:srgbClr val="9D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7711" y="3352800"/>
            <a:ext cx="2761615" cy="533400"/>
          </a:xfrm>
          <a:custGeom>
            <a:avLst/>
            <a:gdLst/>
            <a:ahLst/>
            <a:cxnLst/>
            <a:rect l="l" t="t" r="r" b="b"/>
            <a:pathLst>
              <a:path w="2761615" h="533400">
                <a:moveTo>
                  <a:pt x="2761487" y="0"/>
                </a:moveTo>
                <a:lnTo>
                  <a:pt x="533399" y="0"/>
                </a:lnTo>
                <a:lnTo>
                  <a:pt x="0" y="533399"/>
                </a:lnTo>
                <a:lnTo>
                  <a:pt x="2229462" y="533399"/>
                </a:lnTo>
                <a:lnTo>
                  <a:pt x="2761487" y="0"/>
                </a:lnTo>
                <a:close/>
              </a:path>
            </a:pathLst>
          </a:custGeom>
          <a:solidFill>
            <a:srgbClr val="CFD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60948" y="3340608"/>
            <a:ext cx="2792095" cy="546100"/>
          </a:xfrm>
          <a:custGeom>
            <a:avLst/>
            <a:gdLst/>
            <a:ahLst/>
            <a:cxnLst/>
            <a:rect l="l" t="t" r="r" b="b"/>
            <a:pathLst>
              <a:path w="2792095" h="546100">
                <a:moveTo>
                  <a:pt x="2791967" y="0"/>
                </a:moveTo>
                <a:lnTo>
                  <a:pt x="545591" y="0"/>
                </a:lnTo>
                <a:lnTo>
                  <a:pt x="0" y="545591"/>
                </a:lnTo>
                <a:lnTo>
                  <a:pt x="35051" y="545591"/>
                </a:lnTo>
                <a:lnTo>
                  <a:pt x="554735" y="25907"/>
                </a:lnTo>
                <a:lnTo>
                  <a:pt x="550163" y="25907"/>
                </a:lnTo>
                <a:lnTo>
                  <a:pt x="559307" y="21335"/>
                </a:lnTo>
                <a:lnTo>
                  <a:pt x="2753824" y="21335"/>
                </a:lnTo>
                <a:lnTo>
                  <a:pt x="2770631" y="4571"/>
                </a:lnTo>
                <a:lnTo>
                  <a:pt x="2791967" y="4571"/>
                </a:lnTo>
                <a:lnTo>
                  <a:pt x="2791967" y="0"/>
                </a:lnTo>
                <a:close/>
              </a:path>
              <a:path w="2792095" h="546100">
                <a:moveTo>
                  <a:pt x="2770631" y="4571"/>
                </a:moveTo>
                <a:lnTo>
                  <a:pt x="2228213" y="545591"/>
                </a:lnTo>
                <a:lnTo>
                  <a:pt x="2263139" y="545591"/>
                </a:lnTo>
                <a:lnTo>
                  <a:pt x="2766059" y="42671"/>
                </a:lnTo>
                <a:lnTo>
                  <a:pt x="2766059" y="12191"/>
                </a:lnTo>
                <a:lnTo>
                  <a:pt x="2778251" y="12191"/>
                </a:lnTo>
                <a:lnTo>
                  <a:pt x="2770631" y="4571"/>
                </a:lnTo>
                <a:close/>
              </a:path>
              <a:path w="2792095" h="546100">
                <a:moveTo>
                  <a:pt x="2791967" y="4571"/>
                </a:moveTo>
                <a:lnTo>
                  <a:pt x="2770631" y="4571"/>
                </a:lnTo>
                <a:lnTo>
                  <a:pt x="2787395" y="21335"/>
                </a:lnTo>
                <a:lnTo>
                  <a:pt x="2766059" y="42671"/>
                </a:lnTo>
                <a:lnTo>
                  <a:pt x="2766059" y="545591"/>
                </a:lnTo>
                <a:lnTo>
                  <a:pt x="2791967" y="545591"/>
                </a:lnTo>
                <a:lnTo>
                  <a:pt x="2791967" y="4571"/>
                </a:lnTo>
                <a:close/>
              </a:path>
              <a:path w="2792095" h="546100">
                <a:moveTo>
                  <a:pt x="2766059" y="12191"/>
                </a:moveTo>
                <a:lnTo>
                  <a:pt x="2766059" y="42671"/>
                </a:lnTo>
                <a:lnTo>
                  <a:pt x="2782823" y="25907"/>
                </a:lnTo>
                <a:lnTo>
                  <a:pt x="2778251" y="25907"/>
                </a:lnTo>
                <a:lnTo>
                  <a:pt x="2766059" y="12191"/>
                </a:lnTo>
                <a:close/>
              </a:path>
              <a:path w="2792095" h="546100">
                <a:moveTo>
                  <a:pt x="559307" y="21335"/>
                </a:moveTo>
                <a:lnTo>
                  <a:pt x="550163" y="25907"/>
                </a:lnTo>
                <a:lnTo>
                  <a:pt x="554735" y="25907"/>
                </a:lnTo>
                <a:lnTo>
                  <a:pt x="559307" y="21335"/>
                </a:lnTo>
                <a:close/>
              </a:path>
              <a:path w="2792095" h="546100">
                <a:moveTo>
                  <a:pt x="2753824" y="21335"/>
                </a:moveTo>
                <a:lnTo>
                  <a:pt x="559307" y="21335"/>
                </a:lnTo>
                <a:lnTo>
                  <a:pt x="554735" y="25907"/>
                </a:lnTo>
                <a:lnTo>
                  <a:pt x="2749240" y="25907"/>
                </a:lnTo>
                <a:lnTo>
                  <a:pt x="2753824" y="21335"/>
                </a:lnTo>
                <a:close/>
              </a:path>
              <a:path w="2792095" h="546100">
                <a:moveTo>
                  <a:pt x="2778251" y="12191"/>
                </a:moveTo>
                <a:lnTo>
                  <a:pt x="2766059" y="12191"/>
                </a:lnTo>
                <a:lnTo>
                  <a:pt x="2778251" y="25907"/>
                </a:lnTo>
                <a:lnTo>
                  <a:pt x="2782823" y="25907"/>
                </a:lnTo>
                <a:lnTo>
                  <a:pt x="2787395" y="21335"/>
                </a:lnTo>
                <a:lnTo>
                  <a:pt x="277825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9200" y="3334511"/>
            <a:ext cx="172720" cy="551815"/>
          </a:xfrm>
          <a:custGeom>
            <a:avLst/>
            <a:gdLst/>
            <a:ahLst/>
            <a:cxnLst/>
            <a:rect l="l" t="t" r="r" b="b"/>
            <a:pathLst>
              <a:path w="172720" h="551814">
                <a:moveTo>
                  <a:pt x="134111" y="51434"/>
                </a:moveTo>
                <a:lnTo>
                  <a:pt x="134111" y="551687"/>
                </a:lnTo>
                <a:lnTo>
                  <a:pt x="172211" y="551687"/>
                </a:lnTo>
                <a:lnTo>
                  <a:pt x="172211" y="54863"/>
                </a:lnTo>
                <a:lnTo>
                  <a:pt x="138683" y="54863"/>
                </a:lnTo>
                <a:lnTo>
                  <a:pt x="135635" y="51815"/>
                </a:lnTo>
                <a:lnTo>
                  <a:pt x="134111" y="51434"/>
                </a:lnTo>
                <a:close/>
              </a:path>
              <a:path w="172720" h="551814">
                <a:moveTo>
                  <a:pt x="135635" y="51815"/>
                </a:moveTo>
                <a:lnTo>
                  <a:pt x="138683" y="54863"/>
                </a:lnTo>
                <a:lnTo>
                  <a:pt x="137667" y="53170"/>
                </a:lnTo>
                <a:lnTo>
                  <a:pt x="135635" y="51815"/>
                </a:lnTo>
                <a:close/>
              </a:path>
              <a:path w="172720" h="551814">
                <a:moveTo>
                  <a:pt x="137667" y="53170"/>
                </a:moveTo>
                <a:lnTo>
                  <a:pt x="138683" y="54863"/>
                </a:lnTo>
                <a:lnTo>
                  <a:pt x="140207" y="54863"/>
                </a:lnTo>
                <a:lnTo>
                  <a:pt x="137667" y="53170"/>
                </a:lnTo>
                <a:close/>
              </a:path>
              <a:path w="172720" h="551814">
                <a:moveTo>
                  <a:pt x="172211" y="44195"/>
                </a:moveTo>
                <a:lnTo>
                  <a:pt x="134111" y="44195"/>
                </a:lnTo>
                <a:lnTo>
                  <a:pt x="134111" y="47243"/>
                </a:lnTo>
                <a:lnTo>
                  <a:pt x="137667" y="53170"/>
                </a:lnTo>
                <a:lnTo>
                  <a:pt x="140207" y="54863"/>
                </a:lnTo>
                <a:lnTo>
                  <a:pt x="172211" y="54863"/>
                </a:lnTo>
                <a:lnTo>
                  <a:pt x="172211" y="44195"/>
                </a:lnTo>
                <a:close/>
              </a:path>
              <a:path w="172720" h="551814">
                <a:moveTo>
                  <a:pt x="134111" y="47243"/>
                </a:moveTo>
                <a:lnTo>
                  <a:pt x="134111" y="51434"/>
                </a:lnTo>
                <a:lnTo>
                  <a:pt x="135635" y="51815"/>
                </a:lnTo>
                <a:lnTo>
                  <a:pt x="137667" y="53170"/>
                </a:lnTo>
                <a:lnTo>
                  <a:pt x="134111" y="47243"/>
                </a:lnTo>
                <a:close/>
              </a:path>
              <a:path w="172720" h="551814">
                <a:moveTo>
                  <a:pt x="32003" y="0"/>
                </a:moveTo>
                <a:lnTo>
                  <a:pt x="1523" y="0"/>
                </a:lnTo>
                <a:lnTo>
                  <a:pt x="0" y="38099"/>
                </a:lnTo>
                <a:lnTo>
                  <a:pt x="30479" y="38099"/>
                </a:lnTo>
                <a:lnTo>
                  <a:pt x="45719" y="39623"/>
                </a:lnTo>
                <a:lnTo>
                  <a:pt x="59435" y="39623"/>
                </a:lnTo>
                <a:lnTo>
                  <a:pt x="96011" y="44195"/>
                </a:lnTo>
                <a:lnTo>
                  <a:pt x="123443" y="48767"/>
                </a:lnTo>
                <a:lnTo>
                  <a:pt x="134111" y="51434"/>
                </a:lnTo>
                <a:lnTo>
                  <a:pt x="134111" y="44195"/>
                </a:lnTo>
                <a:lnTo>
                  <a:pt x="172211" y="44195"/>
                </a:lnTo>
                <a:lnTo>
                  <a:pt x="172211" y="41147"/>
                </a:lnTo>
                <a:lnTo>
                  <a:pt x="170687" y="39623"/>
                </a:lnTo>
                <a:lnTo>
                  <a:pt x="170687" y="36575"/>
                </a:lnTo>
                <a:lnTo>
                  <a:pt x="169163" y="33527"/>
                </a:lnTo>
                <a:lnTo>
                  <a:pt x="169163" y="32003"/>
                </a:lnTo>
                <a:lnTo>
                  <a:pt x="166115" y="28955"/>
                </a:lnTo>
                <a:lnTo>
                  <a:pt x="164591" y="25907"/>
                </a:lnTo>
                <a:lnTo>
                  <a:pt x="163067" y="25907"/>
                </a:lnTo>
                <a:lnTo>
                  <a:pt x="160019" y="22859"/>
                </a:lnTo>
                <a:lnTo>
                  <a:pt x="147827" y="16763"/>
                </a:lnTo>
                <a:lnTo>
                  <a:pt x="140207" y="13715"/>
                </a:lnTo>
                <a:lnTo>
                  <a:pt x="131063" y="12191"/>
                </a:lnTo>
                <a:lnTo>
                  <a:pt x="121919" y="9143"/>
                </a:lnTo>
                <a:lnTo>
                  <a:pt x="100583" y="6095"/>
                </a:lnTo>
                <a:lnTo>
                  <a:pt x="88391" y="4571"/>
                </a:lnTo>
                <a:lnTo>
                  <a:pt x="60959" y="1523"/>
                </a:lnTo>
                <a:lnTo>
                  <a:pt x="47243" y="1523"/>
                </a:lnTo>
                <a:lnTo>
                  <a:pt x="32003" y="0"/>
                </a:lnTo>
                <a:close/>
              </a:path>
            </a:pathLst>
          </a:custGeom>
          <a:solidFill>
            <a:srgbClr val="9848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6135" y="2136749"/>
            <a:ext cx="8144509" cy="97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 thr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 met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ali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ate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details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ali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ate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Cit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zenshi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54940" algn="ctr">
              <a:lnSpc>
                <a:spcPct val="100000"/>
              </a:lnSpc>
              <a:spcBef>
                <a:spcPts val="1614"/>
              </a:spcBef>
            </a:pPr>
            <a:r>
              <a:rPr sz="1600" b="1" spc="-10" dirty="0">
                <a:solidFill>
                  <a:srgbClr val="984807"/>
                </a:solidFill>
                <a:latin typeface="Arial"/>
                <a:cs typeface="Arial"/>
              </a:rPr>
              <a:t>Multi</a:t>
            </a:r>
            <a:r>
              <a:rPr sz="1600" b="1" spc="1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984807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984807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984807"/>
                </a:solidFill>
                <a:latin typeface="Arial"/>
                <a:cs typeface="Arial"/>
              </a:rPr>
              <a:t>readed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1211" y="3886200"/>
            <a:ext cx="437515" cy="1752600"/>
          </a:xfrm>
          <a:custGeom>
            <a:avLst/>
            <a:gdLst/>
            <a:ahLst/>
            <a:cxnLst/>
            <a:rect l="l" t="t" r="r" b="b"/>
            <a:pathLst>
              <a:path w="437514" h="1752600">
                <a:moveTo>
                  <a:pt x="437387" y="0"/>
                </a:moveTo>
                <a:lnTo>
                  <a:pt x="0" y="438911"/>
                </a:lnTo>
                <a:lnTo>
                  <a:pt x="0" y="1752599"/>
                </a:lnTo>
                <a:lnTo>
                  <a:pt x="437387" y="1315211"/>
                </a:lnTo>
                <a:lnTo>
                  <a:pt x="437387" y="0"/>
                </a:lnTo>
                <a:close/>
              </a:path>
            </a:pathLst>
          </a:custGeom>
          <a:solidFill>
            <a:srgbClr val="406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1600" y="3886200"/>
            <a:ext cx="2667000" cy="439420"/>
          </a:xfrm>
          <a:custGeom>
            <a:avLst/>
            <a:gdLst/>
            <a:ahLst/>
            <a:cxnLst/>
            <a:rect l="l" t="t" r="r" b="b"/>
            <a:pathLst>
              <a:path w="2667000" h="439420">
                <a:moveTo>
                  <a:pt x="2666999" y="0"/>
                </a:moveTo>
                <a:lnTo>
                  <a:pt x="438911" y="0"/>
                </a:lnTo>
                <a:lnTo>
                  <a:pt x="0" y="438911"/>
                </a:lnTo>
                <a:lnTo>
                  <a:pt x="2229611" y="438911"/>
                </a:lnTo>
                <a:lnTo>
                  <a:pt x="2666999" y="0"/>
                </a:lnTo>
                <a:close/>
              </a:path>
            </a:pathLst>
          </a:custGeom>
          <a:solidFill>
            <a:srgbClr val="729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9408" y="3886200"/>
            <a:ext cx="2693035" cy="1766570"/>
          </a:xfrm>
          <a:custGeom>
            <a:avLst/>
            <a:gdLst/>
            <a:ahLst/>
            <a:cxnLst/>
            <a:rect l="l" t="t" r="r" b="b"/>
            <a:pathLst>
              <a:path w="2693035" h="1766570">
                <a:moveTo>
                  <a:pt x="2663925" y="0"/>
                </a:moveTo>
                <a:lnTo>
                  <a:pt x="434339" y="0"/>
                </a:lnTo>
                <a:lnTo>
                  <a:pt x="0" y="434340"/>
                </a:lnTo>
                <a:lnTo>
                  <a:pt x="0" y="1766316"/>
                </a:lnTo>
                <a:lnTo>
                  <a:pt x="2246375" y="1766316"/>
                </a:lnTo>
                <a:lnTo>
                  <a:pt x="2260091" y="1752600"/>
                </a:lnTo>
                <a:lnTo>
                  <a:pt x="25907" y="1752600"/>
                </a:lnTo>
                <a:lnTo>
                  <a:pt x="12191" y="1740408"/>
                </a:lnTo>
                <a:lnTo>
                  <a:pt x="25907" y="1740408"/>
                </a:lnTo>
                <a:lnTo>
                  <a:pt x="25907" y="451104"/>
                </a:lnTo>
                <a:lnTo>
                  <a:pt x="12191" y="451104"/>
                </a:lnTo>
                <a:lnTo>
                  <a:pt x="12191" y="426720"/>
                </a:lnTo>
                <a:lnTo>
                  <a:pt x="42671" y="426720"/>
                </a:lnTo>
                <a:lnTo>
                  <a:pt x="455675" y="13716"/>
                </a:lnTo>
                <a:lnTo>
                  <a:pt x="451103" y="13716"/>
                </a:lnTo>
                <a:lnTo>
                  <a:pt x="460247" y="9144"/>
                </a:lnTo>
                <a:lnTo>
                  <a:pt x="2654749" y="9144"/>
                </a:lnTo>
                <a:lnTo>
                  <a:pt x="2663925" y="0"/>
                </a:lnTo>
                <a:close/>
              </a:path>
              <a:path w="2693035" h="1766570">
                <a:moveTo>
                  <a:pt x="25907" y="1740408"/>
                </a:moveTo>
                <a:lnTo>
                  <a:pt x="12191" y="1740408"/>
                </a:lnTo>
                <a:lnTo>
                  <a:pt x="25907" y="1752600"/>
                </a:lnTo>
                <a:lnTo>
                  <a:pt x="25907" y="1740408"/>
                </a:lnTo>
                <a:close/>
              </a:path>
              <a:path w="2693035" h="1766570">
                <a:moveTo>
                  <a:pt x="2229611" y="1740408"/>
                </a:moveTo>
                <a:lnTo>
                  <a:pt x="25907" y="1740408"/>
                </a:lnTo>
                <a:lnTo>
                  <a:pt x="25907" y="1752600"/>
                </a:lnTo>
                <a:lnTo>
                  <a:pt x="2229611" y="1752600"/>
                </a:lnTo>
                <a:lnTo>
                  <a:pt x="2229611" y="1740408"/>
                </a:lnTo>
                <a:close/>
              </a:path>
              <a:path w="2693035" h="1766570">
                <a:moveTo>
                  <a:pt x="2253995" y="438912"/>
                </a:moveTo>
                <a:lnTo>
                  <a:pt x="2229611" y="438912"/>
                </a:lnTo>
                <a:lnTo>
                  <a:pt x="2229611" y="1752600"/>
                </a:lnTo>
                <a:lnTo>
                  <a:pt x="2253995" y="1752600"/>
                </a:lnTo>
                <a:lnTo>
                  <a:pt x="2253995" y="1744980"/>
                </a:lnTo>
                <a:lnTo>
                  <a:pt x="2232659" y="1744980"/>
                </a:lnTo>
                <a:lnTo>
                  <a:pt x="2253995" y="1723644"/>
                </a:lnTo>
                <a:lnTo>
                  <a:pt x="2253995" y="451104"/>
                </a:lnTo>
                <a:lnTo>
                  <a:pt x="2246375" y="451104"/>
                </a:lnTo>
                <a:lnTo>
                  <a:pt x="2253995" y="443484"/>
                </a:lnTo>
                <a:lnTo>
                  <a:pt x="2253995" y="438912"/>
                </a:lnTo>
                <a:close/>
              </a:path>
              <a:path w="2693035" h="1766570">
                <a:moveTo>
                  <a:pt x="2666999" y="1310640"/>
                </a:moveTo>
                <a:lnTo>
                  <a:pt x="2253995" y="1723644"/>
                </a:lnTo>
                <a:lnTo>
                  <a:pt x="2253995" y="1752600"/>
                </a:lnTo>
                <a:lnTo>
                  <a:pt x="2260091" y="1752600"/>
                </a:lnTo>
                <a:lnTo>
                  <a:pt x="2692907" y="1319784"/>
                </a:lnTo>
                <a:lnTo>
                  <a:pt x="2692907" y="1315212"/>
                </a:lnTo>
                <a:lnTo>
                  <a:pt x="2666999" y="1315212"/>
                </a:lnTo>
                <a:lnTo>
                  <a:pt x="2666999" y="1310640"/>
                </a:lnTo>
                <a:close/>
              </a:path>
              <a:path w="2693035" h="1766570">
                <a:moveTo>
                  <a:pt x="2253995" y="1723644"/>
                </a:moveTo>
                <a:lnTo>
                  <a:pt x="2232659" y="1744980"/>
                </a:lnTo>
                <a:lnTo>
                  <a:pt x="2241803" y="1740408"/>
                </a:lnTo>
                <a:lnTo>
                  <a:pt x="2253995" y="1740408"/>
                </a:lnTo>
                <a:lnTo>
                  <a:pt x="2253995" y="1723644"/>
                </a:lnTo>
                <a:close/>
              </a:path>
              <a:path w="2693035" h="1766570">
                <a:moveTo>
                  <a:pt x="2253995" y="1740408"/>
                </a:moveTo>
                <a:lnTo>
                  <a:pt x="2241803" y="1740408"/>
                </a:lnTo>
                <a:lnTo>
                  <a:pt x="2232659" y="1744980"/>
                </a:lnTo>
                <a:lnTo>
                  <a:pt x="2253995" y="1744980"/>
                </a:lnTo>
                <a:lnTo>
                  <a:pt x="2253995" y="1740408"/>
                </a:lnTo>
                <a:close/>
              </a:path>
              <a:path w="2693035" h="1766570">
                <a:moveTo>
                  <a:pt x="2671571" y="1306068"/>
                </a:moveTo>
                <a:lnTo>
                  <a:pt x="2666999" y="1310640"/>
                </a:lnTo>
                <a:lnTo>
                  <a:pt x="2666999" y="1315212"/>
                </a:lnTo>
                <a:lnTo>
                  <a:pt x="2671571" y="1306068"/>
                </a:lnTo>
                <a:close/>
              </a:path>
              <a:path w="2693035" h="1766570">
                <a:moveTo>
                  <a:pt x="2692907" y="1306068"/>
                </a:moveTo>
                <a:lnTo>
                  <a:pt x="2671571" y="1306068"/>
                </a:lnTo>
                <a:lnTo>
                  <a:pt x="2666999" y="1315212"/>
                </a:lnTo>
                <a:lnTo>
                  <a:pt x="2692907" y="1315212"/>
                </a:lnTo>
                <a:lnTo>
                  <a:pt x="2692907" y="1306068"/>
                </a:lnTo>
                <a:close/>
              </a:path>
              <a:path w="2693035" h="1766570">
                <a:moveTo>
                  <a:pt x="2692907" y="0"/>
                </a:moveTo>
                <a:lnTo>
                  <a:pt x="2679191" y="0"/>
                </a:lnTo>
                <a:lnTo>
                  <a:pt x="2688335" y="9144"/>
                </a:lnTo>
                <a:lnTo>
                  <a:pt x="2666999" y="30480"/>
                </a:lnTo>
                <a:lnTo>
                  <a:pt x="2666999" y="1310640"/>
                </a:lnTo>
                <a:lnTo>
                  <a:pt x="2671571" y="1306068"/>
                </a:lnTo>
                <a:lnTo>
                  <a:pt x="2692907" y="1306068"/>
                </a:lnTo>
                <a:lnTo>
                  <a:pt x="2692907" y="0"/>
                </a:lnTo>
                <a:close/>
              </a:path>
              <a:path w="2693035" h="1766570">
                <a:moveTo>
                  <a:pt x="42671" y="426720"/>
                </a:moveTo>
                <a:lnTo>
                  <a:pt x="12191" y="426720"/>
                </a:lnTo>
                <a:lnTo>
                  <a:pt x="12191" y="451104"/>
                </a:lnTo>
                <a:lnTo>
                  <a:pt x="25907" y="451104"/>
                </a:lnTo>
                <a:lnTo>
                  <a:pt x="25907" y="448056"/>
                </a:lnTo>
                <a:lnTo>
                  <a:pt x="21335" y="448056"/>
                </a:lnTo>
                <a:lnTo>
                  <a:pt x="25907" y="438912"/>
                </a:lnTo>
                <a:lnTo>
                  <a:pt x="30479" y="438912"/>
                </a:lnTo>
                <a:lnTo>
                  <a:pt x="42671" y="426720"/>
                </a:lnTo>
                <a:close/>
              </a:path>
              <a:path w="2693035" h="1766570">
                <a:moveTo>
                  <a:pt x="2235718" y="426720"/>
                </a:moveTo>
                <a:lnTo>
                  <a:pt x="42671" y="426720"/>
                </a:lnTo>
                <a:lnTo>
                  <a:pt x="25907" y="443484"/>
                </a:lnTo>
                <a:lnTo>
                  <a:pt x="25907" y="451104"/>
                </a:lnTo>
                <a:lnTo>
                  <a:pt x="2229611" y="451104"/>
                </a:lnTo>
                <a:lnTo>
                  <a:pt x="2229611" y="438912"/>
                </a:lnTo>
                <a:lnTo>
                  <a:pt x="2258567" y="438912"/>
                </a:lnTo>
                <a:lnTo>
                  <a:pt x="2267711" y="429768"/>
                </a:lnTo>
                <a:lnTo>
                  <a:pt x="2232659" y="429768"/>
                </a:lnTo>
                <a:lnTo>
                  <a:pt x="2235718" y="426720"/>
                </a:lnTo>
                <a:close/>
              </a:path>
              <a:path w="2693035" h="1766570">
                <a:moveTo>
                  <a:pt x="2253995" y="443484"/>
                </a:moveTo>
                <a:lnTo>
                  <a:pt x="2246375" y="451104"/>
                </a:lnTo>
                <a:lnTo>
                  <a:pt x="2253995" y="451104"/>
                </a:lnTo>
                <a:lnTo>
                  <a:pt x="2253995" y="443484"/>
                </a:lnTo>
                <a:close/>
              </a:path>
              <a:path w="2693035" h="1766570">
                <a:moveTo>
                  <a:pt x="25907" y="438912"/>
                </a:moveTo>
                <a:lnTo>
                  <a:pt x="21335" y="448056"/>
                </a:lnTo>
                <a:lnTo>
                  <a:pt x="25907" y="443484"/>
                </a:lnTo>
                <a:lnTo>
                  <a:pt x="25907" y="438912"/>
                </a:lnTo>
                <a:close/>
              </a:path>
              <a:path w="2693035" h="1766570">
                <a:moveTo>
                  <a:pt x="25907" y="443484"/>
                </a:moveTo>
                <a:lnTo>
                  <a:pt x="21335" y="448056"/>
                </a:lnTo>
                <a:lnTo>
                  <a:pt x="25907" y="448056"/>
                </a:lnTo>
                <a:lnTo>
                  <a:pt x="25907" y="443484"/>
                </a:lnTo>
                <a:close/>
              </a:path>
              <a:path w="2693035" h="1766570">
                <a:moveTo>
                  <a:pt x="30479" y="438912"/>
                </a:moveTo>
                <a:lnTo>
                  <a:pt x="25907" y="438912"/>
                </a:lnTo>
                <a:lnTo>
                  <a:pt x="25907" y="443484"/>
                </a:lnTo>
                <a:lnTo>
                  <a:pt x="30479" y="438912"/>
                </a:lnTo>
                <a:close/>
              </a:path>
              <a:path w="2693035" h="1766570">
                <a:moveTo>
                  <a:pt x="2258567" y="438912"/>
                </a:moveTo>
                <a:lnTo>
                  <a:pt x="2253995" y="438912"/>
                </a:lnTo>
                <a:lnTo>
                  <a:pt x="2253995" y="443484"/>
                </a:lnTo>
                <a:lnTo>
                  <a:pt x="2258567" y="438912"/>
                </a:lnTo>
                <a:close/>
              </a:path>
              <a:path w="2693035" h="1766570">
                <a:moveTo>
                  <a:pt x="2679191" y="0"/>
                </a:moveTo>
                <a:lnTo>
                  <a:pt x="2663925" y="0"/>
                </a:lnTo>
                <a:lnTo>
                  <a:pt x="2232659" y="429768"/>
                </a:lnTo>
                <a:lnTo>
                  <a:pt x="2241803" y="426720"/>
                </a:lnTo>
                <a:lnTo>
                  <a:pt x="2270759" y="426720"/>
                </a:lnTo>
                <a:lnTo>
                  <a:pt x="2666999" y="30480"/>
                </a:lnTo>
                <a:lnTo>
                  <a:pt x="2666999" y="0"/>
                </a:lnTo>
                <a:lnTo>
                  <a:pt x="2679191" y="0"/>
                </a:lnTo>
                <a:close/>
              </a:path>
              <a:path w="2693035" h="1766570">
                <a:moveTo>
                  <a:pt x="2270759" y="426720"/>
                </a:moveTo>
                <a:lnTo>
                  <a:pt x="2241803" y="426720"/>
                </a:lnTo>
                <a:lnTo>
                  <a:pt x="2232659" y="429768"/>
                </a:lnTo>
                <a:lnTo>
                  <a:pt x="2267711" y="429768"/>
                </a:lnTo>
                <a:lnTo>
                  <a:pt x="2270759" y="426720"/>
                </a:lnTo>
                <a:close/>
              </a:path>
              <a:path w="2693035" h="1766570">
                <a:moveTo>
                  <a:pt x="2666999" y="0"/>
                </a:moveTo>
                <a:lnTo>
                  <a:pt x="2666999" y="30480"/>
                </a:lnTo>
                <a:lnTo>
                  <a:pt x="2683763" y="13716"/>
                </a:lnTo>
                <a:lnTo>
                  <a:pt x="2679191" y="13716"/>
                </a:lnTo>
                <a:lnTo>
                  <a:pt x="2666999" y="0"/>
                </a:lnTo>
                <a:close/>
              </a:path>
              <a:path w="2693035" h="1766570">
                <a:moveTo>
                  <a:pt x="460247" y="9144"/>
                </a:moveTo>
                <a:lnTo>
                  <a:pt x="451103" y="13716"/>
                </a:lnTo>
                <a:lnTo>
                  <a:pt x="455675" y="13716"/>
                </a:lnTo>
                <a:lnTo>
                  <a:pt x="460247" y="9144"/>
                </a:lnTo>
                <a:close/>
              </a:path>
              <a:path w="2693035" h="1766570">
                <a:moveTo>
                  <a:pt x="2654749" y="9144"/>
                </a:moveTo>
                <a:lnTo>
                  <a:pt x="460247" y="9144"/>
                </a:lnTo>
                <a:lnTo>
                  <a:pt x="455675" y="13716"/>
                </a:lnTo>
                <a:lnTo>
                  <a:pt x="2650161" y="13716"/>
                </a:lnTo>
                <a:lnTo>
                  <a:pt x="2654749" y="9144"/>
                </a:lnTo>
                <a:close/>
              </a:path>
              <a:path w="2693035" h="1766570">
                <a:moveTo>
                  <a:pt x="2679191" y="0"/>
                </a:moveTo>
                <a:lnTo>
                  <a:pt x="2666999" y="0"/>
                </a:lnTo>
                <a:lnTo>
                  <a:pt x="2679191" y="13716"/>
                </a:lnTo>
                <a:lnTo>
                  <a:pt x="2683763" y="13716"/>
                </a:lnTo>
                <a:lnTo>
                  <a:pt x="2688335" y="9144"/>
                </a:lnTo>
                <a:lnTo>
                  <a:pt x="267919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71600" y="4325111"/>
            <a:ext cx="2230120" cy="1313815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0" rIns="0" bIns="0" rtlCol="0">
            <a:spAutoFit/>
          </a:bodyPr>
          <a:lstStyle/>
          <a:p>
            <a:pPr marL="241935">
              <a:lnSpc>
                <a:spcPct val="100000"/>
              </a:lnSpc>
            </a:pPr>
            <a:r>
              <a:rPr sz="1400" b="1" spc="-7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al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tai</a:t>
            </a:r>
            <a:r>
              <a:rPr sz="1400" b="1" spc="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49411" y="3886200"/>
            <a:ext cx="589915" cy="1828800"/>
          </a:xfrm>
          <a:custGeom>
            <a:avLst/>
            <a:gdLst/>
            <a:ahLst/>
            <a:cxnLst/>
            <a:rect l="l" t="t" r="r" b="b"/>
            <a:pathLst>
              <a:path w="589915" h="1828800">
                <a:moveTo>
                  <a:pt x="589787" y="0"/>
                </a:moveTo>
                <a:lnTo>
                  <a:pt x="57762" y="0"/>
                </a:lnTo>
                <a:lnTo>
                  <a:pt x="0" y="57912"/>
                </a:lnTo>
                <a:lnTo>
                  <a:pt x="0" y="1828800"/>
                </a:lnTo>
                <a:lnTo>
                  <a:pt x="589787" y="1239012"/>
                </a:lnTo>
                <a:lnTo>
                  <a:pt x="589787" y="0"/>
                </a:lnTo>
                <a:close/>
              </a:path>
            </a:pathLst>
          </a:custGeom>
          <a:solidFill>
            <a:srgbClr val="9D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9800" y="3886200"/>
            <a:ext cx="2287905" cy="58419"/>
          </a:xfrm>
          <a:custGeom>
            <a:avLst/>
            <a:gdLst/>
            <a:ahLst/>
            <a:cxnLst/>
            <a:rect l="l" t="t" r="r" b="b"/>
            <a:pathLst>
              <a:path w="2287904" h="58420">
                <a:moveTo>
                  <a:pt x="2287374" y="0"/>
                </a:moveTo>
                <a:lnTo>
                  <a:pt x="57912" y="0"/>
                </a:lnTo>
                <a:lnTo>
                  <a:pt x="0" y="57912"/>
                </a:lnTo>
                <a:lnTo>
                  <a:pt x="2229611" y="57912"/>
                </a:lnTo>
                <a:lnTo>
                  <a:pt x="2287374" y="0"/>
                </a:lnTo>
                <a:close/>
              </a:path>
            </a:pathLst>
          </a:custGeom>
          <a:solidFill>
            <a:srgbClr val="CFD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07607" y="3886200"/>
            <a:ext cx="2845435" cy="1842770"/>
          </a:xfrm>
          <a:custGeom>
            <a:avLst/>
            <a:gdLst/>
            <a:ahLst/>
            <a:cxnLst/>
            <a:rect l="l" t="t" r="r" b="b"/>
            <a:pathLst>
              <a:path w="2845434" h="1842770">
                <a:moveTo>
                  <a:pt x="88392" y="0"/>
                </a:moveTo>
                <a:lnTo>
                  <a:pt x="53340" y="0"/>
                </a:lnTo>
                <a:lnTo>
                  <a:pt x="0" y="53340"/>
                </a:lnTo>
                <a:lnTo>
                  <a:pt x="0" y="1842516"/>
                </a:lnTo>
                <a:lnTo>
                  <a:pt x="2246375" y="1842516"/>
                </a:lnTo>
                <a:lnTo>
                  <a:pt x="2260091" y="1828800"/>
                </a:lnTo>
                <a:lnTo>
                  <a:pt x="25907" y="1828800"/>
                </a:lnTo>
                <a:lnTo>
                  <a:pt x="12191" y="1816608"/>
                </a:lnTo>
                <a:lnTo>
                  <a:pt x="25907" y="1816608"/>
                </a:lnTo>
                <a:lnTo>
                  <a:pt x="25907" y="70104"/>
                </a:lnTo>
                <a:lnTo>
                  <a:pt x="12191" y="70104"/>
                </a:lnTo>
                <a:lnTo>
                  <a:pt x="12191" y="45720"/>
                </a:lnTo>
                <a:lnTo>
                  <a:pt x="42671" y="45720"/>
                </a:lnTo>
                <a:lnTo>
                  <a:pt x="88392" y="0"/>
                </a:lnTo>
                <a:close/>
              </a:path>
              <a:path w="2845434" h="1842770">
                <a:moveTo>
                  <a:pt x="25907" y="1816608"/>
                </a:moveTo>
                <a:lnTo>
                  <a:pt x="12191" y="1816608"/>
                </a:lnTo>
                <a:lnTo>
                  <a:pt x="25907" y="1828800"/>
                </a:lnTo>
                <a:lnTo>
                  <a:pt x="25907" y="1816608"/>
                </a:lnTo>
                <a:close/>
              </a:path>
              <a:path w="2845434" h="1842770">
                <a:moveTo>
                  <a:pt x="2229611" y="1816608"/>
                </a:moveTo>
                <a:lnTo>
                  <a:pt x="25907" y="1816608"/>
                </a:lnTo>
                <a:lnTo>
                  <a:pt x="25907" y="1828800"/>
                </a:lnTo>
                <a:lnTo>
                  <a:pt x="2229611" y="1828800"/>
                </a:lnTo>
                <a:lnTo>
                  <a:pt x="2229611" y="1816608"/>
                </a:lnTo>
                <a:close/>
              </a:path>
              <a:path w="2845434" h="1842770">
                <a:moveTo>
                  <a:pt x="2253995" y="57912"/>
                </a:moveTo>
                <a:lnTo>
                  <a:pt x="2229611" y="57912"/>
                </a:lnTo>
                <a:lnTo>
                  <a:pt x="2229611" y="1828800"/>
                </a:lnTo>
                <a:lnTo>
                  <a:pt x="2253995" y="1828800"/>
                </a:lnTo>
                <a:lnTo>
                  <a:pt x="2253995" y="1821180"/>
                </a:lnTo>
                <a:lnTo>
                  <a:pt x="2232659" y="1821180"/>
                </a:lnTo>
                <a:lnTo>
                  <a:pt x="2253995" y="1799844"/>
                </a:lnTo>
                <a:lnTo>
                  <a:pt x="2253995" y="70104"/>
                </a:lnTo>
                <a:lnTo>
                  <a:pt x="2246375" y="70104"/>
                </a:lnTo>
                <a:lnTo>
                  <a:pt x="2253995" y="62484"/>
                </a:lnTo>
                <a:lnTo>
                  <a:pt x="2253995" y="57912"/>
                </a:lnTo>
                <a:close/>
              </a:path>
              <a:path w="2845434" h="1842770">
                <a:moveTo>
                  <a:pt x="2819399" y="1234440"/>
                </a:moveTo>
                <a:lnTo>
                  <a:pt x="2253995" y="1799844"/>
                </a:lnTo>
                <a:lnTo>
                  <a:pt x="2253995" y="1828800"/>
                </a:lnTo>
                <a:lnTo>
                  <a:pt x="2260091" y="1828800"/>
                </a:lnTo>
                <a:lnTo>
                  <a:pt x="2845307" y="1243584"/>
                </a:lnTo>
                <a:lnTo>
                  <a:pt x="2845307" y="1239012"/>
                </a:lnTo>
                <a:lnTo>
                  <a:pt x="2819399" y="1239012"/>
                </a:lnTo>
                <a:lnTo>
                  <a:pt x="2819399" y="1234440"/>
                </a:lnTo>
                <a:close/>
              </a:path>
              <a:path w="2845434" h="1842770">
                <a:moveTo>
                  <a:pt x="2253995" y="1799844"/>
                </a:moveTo>
                <a:lnTo>
                  <a:pt x="2232659" y="1821180"/>
                </a:lnTo>
                <a:lnTo>
                  <a:pt x="2241803" y="1816608"/>
                </a:lnTo>
                <a:lnTo>
                  <a:pt x="2253995" y="1816608"/>
                </a:lnTo>
                <a:lnTo>
                  <a:pt x="2253995" y="1799844"/>
                </a:lnTo>
                <a:close/>
              </a:path>
              <a:path w="2845434" h="1842770">
                <a:moveTo>
                  <a:pt x="2253995" y="1816608"/>
                </a:moveTo>
                <a:lnTo>
                  <a:pt x="2241803" y="1816608"/>
                </a:lnTo>
                <a:lnTo>
                  <a:pt x="2232659" y="1821180"/>
                </a:lnTo>
                <a:lnTo>
                  <a:pt x="2253995" y="1821180"/>
                </a:lnTo>
                <a:lnTo>
                  <a:pt x="2253995" y="1816608"/>
                </a:lnTo>
                <a:close/>
              </a:path>
              <a:path w="2845434" h="1842770">
                <a:moveTo>
                  <a:pt x="2823971" y="1229868"/>
                </a:moveTo>
                <a:lnTo>
                  <a:pt x="2819399" y="1234440"/>
                </a:lnTo>
                <a:lnTo>
                  <a:pt x="2819399" y="1239012"/>
                </a:lnTo>
                <a:lnTo>
                  <a:pt x="2823971" y="1229868"/>
                </a:lnTo>
                <a:close/>
              </a:path>
              <a:path w="2845434" h="1842770">
                <a:moveTo>
                  <a:pt x="2845307" y="1229868"/>
                </a:moveTo>
                <a:lnTo>
                  <a:pt x="2823971" y="1229868"/>
                </a:lnTo>
                <a:lnTo>
                  <a:pt x="2819399" y="1239012"/>
                </a:lnTo>
                <a:lnTo>
                  <a:pt x="2845307" y="1239012"/>
                </a:lnTo>
                <a:lnTo>
                  <a:pt x="2845307" y="1229868"/>
                </a:lnTo>
                <a:close/>
              </a:path>
              <a:path w="2845434" h="1842770">
                <a:moveTo>
                  <a:pt x="2845307" y="0"/>
                </a:moveTo>
                <a:lnTo>
                  <a:pt x="2819399" y="0"/>
                </a:lnTo>
                <a:lnTo>
                  <a:pt x="2819399" y="1234440"/>
                </a:lnTo>
                <a:lnTo>
                  <a:pt x="2823971" y="1229868"/>
                </a:lnTo>
                <a:lnTo>
                  <a:pt x="2845307" y="1229868"/>
                </a:lnTo>
                <a:lnTo>
                  <a:pt x="2845307" y="0"/>
                </a:lnTo>
                <a:close/>
              </a:path>
              <a:path w="2845434" h="1842770">
                <a:moveTo>
                  <a:pt x="42671" y="45720"/>
                </a:moveTo>
                <a:lnTo>
                  <a:pt x="12191" y="45720"/>
                </a:lnTo>
                <a:lnTo>
                  <a:pt x="12191" y="70104"/>
                </a:lnTo>
                <a:lnTo>
                  <a:pt x="25907" y="70104"/>
                </a:lnTo>
                <a:lnTo>
                  <a:pt x="25907" y="67056"/>
                </a:lnTo>
                <a:lnTo>
                  <a:pt x="21335" y="67056"/>
                </a:lnTo>
                <a:lnTo>
                  <a:pt x="25907" y="57912"/>
                </a:lnTo>
                <a:lnTo>
                  <a:pt x="30479" y="57912"/>
                </a:lnTo>
                <a:lnTo>
                  <a:pt x="42671" y="45720"/>
                </a:lnTo>
                <a:close/>
              </a:path>
              <a:path w="2845434" h="1842770">
                <a:moveTo>
                  <a:pt x="2235715" y="45720"/>
                </a:moveTo>
                <a:lnTo>
                  <a:pt x="42671" y="45720"/>
                </a:lnTo>
                <a:lnTo>
                  <a:pt x="25907" y="62484"/>
                </a:lnTo>
                <a:lnTo>
                  <a:pt x="25907" y="70104"/>
                </a:lnTo>
                <a:lnTo>
                  <a:pt x="2229611" y="70104"/>
                </a:lnTo>
                <a:lnTo>
                  <a:pt x="2229611" y="57912"/>
                </a:lnTo>
                <a:lnTo>
                  <a:pt x="2258567" y="57912"/>
                </a:lnTo>
                <a:lnTo>
                  <a:pt x="2267711" y="48768"/>
                </a:lnTo>
                <a:lnTo>
                  <a:pt x="2232659" y="48768"/>
                </a:lnTo>
                <a:lnTo>
                  <a:pt x="2235715" y="45720"/>
                </a:lnTo>
                <a:close/>
              </a:path>
              <a:path w="2845434" h="1842770">
                <a:moveTo>
                  <a:pt x="2253995" y="62484"/>
                </a:moveTo>
                <a:lnTo>
                  <a:pt x="2246375" y="70104"/>
                </a:lnTo>
                <a:lnTo>
                  <a:pt x="2253995" y="70104"/>
                </a:lnTo>
                <a:lnTo>
                  <a:pt x="2253995" y="62484"/>
                </a:lnTo>
                <a:close/>
              </a:path>
              <a:path w="2845434" h="1842770">
                <a:moveTo>
                  <a:pt x="25907" y="57912"/>
                </a:moveTo>
                <a:lnTo>
                  <a:pt x="21335" y="67056"/>
                </a:lnTo>
                <a:lnTo>
                  <a:pt x="25907" y="62484"/>
                </a:lnTo>
                <a:lnTo>
                  <a:pt x="25907" y="57912"/>
                </a:lnTo>
                <a:close/>
              </a:path>
              <a:path w="2845434" h="1842770">
                <a:moveTo>
                  <a:pt x="25907" y="62484"/>
                </a:moveTo>
                <a:lnTo>
                  <a:pt x="21335" y="67056"/>
                </a:lnTo>
                <a:lnTo>
                  <a:pt x="25907" y="67056"/>
                </a:lnTo>
                <a:lnTo>
                  <a:pt x="25907" y="62484"/>
                </a:lnTo>
                <a:close/>
              </a:path>
              <a:path w="2845434" h="1842770">
                <a:moveTo>
                  <a:pt x="30479" y="57912"/>
                </a:moveTo>
                <a:lnTo>
                  <a:pt x="25907" y="57912"/>
                </a:lnTo>
                <a:lnTo>
                  <a:pt x="25907" y="62484"/>
                </a:lnTo>
                <a:lnTo>
                  <a:pt x="30479" y="57912"/>
                </a:lnTo>
                <a:close/>
              </a:path>
              <a:path w="2845434" h="1842770">
                <a:moveTo>
                  <a:pt x="2258567" y="57912"/>
                </a:moveTo>
                <a:lnTo>
                  <a:pt x="2253995" y="57912"/>
                </a:lnTo>
                <a:lnTo>
                  <a:pt x="2253995" y="62484"/>
                </a:lnTo>
                <a:lnTo>
                  <a:pt x="2258567" y="57912"/>
                </a:lnTo>
                <a:close/>
              </a:path>
              <a:path w="2845434" h="1842770">
                <a:moveTo>
                  <a:pt x="2316480" y="0"/>
                </a:moveTo>
                <a:lnTo>
                  <a:pt x="2281554" y="0"/>
                </a:lnTo>
                <a:lnTo>
                  <a:pt x="2232659" y="48768"/>
                </a:lnTo>
                <a:lnTo>
                  <a:pt x="2241803" y="45720"/>
                </a:lnTo>
                <a:lnTo>
                  <a:pt x="2270759" y="45720"/>
                </a:lnTo>
                <a:lnTo>
                  <a:pt x="2316480" y="0"/>
                </a:lnTo>
                <a:close/>
              </a:path>
              <a:path w="2845434" h="1842770">
                <a:moveTo>
                  <a:pt x="2270759" y="45720"/>
                </a:moveTo>
                <a:lnTo>
                  <a:pt x="2241803" y="45720"/>
                </a:lnTo>
                <a:lnTo>
                  <a:pt x="2232659" y="48768"/>
                </a:lnTo>
                <a:lnTo>
                  <a:pt x="2267711" y="48768"/>
                </a:lnTo>
                <a:lnTo>
                  <a:pt x="2270759" y="4572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19800" y="3944111"/>
            <a:ext cx="2230120" cy="1771014"/>
          </a:xfrm>
          <a:prstGeom prst="rect">
            <a:avLst/>
          </a:prstGeom>
          <a:solidFill>
            <a:srgbClr val="C3D69B"/>
          </a:solidFill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ct val="100000"/>
              </a:lnSpc>
            </a:pPr>
            <a:r>
              <a:rPr sz="1200" b="1" spc="-6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id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te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Us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Citizen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hip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8587" y="4325111"/>
            <a:ext cx="325120" cy="1333500"/>
          </a:xfrm>
          <a:custGeom>
            <a:avLst/>
            <a:gdLst/>
            <a:ahLst/>
            <a:cxnLst/>
            <a:rect l="l" t="t" r="r" b="b"/>
            <a:pathLst>
              <a:path w="325119" h="1333500">
                <a:moveTo>
                  <a:pt x="152324" y="699134"/>
                </a:moveTo>
                <a:lnTo>
                  <a:pt x="152324" y="1293875"/>
                </a:lnTo>
                <a:lnTo>
                  <a:pt x="155372" y="1299971"/>
                </a:lnTo>
                <a:lnTo>
                  <a:pt x="155372" y="1303019"/>
                </a:lnTo>
                <a:lnTo>
                  <a:pt x="158420" y="1304543"/>
                </a:lnTo>
                <a:lnTo>
                  <a:pt x="159944" y="1307591"/>
                </a:lnTo>
                <a:lnTo>
                  <a:pt x="161468" y="1307591"/>
                </a:lnTo>
                <a:lnTo>
                  <a:pt x="164516" y="1310639"/>
                </a:lnTo>
                <a:lnTo>
                  <a:pt x="167564" y="1312163"/>
                </a:lnTo>
                <a:lnTo>
                  <a:pt x="175184" y="1316735"/>
                </a:lnTo>
                <a:lnTo>
                  <a:pt x="182804" y="1319783"/>
                </a:lnTo>
                <a:lnTo>
                  <a:pt x="191948" y="1321307"/>
                </a:lnTo>
                <a:lnTo>
                  <a:pt x="202616" y="1324355"/>
                </a:lnTo>
                <a:lnTo>
                  <a:pt x="223952" y="1327403"/>
                </a:lnTo>
                <a:lnTo>
                  <a:pt x="236144" y="1328927"/>
                </a:lnTo>
                <a:lnTo>
                  <a:pt x="263576" y="1331975"/>
                </a:lnTo>
                <a:lnTo>
                  <a:pt x="277292" y="1331975"/>
                </a:lnTo>
                <a:lnTo>
                  <a:pt x="292532" y="1333499"/>
                </a:lnTo>
                <a:lnTo>
                  <a:pt x="323012" y="1333499"/>
                </a:lnTo>
                <a:lnTo>
                  <a:pt x="324536" y="1295399"/>
                </a:lnTo>
                <a:lnTo>
                  <a:pt x="294056" y="1295399"/>
                </a:lnTo>
                <a:lnTo>
                  <a:pt x="278816" y="1293875"/>
                </a:lnTo>
                <a:lnTo>
                  <a:pt x="266624" y="1293875"/>
                </a:lnTo>
                <a:lnTo>
                  <a:pt x="252908" y="1292351"/>
                </a:lnTo>
                <a:lnTo>
                  <a:pt x="240716" y="1290827"/>
                </a:lnTo>
                <a:lnTo>
                  <a:pt x="230048" y="1289303"/>
                </a:lnTo>
                <a:lnTo>
                  <a:pt x="190424" y="1289303"/>
                </a:lnTo>
                <a:lnTo>
                  <a:pt x="189117" y="1284078"/>
                </a:lnTo>
                <a:lnTo>
                  <a:pt x="186868" y="1280329"/>
                </a:lnTo>
                <a:lnTo>
                  <a:pt x="184328" y="1278635"/>
                </a:lnTo>
                <a:lnTo>
                  <a:pt x="190424" y="1278635"/>
                </a:lnTo>
                <a:lnTo>
                  <a:pt x="190424" y="702563"/>
                </a:lnTo>
                <a:lnTo>
                  <a:pt x="156896" y="702563"/>
                </a:lnTo>
                <a:lnTo>
                  <a:pt x="153848" y="699515"/>
                </a:lnTo>
                <a:lnTo>
                  <a:pt x="152324" y="699134"/>
                </a:lnTo>
                <a:close/>
              </a:path>
              <a:path w="325119" h="1333500">
                <a:moveTo>
                  <a:pt x="189117" y="1284078"/>
                </a:moveTo>
                <a:lnTo>
                  <a:pt x="190424" y="1289303"/>
                </a:lnTo>
                <a:lnTo>
                  <a:pt x="190424" y="1286255"/>
                </a:lnTo>
                <a:lnTo>
                  <a:pt x="189117" y="1284078"/>
                </a:lnTo>
                <a:close/>
              </a:path>
              <a:path w="325119" h="1333500">
                <a:moveTo>
                  <a:pt x="190424" y="1280921"/>
                </a:moveTo>
                <a:lnTo>
                  <a:pt x="190424" y="1289303"/>
                </a:lnTo>
                <a:lnTo>
                  <a:pt x="230048" y="1289303"/>
                </a:lnTo>
                <a:lnTo>
                  <a:pt x="219380" y="1287779"/>
                </a:lnTo>
                <a:lnTo>
                  <a:pt x="210236" y="1286255"/>
                </a:lnTo>
                <a:lnTo>
                  <a:pt x="202616" y="1284731"/>
                </a:lnTo>
                <a:lnTo>
                  <a:pt x="196520" y="1283207"/>
                </a:lnTo>
                <a:lnTo>
                  <a:pt x="191948" y="1281683"/>
                </a:lnTo>
                <a:lnTo>
                  <a:pt x="190424" y="1280921"/>
                </a:lnTo>
                <a:close/>
              </a:path>
              <a:path w="325119" h="1333500">
                <a:moveTo>
                  <a:pt x="188900" y="1283207"/>
                </a:moveTo>
                <a:lnTo>
                  <a:pt x="189117" y="1284078"/>
                </a:lnTo>
                <a:lnTo>
                  <a:pt x="190424" y="1286255"/>
                </a:lnTo>
                <a:lnTo>
                  <a:pt x="188900" y="1283207"/>
                </a:lnTo>
                <a:close/>
              </a:path>
              <a:path w="325119" h="1333500">
                <a:moveTo>
                  <a:pt x="190424" y="1283207"/>
                </a:moveTo>
                <a:lnTo>
                  <a:pt x="188900" y="1283207"/>
                </a:lnTo>
                <a:lnTo>
                  <a:pt x="190424" y="1286255"/>
                </a:lnTo>
                <a:lnTo>
                  <a:pt x="190424" y="1283207"/>
                </a:lnTo>
                <a:close/>
              </a:path>
              <a:path w="325119" h="1333500">
                <a:moveTo>
                  <a:pt x="186868" y="1280329"/>
                </a:moveTo>
                <a:lnTo>
                  <a:pt x="189117" y="1284078"/>
                </a:lnTo>
                <a:lnTo>
                  <a:pt x="188900" y="1283207"/>
                </a:lnTo>
                <a:lnTo>
                  <a:pt x="190424" y="1283207"/>
                </a:lnTo>
                <a:lnTo>
                  <a:pt x="190424" y="1281683"/>
                </a:lnTo>
                <a:lnTo>
                  <a:pt x="188900" y="1281683"/>
                </a:lnTo>
                <a:lnTo>
                  <a:pt x="186868" y="1280329"/>
                </a:lnTo>
                <a:close/>
              </a:path>
              <a:path w="325119" h="1333500">
                <a:moveTo>
                  <a:pt x="186233" y="1279270"/>
                </a:moveTo>
                <a:lnTo>
                  <a:pt x="186868" y="1280329"/>
                </a:lnTo>
                <a:lnTo>
                  <a:pt x="188900" y="1281683"/>
                </a:lnTo>
                <a:lnTo>
                  <a:pt x="186614" y="1279397"/>
                </a:lnTo>
                <a:lnTo>
                  <a:pt x="186233" y="1279270"/>
                </a:lnTo>
                <a:close/>
              </a:path>
              <a:path w="325119" h="1333500">
                <a:moveTo>
                  <a:pt x="186614" y="1279397"/>
                </a:moveTo>
                <a:lnTo>
                  <a:pt x="188900" y="1281683"/>
                </a:lnTo>
                <a:lnTo>
                  <a:pt x="190424" y="1281683"/>
                </a:lnTo>
                <a:lnTo>
                  <a:pt x="190424" y="1280921"/>
                </a:lnTo>
                <a:lnTo>
                  <a:pt x="188900" y="1280159"/>
                </a:lnTo>
                <a:lnTo>
                  <a:pt x="186614" y="1279397"/>
                </a:lnTo>
                <a:close/>
              </a:path>
              <a:path w="325119" h="1333500">
                <a:moveTo>
                  <a:pt x="190424" y="1278635"/>
                </a:moveTo>
                <a:lnTo>
                  <a:pt x="185852" y="1278635"/>
                </a:lnTo>
                <a:lnTo>
                  <a:pt x="186614" y="1279397"/>
                </a:lnTo>
                <a:lnTo>
                  <a:pt x="188900" y="1280159"/>
                </a:lnTo>
                <a:lnTo>
                  <a:pt x="190424" y="1280921"/>
                </a:lnTo>
                <a:lnTo>
                  <a:pt x="190424" y="1278635"/>
                </a:lnTo>
                <a:close/>
              </a:path>
              <a:path w="325119" h="1333500">
                <a:moveTo>
                  <a:pt x="184328" y="1278635"/>
                </a:moveTo>
                <a:lnTo>
                  <a:pt x="186868" y="1280329"/>
                </a:lnTo>
                <a:lnTo>
                  <a:pt x="186233" y="1279270"/>
                </a:lnTo>
                <a:lnTo>
                  <a:pt x="184328" y="1278635"/>
                </a:lnTo>
                <a:close/>
              </a:path>
              <a:path w="325119" h="1333500">
                <a:moveTo>
                  <a:pt x="185852" y="1278635"/>
                </a:moveTo>
                <a:lnTo>
                  <a:pt x="186233" y="1279270"/>
                </a:lnTo>
                <a:lnTo>
                  <a:pt x="186614" y="1279397"/>
                </a:lnTo>
                <a:lnTo>
                  <a:pt x="185852" y="1278635"/>
                </a:lnTo>
                <a:close/>
              </a:path>
              <a:path w="325119" h="1333500">
                <a:moveTo>
                  <a:pt x="185852" y="1278635"/>
                </a:moveTo>
                <a:lnTo>
                  <a:pt x="184328" y="1278635"/>
                </a:lnTo>
                <a:lnTo>
                  <a:pt x="186233" y="1279270"/>
                </a:lnTo>
                <a:lnTo>
                  <a:pt x="185852" y="1278635"/>
                </a:lnTo>
                <a:close/>
              </a:path>
              <a:path w="325119" h="1333500">
                <a:moveTo>
                  <a:pt x="153848" y="699515"/>
                </a:moveTo>
                <a:lnTo>
                  <a:pt x="156896" y="702563"/>
                </a:lnTo>
                <a:lnTo>
                  <a:pt x="155880" y="700870"/>
                </a:lnTo>
                <a:lnTo>
                  <a:pt x="153848" y="699515"/>
                </a:lnTo>
                <a:close/>
              </a:path>
              <a:path w="325119" h="1333500">
                <a:moveTo>
                  <a:pt x="155880" y="700870"/>
                </a:moveTo>
                <a:lnTo>
                  <a:pt x="156896" y="702563"/>
                </a:lnTo>
                <a:lnTo>
                  <a:pt x="158420" y="702563"/>
                </a:lnTo>
                <a:lnTo>
                  <a:pt x="155880" y="700870"/>
                </a:lnTo>
                <a:close/>
              </a:path>
              <a:path w="325119" h="1333500">
                <a:moveTo>
                  <a:pt x="190424" y="691895"/>
                </a:moveTo>
                <a:lnTo>
                  <a:pt x="152324" y="691895"/>
                </a:lnTo>
                <a:lnTo>
                  <a:pt x="152324" y="694943"/>
                </a:lnTo>
                <a:lnTo>
                  <a:pt x="155880" y="700870"/>
                </a:lnTo>
                <a:lnTo>
                  <a:pt x="158420" y="702563"/>
                </a:lnTo>
                <a:lnTo>
                  <a:pt x="190424" y="702563"/>
                </a:lnTo>
                <a:lnTo>
                  <a:pt x="190424" y="691895"/>
                </a:lnTo>
                <a:close/>
              </a:path>
              <a:path w="325119" h="1333500">
                <a:moveTo>
                  <a:pt x="152324" y="694943"/>
                </a:moveTo>
                <a:lnTo>
                  <a:pt x="152324" y="699134"/>
                </a:lnTo>
                <a:lnTo>
                  <a:pt x="153848" y="699515"/>
                </a:lnTo>
                <a:lnTo>
                  <a:pt x="155880" y="700870"/>
                </a:lnTo>
                <a:lnTo>
                  <a:pt x="152324" y="694943"/>
                </a:lnTo>
                <a:close/>
              </a:path>
              <a:path w="325119" h="1333500">
                <a:moveTo>
                  <a:pt x="171027" y="666957"/>
                </a:moveTo>
                <a:lnTo>
                  <a:pt x="167564" y="669035"/>
                </a:lnTo>
                <a:lnTo>
                  <a:pt x="158420" y="672083"/>
                </a:lnTo>
                <a:lnTo>
                  <a:pt x="150800" y="673607"/>
                </a:lnTo>
                <a:lnTo>
                  <a:pt x="140132" y="676655"/>
                </a:lnTo>
                <a:lnTo>
                  <a:pt x="118796" y="679703"/>
                </a:lnTo>
                <a:lnTo>
                  <a:pt x="106604" y="681227"/>
                </a:lnTo>
                <a:lnTo>
                  <a:pt x="79172" y="684275"/>
                </a:lnTo>
                <a:lnTo>
                  <a:pt x="65456" y="684275"/>
                </a:lnTo>
                <a:lnTo>
                  <a:pt x="50216" y="685799"/>
                </a:lnTo>
                <a:lnTo>
                  <a:pt x="48692" y="685799"/>
                </a:lnTo>
                <a:lnTo>
                  <a:pt x="63932" y="687323"/>
                </a:lnTo>
                <a:lnTo>
                  <a:pt x="77648" y="687323"/>
                </a:lnTo>
                <a:lnTo>
                  <a:pt x="114224" y="691895"/>
                </a:lnTo>
                <a:lnTo>
                  <a:pt x="141656" y="696467"/>
                </a:lnTo>
                <a:lnTo>
                  <a:pt x="152324" y="699134"/>
                </a:lnTo>
                <a:lnTo>
                  <a:pt x="152324" y="691895"/>
                </a:lnTo>
                <a:lnTo>
                  <a:pt x="190424" y="691895"/>
                </a:lnTo>
                <a:lnTo>
                  <a:pt x="190424" y="688847"/>
                </a:lnTo>
                <a:lnTo>
                  <a:pt x="188900" y="687323"/>
                </a:lnTo>
                <a:lnTo>
                  <a:pt x="188900" y="684275"/>
                </a:lnTo>
                <a:lnTo>
                  <a:pt x="187376" y="681227"/>
                </a:lnTo>
                <a:lnTo>
                  <a:pt x="187376" y="679703"/>
                </a:lnTo>
                <a:lnTo>
                  <a:pt x="184328" y="676655"/>
                </a:lnTo>
                <a:lnTo>
                  <a:pt x="182804" y="673607"/>
                </a:lnTo>
                <a:lnTo>
                  <a:pt x="181280" y="673607"/>
                </a:lnTo>
                <a:lnTo>
                  <a:pt x="178232" y="670559"/>
                </a:lnTo>
                <a:lnTo>
                  <a:pt x="171027" y="666957"/>
                </a:lnTo>
                <a:close/>
              </a:path>
              <a:path w="325119" h="1333500">
                <a:moveTo>
                  <a:pt x="19736" y="647809"/>
                </a:moveTo>
                <a:lnTo>
                  <a:pt x="16088" y="647823"/>
                </a:lnTo>
                <a:lnTo>
                  <a:pt x="4439" y="654406"/>
                </a:lnTo>
                <a:lnTo>
                  <a:pt x="0" y="667825"/>
                </a:lnTo>
                <a:lnTo>
                  <a:pt x="5643" y="680510"/>
                </a:lnTo>
                <a:lnTo>
                  <a:pt x="18212" y="685799"/>
                </a:lnTo>
                <a:lnTo>
                  <a:pt x="19736" y="685799"/>
                </a:lnTo>
                <a:lnTo>
                  <a:pt x="19736" y="647809"/>
                </a:lnTo>
                <a:close/>
              </a:path>
              <a:path w="325119" h="1333500">
                <a:moveTo>
                  <a:pt x="152324" y="633221"/>
                </a:moveTo>
                <a:lnTo>
                  <a:pt x="102032" y="643127"/>
                </a:lnTo>
                <a:lnTo>
                  <a:pt x="76124" y="646175"/>
                </a:lnTo>
                <a:lnTo>
                  <a:pt x="62408" y="646175"/>
                </a:lnTo>
                <a:lnTo>
                  <a:pt x="48692" y="647699"/>
                </a:lnTo>
                <a:lnTo>
                  <a:pt x="19736" y="647809"/>
                </a:lnTo>
                <a:lnTo>
                  <a:pt x="19736" y="685799"/>
                </a:lnTo>
                <a:lnTo>
                  <a:pt x="50216" y="685799"/>
                </a:lnTo>
                <a:lnTo>
                  <a:pt x="65456" y="684275"/>
                </a:lnTo>
                <a:lnTo>
                  <a:pt x="79172" y="684275"/>
                </a:lnTo>
                <a:lnTo>
                  <a:pt x="106604" y="681227"/>
                </a:lnTo>
                <a:lnTo>
                  <a:pt x="118796" y="679703"/>
                </a:lnTo>
                <a:lnTo>
                  <a:pt x="140132" y="676655"/>
                </a:lnTo>
                <a:lnTo>
                  <a:pt x="150800" y="673607"/>
                </a:lnTo>
                <a:lnTo>
                  <a:pt x="158420" y="672083"/>
                </a:lnTo>
                <a:lnTo>
                  <a:pt x="167564" y="669035"/>
                </a:lnTo>
                <a:lnTo>
                  <a:pt x="171027" y="666957"/>
                </a:lnTo>
                <a:lnTo>
                  <a:pt x="166040" y="664463"/>
                </a:lnTo>
                <a:lnTo>
                  <a:pt x="158420" y="661415"/>
                </a:lnTo>
                <a:lnTo>
                  <a:pt x="149276" y="659891"/>
                </a:lnTo>
                <a:lnTo>
                  <a:pt x="140132" y="656843"/>
                </a:lnTo>
                <a:lnTo>
                  <a:pt x="118796" y="653795"/>
                </a:lnTo>
                <a:lnTo>
                  <a:pt x="106604" y="652271"/>
                </a:lnTo>
                <a:lnTo>
                  <a:pt x="79172" y="649223"/>
                </a:lnTo>
                <a:lnTo>
                  <a:pt x="65456" y="649223"/>
                </a:lnTo>
                <a:lnTo>
                  <a:pt x="50216" y="647699"/>
                </a:lnTo>
                <a:lnTo>
                  <a:pt x="188900" y="647699"/>
                </a:lnTo>
                <a:lnTo>
                  <a:pt x="188900" y="646175"/>
                </a:lnTo>
                <a:lnTo>
                  <a:pt x="190424" y="644651"/>
                </a:lnTo>
                <a:lnTo>
                  <a:pt x="190424" y="638555"/>
                </a:lnTo>
                <a:lnTo>
                  <a:pt x="152324" y="638555"/>
                </a:lnTo>
                <a:lnTo>
                  <a:pt x="152324" y="633221"/>
                </a:lnTo>
                <a:close/>
              </a:path>
              <a:path w="325119" h="1333500">
                <a:moveTo>
                  <a:pt x="188900" y="647699"/>
                </a:moveTo>
                <a:lnTo>
                  <a:pt x="50216" y="647699"/>
                </a:lnTo>
                <a:lnTo>
                  <a:pt x="65456" y="649223"/>
                </a:lnTo>
                <a:lnTo>
                  <a:pt x="79172" y="649223"/>
                </a:lnTo>
                <a:lnTo>
                  <a:pt x="106604" y="652271"/>
                </a:lnTo>
                <a:lnTo>
                  <a:pt x="118796" y="653795"/>
                </a:lnTo>
                <a:lnTo>
                  <a:pt x="140132" y="656843"/>
                </a:lnTo>
                <a:lnTo>
                  <a:pt x="149276" y="659891"/>
                </a:lnTo>
                <a:lnTo>
                  <a:pt x="158420" y="661415"/>
                </a:lnTo>
                <a:lnTo>
                  <a:pt x="166040" y="664463"/>
                </a:lnTo>
                <a:lnTo>
                  <a:pt x="171027" y="666957"/>
                </a:lnTo>
                <a:lnTo>
                  <a:pt x="175184" y="664463"/>
                </a:lnTo>
                <a:lnTo>
                  <a:pt x="178232" y="662939"/>
                </a:lnTo>
                <a:lnTo>
                  <a:pt x="181280" y="659891"/>
                </a:lnTo>
                <a:lnTo>
                  <a:pt x="182804" y="659891"/>
                </a:lnTo>
                <a:lnTo>
                  <a:pt x="184328" y="656843"/>
                </a:lnTo>
                <a:lnTo>
                  <a:pt x="187376" y="653795"/>
                </a:lnTo>
                <a:lnTo>
                  <a:pt x="187376" y="652271"/>
                </a:lnTo>
                <a:lnTo>
                  <a:pt x="188900" y="649223"/>
                </a:lnTo>
                <a:lnTo>
                  <a:pt x="188900" y="647699"/>
                </a:lnTo>
                <a:close/>
              </a:path>
              <a:path w="325119" h="1333500">
                <a:moveTo>
                  <a:pt x="48692" y="647699"/>
                </a:moveTo>
                <a:lnTo>
                  <a:pt x="19736" y="647699"/>
                </a:lnTo>
                <a:lnTo>
                  <a:pt x="48692" y="647699"/>
                </a:lnTo>
                <a:close/>
              </a:path>
              <a:path w="325119" h="1333500">
                <a:moveTo>
                  <a:pt x="156134" y="631697"/>
                </a:moveTo>
                <a:lnTo>
                  <a:pt x="153848" y="632459"/>
                </a:lnTo>
                <a:lnTo>
                  <a:pt x="152324" y="633221"/>
                </a:lnTo>
                <a:lnTo>
                  <a:pt x="152324" y="638555"/>
                </a:lnTo>
                <a:lnTo>
                  <a:pt x="155067" y="633983"/>
                </a:lnTo>
                <a:lnTo>
                  <a:pt x="153848" y="633983"/>
                </a:lnTo>
                <a:lnTo>
                  <a:pt x="156134" y="631697"/>
                </a:lnTo>
                <a:close/>
              </a:path>
              <a:path w="325119" h="1333500">
                <a:moveTo>
                  <a:pt x="190424" y="630935"/>
                </a:moveTo>
                <a:lnTo>
                  <a:pt x="158420" y="630935"/>
                </a:lnTo>
                <a:lnTo>
                  <a:pt x="155880" y="632629"/>
                </a:lnTo>
                <a:lnTo>
                  <a:pt x="152324" y="638555"/>
                </a:lnTo>
                <a:lnTo>
                  <a:pt x="190424" y="638555"/>
                </a:lnTo>
                <a:lnTo>
                  <a:pt x="190424" y="630935"/>
                </a:lnTo>
                <a:close/>
              </a:path>
              <a:path w="325119" h="1333500">
                <a:moveTo>
                  <a:pt x="156515" y="631570"/>
                </a:moveTo>
                <a:lnTo>
                  <a:pt x="156134" y="631697"/>
                </a:lnTo>
                <a:lnTo>
                  <a:pt x="153848" y="633983"/>
                </a:lnTo>
                <a:lnTo>
                  <a:pt x="155880" y="632629"/>
                </a:lnTo>
                <a:lnTo>
                  <a:pt x="156515" y="631570"/>
                </a:lnTo>
                <a:close/>
              </a:path>
              <a:path w="325119" h="1333500">
                <a:moveTo>
                  <a:pt x="155880" y="632629"/>
                </a:moveTo>
                <a:lnTo>
                  <a:pt x="153848" y="633983"/>
                </a:lnTo>
                <a:lnTo>
                  <a:pt x="155067" y="633983"/>
                </a:lnTo>
                <a:lnTo>
                  <a:pt x="155880" y="632629"/>
                </a:lnTo>
                <a:close/>
              </a:path>
              <a:path w="325119" h="1333500">
                <a:moveTo>
                  <a:pt x="323012" y="0"/>
                </a:moveTo>
                <a:lnTo>
                  <a:pt x="292532" y="0"/>
                </a:lnTo>
                <a:lnTo>
                  <a:pt x="277292" y="1523"/>
                </a:lnTo>
                <a:lnTo>
                  <a:pt x="263576" y="1523"/>
                </a:lnTo>
                <a:lnTo>
                  <a:pt x="236144" y="4571"/>
                </a:lnTo>
                <a:lnTo>
                  <a:pt x="223952" y="6095"/>
                </a:lnTo>
                <a:lnTo>
                  <a:pt x="202616" y="9143"/>
                </a:lnTo>
                <a:lnTo>
                  <a:pt x="193472" y="12191"/>
                </a:lnTo>
                <a:lnTo>
                  <a:pt x="184328" y="13715"/>
                </a:lnTo>
                <a:lnTo>
                  <a:pt x="176708" y="16763"/>
                </a:lnTo>
                <a:lnTo>
                  <a:pt x="164516" y="22859"/>
                </a:lnTo>
                <a:lnTo>
                  <a:pt x="161468" y="25907"/>
                </a:lnTo>
                <a:lnTo>
                  <a:pt x="159944" y="25907"/>
                </a:lnTo>
                <a:lnTo>
                  <a:pt x="158420" y="28955"/>
                </a:lnTo>
                <a:lnTo>
                  <a:pt x="155372" y="30479"/>
                </a:lnTo>
                <a:lnTo>
                  <a:pt x="155372" y="33527"/>
                </a:lnTo>
                <a:lnTo>
                  <a:pt x="152324" y="39623"/>
                </a:lnTo>
                <a:lnTo>
                  <a:pt x="152324" y="633221"/>
                </a:lnTo>
                <a:lnTo>
                  <a:pt x="153848" y="632459"/>
                </a:lnTo>
                <a:lnTo>
                  <a:pt x="156134" y="631697"/>
                </a:lnTo>
                <a:lnTo>
                  <a:pt x="156896" y="630935"/>
                </a:lnTo>
                <a:lnTo>
                  <a:pt x="190424" y="630935"/>
                </a:lnTo>
                <a:lnTo>
                  <a:pt x="190424" y="54863"/>
                </a:lnTo>
                <a:lnTo>
                  <a:pt x="184328" y="54863"/>
                </a:lnTo>
                <a:lnTo>
                  <a:pt x="186868" y="53170"/>
                </a:lnTo>
                <a:lnTo>
                  <a:pt x="189117" y="49421"/>
                </a:lnTo>
                <a:lnTo>
                  <a:pt x="190424" y="44195"/>
                </a:lnTo>
                <a:lnTo>
                  <a:pt x="228524" y="44195"/>
                </a:lnTo>
                <a:lnTo>
                  <a:pt x="265100" y="39623"/>
                </a:lnTo>
                <a:lnTo>
                  <a:pt x="278816" y="39623"/>
                </a:lnTo>
                <a:lnTo>
                  <a:pt x="294056" y="38099"/>
                </a:lnTo>
                <a:lnTo>
                  <a:pt x="324536" y="38099"/>
                </a:lnTo>
                <a:lnTo>
                  <a:pt x="323012" y="0"/>
                </a:lnTo>
                <a:close/>
              </a:path>
              <a:path w="325119" h="1333500">
                <a:moveTo>
                  <a:pt x="158420" y="630935"/>
                </a:moveTo>
                <a:lnTo>
                  <a:pt x="156515" y="631570"/>
                </a:lnTo>
                <a:lnTo>
                  <a:pt x="155880" y="632629"/>
                </a:lnTo>
                <a:lnTo>
                  <a:pt x="158420" y="630935"/>
                </a:lnTo>
                <a:close/>
              </a:path>
              <a:path w="325119" h="1333500">
                <a:moveTo>
                  <a:pt x="156896" y="630935"/>
                </a:moveTo>
                <a:lnTo>
                  <a:pt x="156134" y="631697"/>
                </a:lnTo>
                <a:lnTo>
                  <a:pt x="156515" y="631570"/>
                </a:lnTo>
                <a:lnTo>
                  <a:pt x="156896" y="630935"/>
                </a:lnTo>
                <a:close/>
              </a:path>
              <a:path w="325119" h="1333500">
                <a:moveTo>
                  <a:pt x="158420" y="630935"/>
                </a:moveTo>
                <a:lnTo>
                  <a:pt x="156896" y="630935"/>
                </a:lnTo>
                <a:lnTo>
                  <a:pt x="156515" y="631570"/>
                </a:lnTo>
                <a:lnTo>
                  <a:pt x="158420" y="630935"/>
                </a:lnTo>
                <a:close/>
              </a:path>
              <a:path w="325119" h="1333500">
                <a:moveTo>
                  <a:pt x="186868" y="53170"/>
                </a:moveTo>
                <a:lnTo>
                  <a:pt x="184328" y="54863"/>
                </a:lnTo>
                <a:lnTo>
                  <a:pt x="185852" y="54863"/>
                </a:lnTo>
                <a:lnTo>
                  <a:pt x="186868" y="53170"/>
                </a:lnTo>
                <a:close/>
              </a:path>
              <a:path w="325119" h="1333500">
                <a:moveTo>
                  <a:pt x="188900" y="51815"/>
                </a:moveTo>
                <a:lnTo>
                  <a:pt x="186868" y="53170"/>
                </a:lnTo>
                <a:lnTo>
                  <a:pt x="185852" y="54863"/>
                </a:lnTo>
                <a:lnTo>
                  <a:pt x="188900" y="51815"/>
                </a:lnTo>
                <a:close/>
              </a:path>
              <a:path w="325119" h="1333500">
                <a:moveTo>
                  <a:pt x="190424" y="51434"/>
                </a:moveTo>
                <a:lnTo>
                  <a:pt x="188900" y="51815"/>
                </a:lnTo>
                <a:lnTo>
                  <a:pt x="185852" y="54863"/>
                </a:lnTo>
                <a:lnTo>
                  <a:pt x="190424" y="54863"/>
                </a:lnTo>
                <a:lnTo>
                  <a:pt x="190424" y="51434"/>
                </a:lnTo>
                <a:close/>
              </a:path>
              <a:path w="325119" h="1333500">
                <a:moveTo>
                  <a:pt x="189117" y="49421"/>
                </a:moveTo>
                <a:lnTo>
                  <a:pt x="186868" y="53170"/>
                </a:lnTo>
                <a:lnTo>
                  <a:pt x="188900" y="51815"/>
                </a:lnTo>
                <a:lnTo>
                  <a:pt x="190424" y="51434"/>
                </a:lnTo>
                <a:lnTo>
                  <a:pt x="190424" y="50291"/>
                </a:lnTo>
                <a:lnTo>
                  <a:pt x="188900" y="50291"/>
                </a:lnTo>
                <a:lnTo>
                  <a:pt x="189117" y="49421"/>
                </a:lnTo>
                <a:close/>
              </a:path>
              <a:path w="325119" h="1333500">
                <a:moveTo>
                  <a:pt x="228524" y="44195"/>
                </a:moveTo>
                <a:lnTo>
                  <a:pt x="190424" y="44195"/>
                </a:lnTo>
                <a:lnTo>
                  <a:pt x="190424" y="51434"/>
                </a:lnTo>
                <a:lnTo>
                  <a:pt x="201092" y="48767"/>
                </a:lnTo>
                <a:lnTo>
                  <a:pt x="228524" y="44195"/>
                </a:lnTo>
                <a:close/>
              </a:path>
              <a:path w="325119" h="1333500">
                <a:moveTo>
                  <a:pt x="190424" y="47243"/>
                </a:moveTo>
                <a:lnTo>
                  <a:pt x="189117" y="49421"/>
                </a:lnTo>
                <a:lnTo>
                  <a:pt x="188900" y="50291"/>
                </a:lnTo>
                <a:lnTo>
                  <a:pt x="190424" y="47243"/>
                </a:lnTo>
                <a:close/>
              </a:path>
              <a:path w="325119" h="1333500">
                <a:moveTo>
                  <a:pt x="190424" y="47243"/>
                </a:moveTo>
                <a:lnTo>
                  <a:pt x="188900" y="50291"/>
                </a:lnTo>
                <a:lnTo>
                  <a:pt x="190424" y="50291"/>
                </a:lnTo>
                <a:lnTo>
                  <a:pt x="190424" y="47243"/>
                </a:lnTo>
                <a:close/>
              </a:path>
              <a:path w="325119" h="1333500">
                <a:moveTo>
                  <a:pt x="190424" y="44195"/>
                </a:moveTo>
                <a:lnTo>
                  <a:pt x="189117" y="49421"/>
                </a:lnTo>
                <a:lnTo>
                  <a:pt x="190424" y="47243"/>
                </a:lnTo>
                <a:lnTo>
                  <a:pt x="190424" y="44195"/>
                </a:lnTo>
                <a:close/>
              </a:path>
            </a:pathLst>
          </a:custGeom>
          <a:solidFill>
            <a:srgbClr val="9848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6984" y="4820994"/>
            <a:ext cx="58547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Sec</a:t>
            </a:r>
            <a:r>
              <a:rPr sz="1050" b="1" spc="5" dirty="0">
                <a:latin typeface="Arial"/>
                <a:cs typeface="Arial"/>
              </a:rPr>
              <a:t>o</a:t>
            </a:r>
            <a:r>
              <a:rPr sz="1050" b="1" dirty="0">
                <a:latin typeface="Arial"/>
                <a:cs typeface="Arial"/>
              </a:rPr>
              <a:t>nds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839200" y="3886200"/>
            <a:ext cx="325120" cy="1239520"/>
          </a:xfrm>
          <a:custGeom>
            <a:avLst/>
            <a:gdLst/>
            <a:ahLst/>
            <a:cxnLst/>
            <a:rect l="l" t="t" r="r" b="b"/>
            <a:pathLst>
              <a:path w="325120" h="1239520">
                <a:moveTo>
                  <a:pt x="134111" y="1186434"/>
                </a:moveTo>
                <a:lnTo>
                  <a:pt x="83819" y="1196340"/>
                </a:lnTo>
                <a:lnTo>
                  <a:pt x="57911" y="1199388"/>
                </a:lnTo>
                <a:lnTo>
                  <a:pt x="44195" y="1199388"/>
                </a:lnTo>
                <a:lnTo>
                  <a:pt x="30479" y="1200912"/>
                </a:lnTo>
                <a:lnTo>
                  <a:pt x="0" y="1200912"/>
                </a:lnTo>
                <a:lnTo>
                  <a:pt x="1523" y="1239012"/>
                </a:lnTo>
                <a:lnTo>
                  <a:pt x="32003" y="1239012"/>
                </a:lnTo>
                <a:lnTo>
                  <a:pt x="47243" y="1237488"/>
                </a:lnTo>
                <a:lnTo>
                  <a:pt x="60959" y="1237488"/>
                </a:lnTo>
                <a:lnTo>
                  <a:pt x="88391" y="1234440"/>
                </a:lnTo>
                <a:lnTo>
                  <a:pt x="100583" y="1232916"/>
                </a:lnTo>
                <a:lnTo>
                  <a:pt x="121919" y="1229868"/>
                </a:lnTo>
                <a:lnTo>
                  <a:pt x="132587" y="1226820"/>
                </a:lnTo>
                <a:lnTo>
                  <a:pt x="140207" y="1225296"/>
                </a:lnTo>
                <a:lnTo>
                  <a:pt x="149351" y="1222248"/>
                </a:lnTo>
                <a:lnTo>
                  <a:pt x="156971" y="1217676"/>
                </a:lnTo>
                <a:lnTo>
                  <a:pt x="160019" y="1216152"/>
                </a:lnTo>
                <a:lnTo>
                  <a:pt x="163067" y="1213104"/>
                </a:lnTo>
                <a:lnTo>
                  <a:pt x="164591" y="1213104"/>
                </a:lnTo>
                <a:lnTo>
                  <a:pt x="166115" y="1210056"/>
                </a:lnTo>
                <a:lnTo>
                  <a:pt x="169163" y="1207008"/>
                </a:lnTo>
                <a:lnTo>
                  <a:pt x="169163" y="1205484"/>
                </a:lnTo>
                <a:lnTo>
                  <a:pt x="170687" y="1202436"/>
                </a:lnTo>
                <a:lnTo>
                  <a:pt x="170687" y="1199388"/>
                </a:lnTo>
                <a:lnTo>
                  <a:pt x="172211" y="1197864"/>
                </a:lnTo>
                <a:lnTo>
                  <a:pt x="172211" y="1191768"/>
                </a:lnTo>
                <a:lnTo>
                  <a:pt x="134111" y="1191768"/>
                </a:lnTo>
                <a:lnTo>
                  <a:pt x="134111" y="1186434"/>
                </a:lnTo>
                <a:close/>
              </a:path>
              <a:path w="325120" h="1239520">
                <a:moveTo>
                  <a:pt x="137921" y="1184910"/>
                </a:moveTo>
                <a:lnTo>
                  <a:pt x="135635" y="1185672"/>
                </a:lnTo>
                <a:lnTo>
                  <a:pt x="134111" y="1186434"/>
                </a:lnTo>
                <a:lnTo>
                  <a:pt x="134111" y="1191768"/>
                </a:lnTo>
                <a:lnTo>
                  <a:pt x="136855" y="1187196"/>
                </a:lnTo>
                <a:lnTo>
                  <a:pt x="135635" y="1187196"/>
                </a:lnTo>
                <a:lnTo>
                  <a:pt x="137921" y="1184910"/>
                </a:lnTo>
                <a:close/>
              </a:path>
              <a:path w="325120" h="1239520">
                <a:moveTo>
                  <a:pt x="172211" y="1184148"/>
                </a:moveTo>
                <a:lnTo>
                  <a:pt x="140207" y="1184148"/>
                </a:lnTo>
                <a:lnTo>
                  <a:pt x="137667" y="1185841"/>
                </a:lnTo>
                <a:lnTo>
                  <a:pt x="134111" y="1191768"/>
                </a:lnTo>
                <a:lnTo>
                  <a:pt x="172211" y="1191768"/>
                </a:lnTo>
                <a:lnTo>
                  <a:pt x="172211" y="1184148"/>
                </a:lnTo>
                <a:close/>
              </a:path>
              <a:path w="325120" h="1239520">
                <a:moveTo>
                  <a:pt x="138302" y="1184783"/>
                </a:moveTo>
                <a:lnTo>
                  <a:pt x="137921" y="1184910"/>
                </a:lnTo>
                <a:lnTo>
                  <a:pt x="135635" y="1187196"/>
                </a:lnTo>
                <a:lnTo>
                  <a:pt x="137667" y="1185841"/>
                </a:lnTo>
                <a:lnTo>
                  <a:pt x="138302" y="1184783"/>
                </a:lnTo>
                <a:close/>
              </a:path>
              <a:path w="325120" h="1239520">
                <a:moveTo>
                  <a:pt x="137667" y="1185841"/>
                </a:moveTo>
                <a:lnTo>
                  <a:pt x="135635" y="1187196"/>
                </a:lnTo>
                <a:lnTo>
                  <a:pt x="136855" y="1187196"/>
                </a:lnTo>
                <a:lnTo>
                  <a:pt x="137667" y="1185841"/>
                </a:lnTo>
                <a:close/>
              </a:path>
              <a:path w="325120" h="1239520">
                <a:moveTo>
                  <a:pt x="153508" y="343870"/>
                </a:moveTo>
                <a:lnTo>
                  <a:pt x="146303" y="347472"/>
                </a:lnTo>
                <a:lnTo>
                  <a:pt x="143255" y="350520"/>
                </a:lnTo>
                <a:lnTo>
                  <a:pt x="141731" y="350520"/>
                </a:lnTo>
                <a:lnTo>
                  <a:pt x="140207" y="353568"/>
                </a:lnTo>
                <a:lnTo>
                  <a:pt x="137159" y="355092"/>
                </a:lnTo>
                <a:lnTo>
                  <a:pt x="137159" y="358140"/>
                </a:lnTo>
                <a:lnTo>
                  <a:pt x="134111" y="364236"/>
                </a:lnTo>
                <a:lnTo>
                  <a:pt x="134111" y="1186434"/>
                </a:lnTo>
                <a:lnTo>
                  <a:pt x="135635" y="1185672"/>
                </a:lnTo>
                <a:lnTo>
                  <a:pt x="137921" y="1184910"/>
                </a:lnTo>
                <a:lnTo>
                  <a:pt x="138683" y="1184148"/>
                </a:lnTo>
                <a:lnTo>
                  <a:pt x="172211" y="1184148"/>
                </a:lnTo>
                <a:lnTo>
                  <a:pt x="172211" y="379476"/>
                </a:lnTo>
                <a:lnTo>
                  <a:pt x="166115" y="379476"/>
                </a:lnTo>
                <a:lnTo>
                  <a:pt x="168655" y="377782"/>
                </a:lnTo>
                <a:lnTo>
                  <a:pt x="170905" y="374033"/>
                </a:lnTo>
                <a:lnTo>
                  <a:pt x="172211" y="368808"/>
                </a:lnTo>
                <a:lnTo>
                  <a:pt x="210311" y="368808"/>
                </a:lnTo>
                <a:lnTo>
                  <a:pt x="246887" y="364236"/>
                </a:lnTo>
                <a:lnTo>
                  <a:pt x="260603" y="364236"/>
                </a:lnTo>
                <a:lnTo>
                  <a:pt x="275843" y="362712"/>
                </a:lnTo>
                <a:lnTo>
                  <a:pt x="274319" y="362712"/>
                </a:lnTo>
                <a:lnTo>
                  <a:pt x="259079" y="361188"/>
                </a:lnTo>
                <a:lnTo>
                  <a:pt x="245363" y="361188"/>
                </a:lnTo>
                <a:lnTo>
                  <a:pt x="217931" y="358140"/>
                </a:lnTo>
                <a:lnTo>
                  <a:pt x="205739" y="356616"/>
                </a:lnTo>
                <a:lnTo>
                  <a:pt x="184403" y="353568"/>
                </a:lnTo>
                <a:lnTo>
                  <a:pt x="173735" y="350520"/>
                </a:lnTo>
                <a:lnTo>
                  <a:pt x="164591" y="348996"/>
                </a:lnTo>
                <a:lnTo>
                  <a:pt x="156971" y="345948"/>
                </a:lnTo>
                <a:lnTo>
                  <a:pt x="153508" y="343870"/>
                </a:lnTo>
                <a:close/>
              </a:path>
              <a:path w="325120" h="1239520">
                <a:moveTo>
                  <a:pt x="140207" y="1184148"/>
                </a:moveTo>
                <a:lnTo>
                  <a:pt x="138302" y="1184783"/>
                </a:lnTo>
                <a:lnTo>
                  <a:pt x="137667" y="1185841"/>
                </a:lnTo>
                <a:lnTo>
                  <a:pt x="140207" y="1184148"/>
                </a:lnTo>
                <a:close/>
              </a:path>
              <a:path w="325120" h="1239520">
                <a:moveTo>
                  <a:pt x="138683" y="1184148"/>
                </a:moveTo>
                <a:lnTo>
                  <a:pt x="137921" y="1184910"/>
                </a:lnTo>
                <a:lnTo>
                  <a:pt x="138302" y="1184783"/>
                </a:lnTo>
                <a:lnTo>
                  <a:pt x="138683" y="1184148"/>
                </a:lnTo>
                <a:close/>
              </a:path>
              <a:path w="325120" h="1239520">
                <a:moveTo>
                  <a:pt x="140207" y="1184148"/>
                </a:moveTo>
                <a:lnTo>
                  <a:pt x="138683" y="1184148"/>
                </a:lnTo>
                <a:lnTo>
                  <a:pt x="138302" y="1184783"/>
                </a:lnTo>
                <a:lnTo>
                  <a:pt x="140207" y="1184148"/>
                </a:lnTo>
                <a:close/>
              </a:path>
              <a:path w="325120" h="1239520">
                <a:moveTo>
                  <a:pt x="168655" y="377782"/>
                </a:moveTo>
                <a:lnTo>
                  <a:pt x="166115" y="379476"/>
                </a:lnTo>
                <a:lnTo>
                  <a:pt x="167639" y="379476"/>
                </a:lnTo>
                <a:lnTo>
                  <a:pt x="168655" y="377782"/>
                </a:lnTo>
                <a:close/>
              </a:path>
              <a:path w="325120" h="1239520">
                <a:moveTo>
                  <a:pt x="170687" y="376428"/>
                </a:moveTo>
                <a:lnTo>
                  <a:pt x="168655" y="377782"/>
                </a:lnTo>
                <a:lnTo>
                  <a:pt x="167639" y="379476"/>
                </a:lnTo>
                <a:lnTo>
                  <a:pt x="170687" y="376428"/>
                </a:lnTo>
                <a:close/>
              </a:path>
              <a:path w="325120" h="1239520">
                <a:moveTo>
                  <a:pt x="172211" y="376047"/>
                </a:moveTo>
                <a:lnTo>
                  <a:pt x="170687" y="376428"/>
                </a:lnTo>
                <a:lnTo>
                  <a:pt x="167639" y="379476"/>
                </a:lnTo>
                <a:lnTo>
                  <a:pt x="172211" y="379476"/>
                </a:lnTo>
                <a:lnTo>
                  <a:pt x="172211" y="376047"/>
                </a:lnTo>
                <a:close/>
              </a:path>
              <a:path w="325120" h="1239520">
                <a:moveTo>
                  <a:pt x="170905" y="374033"/>
                </a:moveTo>
                <a:lnTo>
                  <a:pt x="168655" y="377782"/>
                </a:lnTo>
                <a:lnTo>
                  <a:pt x="170687" y="376428"/>
                </a:lnTo>
                <a:lnTo>
                  <a:pt x="172211" y="376047"/>
                </a:lnTo>
                <a:lnTo>
                  <a:pt x="172211" y="374904"/>
                </a:lnTo>
                <a:lnTo>
                  <a:pt x="170687" y="374904"/>
                </a:lnTo>
                <a:lnTo>
                  <a:pt x="170905" y="374033"/>
                </a:lnTo>
                <a:close/>
              </a:path>
              <a:path w="325120" h="1239520">
                <a:moveTo>
                  <a:pt x="210311" y="368808"/>
                </a:moveTo>
                <a:lnTo>
                  <a:pt x="172211" y="368808"/>
                </a:lnTo>
                <a:lnTo>
                  <a:pt x="172211" y="376047"/>
                </a:lnTo>
                <a:lnTo>
                  <a:pt x="182879" y="373380"/>
                </a:lnTo>
                <a:lnTo>
                  <a:pt x="210311" y="368808"/>
                </a:lnTo>
                <a:close/>
              </a:path>
              <a:path w="325120" h="1239520">
                <a:moveTo>
                  <a:pt x="172211" y="371856"/>
                </a:moveTo>
                <a:lnTo>
                  <a:pt x="170905" y="374033"/>
                </a:lnTo>
                <a:lnTo>
                  <a:pt x="170687" y="374904"/>
                </a:lnTo>
                <a:lnTo>
                  <a:pt x="172211" y="371856"/>
                </a:lnTo>
                <a:close/>
              </a:path>
              <a:path w="325120" h="1239520">
                <a:moveTo>
                  <a:pt x="172211" y="371856"/>
                </a:moveTo>
                <a:lnTo>
                  <a:pt x="170687" y="374904"/>
                </a:lnTo>
                <a:lnTo>
                  <a:pt x="172211" y="374904"/>
                </a:lnTo>
                <a:lnTo>
                  <a:pt x="172211" y="371856"/>
                </a:lnTo>
                <a:close/>
              </a:path>
              <a:path w="325120" h="1239520">
                <a:moveTo>
                  <a:pt x="172211" y="368808"/>
                </a:moveTo>
                <a:lnTo>
                  <a:pt x="170905" y="374033"/>
                </a:lnTo>
                <a:lnTo>
                  <a:pt x="172211" y="371856"/>
                </a:lnTo>
                <a:lnTo>
                  <a:pt x="172211" y="368808"/>
                </a:lnTo>
                <a:close/>
              </a:path>
              <a:path w="325120" h="1239520">
                <a:moveTo>
                  <a:pt x="304799" y="324612"/>
                </a:moveTo>
                <a:lnTo>
                  <a:pt x="274319" y="324612"/>
                </a:lnTo>
                <a:lnTo>
                  <a:pt x="259079" y="326136"/>
                </a:lnTo>
                <a:lnTo>
                  <a:pt x="245363" y="326136"/>
                </a:lnTo>
                <a:lnTo>
                  <a:pt x="217931" y="329184"/>
                </a:lnTo>
                <a:lnTo>
                  <a:pt x="205739" y="330708"/>
                </a:lnTo>
                <a:lnTo>
                  <a:pt x="184403" y="333756"/>
                </a:lnTo>
                <a:lnTo>
                  <a:pt x="175259" y="336804"/>
                </a:lnTo>
                <a:lnTo>
                  <a:pt x="166115" y="338328"/>
                </a:lnTo>
                <a:lnTo>
                  <a:pt x="158495" y="341376"/>
                </a:lnTo>
                <a:lnTo>
                  <a:pt x="153508" y="343870"/>
                </a:lnTo>
                <a:lnTo>
                  <a:pt x="156971" y="345948"/>
                </a:lnTo>
                <a:lnTo>
                  <a:pt x="164591" y="348996"/>
                </a:lnTo>
                <a:lnTo>
                  <a:pt x="173735" y="350520"/>
                </a:lnTo>
                <a:lnTo>
                  <a:pt x="184403" y="353568"/>
                </a:lnTo>
                <a:lnTo>
                  <a:pt x="205739" y="356616"/>
                </a:lnTo>
                <a:lnTo>
                  <a:pt x="217931" y="358140"/>
                </a:lnTo>
                <a:lnTo>
                  <a:pt x="245363" y="361188"/>
                </a:lnTo>
                <a:lnTo>
                  <a:pt x="259079" y="361188"/>
                </a:lnTo>
                <a:lnTo>
                  <a:pt x="274319" y="362712"/>
                </a:lnTo>
                <a:lnTo>
                  <a:pt x="275843" y="362712"/>
                </a:lnTo>
                <a:lnTo>
                  <a:pt x="304799" y="362592"/>
                </a:lnTo>
                <a:lnTo>
                  <a:pt x="304799" y="324612"/>
                </a:lnTo>
                <a:close/>
              </a:path>
              <a:path w="325120" h="1239520">
                <a:moveTo>
                  <a:pt x="304799" y="362592"/>
                </a:moveTo>
                <a:lnTo>
                  <a:pt x="275843" y="362712"/>
                </a:lnTo>
                <a:lnTo>
                  <a:pt x="304799" y="362712"/>
                </a:lnTo>
                <a:close/>
              </a:path>
              <a:path w="325120" h="1239520">
                <a:moveTo>
                  <a:pt x="306323" y="324612"/>
                </a:moveTo>
                <a:lnTo>
                  <a:pt x="304799" y="324612"/>
                </a:lnTo>
                <a:lnTo>
                  <a:pt x="304799" y="362592"/>
                </a:lnTo>
                <a:lnTo>
                  <a:pt x="308259" y="362577"/>
                </a:lnTo>
                <a:lnTo>
                  <a:pt x="319604" y="355944"/>
                </a:lnTo>
                <a:lnTo>
                  <a:pt x="324603" y="342409"/>
                </a:lnTo>
                <a:lnTo>
                  <a:pt x="318711" y="330144"/>
                </a:lnTo>
                <a:lnTo>
                  <a:pt x="306323" y="324612"/>
                </a:lnTo>
                <a:close/>
              </a:path>
              <a:path w="325120" h="1239520">
                <a:moveTo>
                  <a:pt x="172211" y="0"/>
                </a:moveTo>
                <a:lnTo>
                  <a:pt x="134111" y="0"/>
                </a:lnTo>
                <a:lnTo>
                  <a:pt x="134111" y="323088"/>
                </a:lnTo>
                <a:lnTo>
                  <a:pt x="137159" y="329184"/>
                </a:lnTo>
                <a:lnTo>
                  <a:pt x="137159" y="332232"/>
                </a:lnTo>
                <a:lnTo>
                  <a:pt x="140207" y="333756"/>
                </a:lnTo>
                <a:lnTo>
                  <a:pt x="141731" y="336804"/>
                </a:lnTo>
                <a:lnTo>
                  <a:pt x="143255" y="336804"/>
                </a:lnTo>
                <a:lnTo>
                  <a:pt x="146303" y="339852"/>
                </a:lnTo>
                <a:lnTo>
                  <a:pt x="149351" y="341376"/>
                </a:lnTo>
                <a:lnTo>
                  <a:pt x="153508" y="343870"/>
                </a:lnTo>
                <a:lnTo>
                  <a:pt x="158495" y="341376"/>
                </a:lnTo>
                <a:lnTo>
                  <a:pt x="166115" y="338328"/>
                </a:lnTo>
                <a:lnTo>
                  <a:pt x="175259" y="336804"/>
                </a:lnTo>
                <a:lnTo>
                  <a:pt x="184403" y="333756"/>
                </a:lnTo>
                <a:lnTo>
                  <a:pt x="205739" y="330708"/>
                </a:lnTo>
                <a:lnTo>
                  <a:pt x="217931" y="329184"/>
                </a:lnTo>
                <a:lnTo>
                  <a:pt x="245363" y="326136"/>
                </a:lnTo>
                <a:lnTo>
                  <a:pt x="259079" y="326136"/>
                </a:lnTo>
                <a:lnTo>
                  <a:pt x="274319" y="324612"/>
                </a:lnTo>
                <a:lnTo>
                  <a:pt x="275843" y="324612"/>
                </a:lnTo>
                <a:lnTo>
                  <a:pt x="260603" y="323088"/>
                </a:lnTo>
                <a:lnTo>
                  <a:pt x="248411" y="323088"/>
                </a:lnTo>
                <a:lnTo>
                  <a:pt x="234695" y="321564"/>
                </a:lnTo>
                <a:lnTo>
                  <a:pt x="222503" y="320040"/>
                </a:lnTo>
                <a:lnTo>
                  <a:pt x="211835" y="318516"/>
                </a:lnTo>
                <a:lnTo>
                  <a:pt x="172211" y="318516"/>
                </a:lnTo>
                <a:lnTo>
                  <a:pt x="170905" y="313291"/>
                </a:lnTo>
                <a:lnTo>
                  <a:pt x="168655" y="309541"/>
                </a:lnTo>
                <a:lnTo>
                  <a:pt x="166115" y="307848"/>
                </a:lnTo>
                <a:lnTo>
                  <a:pt x="172211" y="307848"/>
                </a:lnTo>
                <a:lnTo>
                  <a:pt x="172211" y="0"/>
                </a:lnTo>
                <a:close/>
              </a:path>
              <a:path w="325120" h="1239520">
                <a:moveTo>
                  <a:pt x="170905" y="313291"/>
                </a:moveTo>
                <a:lnTo>
                  <a:pt x="172211" y="318516"/>
                </a:lnTo>
                <a:lnTo>
                  <a:pt x="172211" y="315468"/>
                </a:lnTo>
                <a:lnTo>
                  <a:pt x="170905" y="313291"/>
                </a:lnTo>
                <a:close/>
              </a:path>
              <a:path w="325120" h="1239520">
                <a:moveTo>
                  <a:pt x="172211" y="310134"/>
                </a:moveTo>
                <a:lnTo>
                  <a:pt x="172211" y="318516"/>
                </a:lnTo>
                <a:lnTo>
                  <a:pt x="211835" y="318516"/>
                </a:lnTo>
                <a:lnTo>
                  <a:pt x="201167" y="316992"/>
                </a:lnTo>
                <a:lnTo>
                  <a:pt x="192023" y="315468"/>
                </a:lnTo>
                <a:lnTo>
                  <a:pt x="184403" y="313944"/>
                </a:lnTo>
                <a:lnTo>
                  <a:pt x="178307" y="312420"/>
                </a:lnTo>
                <a:lnTo>
                  <a:pt x="173735" y="310896"/>
                </a:lnTo>
                <a:lnTo>
                  <a:pt x="172211" y="310134"/>
                </a:lnTo>
                <a:close/>
              </a:path>
              <a:path w="325120" h="1239520">
                <a:moveTo>
                  <a:pt x="170687" y="312420"/>
                </a:moveTo>
                <a:lnTo>
                  <a:pt x="170905" y="313291"/>
                </a:lnTo>
                <a:lnTo>
                  <a:pt x="172211" y="315468"/>
                </a:lnTo>
                <a:lnTo>
                  <a:pt x="170687" y="312420"/>
                </a:lnTo>
                <a:close/>
              </a:path>
              <a:path w="325120" h="1239520">
                <a:moveTo>
                  <a:pt x="172211" y="312420"/>
                </a:moveTo>
                <a:lnTo>
                  <a:pt x="170687" y="312420"/>
                </a:lnTo>
                <a:lnTo>
                  <a:pt x="172211" y="315468"/>
                </a:lnTo>
                <a:lnTo>
                  <a:pt x="172211" y="312420"/>
                </a:lnTo>
                <a:close/>
              </a:path>
              <a:path w="325120" h="1239520">
                <a:moveTo>
                  <a:pt x="168655" y="309541"/>
                </a:moveTo>
                <a:lnTo>
                  <a:pt x="170905" y="313291"/>
                </a:lnTo>
                <a:lnTo>
                  <a:pt x="170687" y="312420"/>
                </a:lnTo>
                <a:lnTo>
                  <a:pt x="172211" y="312420"/>
                </a:lnTo>
                <a:lnTo>
                  <a:pt x="172211" y="310896"/>
                </a:lnTo>
                <a:lnTo>
                  <a:pt x="170687" y="310896"/>
                </a:lnTo>
                <a:lnTo>
                  <a:pt x="168655" y="309541"/>
                </a:lnTo>
                <a:close/>
              </a:path>
              <a:path w="325120" h="1239520">
                <a:moveTo>
                  <a:pt x="168020" y="308483"/>
                </a:moveTo>
                <a:lnTo>
                  <a:pt x="168655" y="309541"/>
                </a:lnTo>
                <a:lnTo>
                  <a:pt x="170687" y="310896"/>
                </a:lnTo>
                <a:lnTo>
                  <a:pt x="168401" y="308610"/>
                </a:lnTo>
                <a:lnTo>
                  <a:pt x="168020" y="308483"/>
                </a:lnTo>
                <a:close/>
              </a:path>
              <a:path w="325120" h="1239520">
                <a:moveTo>
                  <a:pt x="168401" y="308610"/>
                </a:moveTo>
                <a:lnTo>
                  <a:pt x="170687" y="310896"/>
                </a:lnTo>
                <a:lnTo>
                  <a:pt x="172211" y="310896"/>
                </a:lnTo>
                <a:lnTo>
                  <a:pt x="172211" y="310134"/>
                </a:lnTo>
                <a:lnTo>
                  <a:pt x="170687" y="309372"/>
                </a:lnTo>
                <a:lnTo>
                  <a:pt x="168401" y="308610"/>
                </a:lnTo>
                <a:close/>
              </a:path>
              <a:path w="325120" h="1239520">
                <a:moveTo>
                  <a:pt x="172211" y="307848"/>
                </a:moveTo>
                <a:lnTo>
                  <a:pt x="167639" y="307848"/>
                </a:lnTo>
                <a:lnTo>
                  <a:pt x="168401" y="308610"/>
                </a:lnTo>
                <a:lnTo>
                  <a:pt x="170687" y="309372"/>
                </a:lnTo>
                <a:lnTo>
                  <a:pt x="172211" y="310134"/>
                </a:lnTo>
                <a:lnTo>
                  <a:pt x="172211" y="307848"/>
                </a:lnTo>
                <a:close/>
              </a:path>
              <a:path w="325120" h="1239520">
                <a:moveTo>
                  <a:pt x="166115" y="307848"/>
                </a:moveTo>
                <a:lnTo>
                  <a:pt x="168655" y="309541"/>
                </a:lnTo>
                <a:lnTo>
                  <a:pt x="168020" y="308483"/>
                </a:lnTo>
                <a:lnTo>
                  <a:pt x="166115" y="307848"/>
                </a:lnTo>
                <a:close/>
              </a:path>
              <a:path w="325120" h="1239520">
                <a:moveTo>
                  <a:pt x="167639" y="307848"/>
                </a:moveTo>
                <a:lnTo>
                  <a:pt x="168020" y="308483"/>
                </a:lnTo>
                <a:lnTo>
                  <a:pt x="168401" y="308610"/>
                </a:lnTo>
                <a:lnTo>
                  <a:pt x="167639" y="307848"/>
                </a:lnTo>
                <a:close/>
              </a:path>
              <a:path w="325120" h="1239520">
                <a:moveTo>
                  <a:pt x="167639" y="307848"/>
                </a:moveTo>
                <a:lnTo>
                  <a:pt x="166115" y="307848"/>
                </a:lnTo>
                <a:lnTo>
                  <a:pt x="168020" y="308483"/>
                </a:lnTo>
                <a:lnTo>
                  <a:pt x="167639" y="307848"/>
                </a:lnTo>
                <a:close/>
              </a:path>
            </a:pathLst>
          </a:custGeom>
          <a:solidFill>
            <a:srgbClr val="9848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965164" y="4363807"/>
            <a:ext cx="58547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50" b="1" dirty="0">
                <a:latin typeface="Arial"/>
                <a:cs typeface="Arial"/>
              </a:rPr>
              <a:t>Sec</a:t>
            </a:r>
            <a:r>
              <a:rPr sz="1050" b="1" spc="5" dirty="0">
                <a:latin typeface="Arial"/>
                <a:cs typeface="Arial"/>
              </a:rPr>
              <a:t>o</a:t>
            </a:r>
            <a:r>
              <a:rPr sz="1050" b="1" dirty="0">
                <a:latin typeface="Arial"/>
                <a:cs typeface="Arial"/>
              </a:rPr>
              <a:t>nds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38600" y="5105400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114299" y="0"/>
                </a:moveTo>
                <a:lnTo>
                  <a:pt x="0" y="114299"/>
                </a:lnTo>
                <a:lnTo>
                  <a:pt x="114299" y="228599"/>
                </a:lnTo>
                <a:lnTo>
                  <a:pt x="114299" y="172211"/>
                </a:lnTo>
                <a:lnTo>
                  <a:pt x="609599" y="172211"/>
                </a:lnTo>
                <a:lnTo>
                  <a:pt x="609599" y="57911"/>
                </a:lnTo>
                <a:lnTo>
                  <a:pt x="114299" y="57911"/>
                </a:lnTo>
                <a:lnTo>
                  <a:pt x="1142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21835" y="5074920"/>
            <a:ext cx="640080" cy="291465"/>
          </a:xfrm>
          <a:custGeom>
            <a:avLst/>
            <a:gdLst/>
            <a:ahLst/>
            <a:cxnLst/>
            <a:rect l="l" t="t" r="r" b="b"/>
            <a:pathLst>
              <a:path w="640079" h="291464">
                <a:moveTo>
                  <a:pt x="144779" y="0"/>
                </a:moveTo>
                <a:lnTo>
                  <a:pt x="0" y="144779"/>
                </a:lnTo>
                <a:lnTo>
                  <a:pt x="144779" y="291083"/>
                </a:lnTo>
                <a:lnTo>
                  <a:pt x="144779" y="259079"/>
                </a:lnTo>
                <a:lnTo>
                  <a:pt x="118871" y="259079"/>
                </a:lnTo>
                <a:lnTo>
                  <a:pt x="118871" y="230123"/>
                </a:lnTo>
                <a:lnTo>
                  <a:pt x="42671" y="153923"/>
                </a:lnTo>
                <a:lnTo>
                  <a:pt x="25907" y="153923"/>
                </a:lnTo>
                <a:lnTo>
                  <a:pt x="25907" y="137159"/>
                </a:lnTo>
                <a:lnTo>
                  <a:pt x="42671" y="137159"/>
                </a:lnTo>
                <a:lnTo>
                  <a:pt x="118871" y="60959"/>
                </a:lnTo>
                <a:lnTo>
                  <a:pt x="118871" y="30479"/>
                </a:lnTo>
                <a:lnTo>
                  <a:pt x="144779" y="30479"/>
                </a:lnTo>
                <a:lnTo>
                  <a:pt x="144779" y="0"/>
                </a:lnTo>
                <a:close/>
              </a:path>
              <a:path w="640079" h="291464">
                <a:moveTo>
                  <a:pt x="118871" y="230123"/>
                </a:moveTo>
                <a:lnTo>
                  <a:pt x="118871" y="259079"/>
                </a:lnTo>
                <a:lnTo>
                  <a:pt x="140207" y="251459"/>
                </a:lnTo>
                <a:lnTo>
                  <a:pt x="118871" y="230123"/>
                </a:lnTo>
                <a:close/>
              </a:path>
              <a:path w="640079" h="291464">
                <a:moveTo>
                  <a:pt x="614171" y="190499"/>
                </a:moveTo>
                <a:lnTo>
                  <a:pt x="118871" y="190499"/>
                </a:lnTo>
                <a:lnTo>
                  <a:pt x="118871" y="230123"/>
                </a:lnTo>
                <a:lnTo>
                  <a:pt x="140207" y="251459"/>
                </a:lnTo>
                <a:lnTo>
                  <a:pt x="118871" y="259079"/>
                </a:lnTo>
                <a:lnTo>
                  <a:pt x="144779" y="259079"/>
                </a:lnTo>
                <a:lnTo>
                  <a:pt x="144779" y="214883"/>
                </a:lnTo>
                <a:lnTo>
                  <a:pt x="131063" y="214883"/>
                </a:lnTo>
                <a:lnTo>
                  <a:pt x="144779" y="202691"/>
                </a:lnTo>
                <a:lnTo>
                  <a:pt x="614171" y="202691"/>
                </a:lnTo>
                <a:lnTo>
                  <a:pt x="614171" y="190499"/>
                </a:lnTo>
                <a:close/>
              </a:path>
              <a:path w="640079" h="291464">
                <a:moveTo>
                  <a:pt x="144779" y="202691"/>
                </a:moveTo>
                <a:lnTo>
                  <a:pt x="131063" y="214883"/>
                </a:lnTo>
                <a:lnTo>
                  <a:pt x="144779" y="214883"/>
                </a:lnTo>
                <a:lnTo>
                  <a:pt x="144779" y="202691"/>
                </a:lnTo>
                <a:close/>
              </a:path>
              <a:path w="640079" h="291464">
                <a:moveTo>
                  <a:pt x="640079" y="190499"/>
                </a:moveTo>
                <a:lnTo>
                  <a:pt x="626363" y="190499"/>
                </a:lnTo>
                <a:lnTo>
                  <a:pt x="614171" y="202691"/>
                </a:lnTo>
                <a:lnTo>
                  <a:pt x="144779" y="202691"/>
                </a:lnTo>
                <a:lnTo>
                  <a:pt x="144779" y="214883"/>
                </a:lnTo>
                <a:lnTo>
                  <a:pt x="640079" y="214883"/>
                </a:lnTo>
                <a:lnTo>
                  <a:pt x="640079" y="190499"/>
                </a:lnTo>
                <a:close/>
              </a:path>
              <a:path w="640079" h="291464">
                <a:moveTo>
                  <a:pt x="614171" y="88391"/>
                </a:moveTo>
                <a:lnTo>
                  <a:pt x="614171" y="202691"/>
                </a:lnTo>
                <a:lnTo>
                  <a:pt x="626363" y="190499"/>
                </a:lnTo>
                <a:lnTo>
                  <a:pt x="640079" y="190499"/>
                </a:lnTo>
                <a:lnTo>
                  <a:pt x="640079" y="100583"/>
                </a:lnTo>
                <a:lnTo>
                  <a:pt x="626363" y="100583"/>
                </a:lnTo>
                <a:lnTo>
                  <a:pt x="614171" y="88391"/>
                </a:lnTo>
                <a:close/>
              </a:path>
              <a:path w="640079" h="291464">
                <a:moveTo>
                  <a:pt x="25907" y="137159"/>
                </a:moveTo>
                <a:lnTo>
                  <a:pt x="25907" y="153923"/>
                </a:lnTo>
                <a:lnTo>
                  <a:pt x="34289" y="145541"/>
                </a:lnTo>
                <a:lnTo>
                  <a:pt x="25907" y="137159"/>
                </a:lnTo>
                <a:close/>
              </a:path>
              <a:path w="640079" h="291464">
                <a:moveTo>
                  <a:pt x="34289" y="145541"/>
                </a:moveTo>
                <a:lnTo>
                  <a:pt x="25907" y="153923"/>
                </a:lnTo>
                <a:lnTo>
                  <a:pt x="42671" y="153923"/>
                </a:lnTo>
                <a:lnTo>
                  <a:pt x="34289" y="145541"/>
                </a:lnTo>
                <a:close/>
              </a:path>
              <a:path w="640079" h="291464">
                <a:moveTo>
                  <a:pt x="42671" y="137159"/>
                </a:moveTo>
                <a:lnTo>
                  <a:pt x="25907" y="137159"/>
                </a:lnTo>
                <a:lnTo>
                  <a:pt x="34289" y="145541"/>
                </a:lnTo>
                <a:lnTo>
                  <a:pt x="42671" y="137159"/>
                </a:lnTo>
                <a:close/>
              </a:path>
              <a:path w="640079" h="291464">
                <a:moveTo>
                  <a:pt x="144779" y="30479"/>
                </a:moveTo>
                <a:lnTo>
                  <a:pt x="118871" y="30479"/>
                </a:lnTo>
                <a:lnTo>
                  <a:pt x="140207" y="39623"/>
                </a:lnTo>
                <a:lnTo>
                  <a:pt x="118871" y="60959"/>
                </a:lnTo>
                <a:lnTo>
                  <a:pt x="118871" y="100583"/>
                </a:lnTo>
                <a:lnTo>
                  <a:pt x="614171" y="100583"/>
                </a:lnTo>
                <a:lnTo>
                  <a:pt x="614171" y="88391"/>
                </a:lnTo>
                <a:lnTo>
                  <a:pt x="144779" y="88391"/>
                </a:lnTo>
                <a:lnTo>
                  <a:pt x="131063" y="76199"/>
                </a:lnTo>
                <a:lnTo>
                  <a:pt x="144779" y="76199"/>
                </a:lnTo>
                <a:lnTo>
                  <a:pt x="144779" y="30479"/>
                </a:lnTo>
                <a:close/>
              </a:path>
              <a:path w="640079" h="291464">
                <a:moveTo>
                  <a:pt x="640079" y="76199"/>
                </a:moveTo>
                <a:lnTo>
                  <a:pt x="144779" y="76199"/>
                </a:lnTo>
                <a:lnTo>
                  <a:pt x="144779" y="88391"/>
                </a:lnTo>
                <a:lnTo>
                  <a:pt x="614171" y="88391"/>
                </a:lnTo>
                <a:lnTo>
                  <a:pt x="626363" y="100583"/>
                </a:lnTo>
                <a:lnTo>
                  <a:pt x="640079" y="100583"/>
                </a:lnTo>
                <a:lnTo>
                  <a:pt x="640079" y="76199"/>
                </a:lnTo>
                <a:close/>
              </a:path>
              <a:path w="640079" h="291464">
                <a:moveTo>
                  <a:pt x="144779" y="76199"/>
                </a:moveTo>
                <a:lnTo>
                  <a:pt x="131063" y="76199"/>
                </a:lnTo>
                <a:lnTo>
                  <a:pt x="144779" y="88391"/>
                </a:lnTo>
                <a:lnTo>
                  <a:pt x="144779" y="76199"/>
                </a:lnTo>
                <a:close/>
              </a:path>
              <a:path w="640079" h="291464">
                <a:moveTo>
                  <a:pt x="118871" y="30479"/>
                </a:moveTo>
                <a:lnTo>
                  <a:pt x="118871" y="60959"/>
                </a:lnTo>
                <a:lnTo>
                  <a:pt x="140207" y="39623"/>
                </a:lnTo>
                <a:lnTo>
                  <a:pt x="118871" y="304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4000" y="5562600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495299" y="0"/>
                </a:moveTo>
                <a:lnTo>
                  <a:pt x="495299" y="57911"/>
                </a:lnTo>
                <a:lnTo>
                  <a:pt x="0" y="57911"/>
                </a:lnTo>
                <a:lnTo>
                  <a:pt x="0" y="172211"/>
                </a:lnTo>
                <a:lnTo>
                  <a:pt x="495299" y="172211"/>
                </a:lnTo>
                <a:lnTo>
                  <a:pt x="495299" y="228599"/>
                </a:lnTo>
                <a:lnTo>
                  <a:pt x="609599" y="114299"/>
                </a:lnTo>
                <a:lnTo>
                  <a:pt x="495299" y="0"/>
                </a:lnTo>
                <a:close/>
              </a:path>
            </a:pathLst>
          </a:custGeom>
          <a:solidFill>
            <a:srgbClr val="9848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21807" y="5532120"/>
            <a:ext cx="640080" cy="291465"/>
          </a:xfrm>
          <a:custGeom>
            <a:avLst/>
            <a:gdLst/>
            <a:ahLst/>
            <a:cxnLst/>
            <a:rect l="l" t="t" r="r" b="b"/>
            <a:pathLst>
              <a:path w="640079" h="291464">
                <a:moveTo>
                  <a:pt x="495299" y="202691"/>
                </a:moveTo>
                <a:lnTo>
                  <a:pt x="495299" y="291083"/>
                </a:lnTo>
                <a:lnTo>
                  <a:pt x="526970" y="259079"/>
                </a:lnTo>
                <a:lnTo>
                  <a:pt x="521207" y="259079"/>
                </a:lnTo>
                <a:lnTo>
                  <a:pt x="499871" y="251459"/>
                </a:lnTo>
                <a:lnTo>
                  <a:pt x="521207" y="230123"/>
                </a:lnTo>
                <a:lnTo>
                  <a:pt x="521207" y="214883"/>
                </a:lnTo>
                <a:lnTo>
                  <a:pt x="507491" y="214883"/>
                </a:lnTo>
                <a:lnTo>
                  <a:pt x="495299" y="202691"/>
                </a:lnTo>
                <a:close/>
              </a:path>
              <a:path w="640079" h="291464">
                <a:moveTo>
                  <a:pt x="521207" y="230123"/>
                </a:moveTo>
                <a:lnTo>
                  <a:pt x="499871" y="251459"/>
                </a:lnTo>
                <a:lnTo>
                  <a:pt x="521207" y="259079"/>
                </a:lnTo>
                <a:lnTo>
                  <a:pt x="521207" y="230123"/>
                </a:lnTo>
                <a:close/>
              </a:path>
              <a:path w="640079" h="291464">
                <a:moveTo>
                  <a:pt x="605789" y="145541"/>
                </a:moveTo>
                <a:lnTo>
                  <a:pt x="521207" y="230123"/>
                </a:lnTo>
                <a:lnTo>
                  <a:pt x="521207" y="259079"/>
                </a:lnTo>
                <a:lnTo>
                  <a:pt x="526970" y="259079"/>
                </a:lnTo>
                <a:lnTo>
                  <a:pt x="631031" y="153923"/>
                </a:lnTo>
                <a:lnTo>
                  <a:pt x="614171" y="153923"/>
                </a:lnTo>
                <a:lnTo>
                  <a:pt x="605789" y="145541"/>
                </a:lnTo>
                <a:close/>
              </a:path>
              <a:path w="640079" h="291464">
                <a:moveTo>
                  <a:pt x="495299" y="76199"/>
                </a:moveTo>
                <a:lnTo>
                  <a:pt x="0" y="76199"/>
                </a:lnTo>
                <a:lnTo>
                  <a:pt x="0" y="214883"/>
                </a:lnTo>
                <a:lnTo>
                  <a:pt x="495299" y="214883"/>
                </a:lnTo>
                <a:lnTo>
                  <a:pt x="495299" y="202691"/>
                </a:lnTo>
                <a:lnTo>
                  <a:pt x="25907" y="202691"/>
                </a:lnTo>
                <a:lnTo>
                  <a:pt x="12191" y="190499"/>
                </a:lnTo>
                <a:lnTo>
                  <a:pt x="25907" y="190499"/>
                </a:lnTo>
                <a:lnTo>
                  <a:pt x="25907" y="100583"/>
                </a:lnTo>
                <a:lnTo>
                  <a:pt x="12191" y="100583"/>
                </a:lnTo>
                <a:lnTo>
                  <a:pt x="25907" y="88391"/>
                </a:lnTo>
                <a:lnTo>
                  <a:pt x="495299" y="88391"/>
                </a:lnTo>
                <a:lnTo>
                  <a:pt x="495299" y="76199"/>
                </a:lnTo>
                <a:close/>
              </a:path>
              <a:path w="640079" h="291464">
                <a:moveTo>
                  <a:pt x="521207" y="190499"/>
                </a:moveTo>
                <a:lnTo>
                  <a:pt x="25907" y="190499"/>
                </a:lnTo>
                <a:lnTo>
                  <a:pt x="25907" y="202691"/>
                </a:lnTo>
                <a:lnTo>
                  <a:pt x="495299" y="202691"/>
                </a:lnTo>
                <a:lnTo>
                  <a:pt x="507491" y="214883"/>
                </a:lnTo>
                <a:lnTo>
                  <a:pt x="521207" y="214883"/>
                </a:lnTo>
                <a:lnTo>
                  <a:pt x="521207" y="190499"/>
                </a:lnTo>
                <a:close/>
              </a:path>
              <a:path w="640079" h="291464">
                <a:moveTo>
                  <a:pt x="25907" y="190499"/>
                </a:moveTo>
                <a:lnTo>
                  <a:pt x="12191" y="190499"/>
                </a:lnTo>
                <a:lnTo>
                  <a:pt x="25907" y="202691"/>
                </a:lnTo>
                <a:lnTo>
                  <a:pt x="25907" y="190499"/>
                </a:lnTo>
                <a:close/>
              </a:path>
              <a:path w="640079" h="291464">
                <a:moveTo>
                  <a:pt x="614171" y="137159"/>
                </a:moveTo>
                <a:lnTo>
                  <a:pt x="605789" y="145541"/>
                </a:lnTo>
                <a:lnTo>
                  <a:pt x="614171" y="153923"/>
                </a:lnTo>
                <a:lnTo>
                  <a:pt x="614171" y="137159"/>
                </a:lnTo>
                <a:close/>
              </a:path>
              <a:path w="640079" h="291464">
                <a:moveTo>
                  <a:pt x="632459" y="137159"/>
                </a:moveTo>
                <a:lnTo>
                  <a:pt x="614171" y="137159"/>
                </a:lnTo>
                <a:lnTo>
                  <a:pt x="614171" y="153923"/>
                </a:lnTo>
                <a:lnTo>
                  <a:pt x="631031" y="153923"/>
                </a:lnTo>
                <a:lnTo>
                  <a:pt x="640079" y="144779"/>
                </a:lnTo>
                <a:lnTo>
                  <a:pt x="632459" y="137159"/>
                </a:lnTo>
                <a:close/>
              </a:path>
              <a:path w="640079" h="291464">
                <a:moveTo>
                  <a:pt x="525779" y="30479"/>
                </a:moveTo>
                <a:lnTo>
                  <a:pt x="521207" y="30479"/>
                </a:lnTo>
                <a:lnTo>
                  <a:pt x="521207" y="60959"/>
                </a:lnTo>
                <a:lnTo>
                  <a:pt x="605789" y="145541"/>
                </a:lnTo>
                <a:lnTo>
                  <a:pt x="614171" y="137159"/>
                </a:lnTo>
                <a:lnTo>
                  <a:pt x="632459" y="137159"/>
                </a:lnTo>
                <a:lnTo>
                  <a:pt x="525779" y="30479"/>
                </a:lnTo>
                <a:close/>
              </a:path>
              <a:path w="640079" h="291464">
                <a:moveTo>
                  <a:pt x="25907" y="88391"/>
                </a:moveTo>
                <a:lnTo>
                  <a:pt x="12191" y="100583"/>
                </a:lnTo>
                <a:lnTo>
                  <a:pt x="25907" y="100583"/>
                </a:lnTo>
                <a:lnTo>
                  <a:pt x="25907" y="88391"/>
                </a:lnTo>
                <a:close/>
              </a:path>
              <a:path w="640079" h="291464">
                <a:moveTo>
                  <a:pt x="521207" y="76199"/>
                </a:moveTo>
                <a:lnTo>
                  <a:pt x="507491" y="76199"/>
                </a:lnTo>
                <a:lnTo>
                  <a:pt x="495299" y="88391"/>
                </a:lnTo>
                <a:lnTo>
                  <a:pt x="25907" y="88391"/>
                </a:lnTo>
                <a:lnTo>
                  <a:pt x="25907" y="100583"/>
                </a:lnTo>
                <a:lnTo>
                  <a:pt x="521207" y="100583"/>
                </a:lnTo>
                <a:lnTo>
                  <a:pt x="521207" y="76199"/>
                </a:lnTo>
                <a:close/>
              </a:path>
              <a:path w="640079" h="291464">
                <a:moveTo>
                  <a:pt x="495299" y="0"/>
                </a:moveTo>
                <a:lnTo>
                  <a:pt x="495299" y="88391"/>
                </a:lnTo>
                <a:lnTo>
                  <a:pt x="507491" y="76199"/>
                </a:lnTo>
                <a:lnTo>
                  <a:pt x="521207" y="76199"/>
                </a:lnTo>
                <a:lnTo>
                  <a:pt x="521207" y="60959"/>
                </a:lnTo>
                <a:lnTo>
                  <a:pt x="499871" y="39623"/>
                </a:lnTo>
                <a:lnTo>
                  <a:pt x="521207" y="30479"/>
                </a:lnTo>
                <a:lnTo>
                  <a:pt x="525779" y="30479"/>
                </a:lnTo>
                <a:lnTo>
                  <a:pt x="495299" y="0"/>
                </a:lnTo>
                <a:close/>
              </a:path>
              <a:path w="640079" h="291464">
                <a:moveTo>
                  <a:pt x="521207" y="30479"/>
                </a:moveTo>
                <a:lnTo>
                  <a:pt x="499871" y="39623"/>
                </a:lnTo>
                <a:lnTo>
                  <a:pt x="521207" y="60959"/>
                </a:lnTo>
                <a:lnTo>
                  <a:pt x="521207" y="304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81200" y="5928360"/>
            <a:ext cx="5852159" cy="1005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76627" y="5923788"/>
            <a:ext cx="5862955" cy="1016635"/>
          </a:xfrm>
          <a:custGeom>
            <a:avLst/>
            <a:gdLst/>
            <a:ahLst/>
            <a:cxnLst/>
            <a:rect l="l" t="t" r="r" b="b"/>
            <a:pathLst>
              <a:path w="5862955" h="1016634">
                <a:moveTo>
                  <a:pt x="5689091" y="0"/>
                </a:moveTo>
                <a:lnTo>
                  <a:pt x="172211" y="0"/>
                </a:lnTo>
                <a:lnTo>
                  <a:pt x="155447" y="1523"/>
                </a:lnTo>
                <a:lnTo>
                  <a:pt x="105155" y="13715"/>
                </a:lnTo>
                <a:lnTo>
                  <a:pt x="62483" y="39623"/>
                </a:lnTo>
                <a:lnTo>
                  <a:pt x="30479" y="76199"/>
                </a:lnTo>
                <a:lnTo>
                  <a:pt x="7619" y="121919"/>
                </a:lnTo>
                <a:lnTo>
                  <a:pt x="0" y="172211"/>
                </a:lnTo>
                <a:lnTo>
                  <a:pt x="0" y="844295"/>
                </a:lnTo>
                <a:lnTo>
                  <a:pt x="7619" y="894587"/>
                </a:lnTo>
                <a:lnTo>
                  <a:pt x="39623" y="954023"/>
                </a:lnTo>
                <a:lnTo>
                  <a:pt x="76199" y="986027"/>
                </a:lnTo>
                <a:lnTo>
                  <a:pt x="121919" y="1008887"/>
                </a:lnTo>
                <a:lnTo>
                  <a:pt x="172211" y="1016507"/>
                </a:lnTo>
                <a:lnTo>
                  <a:pt x="5690615" y="1016507"/>
                </a:lnTo>
                <a:lnTo>
                  <a:pt x="5707379" y="1014983"/>
                </a:lnTo>
                <a:lnTo>
                  <a:pt x="5724143" y="1011935"/>
                </a:lnTo>
                <a:lnTo>
                  <a:pt x="5729732" y="1010411"/>
                </a:lnTo>
                <a:lnTo>
                  <a:pt x="5711952" y="1010411"/>
                </a:lnTo>
                <a:lnTo>
                  <a:pt x="150876" y="1008887"/>
                </a:lnTo>
                <a:lnTo>
                  <a:pt x="109728" y="998219"/>
                </a:lnTo>
                <a:lnTo>
                  <a:pt x="86868" y="986027"/>
                </a:lnTo>
                <a:lnTo>
                  <a:pt x="80772" y="982979"/>
                </a:lnTo>
                <a:lnTo>
                  <a:pt x="79248" y="981455"/>
                </a:lnTo>
                <a:lnTo>
                  <a:pt x="76200" y="979931"/>
                </a:lnTo>
                <a:lnTo>
                  <a:pt x="73152" y="976883"/>
                </a:lnTo>
                <a:lnTo>
                  <a:pt x="70104" y="975359"/>
                </a:lnTo>
                <a:lnTo>
                  <a:pt x="65532" y="970787"/>
                </a:lnTo>
                <a:lnTo>
                  <a:pt x="62484" y="969263"/>
                </a:lnTo>
                <a:lnTo>
                  <a:pt x="47244" y="954023"/>
                </a:lnTo>
                <a:lnTo>
                  <a:pt x="45720" y="954023"/>
                </a:lnTo>
                <a:lnTo>
                  <a:pt x="45720" y="950975"/>
                </a:lnTo>
                <a:lnTo>
                  <a:pt x="41148" y="946403"/>
                </a:lnTo>
                <a:lnTo>
                  <a:pt x="39624" y="946403"/>
                </a:lnTo>
                <a:lnTo>
                  <a:pt x="39624" y="943355"/>
                </a:lnTo>
                <a:lnTo>
                  <a:pt x="36576" y="940307"/>
                </a:lnTo>
                <a:lnTo>
                  <a:pt x="35052" y="940307"/>
                </a:lnTo>
                <a:lnTo>
                  <a:pt x="35052" y="937259"/>
                </a:lnTo>
                <a:lnTo>
                  <a:pt x="33528" y="935735"/>
                </a:lnTo>
                <a:lnTo>
                  <a:pt x="32004" y="935735"/>
                </a:lnTo>
                <a:lnTo>
                  <a:pt x="32004" y="932687"/>
                </a:lnTo>
                <a:lnTo>
                  <a:pt x="30480" y="932687"/>
                </a:lnTo>
                <a:lnTo>
                  <a:pt x="30480" y="929639"/>
                </a:lnTo>
                <a:lnTo>
                  <a:pt x="28956" y="928115"/>
                </a:lnTo>
                <a:lnTo>
                  <a:pt x="27432" y="928115"/>
                </a:lnTo>
                <a:lnTo>
                  <a:pt x="27432" y="925067"/>
                </a:lnTo>
                <a:lnTo>
                  <a:pt x="25908" y="925067"/>
                </a:lnTo>
                <a:lnTo>
                  <a:pt x="25908" y="922019"/>
                </a:lnTo>
                <a:lnTo>
                  <a:pt x="24384" y="922019"/>
                </a:lnTo>
                <a:lnTo>
                  <a:pt x="24384" y="918971"/>
                </a:lnTo>
                <a:lnTo>
                  <a:pt x="22860" y="918971"/>
                </a:lnTo>
                <a:lnTo>
                  <a:pt x="22860" y="915923"/>
                </a:lnTo>
                <a:lnTo>
                  <a:pt x="21336" y="915923"/>
                </a:lnTo>
                <a:lnTo>
                  <a:pt x="21336" y="912875"/>
                </a:lnTo>
                <a:lnTo>
                  <a:pt x="19812" y="912875"/>
                </a:lnTo>
                <a:lnTo>
                  <a:pt x="19812" y="909827"/>
                </a:lnTo>
                <a:lnTo>
                  <a:pt x="18288" y="909827"/>
                </a:lnTo>
                <a:lnTo>
                  <a:pt x="18288" y="906779"/>
                </a:lnTo>
                <a:lnTo>
                  <a:pt x="16764" y="906779"/>
                </a:lnTo>
                <a:lnTo>
                  <a:pt x="16764" y="902207"/>
                </a:lnTo>
                <a:lnTo>
                  <a:pt x="15240" y="902207"/>
                </a:lnTo>
                <a:lnTo>
                  <a:pt x="15240" y="897635"/>
                </a:lnTo>
                <a:lnTo>
                  <a:pt x="13716" y="897635"/>
                </a:lnTo>
                <a:lnTo>
                  <a:pt x="13716" y="893063"/>
                </a:lnTo>
                <a:lnTo>
                  <a:pt x="12192" y="893063"/>
                </a:lnTo>
                <a:lnTo>
                  <a:pt x="12192" y="888491"/>
                </a:lnTo>
                <a:lnTo>
                  <a:pt x="10668" y="888491"/>
                </a:lnTo>
                <a:lnTo>
                  <a:pt x="10668" y="882395"/>
                </a:lnTo>
                <a:lnTo>
                  <a:pt x="9144" y="882395"/>
                </a:lnTo>
                <a:lnTo>
                  <a:pt x="9144" y="874775"/>
                </a:lnTo>
                <a:lnTo>
                  <a:pt x="7620" y="874775"/>
                </a:lnTo>
                <a:lnTo>
                  <a:pt x="7620" y="865631"/>
                </a:lnTo>
                <a:lnTo>
                  <a:pt x="6096" y="865631"/>
                </a:lnTo>
                <a:lnTo>
                  <a:pt x="6096" y="844295"/>
                </a:lnTo>
                <a:lnTo>
                  <a:pt x="4572" y="844295"/>
                </a:lnTo>
                <a:lnTo>
                  <a:pt x="4572" y="173735"/>
                </a:lnTo>
                <a:lnTo>
                  <a:pt x="9144" y="134111"/>
                </a:lnTo>
                <a:lnTo>
                  <a:pt x="27432" y="88391"/>
                </a:lnTo>
                <a:lnTo>
                  <a:pt x="28956" y="86867"/>
                </a:lnTo>
                <a:lnTo>
                  <a:pt x="32004" y="80771"/>
                </a:lnTo>
                <a:lnTo>
                  <a:pt x="33528" y="79247"/>
                </a:lnTo>
                <a:lnTo>
                  <a:pt x="35052" y="76199"/>
                </a:lnTo>
                <a:lnTo>
                  <a:pt x="38100" y="73151"/>
                </a:lnTo>
                <a:lnTo>
                  <a:pt x="39624" y="70103"/>
                </a:lnTo>
                <a:lnTo>
                  <a:pt x="45720" y="64007"/>
                </a:lnTo>
                <a:lnTo>
                  <a:pt x="47244" y="60959"/>
                </a:lnTo>
                <a:lnTo>
                  <a:pt x="60960" y="47243"/>
                </a:lnTo>
                <a:lnTo>
                  <a:pt x="64008" y="45719"/>
                </a:lnTo>
                <a:lnTo>
                  <a:pt x="70104" y="39623"/>
                </a:lnTo>
                <a:lnTo>
                  <a:pt x="73152" y="38099"/>
                </a:lnTo>
                <a:lnTo>
                  <a:pt x="76200" y="35051"/>
                </a:lnTo>
                <a:lnTo>
                  <a:pt x="79248" y="33527"/>
                </a:lnTo>
                <a:lnTo>
                  <a:pt x="80772" y="32003"/>
                </a:lnTo>
                <a:lnTo>
                  <a:pt x="86868" y="28955"/>
                </a:lnTo>
                <a:lnTo>
                  <a:pt x="88392" y="27431"/>
                </a:lnTo>
                <a:lnTo>
                  <a:pt x="128016" y="10667"/>
                </a:lnTo>
                <a:lnTo>
                  <a:pt x="173736" y="4571"/>
                </a:lnTo>
                <a:lnTo>
                  <a:pt x="5724143" y="4571"/>
                </a:lnTo>
                <a:lnTo>
                  <a:pt x="5707379" y="1523"/>
                </a:lnTo>
                <a:lnTo>
                  <a:pt x="5689091" y="0"/>
                </a:lnTo>
                <a:close/>
              </a:path>
              <a:path w="5862955" h="1016634">
                <a:moveTo>
                  <a:pt x="5724143" y="4571"/>
                </a:moveTo>
                <a:lnTo>
                  <a:pt x="5689092" y="4571"/>
                </a:lnTo>
                <a:lnTo>
                  <a:pt x="5711952" y="6095"/>
                </a:lnTo>
                <a:lnTo>
                  <a:pt x="5721096" y="7619"/>
                </a:lnTo>
                <a:lnTo>
                  <a:pt x="5774436" y="27431"/>
                </a:lnTo>
                <a:lnTo>
                  <a:pt x="5775960" y="28955"/>
                </a:lnTo>
                <a:lnTo>
                  <a:pt x="5782056" y="32003"/>
                </a:lnTo>
                <a:lnTo>
                  <a:pt x="5783580" y="33527"/>
                </a:lnTo>
                <a:lnTo>
                  <a:pt x="5786628" y="35051"/>
                </a:lnTo>
                <a:lnTo>
                  <a:pt x="5789676" y="38099"/>
                </a:lnTo>
                <a:lnTo>
                  <a:pt x="5792724" y="39623"/>
                </a:lnTo>
                <a:lnTo>
                  <a:pt x="5797296" y="44195"/>
                </a:lnTo>
                <a:lnTo>
                  <a:pt x="5800344" y="45719"/>
                </a:lnTo>
                <a:lnTo>
                  <a:pt x="5817108" y="62483"/>
                </a:lnTo>
                <a:lnTo>
                  <a:pt x="5817108" y="65531"/>
                </a:lnTo>
                <a:lnTo>
                  <a:pt x="5818632" y="65531"/>
                </a:lnTo>
                <a:lnTo>
                  <a:pt x="5823204" y="70103"/>
                </a:lnTo>
                <a:lnTo>
                  <a:pt x="5823204" y="73151"/>
                </a:lnTo>
                <a:lnTo>
                  <a:pt x="5824728" y="73151"/>
                </a:lnTo>
                <a:lnTo>
                  <a:pt x="5827776" y="76199"/>
                </a:lnTo>
                <a:lnTo>
                  <a:pt x="5827776" y="79247"/>
                </a:lnTo>
                <a:lnTo>
                  <a:pt x="5829300" y="79247"/>
                </a:lnTo>
                <a:lnTo>
                  <a:pt x="5830824" y="80771"/>
                </a:lnTo>
                <a:lnTo>
                  <a:pt x="5830824" y="83819"/>
                </a:lnTo>
                <a:lnTo>
                  <a:pt x="5832348" y="83819"/>
                </a:lnTo>
                <a:lnTo>
                  <a:pt x="5832348" y="86867"/>
                </a:lnTo>
                <a:lnTo>
                  <a:pt x="5833872" y="86867"/>
                </a:lnTo>
                <a:lnTo>
                  <a:pt x="5835396" y="88391"/>
                </a:lnTo>
                <a:lnTo>
                  <a:pt x="5835396" y="91439"/>
                </a:lnTo>
                <a:lnTo>
                  <a:pt x="5836920" y="91439"/>
                </a:lnTo>
                <a:lnTo>
                  <a:pt x="5836920" y="94487"/>
                </a:lnTo>
                <a:lnTo>
                  <a:pt x="5838444" y="94487"/>
                </a:lnTo>
                <a:lnTo>
                  <a:pt x="5838444" y="97535"/>
                </a:lnTo>
                <a:lnTo>
                  <a:pt x="5839968" y="97535"/>
                </a:lnTo>
                <a:lnTo>
                  <a:pt x="5839968" y="100583"/>
                </a:lnTo>
                <a:lnTo>
                  <a:pt x="5841492" y="100583"/>
                </a:lnTo>
                <a:lnTo>
                  <a:pt x="5841492" y="103631"/>
                </a:lnTo>
                <a:lnTo>
                  <a:pt x="5843016" y="103631"/>
                </a:lnTo>
                <a:lnTo>
                  <a:pt x="5843016" y="106679"/>
                </a:lnTo>
                <a:lnTo>
                  <a:pt x="5844540" y="106679"/>
                </a:lnTo>
                <a:lnTo>
                  <a:pt x="5844540" y="109727"/>
                </a:lnTo>
                <a:lnTo>
                  <a:pt x="5846064" y="109727"/>
                </a:lnTo>
                <a:lnTo>
                  <a:pt x="5846064" y="114299"/>
                </a:lnTo>
                <a:lnTo>
                  <a:pt x="5847588" y="114299"/>
                </a:lnTo>
                <a:lnTo>
                  <a:pt x="5847588" y="118871"/>
                </a:lnTo>
                <a:lnTo>
                  <a:pt x="5849112" y="118871"/>
                </a:lnTo>
                <a:lnTo>
                  <a:pt x="5849112" y="123443"/>
                </a:lnTo>
                <a:lnTo>
                  <a:pt x="5850636" y="123443"/>
                </a:lnTo>
                <a:lnTo>
                  <a:pt x="5850636" y="128015"/>
                </a:lnTo>
                <a:lnTo>
                  <a:pt x="5852160" y="128015"/>
                </a:lnTo>
                <a:lnTo>
                  <a:pt x="5852160" y="134111"/>
                </a:lnTo>
                <a:lnTo>
                  <a:pt x="5853684" y="134111"/>
                </a:lnTo>
                <a:lnTo>
                  <a:pt x="5853684" y="141731"/>
                </a:lnTo>
                <a:lnTo>
                  <a:pt x="5855208" y="141731"/>
                </a:lnTo>
                <a:lnTo>
                  <a:pt x="5855208" y="150875"/>
                </a:lnTo>
                <a:lnTo>
                  <a:pt x="5856732" y="150875"/>
                </a:lnTo>
                <a:lnTo>
                  <a:pt x="5855208" y="865631"/>
                </a:lnTo>
                <a:lnTo>
                  <a:pt x="5844540" y="906779"/>
                </a:lnTo>
                <a:lnTo>
                  <a:pt x="5832348" y="929639"/>
                </a:lnTo>
                <a:lnTo>
                  <a:pt x="5829300" y="935735"/>
                </a:lnTo>
                <a:lnTo>
                  <a:pt x="5827776" y="937259"/>
                </a:lnTo>
                <a:lnTo>
                  <a:pt x="5826252" y="940307"/>
                </a:lnTo>
                <a:lnTo>
                  <a:pt x="5823204" y="943355"/>
                </a:lnTo>
                <a:lnTo>
                  <a:pt x="5821680" y="946403"/>
                </a:lnTo>
                <a:lnTo>
                  <a:pt x="5817108" y="950975"/>
                </a:lnTo>
                <a:lnTo>
                  <a:pt x="5815584" y="954023"/>
                </a:lnTo>
                <a:lnTo>
                  <a:pt x="5800344" y="969263"/>
                </a:lnTo>
                <a:lnTo>
                  <a:pt x="5797296" y="970787"/>
                </a:lnTo>
                <a:lnTo>
                  <a:pt x="5792724" y="975359"/>
                </a:lnTo>
                <a:lnTo>
                  <a:pt x="5789676" y="976883"/>
                </a:lnTo>
                <a:lnTo>
                  <a:pt x="5786628" y="979931"/>
                </a:lnTo>
                <a:lnTo>
                  <a:pt x="5783580" y="981455"/>
                </a:lnTo>
                <a:lnTo>
                  <a:pt x="5782056" y="982979"/>
                </a:lnTo>
                <a:lnTo>
                  <a:pt x="5775960" y="986027"/>
                </a:lnTo>
                <a:lnTo>
                  <a:pt x="5774436" y="987551"/>
                </a:lnTo>
                <a:lnTo>
                  <a:pt x="5734812" y="1004315"/>
                </a:lnTo>
                <a:lnTo>
                  <a:pt x="5711952" y="1008887"/>
                </a:lnTo>
                <a:lnTo>
                  <a:pt x="5711952" y="1010411"/>
                </a:lnTo>
                <a:lnTo>
                  <a:pt x="5729732" y="1010411"/>
                </a:lnTo>
                <a:lnTo>
                  <a:pt x="5757671" y="1002791"/>
                </a:lnTo>
                <a:lnTo>
                  <a:pt x="5800343" y="976883"/>
                </a:lnTo>
                <a:lnTo>
                  <a:pt x="5832347" y="940307"/>
                </a:lnTo>
                <a:lnTo>
                  <a:pt x="5855207" y="894587"/>
                </a:lnTo>
                <a:lnTo>
                  <a:pt x="5862827" y="842771"/>
                </a:lnTo>
                <a:lnTo>
                  <a:pt x="5862827" y="172211"/>
                </a:lnTo>
                <a:lnTo>
                  <a:pt x="5849111" y="105155"/>
                </a:lnTo>
                <a:lnTo>
                  <a:pt x="5823203" y="62483"/>
                </a:lnTo>
                <a:lnTo>
                  <a:pt x="5786627" y="30479"/>
                </a:lnTo>
                <a:lnTo>
                  <a:pt x="5740907" y="7619"/>
                </a:lnTo>
                <a:lnTo>
                  <a:pt x="5724143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81200" y="5928360"/>
            <a:ext cx="5852159" cy="1005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76627" y="5923788"/>
            <a:ext cx="5862955" cy="1016635"/>
          </a:xfrm>
          <a:custGeom>
            <a:avLst/>
            <a:gdLst/>
            <a:ahLst/>
            <a:cxnLst/>
            <a:rect l="l" t="t" r="r" b="b"/>
            <a:pathLst>
              <a:path w="5862955" h="1016634">
                <a:moveTo>
                  <a:pt x="5689091" y="0"/>
                </a:moveTo>
                <a:lnTo>
                  <a:pt x="172211" y="0"/>
                </a:lnTo>
                <a:lnTo>
                  <a:pt x="155447" y="1523"/>
                </a:lnTo>
                <a:lnTo>
                  <a:pt x="105155" y="13715"/>
                </a:lnTo>
                <a:lnTo>
                  <a:pt x="62483" y="39623"/>
                </a:lnTo>
                <a:lnTo>
                  <a:pt x="30479" y="76199"/>
                </a:lnTo>
                <a:lnTo>
                  <a:pt x="7619" y="121919"/>
                </a:lnTo>
                <a:lnTo>
                  <a:pt x="0" y="172211"/>
                </a:lnTo>
                <a:lnTo>
                  <a:pt x="0" y="844295"/>
                </a:lnTo>
                <a:lnTo>
                  <a:pt x="7619" y="894587"/>
                </a:lnTo>
                <a:lnTo>
                  <a:pt x="39623" y="954023"/>
                </a:lnTo>
                <a:lnTo>
                  <a:pt x="76199" y="986027"/>
                </a:lnTo>
                <a:lnTo>
                  <a:pt x="121919" y="1008887"/>
                </a:lnTo>
                <a:lnTo>
                  <a:pt x="172211" y="1016507"/>
                </a:lnTo>
                <a:lnTo>
                  <a:pt x="5690615" y="1016507"/>
                </a:lnTo>
                <a:lnTo>
                  <a:pt x="5707379" y="1014983"/>
                </a:lnTo>
                <a:lnTo>
                  <a:pt x="5724143" y="1011935"/>
                </a:lnTo>
                <a:lnTo>
                  <a:pt x="5746495" y="1005839"/>
                </a:lnTo>
                <a:lnTo>
                  <a:pt x="155447" y="1005839"/>
                </a:lnTo>
                <a:lnTo>
                  <a:pt x="124967" y="999743"/>
                </a:lnTo>
                <a:lnTo>
                  <a:pt x="82295" y="978407"/>
                </a:lnTo>
                <a:lnTo>
                  <a:pt x="47243" y="946403"/>
                </a:lnTo>
                <a:lnTo>
                  <a:pt x="22859" y="906779"/>
                </a:lnTo>
                <a:lnTo>
                  <a:pt x="10667" y="859535"/>
                </a:lnTo>
                <a:lnTo>
                  <a:pt x="10667" y="155447"/>
                </a:lnTo>
                <a:lnTo>
                  <a:pt x="22859" y="109727"/>
                </a:lnTo>
                <a:lnTo>
                  <a:pt x="47243" y="68579"/>
                </a:lnTo>
                <a:lnTo>
                  <a:pt x="82295" y="38099"/>
                </a:lnTo>
                <a:lnTo>
                  <a:pt x="124967" y="16763"/>
                </a:lnTo>
                <a:lnTo>
                  <a:pt x="156971" y="10667"/>
                </a:lnTo>
                <a:lnTo>
                  <a:pt x="5748527" y="10667"/>
                </a:lnTo>
                <a:lnTo>
                  <a:pt x="5740907" y="7619"/>
                </a:lnTo>
                <a:lnTo>
                  <a:pt x="5707379" y="1523"/>
                </a:lnTo>
                <a:lnTo>
                  <a:pt x="5689091" y="0"/>
                </a:lnTo>
                <a:close/>
              </a:path>
              <a:path w="5862955" h="1016634">
                <a:moveTo>
                  <a:pt x="5748527" y="10667"/>
                </a:moveTo>
                <a:lnTo>
                  <a:pt x="5707379" y="10667"/>
                </a:lnTo>
                <a:lnTo>
                  <a:pt x="5737859" y="16763"/>
                </a:lnTo>
                <a:lnTo>
                  <a:pt x="5753099" y="22859"/>
                </a:lnTo>
                <a:lnTo>
                  <a:pt x="5794247" y="47243"/>
                </a:lnTo>
                <a:lnTo>
                  <a:pt x="5824727" y="82295"/>
                </a:lnTo>
                <a:lnTo>
                  <a:pt x="5846063" y="124967"/>
                </a:lnTo>
                <a:lnTo>
                  <a:pt x="5852159" y="156971"/>
                </a:lnTo>
                <a:lnTo>
                  <a:pt x="5852159" y="861059"/>
                </a:lnTo>
                <a:lnTo>
                  <a:pt x="5839967" y="906779"/>
                </a:lnTo>
                <a:lnTo>
                  <a:pt x="5815583" y="947927"/>
                </a:lnTo>
                <a:lnTo>
                  <a:pt x="5780531" y="978407"/>
                </a:lnTo>
                <a:lnTo>
                  <a:pt x="5737859" y="999743"/>
                </a:lnTo>
                <a:lnTo>
                  <a:pt x="5705855" y="1005839"/>
                </a:lnTo>
                <a:lnTo>
                  <a:pt x="5746495" y="1005839"/>
                </a:lnTo>
                <a:lnTo>
                  <a:pt x="5800343" y="976883"/>
                </a:lnTo>
                <a:lnTo>
                  <a:pt x="5832347" y="940307"/>
                </a:lnTo>
                <a:lnTo>
                  <a:pt x="5855207" y="894587"/>
                </a:lnTo>
                <a:lnTo>
                  <a:pt x="5862827" y="842771"/>
                </a:lnTo>
                <a:lnTo>
                  <a:pt x="5862827" y="172211"/>
                </a:lnTo>
                <a:lnTo>
                  <a:pt x="5849111" y="105155"/>
                </a:lnTo>
                <a:lnTo>
                  <a:pt x="5823203" y="62483"/>
                </a:lnTo>
                <a:lnTo>
                  <a:pt x="5786627" y="30479"/>
                </a:lnTo>
                <a:lnTo>
                  <a:pt x="5756147" y="13715"/>
                </a:lnTo>
                <a:lnTo>
                  <a:pt x="5748527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215275" y="6155959"/>
            <a:ext cx="538416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 seconds.</a:t>
            </a:r>
            <a:endParaRPr sz="2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nce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both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thr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ads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or</a:t>
            </a:r>
            <a:r>
              <a:rPr sz="2000" b="1" spc="-15" dirty="0">
                <a:latin typeface="Arial"/>
                <a:cs typeface="Arial"/>
              </a:rPr>
              <a:t>k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paral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el.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762000"/>
            <a:ext cx="715264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91455" algn="l"/>
              </a:tabLst>
            </a:pPr>
            <a:r>
              <a:rPr sz="3900" dirty="0">
                <a:latin typeface="+mj-lt"/>
                <a:cs typeface="Verdana"/>
              </a:rPr>
              <a:t>What</a:t>
            </a:r>
            <a:r>
              <a:rPr sz="3900" spc="-25" dirty="0">
                <a:latin typeface="+mj-lt"/>
                <a:cs typeface="Verdana"/>
              </a:rPr>
              <a:t> </a:t>
            </a:r>
            <a:r>
              <a:rPr sz="3900" dirty="0">
                <a:latin typeface="+mj-lt"/>
                <a:cs typeface="Verdana"/>
              </a:rPr>
              <a:t>is</a:t>
            </a:r>
            <a:r>
              <a:rPr sz="3900" spc="-15" dirty="0">
                <a:latin typeface="+mj-lt"/>
                <a:cs typeface="Verdana"/>
              </a:rPr>
              <a:t> </a:t>
            </a:r>
            <a:r>
              <a:rPr sz="3900" dirty="0">
                <a:latin typeface="+mj-lt"/>
                <a:cs typeface="Verdana"/>
              </a:rPr>
              <a:t>an</a:t>
            </a:r>
            <a:r>
              <a:rPr sz="3900" spc="-10" dirty="0">
                <a:latin typeface="+mj-lt"/>
                <a:cs typeface="Verdana"/>
              </a:rPr>
              <a:t> </a:t>
            </a:r>
            <a:r>
              <a:rPr sz="3900" dirty="0" smtClean="0">
                <a:latin typeface="+mj-lt"/>
                <a:cs typeface="Verdana"/>
              </a:rPr>
              <a:t>Appli</a:t>
            </a:r>
            <a:r>
              <a:rPr sz="3900" spc="-10" dirty="0" smtClean="0">
                <a:latin typeface="+mj-lt"/>
                <a:cs typeface="Verdana"/>
              </a:rPr>
              <a:t>c</a:t>
            </a:r>
            <a:r>
              <a:rPr sz="3900" dirty="0" smtClean="0">
                <a:latin typeface="+mj-lt"/>
                <a:cs typeface="Verdana"/>
              </a:rPr>
              <a:t>a</a:t>
            </a:r>
            <a:r>
              <a:rPr sz="3900" spc="-10" dirty="0" smtClean="0">
                <a:latin typeface="+mj-lt"/>
                <a:cs typeface="Verdana"/>
              </a:rPr>
              <a:t>t</a:t>
            </a:r>
            <a:r>
              <a:rPr sz="3900" dirty="0" smtClean="0">
                <a:latin typeface="+mj-lt"/>
                <a:cs typeface="Verdana"/>
              </a:rPr>
              <a:t>ion</a:t>
            </a:r>
            <a:r>
              <a:rPr lang="en-US" sz="3900" dirty="0" smtClean="0">
                <a:latin typeface="+mj-lt"/>
                <a:cs typeface="Verdana"/>
              </a:rPr>
              <a:t> </a:t>
            </a:r>
            <a:r>
              <a:rPr sz="3900" dirty="0" smtClean="0">
                <a:latin typeface="+mj-lt"/>
                <a:cs typeface="Verdana"/>
              </a:rPr>
              <a:t>T</a:t>
            </a:r>
            <a:r>
              <a:rPr sz="3900" spc="5" dirty="0" smtClean="0">
                <a:latin typeface="+mj-lt"/>
                <a:cs typeface="Verdana"/>
              </a:rPr>
              <a:t>h</a:t>
            </a:r>
            <a:r>
              <a:rPr sz="3900" dirty="0" smtClean="0">
                <a:latin typeface="+mj-lt"/>
                <a:cs typeface="Verdana"/>
              </a:rPr>
              <a:t>read</a:t>
            </a:r>
            <a:r>
              <a:rPr sz="3900" dirty="0">
                <a:latin typeface="+mj-lt"/>
                <a:cs typeface="Verdana"/>
              </a:rPr>
              <a:t>?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7027" y="5253228"/>
            <a:ext cx="7325995" cy="932815"/>
          </a:xfrm>
          <a:custGeom>
            <a:avLst/>
            <a:gdLst/>
            <a:ahLst/>
            <a:cxnLst/>
            <a:rect l="l" t="t" r="r" b="b"/>
            <a:pathLst>
              <a:path w="7325995" h="932814">
                <a:moveTo>
                  <a:pt x="7319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28115"/>
                </a:lnTo>
                <a:lnTo>
                  <a:pt x="1523" y="932687"/>
                </a:lnTo>
                <a:lnTo>
                  <a:pt x="7324343" y="932687"/>
                </a:lnTo>
                <a:lnTo>
                  <a:pt x="7325867" y="928115"/>
                </a:lnTo>
                <a:lnTo>
                  <a:pt x="4572" y="928115"/>
                </a:lnTo>
                <a:lnTo>
                  <a:pt x="4572" y="4571"/>
                </a:lnTo>
                <a:lnTo>
                  <a:pt x="7325867" y="4571"/>
                </a:lnTo>
                <a:lnTo>
                  <a:pt x="7324343" y="1523"/>
                </a:lnTo>
                <a:lnTo>
                  <a:pt x="7319771" y="0"/>
                </a:lnTo>
                <a:close/>
              </a:path>
              <a:path w="7325995" h="932814">
                <a:moveTo>
                  <a:pt x="7319772" y="4571"/>
                </a:moveTo>
                <a:lnTo>
                  <a:pt x="7319772" y="928115"/>
                </a:lnTo>
                <a:lnTo>
                  <a:pt x="7325867" y="928115"/>
                </a:lnTo>
                <a:lnTo>
                  <a:pt x="7325867" y="4571"/>
                </a:lnTo>
                <a:lnTo>
                  <a:pt x="7319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5257800"/>
            <a:ext cx="7315199" cy="923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7027" y="5253228"/>
            <a:ext cx="7325995" cy="932815"/>
          </a:xfrm>
          <a:custGeom>
            <a:avLst/>
            <a:gdLst/>
            <a:ahLst/>
            <a:cxnLst/>
            <a:rect l="l" t="t" r="r" b="b"/>
            <a:pathLst>
              <a:path w="7325995" h="932814">
                <a:moveTo>
                  <a:pt x="7319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28115"/>
                </a:lnTo>
                <a:lnTo>
                  <a:pt x="1523" y="932687"/>
                </a:lnTo>
                <a:lnTo>
                  <a:pt x="7324343" y="932687"/>
                </a:lnTo>
                <a:lnTo>
                  <a:pt x="7325867" y="928115"/>
                </a:lnTo>
                <a:lnTo>
                  <a:pt x="10667" y="928115"/>
                </a:lnTo>
                <a:lnTo>
                  <a:pt x="4571" y="923543"/>
                </a:lnTo>
                <a:lnTo>
                  <a:pt x="10667" y="92354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325867" y="4571"/>
                </a:lnTo>
                <a:lnTo>
                  <a:pt x="7324343" y="1523"/>
                </a:lnTo>
                <a:lnTo>
                  <a:pt x="7319771" y="0"/>
                </a:lnTo>
                <a:close/>
              </a:path>
              <a:path w="7325995" h="932814">
                <a:moveTo>
                  <a:pt x="10667" y="923543"/>
                </a:moveTo>
                <a:lnTo>
                  <a:pt x="4571" y="923543"/>
                </a:lnTo>
                <a:lnTo>
                  <a:pt x="10667" y="928115"/>
                </a:lnTo>
                <a:lnTo>
                  <a:pt x="10667" y="923543"/>
                </a:lnTo>
                <a:close/>
              </a:path>
              <a:path w="7325995" h="932814">
                <a:moveTo>
                  <a:pt x="7315199" y="923543"/>
                </a:moveTo>
                <a:lnTo>
                  <a:pt x="10667" y="923543"/>
                </a:lnTo>
                <a:lnTo>
                  <a:pt x="10667" y="928115"/>
                </a:lnTo>
                <a:lnTo>
                  <a:pt x="7315199" y="928115"/>
                </a:lnTo>
                <a:lnTo>
                  <a:pt x="7315199" y="923543"/>
                </a:lnTo>
                <a:close/>
              </a:path>
              <a:path w="7325995" h="932814">
                <a:moveTo>
                  <a:pt x="7315199" y="4571"/>
                </a:moveTo>
                <a:lnTo>
                  <a:pt x="7315199" y="928115"/>
                </a:lnTo>
                <a:lnTo>
                  <a:pt x="7319771" y="923543"/>
                </a:lnTo>
                <a:lnTo>
                  <a:pt x="7325867" y="923543"/>
                </a:lnTo>
                <a:lnTo>
                  <a:pt x="7325867" y="10667"/>
                </a:lnTo>
                <a:lnTo>
                  <a:pt x="7319771" y="10667"/>
                </a:lnTo>
                <a:lnTo>
                  <a:pt x="7315199" y="4571"/>
                </a:lnTo>
                <a:close/>
              </a:path>
              <a:path w="7325995" h="932814">
                <a:moveTo>
                  <a:pt x="7325867" y="923543"/>
                </a:moveTo>
                <a:lnTo>
                  <a:pt x="7319771" y="923543"/>
                </a:lnTo>
                <a:lnTo>
                  <a:pt x="7315199" y="928115"/>
                </a:lnTo>
                <a:lnTo>
                  <a:pt x="7325867" y="928115"/>
                </a:lnTo>
                <a:lnTo>
                  <a:pt x="7325867" y="923543"/>
                </a:lnTo>
                <a:close/>
              </a:path>
              <a:path w="7325995" h="93281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325995" h="932814">
                <a:moveTo>
                  <a:pt x="7315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315199" y="10667"/>
                </a:lnTo>
                <a:lnTo>
                  <a:pt x="7315199" y="4571"/>
                </a:lnTo>
                <a:close/>
              </a:path>
              <a:path w="7325995" h="932814">
                <a:moveTo>
                  <a:pt x="7325867" y="4571"/>
                </a:moveTo>
                <a:lnTo>
                  <a:pt x="7315199" y="4571"/>
                </a:lnTo>
                <a:lnTo>
                  <a:pt x="7319771" y="10667"/>
                </a:lnTo>
                <a:lnTo>
                  <a:pt x="7325867" y="10667"/>
                </a:lnTo>
                <a:lnTo>
                  <a:pt x="7325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6135" y="2214473"/>
            <a:ext cx="8331200" cy="386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ute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app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ic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n,</a:t>
            </a:r>
            <a:endParaRPr sz="1800">
              <a:latin typeface="Arial"/>
              <a:cs typeface="Arial"/>
            </a:endParaRPr>
          </a:p>
          <a:p>
            <a:pPr marL="815340" marR="282575" indent="-345440">
              <a:lnSpc>
                <a:spcPct val="150000"/>
              </a:lnSpc>
              <a:spcBef>
                <a:spcPts val="1200"/>
              </a:spcBef>
              <a:buFont typeface="Arial"/>
              <a:buAutoNum type="arabicPeriod"/>
              <a:tabLst>
                <a:tab pos="81597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JVM creat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a thre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vok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()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starts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815340" marR="79375" indent="-345440">
              <a:lnSpc>
                <a:spcPct val="150500"/>
              </a:lnSpc>
              <a:spcBef>
                <a:spcPts val="1190"/>
              </a:spcBef>
              <a:buFont typeface="Arial"/>
              <a:buAutoNum type="arabicPeriod"/>
              <a:tabLst>
                <a:tab pos="81597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 (or)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starts oth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Font typeface="Arial"/>
              <a:buAutoNum type="arabicPeriod"/>
            </a:pPr>
            <a:endParaRPr sz="1950">
              <a:latin typeface="Times New Roman"/>
              <a:cs typeface="Times New Roman"/>
            </a:endParaRPr>
          </a:p>
          <a:p>
            <a:pPr marL="815340" indent="-345440">
              <a:lnSpc>
                <a:spcPct val="100000"/>
              </a:lnSpc>
              <a:buFont typeface="Arial"/>
              <a:buAutoNum type="arabicPeriod"/>
              <a:tabLst>
                <a:tab pos="815975" algn="l"/>
              </a:tabLst>
            </a:pPr>
            <a:r>
              <a:rPr sz="1800" dirty="0">
                <a:latin typeface="Arial"/>
                <a:cs typeface="Arial"/>
              </a:rPr>
              <a:t>Af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 the statem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and the thr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501140" marR="640715" indent="-346075">
              <a:lnSpc>
                <a:spcPct val="15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T1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res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vok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b="1" i="1" dirty="0">
                <a:latin typeface="Arial"/>
                <a:cs typeface="Arial"/>
              </a:rPr>
              <a:t>App</a:t>
            </a:r>
            <a:r>
              <a:rPr sz="1800" b="1" i="1" spc="5" dirty="0">
                <a:latin typeface="Arial"/>
                <a:cs typeface="Arial"/>
              </a:rPr>
              <a:t>l</a:t>
            </a:r>
            <a:r>
              <a:rPr sz="1800" b="1" i="1" dirty="0">
                <a:latin typeface="Arial"/>
                <a:cs typeface="Arial"/>
              </a:rPr>
              <a:t>ication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”.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325072"/>
            <a:ext cx="9052560" cy="1267768"/>
          </a:xfrm>
          <a:prstGeom prst="rect">
            <a:avLst/>
          </a:prstGeom>
        </p:spPr>
        <p:txBody>
          <a:bodyPr vert="horz" wrap="square" lIns="0" tIns="66787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/>
              <a:t>H</a:t>
            </a:r>
            <a:r>
              <a:rPr sz="3900" spc="-10" dirty="0"/>
              <a:t>o</a:t>
            </a:r>
            <a:r>
              <a:rPr sz="3900" dirty="0"/>
              <a:t>w M</a:t>
            </a:r>
            <a:r>
              <a:rPr sz="3900" spc="5" dirty="0"/>
              <a:t>u</a:t>
            </a:r>
            <a:r>
              <a:rPr sz="3900" dirty="0"/>
              <a:t>lt</a:t>
            </a:r>
            <a:r>
              <a:rPr sz="3900" spc="5" dirty="0"/>
              <a:t>i</a:t>
            </a:r>
            <a:r>
              <a:rPr sz="3900" dirty="0"/>
              <a:t>p</a:t>
            </a:r>
            <a:r>
              <a:rPr sz="3900" spc="5" dirty="0"/>
              <a:t>l</a:t>
            </a:r>
            <a:r>
              <a:rPr sz="3900" dirty="0"/>
              <a:t>e </a:t>
            </a:r>
            <a:r>
              <a:rPr sz="3900" spc="5" dirty="0"/>
              <a:t>t</a:t>
            </a:r>
            <a:r>
              <a:rPr sz="3900" dirty="0"/>
              <a:t>hreads</a:t>
            </a:r>
            <a:r>
              <a:rPr sz="3900" spc="15" dirty="0"/>
              <a:t> </a:t>
            </a:r>
            <a:r>
              <a:rPr sz="3900" dirty="0"/>
              <a:t>run</a:t>
            </a:r>
            <a:r>
              <a:rPr sz="3900" spc="10" dirty="0"/>
              <a:t> </a:t>
            </a:r>
            <a:r>
              <a:rPr sz="3900" dirty="0"/>
              <a:t>in</a:t>
            </a:r>
            <a:r>
              <a:rPr sz="3900" spc="10" dirty="0"/>
              <a:t> </a:t>
            </a:r>
            <a:r>
              <a:rPr sz="3900" dirty="0"/>
              <a:t>an</a:t>
            </a:r>
            <a:r>
              <a:rPr sz="3900" spc="5" dirty="0"/>
              <a:t> </a:t>
            </a:r>
            <a:r>
              <a:rPr sz="3900" dirty="0"/>
              <a:t>ap</a:t>
            </a:r>
            <a:r>
              <a:rPr sz="3900" spc="5" dirty="0"/>
              <a:t>p</a:t>
            </a:r>
            <a:r>
              <a:rPr sz="3900" dirty="0"/>
              <a:t>lication?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90" y="2490799"/>
            <a:ext cx="8388985" cy="241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buFont typeface="Wingdings"/>
              <a:buChar char=""/>
              <a:tabLst>
                <a:tab pos="297815" algn="l"/>
              </a:tabLst>
            </a:pPr>
            <a:r>
              <a:rPr sz="2000" dirty="0">
                <a:latin typeface="Arial"/>
                <a:cs typeface="Arial"/>
              </a:rPr>
              <a:t>Each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 priva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n-t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tack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toring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data.</a:t>
            </a:r>
          </a:p>
          <a:p>
            <a:pPr marL="297180" marR="91440" indent="-284480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7815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eads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opy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tack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297180" marR="281305" indent="-284480">
              <a:lnSpc>
                <a:spcPct val="150000"/>
              </a:lnSpc>
              <a:spcBef>
                <a:spcPts val="1210"/>
              </a:spcBef>
              <a:buFont typeface="Wingdings"/>
              <a:buChar char=""/>
              <a:tabLst>
                <a:tab pos="29781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tance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</a:t>
            </a:r>
            <a:r>
              <a:rPr sz="2000" spc="5" dirty="0">
                <a:latin typeface="Arial"/>
                <a:cs typeface="Arial"/>
              </a:rPr>
              <a:t>ds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thr</a:t>
            </a:r>
            <a:r>
              <a:rPr sz="2000" b="1" i="1" spc="5" dirty="0">
                <a:latin typeface="Arial"/>
                <a:cs typeface="Arial"/>
              </a:rPr>
              <a:t>e</a:t>
            </a:r>
            <a:r>
              <a:rPr sz="2000" b="1" i="1" dirty="0">
                <a:latin typeface="Arial"/>
                <a:cs typeface="Arial"/>
              </a:rPr>
              <a:t>ad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sa</a:t>
            </a:r>
            <a:r>
              <a:rPr sz="2000" b="1" i="1" spc="5" dirty="0">
                <a:latin typeface="Arial"/>
                <a:cs typeface="Arial"/>
              </a:rPr>
              <a:t>f</a:t>
            </a:r>
            <a:r>
              <a:rPr sz="2000" b="1" i="1" dirty="0">
                <a:latin typeface="Arial"/>
                <a:cs typeface="Arial"/>
              </a:rPr>
              <a:t>e.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06387" y="5315711"/>
            <a:ext cx="793928" cy="1485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0" y="6134100"/>
            <a:ext cx="419100" cy="342900"/>
          </a:xfrm>
          <a:custGeom>
            <a:avLst/>
            <a:gdLst/>
            <a:ahLst/>
            <a:cxnLst/>
            <a:rect l="l" t="t" r="r" b="b"/>
            <a:pathLst>
              <a:path w="419100" h="342900">
                <a:moveTo>
                  <a:pt x="0" y="342899"/>
                </a:moveTo>
                <a:lnTo>
                  <a:pt x="419099" y="342899"/>
                </a:lnTo>
                <a:lnTo>
                  <a:pt x="419099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39100" y="6019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114299" y="0"/>
                </a:moveTo>
                <a:lnTo>
                  <a:pt x="0" y="114299"/>
                </a:lnTo>
                <a:lnTo>
                  <a:pt x="0" y="457199"/>
                </a:lnTo>
                <a:lnTo>
                  <a:pt x="114299" y="342899"/>
                </a:lnTo>
                <a:lnTo>
                  <a:pt x="114299" y="0"/>
                </a:lnTo>
                <a:close/>
              </a:path>
            </a:pathLst>
          </a:custGeom>
          <a:solidFill>
            <a:srgbClr val="406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0" y="6019800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533399" y="0"/>
                </a:moveTo>
                <a:lnTo>
                  <a:pt x="114299" y="0"/>
                </a:lnTo>
                <a:lnTo>
                  <a:pt x="0" y="114299"/>
                </a:lnTo>
                <a:lnTo>
                  <a:pt x="419099" y="114299"/>
                </a:lnTo>
                <a:lnTo>
                  <a:pt x="533399" y="0"/>
                </a:lnTo>
                <a:close/>
              </a:path>
            </a:pathLst>
          </a:custGeom>
          <a:solidFill>
            <a:srgbClr val="729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7807" y="6007608"/>
            <a:ext cx="559435" cy="483234"/>
          </a:xfrm>
          <a:custGeom>
            <a:avLst/>
            <a:gdLst/>
            <a:ahLst/>
            <a:cxnLst/>
            <a:rect l="l" t="t" r="r" b="b"/>
            <a:pathLst>
              <a:path w="559434" h="483235">
                <a:moveTo>
                  <a:pt x="559307" y="0"/>
                </a:moveTo>
                <a:lnTo>
                  <a:pt x="121919" y="0"/>
                </a:lnTo>
                <a:lnTo>
                  <a:pt x="0" y="121919"/>
                </a:lnTo>
                <a:lnTo>
                  <a:pt x="0" y="483107"/>
                </a:lnTo>
                <a:lnTo>
                  <a:pt x="437387" y="483107"/>
                </a:lnTo>
                <a:lnTo>
                  <a:pt x="451103" y="469391"/>
                </a:lnTo>
                <a:lnTo>
                  <a:pt x="25907" y="469391"/>
                </a:lnTo>
                <a:lnTo>
                  <a:pt x="12191" y="457199"/>
                </a:lnTo>
                <a:lnTo>
                  <a:pt x="25907" y="457199"/>
                </a:lnTo>
                <a:lnTo>
                  <a:pt x="25907" y="140207"/>
                </a:lnTo>
                <a:lnTo>
                  <a:pt x="12191" y="140207"/>
                </a:lnTo>
                <a:lnTo>
                  <a:pt x="12191" y="114299"/>
                </a:lnTo>
                <a:lnTo>
                  <a:pt x="42671" y="114299"/>
                </a:lnTo>
                <a:lnTo>
                  <a:pt x="131063" y="25907"/>
                </a:lnTo>
                <a:lnTo>
                  <a:pt x="126491" y="25907"/>
                </a:lnTo>
                <a:lnTo>
                  <a:pt x="135635" y="21335"/>
                </a:lnTo>
                <a:lnTo>
                  <a:pt x="521207" y="21335"/>
                </a:lnTo>
                <a:lnTo>
                  <a:pt x="537971" y="4571"/>
                </a:lnTo>
                <a:lnTo>
                  <a:pt x="559307" y="4571"/>
                </a:lnTo>
                <a:lnTo>
                  <a:pt x="559307" y="0"/>
                </a:lnTo>
                <a:close/>
              </a:path>
              <a:path w="559434" h="483235">
                <a:moveTo>
                  <a:pt x="25907" y="457199"/>
                </a:moveTo>
                <a:lnTo>
                  <a:pt x="12191" y="457199"/>
                </a:lnTo>
                <a:lnTo>
                  <a:pt x="25907" y="469391"/>
                </a:lnTo>
                <a:lnTo>
                  <a:pt x="25907" y="457199"/>
                </a:lnTo>
                <a:close/>
              </a:path>
              <a:path w="559434" h="483235">
                <a:moveTo>
                  <a:pt x="419099" y="457199"/>
                </a:moveTo>
                <a:lnTo>
                  <a:pt x="25907" y="457199"/>
                </a:lnTo>
                <a:lnTo>
                  <a:pt x="25907" y="469391"/>
                </a:lnTo>
                <a:lnTo>
                  <a:pt x="419099" y="469391"/>
                </a:lnTo>
                <a:lnTo>
                  <a:pt x="419099" y="457199"/>
                </a:lnTo>
                <a:close/>
              </a:path>
              <a:path w="559434" h="483235">
                <a:moveTo>
                  <a:pt x="445007" y="126491"/>
                </a:moveTo>
                <a:lnTo>
                  <a:pt x="419099" y="126491"/>
                </a:lnTo>
                <a:lnTo>
                  <a:pt x="419099" y="469391"/>
                </a:lnTo>
                <a:lnTo>
                  <a:pt x="445007" y="469391"/>
                </a:lnTo>
                <a:lnTo>
                  <a:pt x="445007" y="461771"/>
                </a:lnTo>
                <a:lnTo>
                  <a:pt x="423671" y="461771"/>
                </a:lnTo>
                <a:lnTo>
                  <a:pt x="445007" y="440435"/>
                </a:lnTo>
                <a:lnTo>
                  <a:pt x="445007" y="140207"/>
                </a:lnTo>
                <a:lnTo>
                  <a:pt x="437387" y="140207"/>
                </a:lnTo>
                <a:lnTo>
                  <a:pt x="445007" y="132489"/>
                </a:lnTo>
                <a:lnTo>
                  <a:pt x="445007" y="126491"/>
                </a:lnTo>
                <a:close/>
              </a:path>
              <a:path w="559434" h="483235">
                <a:moveTo>
                  <a:pt x="533399" y="352043"/>
                </a:moveTo>
                <a:lnTo>
                  <a:pt x="445007" y="440435"/>
                </a:lnTo>
                <a:lnTo>
                  <a:pt x="445007" y="469391"/>
                </a:lnTo>
                <a:lnTo>
                  <a:pt x="451103" y="469391"/>
                </a:lnTo>
                <a:lnTo>
                  <a:pt x="559307" y="361187"/>
                </a:lnTo>
                <a:lnTo>
                  <a:pt x="559307" y="355091"/>
                </a:lnTo>
                <a:lnTo>
                  <a:pt x="533399" y="355091"/>
                </a:lnTo>
                <a:lnTo>
                  <a:pt x="533399" y="352043"/>
                </a:lnTo>
                <a:close/>
              </a:path>
              <a:path w="559434" h="483235">
                <a:moveTo>
                  <a:pt x="445007" y="440435"/>
                </a:moveTo>
                <a:lnTo>
                  <a:pt x="423671" y="461771"/>
                </a:lnTo>
                <a:lnTo>
                  <a:pt x="431291" y="457199"/>
                </a:lnTo>
                <a:lnTo>
                  <a:pt x="445007" y="457199"/>
                </a:lnTo>
                <a:lnTo>
                  <a:pt x="445007" y="440435"/>
                </a:lnTo>
                <a:close/>
              </a:path>
              <a:path w="559434" h="483235">
                <a:moveTo>
                  <a:pt x="445007" y="457199"/>
                </a:moveTo>
                <a:lnTo>
                  <a:pt x="431291" y="457199"/>
                </a:lnTo>
                <a:lnTo>
                  <a:pt x="423671" y="461771"/>
                </a:lnTo>
                <a:lnTo>
                  <a:pt x="445007" y="461771"/>
                </a:lnTo>
                <a:lnTo>
                  <a:pt x="445007" y="457199"/>
                </a:lnTo>
                <a:close/>
              </a:path>
              <a:path w="559434" h="483235">
                <a:moveTo>
                  <a:pt x="537971" y="347471"/>
                </a:moveTo>
                <a:lnTo>
                  <a:pt x="533399" y="352043"/>
                </a:lnTo>
                <a:lnTo>
                  <a:pt x="533399" y="355091"/>
                </a:lnTo>
                <a:lnTo>
                  <a:pt x="537971" y="347471"/>
                </a:lnTo>
                <a:close/>
              </a:path>
              <a:path w="559434" h="483235">
                <a:moveTo>
                  <a:pt x="559307" y="347471"/>
                </a:moveTo>
                <a:lnTo>
                  <a:pt x="537971" y="347471"/>
                </a:lnTo>
                <a:lnTo>
                  <a:pt x="533399" y="355091"/>
                </a:lnTo>
                <a:lnTo>
                  <a:pt x="559307" y="355091"/>
                </a:lnTo>
                <a:lnTo>
                  <a:pt x="559307" y="347471"/>
                </a:lnTo>
                <a:close/>
              </a:path>
              <a:path w="559434" h="483235">
                <a:moveTo>
                  <a:pt x="559307" y="4571"/>
                </a:moveTo>
                <a:lnTo>
                  <a:pt x="537971" y="4571"/>
                </a:lnTo>
                <a:lnTo>
                  <a:pt x="554735" y="21335"/>
                </a:lnTo>
                <a:lnTo>
                  <a:pt x="533399" y="42949"/>
                </a:lnTo>
                <a:lnTo>
                  <a:pt x="533399" y="352043"/>
                </a:lnTo>
                <a:lnTo>
                  <a:pt x="537971" y="347471"/>
                </a:lnTo>
                <a:lnTo>
                  <a:pt x="559307" y="347471"/>
                </a:lnTo>
                <a:lnTo>
                  <a:pt x="559307" y="4571"/>
                </a:lnTo>
                <a:close/>
              </a:path>
              <a:path w="559434" h="483235">
                <a:moveTo>
                  <a:pt x="42671" y="114299"/>
                </a:moveTo>
                <a:lnTo>
                  <a:pt x="12191" y="114299"/>
                </a:lnTo>
                <a:lnTo>
                  <a:pt x="12191" y="140207"/>
                </a:lnTo>
                <a:lnTo>
                  <a:pt x="25907" y="140207"/>
                </a:lnTo>
                <a:lnTo>
                  <a:pt x="25907" y="135635"/>
                </a:lnTo>
                <a:lnTo>
                  <a:pt x="21335" y="135635"/>
                </a:lnTo>
                <a:lnTo>
                  <a:pt x="25907" y="126491"/>
                </a:lnTo>
                <a:lnTo>
                  <a:pt x="30479" y="126491"/>
                </a:lnTo>
                <a:lnTo>
                  <a:pt x="42671" y="114299"/>
                </a:lnTo>
                <a:close/>
              </a:path>
              <a:path w="559434" h="483235">
                <a:moveTo>
                  <a:pt x="428243" y="114299"/>
                </a:moveTo>
                <a:lnTo>
                  <a:pt x="42671" y="114299"/>
                </a:lnTo>
                <a:lnTo>
                  <a:pt x="25907" y="131063"/>
                </a:lnTo>
                <a:lnTo>
                  <a:pt x="25907" y="140207"/>
                </a:lnTo>
                <a:lnTo>
                  <a:pt x="419099" y="140207"/>
                </a:lnTo>
                <a:lnTo>
                  <a:pt x="419099" y="126491"/>
                </a:lnTo>
                <a:lnTo>
                  <a:pt x="450928" y="126491"/>
                </a:lnTo>
                <a:lnTo>
                  <a:pt x="458450" y="118871"/>
                </a:lnTo>
                <a:lnTo>
                  <a:pt x="423671" y="118871"/>
                </a:lnTo>
                <a:lnTo>
                  <a:pt x="428243" y="114299"/>
                </a:lnTo>
                <a:close/>
              </a:path>
              <a:path w="559434" h="483235">
                <a:moveTo>
                  <a:pt x="445007" y="132489"/>
                </a:moveTo>
                <a:lnTo>
                  <a:pt x="437387" y="140207"/>
                </a:lnTo>
                <a:lnTo>
                  <a:pt x="445007" y="140207"/>
                </a:lnTo>
                <a:lnTo>
                  <a:pt x="445007" y="132489"/>
                </a:lnTo>
                <a:close/>
              </a:path>
              <a:path w="559434" h="483235">
                <a:moveTo>
                  <a:pt x="25907" y="126491"/>
                </a:moveTo>
                <a:lnTo>
                  <a:pt x="21335" y="135635"/>
                </a:lnTo>
                <a:lnTo>
                  <a:pt x="25907" y="131063"/>
                </a:lnTo>
                <a:lnTo>
                  <a:pt x="25907" y="126491"/>
                </a:lnTo>
                <a:close/>
              </a:path>
              <a:path w="559434" h="483235">
                <a:moveTo>
                  <a:pt x="25907" y="131063"/>
                </a:moveTo>
                <a:lnTo>
                  <a:pt x="21335" y="135635"/>
                </a:lnTo>
                <a:lnTo>
                  <a:pt x="25907" y="135635"/>
                </a:lnTo>
                <a:lnTo>
                  <a:pt x="25907" y="131063"/>
                </a:lnTo>
                <a:close/>
              </a:path>
              <a:path w="559434" h="483235">
                <a:moveTo>
                  <a:pt x="450928" y="126491"/>
                </a:moveTo>
                <a:lnTo>
                  <a:pt x="445007" y="126491"/>
                </a:lnTo>
                <a:lnTo>
                  <a:pt x="445007" y="132489"/>
                </a:lnTo>
                <a:lnTo>
                  <a:pt x="450928" y="126491"/>
                </a:lnTo>
                <a:close/>
              </a:path>
              <a:path w="559434" h="483235">
                <a:moveTo>
                  <a:pt x="30479" y="126491"/>
                </a:moveTo>
                <a:lnTo>
                  <a:pt x="25907" y="126491"/>
                </a:lnTo>
                <a:lnTo>
                  <a:pt x="25907" y="131063"/>
                </a:lnTo>
                <a:lnTo>
                  <a:pt x="30479" y="126491"/>
                </a:lnTo>
                <a:close/>
              </a:path>
              <a:path w="559434" h="483235">
                <a:moveTo>
                  <a:pt x="537971" y="4571"/>
                </a:moveTo>
                <a:lnTo>
                  <a:pt x="423671" y="118871"/>
                </a:lnTo>
                <a:lnTo>
                  <a:pt x="431291" y="114299"/>
                </a:lnTo>
                <a:lnTo>
                  <a:pt x="462963" y="114299"/>
                </a:lnTo>
                <a:lnTo>
                  <a:pt x="533399" y="42949"/>
                </a:lnTo>
                <a:lnTo>
                  <a:pt x="533399" y="12191"/>
                </a:lnTo>
                <a:lnTo>
                  <a:pt x="545591" y="12191"/>
                </a:lnTo>
                <a:lnTo>
                  <a:pt x="537971" y="4571"/>
                </a:lnTo>
                <a:close/>
              </a:path>
              <a:path w="559434" h="483235">
                <a:moveTo>
                  <a:pt x="462963" y="114299"/>
                </a:moveTo>
                <a:lnTo>
                  <a:pt x="431291" y="114299"/>
                </a:lnTo>
                <a:lnTo>
                  <a:pt x="423671" y="118871"/>
                </a:lnTo>
                <a:lnTo>
                  <a:pt x="458450" y="118871"/>
                </a:lnTo>
                <a:lnTo>
                  <a:pt x="462963" y="114299"/>
                </a:lnTo>
                <a:close/>
              </a:path>
              <a:path w="559434" h="483235">
                <a:moveTo>
                  <a:pt x="533399" y="12191"/>
                </a:moveTo>
                <a:lnTo>
                  <a:pt x="533399" y="42949"/>
                </a:lnTo>
                <a:lnTo>
                  <a:pt x="550222" y="25907"/>
                </a:lnTo>
                <a:lnTo>
                  <a:pt x="545591" y="25907"/>
                </a:lnTo>
                <a:lnTo>
                  <a:pt x="533399" y="12191"/>
                </a:lnTo>
                <a:close/>
              </a:path>
              <a:path w="559434" h="483235">
                <a:moveTo>
                  <a:pt x="135635" y="21335"/>
                </a:moveTo>
                <a:lnTo>
                  <a:pt x="126491" y="25907"/>
                </a:lnTo>
                <a:lnTo>
                  <a:pt x="131063" y="25907"/>
                </a:lnTo>
                <a:lnTo>
                  <a:pt x="135635" y="21335"/>
                </a:lnTo>
                <a:close/>
              </a:path>
              <a:path w="559434" h="483235">
                <a:moveTo>
                  <a:pt x="521207" y="21335"/>
                </a:moveTo>
                <a:lnTo>
                  <a:pt x="135635" y="21335"/>
                </a:lnTo>
                <a:lnTo>
                  <a:pt x="131063" y="25907"/>
                </a:lnTo>
                <a:lnTo>
                  <a:pt x="516635" y="25907"/>
                </a:lnTo>
                <a:lnTo>
                  <a:pt x="521207" y="21335"/>
                </a:lnTo>
                <a:close/>
              </a:path>
              <a:path w="559434" h="483235">
                <a:moveTo>
                  <a:pt x="545591" y="12191"/>
                </a:moveTo>
                <a:lnTo>
                  <a:pt x="533399" y="12191"/>
                </a:lnTo>
                <a:lnTo>
                  <a:pt x="545591" y="25907"/>
                </a:lnTo>
                <a:lnTo>
                  <a:pt x="550222" y="25907"/>
                </a:lnTo>
                <a:lnTo>
                  <a:pt x="554735" y="21335"/>
                </a:lnTo>
                <a:lnTo>
                  <a:pt x="54559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0" y="5753100"/>
            <a:ext cx="419100" cy="342900"/>
          </a:xfrm>
          <a:custGeom>
            <a:avLst/>
            <a:gdLst/>
            <a:ahLst/>
            <a:cxnLst/>
            <a:rect l="l" t="t" r="r" b="b"/>
            <a:pathLst>
              <a:path w="419100" h="342900">
                <a:moveTo>
                  <a:pt x="0" y="342899"/>
                </a:moveTo>
                <a:lnTo>
                  <a:pt x="419099" y="342899"/>
                </a:lnTo>
                <a:lnTo>
                  <a:pt x="419099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9100" y="5638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114299" y="0"/>
                </a:moveTo>
                <a:lnTo>
                  <a:pt x="0" y="114299"/>
                </a:lnTo>
                <a:lnTo>
                  <a:pt x="0" y="457199"/>
                </a:lnTo>
                <a:lnTo>
                  <a:pt x="114299" y="342899"/>
                </a:lnTo>
                <a:lnTo>
                  <a:pt x="114299" y="0"/>
                </a:lnTo>
                <a:close/>
              </a:path>
            </a:pathLst>
          </a:custGeom>
          <a:solidFill>
            <a:srgbClr val="CD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00" y="5638800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533399" y="0"/>
                </a:moveTo>
                <a:lnTo>
                  <a:pt x="114299" y="0"/>
                </a:lnTo>
                <a:lnTo>
                  <a:pt x="0" y="114299"/>
                </a:lnTo>
                <a:lnTo>
                  <a:pt x="419099" y="114299"/>
                </a:lnTo>
                <a:lnTo>
                  <a:pt x="533399" y="0"/>
                </a:lnTo>
                <a:close/>
              </a:path>
            </a:pathLst>
          </a:custGeom>
          <a:solidFill>
            <a:srgbClr val="FF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07807" y="5626608"/>
            <a:ext cx="559435" cy="483234"/>
          </a:xfrm>
          <a:custGeom>
            <a:avLst/>
            <a:gdLst/>
            <a:ahLst/>
            <a:cxnLst/>
            <a:rect l="l" t="t" r="r" b="b"/>
            <a:pathLst>
              <a:path w="559434" h="483235">
                <a:moveTo>
                  <a:pt x="559307" y="0"/>
                </a:moveTo>
                <a:lnTo>
                  <a:pt x="121919" y="0"/>
                </a:lnTo>
                <a:lnTo>
                  <a:pt x="0" y="121919"/>
                </a:lnTo>
                <a:lnTo>
                  <a:pt x="0" y="483107"/>
                </a:lnTo>
                <a:lnTo>
                  <a:pt x="437387" y="483107"/>
                </a:lnTo>
                <a:lnTo>
                  <a:pt x="451103" y="469391"/>
                </a:lnTo>
                <a:lnTo>
                  <a:pt x="25907" y="469391"/>
                </a:lnTo>
                <a:lnTo>
                  <a:pt x="12191" y="457199"/>
                </a:lnTo>
                <a:lnTo>
                  <a:pt x="25907" y="457199"/>
                </a:lnTo>
                <a:lnTo>
                  <a:pt x="25907" y="140207"/>
                </a:lnTo>
                <a:lnTo>
                  <a:pt x="12191" y="140207"/>
                </a:lnTo>
                <a:lnTo>
                  <a:pt x="12191" y="114299"/>
                </a:lnTo>
                <a:lnTo>
                  <a:pt x="42671" y="114299"/>
                </a:lnTo>
                <a:lnTo>
                  <a:pt x="131063" y="25907"/>
                </a:lnTo>
                <a:lnTo>
                  <a:pt x="126491" y="25907"/>
                </a:lnTo>
                <a:lnTo>
                  <a:pt x="135635" y="21335"/>
                </a:lnTo>
                <a:lnTo>
                  <a:pt x="521207" y="21335"/>
                </a:lnTo>
                <a:lnTo>
                  <a:pt x="537971" y="4571"/>
                </a:lnTo>
                <a:lnTo>
                  <a:pt x="559307" y="4571"/>
                </a:lnTo>
                <a:lnTo>
                  <a:pt x="559307" y="0"/>
                </a:lnTo>
                <a:close/>
              </a:path>
              <a:path w="559434" h="483235">
                <a:moveTo>
                  <a:pt x="25907" y="457199"/>
                </a:moveTo>
                <a:lnTo>
                  <a:pt x="12191" y="457199"/>
                </a:lnTo>
                <a:lnTo>
                  <a:pt x="25907" y="469391"/>
                </a:lnTo>
                <a:lnTo>
                  <a:pt x="25907" y="457199"/>
                </a:lnTo>
                <a:close/>
              </a:path>
              <a:path w="559434" h="483235">
                <a:moveTo>
                  <a:pt x="419099" y="457199"/>
                </a:moveTo>
                <a:lnTo>
                  <a:pt x="25907" y="457199"/>
                </a:lnTo>
                <a:lnTo>
                  <a:pt x="25907" y="469391"/>
                </a:lnTo>
                <a:lnTo>
                  <a:pt x="419099" y="469391"/>
                </a:lnTo>
                <a:lnTo>
                  <a:pt x="419099" y="457199"/>
                </a:lnTo>
                <a:close/>
              </a:path>
              <a:path w="559434" h="483235">
                <a:moveTo>
                  <a:pt x="445007" y="126491"/>
                </a:moveTo>
                <a:lnTo>
                  <a:pt x="419099" y="126491"/>
                </a:lnTo>
                <a:lnTo>
                  <a:pt x="419099" y="469391"/>
                </a:lnTo>
                <a:lnTo>
                  <a:pt x="445007" y="469391"/>
                </a:lnTo>
                <a:lnTo>
                  <a:pt x="445007" y="461771"/>
                </a:lnTo>
                <a:lnTo>
                  <a:pt x="423671" y="461771"/>
                </a:lnTo>
                <a:lnTo>
                  <a:pt x="445007" y="440435"/>
                </a:lnTo>
                <a:lnTo>
                  <a:pt x="445007" y="140207"/>
                </a:lnTo>
                <a:lnTo>
                  <a:pt x="437387" y="140207"/>
                </a:lnTo>
                <a:lnTo>
                  <a:pt x="445007" y="132489"/>
                </a:lnTo>
                <a:lnTo>
                  <a:pt x="445007" y="126491"/>
                </a:lnTo>
                <a:close/>
              </a:path>
              <a:path w="559434" h="483235">
                <a:moveTo>
                  <a:pt x="533399" y="352043"/>
                </a:moveTo>
                <a:lnTo>
                  <a:pt x="445007" y="440435"/>
                </a:lnTo>
                <a:lnTo>
                  <a:pt x="445007" y="469391"/>
                </a:lnTo>
                <a:lnTo>
                  <a:pt x="451103" y="469391"/>
                </a:lnTo>
                <a:lnTo>
                  <a:pt x="559307" y="361187"/>
                </a:lnTo>
                <a:lnTo>
                  <a:pt x="559307" y="355091"/>
                </a:lnTo>
                <a:lnTo>
                  <a:pt x="533399" y="355091"/>
                </a:lnTo>
                <a:lnTo>
                  <a:pt x="533399" y="352043"/>
                </a:lnTo>
                <a:close/>
              </a:path>
              <a:path w="559434" h="483235">
                <a:moveTo>
                  <a:pt x="445007" y="440435"/>
                </a:moveTo>
                <a:lnTo>
                  <a:pt x="423671" y="461771"/>
                </a:lnTo>
                <a:lnTo>
                  <a:pt x="431291" y="457199"/>
                </a:lnTo>
                <a:lnTo>
                  <a:pt x="445007" y="457199"/>
                </a:lnTo>
                <a:lnTo>
                  <a:pt x="445007" y="440435"/>
                </a:lnTo>
                <a:close/>
              </a:path>
              <a:path w="559434" h="483235">
                <a:moveTo>
                  <a:pt x="445007" y="457199"/>
                </a:moveTo>
                <a:lnTo>
                  <a:pt x="431291" y="457199"/>
                </a:lnTo>
                <a:lnTo>
                  <a:pt x="423671" y="461771"/>
                </a:lnTo>
                <a:lnTo>
                  <a:pt x="445007" y="461771"/>
                </a:lnTo>
                <a:lnTo>
                  <a:pt x="445007" y="457199"/>
                </a:lnTo>
                <a:close/>
              </a:path>
              <a:path w="559434" h="483235">
                <a:moveTo>
                  <a:pt x="537971" y="347471"/>
                </a:moveTo>
                <a:lnTo>
                  <a:pt x="533399" y="352043"/>
                </a:lnTo>
                <a:lnTo>
                  <a:pt x="533399" y="355091"/>
                </a:lnTo>
                <a:lnTo>
                  <a:pt x="537971" y="347471"/>
                </a:lnTo>
                <a:close/>
              </a:path>
              <a:path w="559434" h="483235">
                <a:moveTo>
                  <a:pt x="559307" y="347471"/>
                </a:moveTo>
                <a:lnTo>
                  <a:pt x="537971" y="347471"/>
                </a:lnTo>
                <a:lnTo>
                  <a:pt x="533399" y="355091"/>
                </a:lnTo>
                <a:lnTo>
                  <a:pt x="559307" y="355091"/>
                </a:lnTo>
                <a:lnTo>
                  <a:pt x="559307" y="347471"/>
                </a:lnTo>
                <a:close/>
              </a:path>
              <a:path w="559434" h="483235">
                <a:moveTo>
                  <a:pt x="559307" y="4571"/>
                </a:moveTo>
                <a:lnTo>
                  <a:pt x="537971" y="4571"/>
                </a:lnTo>
                <a:lnTo>
                  <a:pt x="554735" y="21335"/>
                </a:lnTo>
                <a:lnTo>
                  <a:pt x="533399" y="42949"/>
                </a:lnTo>
                <a:lnTo>
                  <a:pt x="533399" y="352043"/>
                </a:lnTo>
                <a:lnTo>
                  <a:pt x="537971" y="347471"/>
                </a:lnTo>
                <a:lnTo>
                  <a:pt x="559307" y="347471"/>
                </a:lnTo>
                <a:lnTo>
                  <a:pt x="559307" y="4571"/>
                </a:lnTo>
                <a:close/>
              </a:path>
              <a:path w="559434" h="483235">
                <a:moveTo>
                  <a:pt x="42671" y="114299"/>
                </a:moveTo>
                <a:lnTo>
                  <a:pt x="12191" y="114299"/>
                </a:lnTo>
                <a:lnTo>
                  <a:pt x="12191" y="140207"/>
                </a:lnTo>
                <a:lnTo>
                  <a:pt x="25907" y="140207"/>
                </a:lnTo>
                <a:lnTo>
                  <a:pt x="25907" y="135635"/>
                </a:lnTo>
                <a:lnTo>
                  <a:pt x="21335" y="135635"/>
                </a:lnTo>
                <a:lnTo>
                  <a:pt x="25907" y="126491"/>
                </a:lnTo>
                <a:lnTo>
                  <a:pt x="30479" y="126491"/>
                </a:lnTo>
                <a:lnTo>
                  <a:pt x="42671" y="114299"/>
                </a:lnTo>
                <a:close/>
              </a:path>
              <a:path w="559434" h="483235">
                <a:moveTo>
                  <a:pt x="428243" y="114299"/>
                </a:moveTo>
                <a:lnTo>
                  <a:pt x="42671" y="114299"/>
                </a:lnTo>
                <a:lnTo>
                  <a:pt x="25907" y="131063"/>
                </a:lnTo>
                <a:lnTo>
                  <a:pt x="25907" y="140207"/>
                </a:lnTo>
                <a:lnTo>
                  <a:pt x="419099" y="140207"/>
                </a:lnTo>
                <a:lnTo>
                  <a:pt x="419099" y="126491"/>
                </a:lnTo>
                <a:lnTo>
                  <a:pt x="450928" y="126491"/>
                </a:lnTo>
                <a:lnTo>
                  <a:pt x="458450" y="118871"/>
                </a:lnTo>
                <a:lnTo>
                  <a:pt x="423671" y="118871"/>
                </a:lnTo>
                <a:lnTo>
                  <a:pt x="428243" y="114299"/>
                </a:lnTo>
                <a:close/>
              </a:path>
              <a:path w="559434" h="483235">
                <a:moveTo>
                  <a:pt x="445007" y="132489"/>
                </a:moveTo>
                <a:lnTo>
                  <a:pt x="437387" y="140207"/>
                </a:lnTo>
                <a:lnTo>
                  <a:pt x="445007" y="140207"/>
                </a:lnTo>
                <a:lnTo>
                  <a:pt x="445007" y="132489"/>
                </a:lnTo>
                <a:close/>
              </a:path>
              <a:path w="559434" h="483235">
                <a:moveTo>
                  <a:pt x="25907" y="126491"/>
                </a:moveTo>
                <a:lnTo>
                  <a:pt x="21335" y="135635"/>
                </a:lnTo>
                <a:lnTo>
                  <a:pt x="25907" y="131063"/>
                </a:lnTo>
                <a:lnTo>
                  <a:pt x="25907" y="126491"/>
                </a:lnTo>
                <a:close/>
              </a:path>
              <a:path w="559434" h="483235">
                <a:moveTo>
                  <a:pt x="25907" y="131063"/>
                </a:moveTo>
                <a:lnTo>
                  <a:pt x="21335" y="135635"/>
                </a:lnTo>
                <a:lnTo>
                  <a:pt x="25907" y="135635"/>
                </a:lnTo>
                <a:lnTo>
                  <a:pt x="25907" y="131063"/>
                </a:lnTo>
                <a:close/>
              </a:path>
              <a:path w="559434" h="483235">
                <a:moveTo>
                  <a:pt x="450928" y="126491"/>
                </a:moveTo>
                <a:lnTo>
                  <a:pt x="445007" y="126491"/>
                </a:lnTo>
                <a:lnTo>
                  <a:pt x="445007" y="132489"/>
                </a:lnTo>
                <a:lnTo>
                  <a:pt x="450928" y="126491"/>
                </a:lnTo>
                <a:close/>
              </a:path>
              <a:path w="559434" h="483235">
                <a:moveTo>
                  <a:pt x="30479" y="126491"/>
                </a:moveTo>
                <a:lnTo>
                  <a:pt x="25907" y="126491"/>
                </a:lnTo>
                <a:lnTo>
                  <a:pt x="25907" y="131063"/>
                </a:lnTo>
                <a:lnTo>
                  <a:pt x="30479" y="126491"/>
                </a:lnTo>
                <a:close/>
              </a:path>
              <a:path w="559434" h="483235">
                <a:moveTo>
                  <a:pt x="537971" y="4571"/>
                </a:moveTo>
                <a:lnTo>
                  <a:pt x="423671" y="118871"/>
                </a:lnTo>
                <a:lnTo>
                  <a:pt x="431291" y="114299"/>
                </a:lnTo>
                <a:lnTo>
                  <a:pt x="462963" y="114299"/>
                </a:lnTo>
                <a:lnTo>
                  <a:pt x="533399" y="42949"/>
                </a:lnTo>
                <a:lnTo>
                  <a:pt x="533399" y="12191"/>
                </a:lnTo>
                <a:lnTo>
                  <a:pt x="545591" y="12191"/>
                </a:lnTo>
                <a:lnTo>
                  <a:pt x="537971" y="4571"/>
                </a:lnTo>
                <a:close/>
              </a:path>
              <a:path w="559434" h="483235">
                <a:moveTo>
                  <a:pt x="462963" y="114299"/>
                </a:moveTo>
                <a:lnTo>
                  <a:pt x="431291" y="114299"/>
                </a:lnTo>
                <a:lnTo>
                  <a:pt x="423671" y="118871"/>
                </a:lnTo>
                <a:lnTo>
                  <a:pt x="458450" y="118871"/>
                </a:lnTo>
                <a:lnTo>
                  <a:pt x="462963" y="114299"/>
                </a:lnTo>
                <a:close/>
              </a:path>
              <a:path w="559434" h="483235">
                <a:moveTo>
                  <a:pt x="533399" y="12191"/>
                </a:moveTo>
                <a:lnTo>
                  <a:pt x="533399" y="42949"/>
                </a:lnTo>
                <a:lnTo>
                  <a:pt x="550222" y="25907"/>
                </a:lnTo>
                <a:lnTo>
                  <a:pt x="545591" y="25907"/>
                </a:lnTo>
                <a:lnTo>
                  <a:pt x="533399" y="12191"/>
                </a:lnTo>
                <a:close/>
              </a:path>
              <a:path w="559434" h="483235">
                <a:moveTo>
                  <a:pt x="135635" y="21335"/>
                </a:moveTo>
                <a:lnTo>
                  <a:pt x="126491" y="25907"/>
                </a:lnTo>
                <a:lnTo>
                  <a:pt x="131063" y="25907"/>
                </a:lnTo>
                <a:lnTo>
                  <a:pt x="135635" y="21335"/>
                </a:lnTo>
                <a:close/>
              </a:path>
              <a:path w="559434" h="483235">
                <a:moveTo>
                  <a:pt x="521207" y="21335"/>
                </a:moveTo>
                <a:lnTo>
                  <a:pt x="135635" y="21335"/>
                </a:lnTo>
                <a:lnTo>
                  <a:pt x="131063" y="25907"/>
                </a:lnTo>
                <a:lnTo>
                  <a:pt x="516635" y="25907"/>
                </a:lnTo>
                <a:lnTo>
                  <a:pt x="521207" y="21335"/>
                </a:lnTo>
                <a:close/>
              </a:path>
              <a:path w="559434" h="483235">
                <a:moveTo>
                  <a:pt x="545591" y="12191"/>
                </a:moveTo>
                <a:lnTo>
                  <a:pt x="533399" y="12191"/>
                </a:lnTo>
                <a:lnTo>
                  <a:pt x="545591" y="25907"/>
                </a:lnTo>
                <a:lnTo>
                  <a:pt x="550222" y="25907"/>
                </a:lnTo>
                <a:lnTo>
                  <a:pt x="554735" y="21335"/>
                </a:lnTo>
                <a:lnTo>
                  <a:pt x="54559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0000" y="5372100"/>
            <a:ext cx="419100" cy="342900"/>
          </a:xfrm>
          <a:custGeom>
            <a:avLst/>
            <a:gdLst/>
            <a:ahLst/>
            <a:cxnLst/>
            <a:rect l="l" t="t" r="r" b="b"/>
            <a:pathLst>
              <a:path w="419100" h="342900">
                <a:moveTo>
                  <a:pt x="0" y="342899"/>
                </a:moveTo>
                <a:lnTo>
                  <a:pt x="419099" y="342899"/>
                </a:lnTo>
                <a:lnTo>
                  <a:pt x="419099" y="0"/>
                </a:lnTo>
                <a:lnTo>
                  <a:pt x="0" y="0"/>
                </a:lnTo>
                <a:lnTo>
                  <a:pt x="0" y="34289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39100" y="5257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114299" y="0"/>
                </a:moveTo>
                <a:lnTo>
                  <a:pt x="0" y="114299"/>
                </a:lnTo>
                <a:lnTo>
                  <a:pt x="0" y="457199"/>
                </a:lnTo>
                <a:lnTo>
                  <a:pt x="114299" y="342899"/>
                </a:lnTo>
                <a:lnTo>
                  <a:pt x="114299" y="0"/>
                </a:lnTo>
                <a:close/>
              </a:path>
            </a:pathLst>
          </a:custGeom>
          <a:solidFill>
            <a:srgbClr val="75A7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0000" y="5257800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533399" y="0"/>
                </a:moveTo>
                <a:lnTo>
                  <a:pt x="114299" y="0"/>
                </a:lnTo>
                <a:lnTo>
                  <a:pt x="0" y="114299"/>
                </a:lnTo>
                <a:lnTo>
                  <a:pt x="419099" y="114299"/>
                </a:lnTo>
                <a:lnTo>
                  <a:pt x="533399" y="0"/>
                </a:lnTo>
                <a:close/>
              </a:path>
            </a:pathLst>
          </a:custGeom>
          <a:solidFill>
            <a:srgbClr val="A7D9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07807" y="5245608"/>
            <a:ext cx="559435" cy="483234"/>
          </a:xfrm>
          <a:custGeom>
            <a:avLst/>
            <a:gdLst/>
            <a:ahLst/>
            <a:cxnLst/>
            <a:rect l="l" t="t" r="r" b="b"/>
            <a:pathLst>
              <a:path w="559434" h="483235">
                <a:moveTo>
                  <a:pt x="559307" y="0"/>
                </a:moveTo>
                <a:lnTo>
                  <a:pt x="121919" y="0"/>
                </a:lnTo>
                <a:lnTo>
                  <a:pt x="0" y="121919"/>
                </a:lnTo>
                <a:lnTo>
                  <a:pt x="0" y="483107"/>
                </a:lnTo>
                <a:lnTo>
                  <a:pt x="437387" y="483107"/>
                </a:lnTo>
                <a:lnTo>
                  <a:pt x="451103" y="469391"/>
                </a:lnTo>
                <a:lnTo>
                  <a:pt x="25907" y="469391"/>
                </a:lnTo>
                <a:lnTo>
                  <a:pt x="12191" y="457199"/>
                </a:lnTo>
                <a:lnTo>
                  <a:pt x="25907" y="457199"/>
                </a:lnTo>
                <a:lnTo>
                  <a:pt x="25907" y="140207"/>
                </a:lnTo>
                <a:lnTo>
                  <a:pt x="12191" y="140207"/>
                </a:lnTo>
                <a:lnTo>
                  <a:pt x="12191" y="114299"/>
                </a:lnTo>
                <a:lnTo>
                  <a:pt x="42671" y="114299"/>
                </a:lnTo>
                <a:lnTo>
                  <a:pt x="131063" y="25907"/>
                </a:lnTo>
                <a:lnTo>
                  <a:pt x="126491" y="25907"/>
                </a:lnTo>
                <a:lnTo>
                  <a:pt x="135635" y="21335"/>
                </a:lnTo>
                <a:lnTo>
                  <a:pt x="521207" y="21335"/>
                </a:lnTo>
                <a:lnTo>
                  <a:pt x="537971" y="4571"/>
                </a:lnTo>
                <a:lnTo>
                  <a:pt x="559307" y="4571"/>
                </a:lnTo>
                <a:lnTo>
                  <a:pt x="559307" y="0"/>
                </a:lnTo>
                <a:close/>
              </a:path>
              <a:path w="559434" h="483235">
                <a:moveTo>
                  <a:pt x="25907" y="457199"/>
                </a:moveTo>
                <a:lnTo>
                  <a:pt x="12191" y="457199"/>
                </a:lnTo>
                <a:lnTo>
                  <a:pt x="25907" y="469391"/>
                </a:lnTo>
                <a:lnTo>
                  <a:pt x="25907" y="457199"/>
                </a:lnTo>
                <a:close/>
              </a:path>
              <a:path w="559434" h="483235">
                <a:moveTo>
                  <a:pt x="419099" y="457199"/>
                </a:moveTo>
                <a:lnTo>
                  <a:pt x="25907" y="457199"/>
                </a:lnTo>
                <a:lnTo>
                  <a:pt x="25907" y="469391"/>
                </a:lnTo>
                <a:lnTo>
                  <a:pt x="419099" y="469391"/>
                </a:lnTo>
                <a:lnTo>
                  <a:pt x="419099" y="457199"/>
                </a:lnTo>
                <a:close/>
              </a:path>
              <a:path w="559434" h="483235">
                <a:moveTo>
                  <a:pt x="445007" y="126491"/>
                </a:moveTo>
                <a:lnTo>
                  <a:pt x="419099" y="126491"/>
                </a:lnTo>
                <a:lnTo>
                  <a:pt x="419099" y="469391"/>
                </a:lnTo>
                <a:lnTo>
                  <a:pt x="445007" y="469391"/>
                </a:lnTo>
                <a:lnTo>
                  <a:pt x="445007" y="461771"/>
                </a:lnTo>
                <a:lnTo>
                  <a:pt x="423671" y="461771"/>
                </a:lnTo>
                <a:lnTo>
                  <a:pt x="445007" y="440435"/>
                </a:lnTo>
                <a:lnTo>
                  <a:pt x="445007" y="140207"/>
                </a:lnTo>
                <a:lnTo>
                  <a:pt x="437387" y="140207"/>
                </a:lnTo>
                <a:lnTo>
                  <a:pt x="445007" y="132489"/>
                </a:lnTo>
                <a:lnTo>
                  <a:pt x="445007" y="126491"/>
                </a:lnTo>
                <a:close/>
              </a:path>
              <a:path w="559434" h="483235">
                <a:moveTo>
                  <a:pt x="533399" y="352043"/>
                </a:moveTo>
                <a:lnTo>
                  <a:pt x="445007" y="440435"/>
                </a:lnTo>
                <a:lnTo>
                  <a:pt x="445007" y="469391"/>
                </a:lnTo>
                <a:lnTo>
                  <a:pt x="451103" y="469391"/>
                </a:lnTo>
                <a:lnTo>
                  <a:pt x="559307" y="361187"/>
                </a:lnTo>
                <a:lnTo>
                  <a:pt x="559307" y="355091"/>
                </a:lnTo>
                <a:lnTo>
                  <a:pt x="533399" y="355091"/>
                </a:lnTo>
                <a:lnTo>
                  <a:pt x="533399" y="352043"/>
                </a:lnTo>
                <a:close/>
              </a:path>
              <a:path w="559434" h="483235">
                <a:moveTo>
                  <a:pt x="445007" y="440435"/>
                </a:moveTo>
                <a:lnTo>
                  <a:pt x="423671" y="461771"/>
                </a:lnTo>
                <a:lnTo>
                  <a:pt x="431291" y="457199"/>
                </a:lnTo>
                <a:lnTo>
                  <a:pt x="445007" y="457199"/>
                </a:lnTo>
                <a:lnTo>
                  <a:pt x="445007" y="440435"/>
                </a:lnTo>
                <a:close/>
              </a:path>
              <a:path w="559434" h="483235">
                <a:moveTo>
                  <a:pt x="445007" y="457199"/>
                </a:moveTo>
                <a:lnTo>
                  <a:pt x="431291" y="457199"/>
                </a:lnTo>
                <a:lnTo>
                  <a:pt x="423671" y="461771"/>
                </a:lnTo>
                <a:lnTo>
                  <a:pt x="445007" y="461771"/>
                </a:lnTo>
                <a:lnTo>
                  <a:pt x="445007" y="457199"/>
                </a:lnTo>
                <a:close/>
              </a:path>
              <a:path w="559434" h="483235">
                <a:moveTo>
                  <a:pt x="537971" y="347471"/>
                </a:moveTo>
                <a:lnTo>
                  <a:pt x="533399" y="352043"/>
                </a:lnTo>
                <a:lnTo>
                  <a:pt x="533399" y="355091"/>
                </a:lnTo>
                <a:lnTo>
                  <a:pt x="537971" y="347471"/>
                </a:lnTo>
                <a:close/>
              </a:path>
              <a:path w="559434" h="483235">
                <a:moveTo>
                  <a:pt x="559307" y="347471"/>
                </a:moveTo>
                <a:lnTo>
                  <a:pt x="537971" y="347471"/>
                </a:lnTo>
                <a:lnTo>
                  <a:pt x="533399" y="355091"/>
                </a:lnTo>
                <a:lnTo>
                  <a:pt x="559307" y="355091"/>
                </a:lnTo>
                <a:lnTo>
                  <a:pt x="559307" y="347471"/>
                </a:lnTo>
                <a:close/>
              </a:path>
              <a:path w="559434" h="483235">
                <a:moveTo>
                  <a:pt x="559307" y="4571"/>
                </a:moveTo>
                <a:lnTo>
                  <a:pt x="537971" y="4571"/>
                </a:lnTo>
                <a:lnTo>
                  <a:pt x="554735" y="21335"/>
                </a:lnTo>
                <a:lnTo>
                  <a:pt x="533399" y="42949"/>
                </a:lnTo>
                <a:lnTo>
                  <a:pt x="533399" y="352043"/>
                </a:lnTo>
                <a:lnTo>
                  <a:pt x="537971" y="347471"/>
                </a:lnTo>
                <a:lnTo>
                  <a:pt x="559307" y="347471"/>
                </a:lnTo>
                <a:lnTo>
                  <a:pt x="559307" y="4571"/>
                </a:lnTo>
                <a:close/>
              </a:path>
              <a:path w="559434" h="483235">
                <a:moveTo>
                  <a:pt x="42671" y="114299"/>
                </a:moveTo>
                <a:lnTo>
                  <a:pt x="12191" y="114299"/>
                </a:lnTo>
                <a:lnTo>
                  <a:pt x="12191" y="140207"/>
                </a:lnTo>
                <a:lnTo>
                  <a:pt x="25907" y="140207"/>
                </a:lnTo>
                <a:lnTo>
                  <a:pt x="25907" y="135635"/>
                </a:lnTo>
                <a:lnTo>
                  <a:pt x="21335" y="135635"/>
                </a:lnTo>
                <a:lnTo>
                  <a:pt x="25907" y="126491"/>
                </a:lnTo>
                <a:lnTo>
                  <a:pt x="30479" y="126491"/>
                </a:lnTo>
                <a:lnTo>
                  <a:pt x="42671" y="114299"/>
                </a:lnTo>
                <a:close/>
              </a:path>
              <a:path w="559434" h="483235">
                <a:moveTo>
                  <a:pt x="428243" y="114299"/>
                </a:moveTo>
                <a:lnTo>
                  <a:pt x="42671" y="114299"/>
                </a:lnTo>
                <a:lnTo>
                  <a:pt x="25907" y="131063"/>
                </a:lnTo>
                <a:lnTo>
                  <a:pt x="25907" y="140207"/>
                </a:lnTo>
                <a:lnTo>
                  <a:pt x="419099" y="140207"/>
                </a:lnTo>
                <a:lnTo>
                  <a:pt x="419099" y="126491"/>
                </a:lnTo>
                <a:lnTo>
                  <a:pt x="450928" y="126491"/>
                </a:lnTo>
                <a:lnTo>
                  <a:pt x="458450" y="118871"/>
                </a:lnTo>
                <a:lnTo>
                  <a:pt x="423671" y="118871"/>
                </a:lnTo>
                <a:lnTo>
                  <a:pt x="428243" y="114299"/>
                </a:lnTo>
                <a:close/>
              </a:path>
              <a:path w="559434" h="483235">
                <a:moveTo>
                  <a:pt x="445007" y="132489"/>
                </a:moveTo>
                <a:lnTo>
                  <a:pt x="437387" y="140207"/>
                </a:lnTo>
                <a:lnTo>
                  <a:pt x="445007" y="140207"/>
                </a:lnTo>
                <a:lnTo>
                  <a:pt x="445007" y="132489"/>
                </a:lnTo>
                <a:close/>
              </a:path>
              <a:path w="559434" h="483235">
                <a:moveTo>
                  <a:pt x="25907" y="126491"/>
                </a:moveTo>
                <a:lnTo>
                  <a:pt x="21335" y="135635"/>
                </a:lnTo>
                <a:lnTo>
                  <a:pt x="25907" y="131063"/>
                </a:lnTo>
                <a:lnTo>
                  <a:pt x="25907" y="126491"/>
                </a:lnTo>
                <a:close/>
              </a:path>
              <a:path w="559434" h="483235">
                <a:moveTo>
                  <a:pt x="25907" y="131063"/>
                </a:moveTo>
                <a:lnTo>
                  <a:pt x="21335" y="135635"/>
                </a:lnTo>
                <a:lnTo>
                  <a:pt x="25907" y="135635"/>
                </a:lnTo>
                <a:lnTo>
                  <a:pt x="25907" y="131063"/>
                </a:lnTo>
                <a:close/>
              </a:path>
              <a:path w="559434" h="483235">
                <a:moveTo>
                  <a:pt x="450928" y="126491"/>
                </a:moveTo>
                <a:lnTo>
                  <a:pt x="445007" y="126491"/>
                </a:lnTo>
                <a:lnTo>
                  <a:pt x="445007" y="132489"/>
                </a:lnTo>
                <a:lnTo>
                  <a:pt x="450928" y="126491"/>
                </a:lnTo>
                <a:close/>
              </a:path>
              <a:path w="559434" h="483235">
                <a:moveTo>
                  <a:pt x="30479" y="126491"/>
                </a:moveTo>
                <a:lnTo>
                  <a:pt x="25907" y="126491"/>
                </a:lnTo>
                <a:lnTo>
                  <a:pt x="25907" y="131063"/>
                </a:lnTo>
                <a:lnTo>
                  <a:pt x="30479" y="126491"/>
                </a:lnTo>
                <a:close/>
              </a:path>
              <a:path w="559434" h="483235">
                <a:moveTo>
                  <a:pt x="537971" y="4571"/>
                </a:moveTo>
                <a:lnTo>
                  <a:pt x="423671" y="118871"/>
                </a:lnTo>
                <a:lnTo>
                  <a:pt x="431291" y="114299"/>
                </a:lnTo>
                <a:lnTo>
                  <a:pt x="462963" y="114299"/>
                </a:lnTo>
                <a:lnTo>
                  <a:pt x="533399" y="42949"/>
                </a:lnTo>
                <a:lnTo>
                  <a:pt x="533399" y="12191"/>
                </a:lnTo>
                <a:lnTo>
                  <a:pt x="545591" y="12191"/>
                </a:lnTo>
                <a:lnTo>
                  <a:pt x="537971" y="4571"/>
                </a:lnTo>
                <a:close/>
              </a:path>
              <a:path w="559434" h="483235">
                <a:moveTo>
                  <a:pt x="462963" y="114299"/>
                </a:moveTo>
                <a:lnTo>
                  <a:pt x="431291" y="114299"/>
                </a:lnTo>
                <a:lnTo>
                  <a:pt x="423671" y="118871"/>
                </a:lnTo>
                <a:lnTo>
                  <a:pt x="458450" y="118871"/>
                </a:lnTo>
                <a:lnTo>
                  <a:pt x="462963" y="114299"/>
                </a:lnTo>
                <a:close/>
              </a:path>
              <a:path w="559434" h="483235">
                <a:moveTo>
                  <a:pt x="533399" y="12191"/>
                </a:moveTo>
                <a:lnTo>
                  <a:pt x="533399" y="42949"/>
                </a:lnTo>
                <a:lnTo>
                  <a:pt x="550222" y="25907"/>
                </a:lnTo>
                <a:lnTo>
                  <a:pt x="545591" y="25907"/>
                </a:lnTo>
                <a:lnTo>
                  <a:pt x="533399" y="12191"/>
                </a:lnTo>
                <a:close/>
              </a:path>
              <a:path w="559434" h="483235">
                <a:moveTo>
                  <a:pt x="135635" y="21335"/>
                </a:moveTo>
                <a:lnTo>
                  <a:pt x="126491" y="25907"/>
                </a:lnTo>
                <a:lnTo>
                  <a:pt x="131063" y="25907"/>
                </a:lnTo>
                <a:lnTo>
                  <a:pt x="135635" y="21335"/>
                </a:lnTo>
                <a:close/>
              </a:path>
              <a:path w="559434" h="483235">
                <a:moveTo>
                  <a:pt x="521207" y="21335"/>
                </a:moveTo>
                <a:lnTo>
                  <a:pt x="135635" y="21335"/>
                </a:lnTo>
                <a:lnTo>
                  <a:pt x="131063" y="25907"/>
                </a:lnTo>
                <a:lnTo>
                  <a:pt x="516635" y="25907"/>
                </a:lnTo>
                <a:lnTo>
                  <a:pt x="521207" y="21335"/>
                </a:lnTo>
                <a:close/>
              </a:path>
              <a:path w="559434" h="483235">
                <a:moveTo>
                  <a:pt x="545591" y="12191"/>
                </a:moveTo>
                <a:lnTo>
                  <a:pt x="533399" y="12191"/>
                </a:lnTo>
                <a:lnTo>
                  <a:pt x="545591" y="25907"/>
                </a:lnTo>
                <a:lnTo>
                  <a:pt x="550222" y="25907"/>
                </a:lnTo>
                <a:lnTo>
                  <a:pt x="554735" y="21335"/>
                </a:lnTo>
                <a:lnTo>
                  <a:pt x="54559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3572" y="5873676"/>
            <a:ext cx="761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Sta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325072"/>
            <a:ext cx="9052560" cy="1267768"/>
          </a:xfrm>
          <a:prstGeom prst="rect">
            <a:avLst/>
          </a:prstGeom>
        </p:spPr>
        <p:txBody>
          <a:bodyPr vert="horz" wrap="square" lIns="0" tIns="66787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/>
              <a:t>H</a:t>
            </a:r>
            <a:r>
              <a:rPr sz="3900" spc="-10" dirty="0"/>
              <a:t>o</a:t>
            </a:r>
            <a:r>
              <a:rPr sz="3900" dirty="0"/>
              <a:t>w M</a:t>
            </a:r>
            <a:r>
              <a:rPr sz="3900" spc="5" dirty="0"/>
              <a:t>u</a:t>
            </a:r>
            <a:r>
              <a:rPr sz="3900" dirty="0"/>
              <a:t>lt</a:t>
            </a:r>
            <a:r>
              <a:rPr sz="3900" spc="5" dirty="0"/>
              <a:t>i</a:t>
            </a:r>
            <a:r>
              <a:rPr sz="3900" dirty="0"/>
              <a:t>p</a:t>
            </a:r>
            <a:r>
              <a:rPr sz="3900" spc="5" dirty="0"/>
              <a:t>l</a:t>
            </a:r>
            <a:r>
              <a:rPr sz="3900" dirty="0"/>
              <a:t>e </a:t>
            </a:r>
            <a:r>
              <a:rPr sz="3900" spc="5" dirty="0"/>
              <a:t>t</a:t>
            </a:r>
            <a:r>
              <a:rPr sz="3900" dirty="0"/>
              <a:t>hreads</a:t>
            </a:r>
            <a:r>
              <a:rPr sz="3900" spc="15" dirty="0"/>
              <a:t> </a:t>
            </a:r>
            <a:r>
              <a:rPr sz="3900" dirty="0"/>
              <a:t>run</a:t>
            </a:r>
            <a:r>
              <a:rPr sz="3900" spc="10" dirty="0"/>
              <a:t> </a:t>
            </a:r>
            <a:r>
              <a:rPr sz="3900" dirty="0"/>
              <a:t>in</a:t>
            </a:r>
            <a:r>
              <a:rPr sz="3900" spc="10" dirty="0"/>
              <a:t> </a:t>
            </a:r>
            <a:r>
              <a:rPr sz="3900" dirty="0"/>
              <a:t>an</a:t>
            </a:r>
            <a:r>
              <a:rPr sz="3900" spc="5" dirty="0"/>
              <a:t> </a:t>
            </a:r>
            <a:r>
              <a:rPr sz="3900" dirty="0"/>
              <a:t>ap</a:t>
            </a:r>
            <a:r>
              <a:rPr sz="3900" spc="5" dirty="0"/>
              <a:t>p</a:t>
            </a:r>
            <a:r>
              <a:rPr sz="3900" dirty="0"/>
              <a:t>lication?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57200" y="2057400"/>
            <a:ext cx="29718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952" y="3733800"/>
            <a:ext cx="2548255" cy="152400"/>
          </a:xfrm>
          <a:custGeom>
            <a:avLst/>
            <a:gdLst/>
            <a:ahLst/>
            <a:cxnLst/>
            <a:rect l="l" t="t" r="r" b="b"/>
            <a:pathLst>
              <a:path w="2548254" h="152400">
                <a:moveTo>
                  <a:pt x="2316263" y="0"/>
                </a:moveTo>
                <a:lnTo>
                  <a:pt x="232955" y="0"/>
                </a:lnTo>
                <a:lnTo>
                  <a:pt x="212129" y="846"/>
                </a:lnTo>
                <a:lnTo>
                  <a:pt x="171908" y="7416"/>
                </a:lnTo>
                <a:lnTo>
                  <a:pt x="134037" y="20050"/>
                </a:lnTo>
                <a:lnTo>
                  <a:pt x="99047" y="38215"/>
                </a:lnTo>
                <a:lnTo>
                  <a:pt x="67468" y="61382"/>
                </a:lnTo>
                <a:lnTo>
                  <a:pt x="39829" y="89021"/>
                </a:lnTo>
                <a:lnTo>
                  <a:pt x="16662" y="120600"/>
                </a:lnTo>
                <a:lnTo>
                  <a:pt x="0" y="152399"/>
                </a:lnTo>
                <a:lnTo>
                  <a:pt x="2547948" y="152399"/>
                </a:lnTo>
                <a:lnTo>
                  <a:pt x="2520576" y="104351"/>
                </a:lnTo>
                <a:lnTo>
                  <a:pt x="2495333" y="74675"/>
                </a:lnTo>
                <a:lnTo>
                  <a:pt x="2465883" y="49206"/>
                </a:lnTo>
                <a:lnTo>
                  <a:pt x="2432739" y="28474"/>
                </a:lnTo>
                <a:lnTo>
                  <a:pt x="2396413" y="13008"/>
                </a:lnTo>
                <a:lnTo>
                  <a:pt x="2357417" y="3340"/>
                </a:lnTo>
                <a:lnTo>
                  <a:pt x="2316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2972" y="3721608"/>
            <a:ext cx="2575560" cy="165100"/>
          </a:xfrm>
          <a:custGeom>
            <a:avLst/>
            <a:gdLst/>
            <a:ahLst/>
            <a:cxnLst/>
            <a:rect l="l" t="t" r="r" b="b"/>
            <a:pathLst>
              <a:path w="2575560" h="165100">
                <a:moveTo>
                  <a:pt x="2342959" y="0"/>
                </a:moveTo>
                <a:lnTo>
                  <a:pt x="232219" y="0"/>
                </a:lnTo>
                <a:lnTo>
                  <a:pt x="204787" y="3047"/>
                </a:lnTo>
                <a:lnTo>
                  <a:pt x="192595" y="6095"/>
                </a:lnTo>
                <a:lnTo>
                  <a:pt x="178879" y="9143"/>
                </a:lnTo>
                <a:lnTo>
                  <a:pt x="142303" y="21335"/>
                </a:lnTo>
                <a:lnTo>
                  <a:pt x="96583" y="45719"/>
                </a:lnTo>
                <a:lnTo>
                  <a:pt x="56959" y="79247"/>
                </a:lnTo>
                <a:lnTo>
                  <a:pt x="24955" y="118871"/>
                </a:lnTo>
                <a:lnTo>
                  <a:pt x="571" y="163067"/>
                </a:lnTo>
                <a:lnTo>
                  <a:pt x="0" y="164591"/>
                </a:lnTo>
                <a:lnTo>
                  <a:pt x="27241" y="164591"/>
                </a:lnTo>
                <a:lnTo>
                  <a:pt x="34099" y="150875"/>
                </a:lnTo>
                <a:lnTo>
                  <a:pt x="46291" y="131063"/>
                </a:lnTo>
                <a:lnTo>
                  <a:pt x="75247" y="96011"/>
                </a:lnTo>
                <a:lnTo>
                  <a:pt x="111823" y="67055"/>
                </a:lnTo>
                <a:lnTo>
                  <a:pt x="152971" y="44195"/>
                </a:lnTo>
                <a:lnTo>
                  <a:pt x="186499" y="33527"/>
                </a:lnTo>
                <a:lnTo>
                  <a:pt x="197167" y="30479"/>
                </a:lnTo>
                <a:lnTo>
                  <a:pt x="233743" y="25907"/>
                </a:lnTo>
                <a:lnTo>
                  <a:pt x="2442672" y="25907"/>
                </a:lnTo>
                <a:lnTo>
                  <a:pt x="2432875" y="21335"/>
                </a:lnTo>
                <a:lnTo>
                  <a:pt x="2408491" y="12191"/>
                </a:lnTo>
                <a:lnTo>
                  <a:pt x="2394775" y="9143"/>
                </a:lnTo>
                <a:lnTo>
                  <a:pt x="2382583" y="6095"/>
                </a:lnTo>
                <a:lnTo>
                  <a:pt x="2368867" y="3047"/>
                </a:lnTo>
                <a:lnTo>
                  <a:pt x="2356675" y="1523"/>
                </a:lnTo>
                <a:lnTo>
                  <a:pt x="2342959" y="0"/>
                </a:lnTo>
                <a:close/>
              </a:path>
              <a:path w="2575560" h="165100">
                <a:moveTo>
                  <a:pt x="2442672" y="25907"/>
                </a:moveTo>
                <a:lnTo>
                  <a:pt x="2341435" y="25907"/>
                </a:lnTo>
                <a:lnTo>
                  <a:pt x="2378011" y="30479"/>
                </a:lnTo>
                <a:lnTo>
                  <a:pt x="2390203" y="33527"/>
                </a:lnTo>
                <a:lnTo>
                  <a:pt x="2445067" y="54863"/>
                </a:lnTo>
                <a:lnTo>
                  <a:pt x="2483167" y="80771"/>
                </a:lnTo>
                <a:lnTo>
                  <a:pt x="2515171" y="114299"/>
                </a:lnTo>
                <a:lnTo>
                  <a:pt x="2541079" y="152399"/>
                </a:lnTo>
                <a:lnTo>
                  <a:pt x="2547175" y="164591"/>
                </a:lnTo>
                <a:lnTo>
                  <a:pt x="2575178" y="164591"/>
                </a:lnTo>
                <a:lnTo>
                  <a:pt x="2550223" y="117347"/>
                </a:lnTo>
                <a:lnTo>
                  <a:pt x="2516695" y="77723"/>
                </a:lnTo>
                <a:lnTo>
                  <a:pt x="2477071" y="45719"/>
                </a:lnTo>
                <a:lnTo>
                  <a:pt x="2455735" y="32003"/>
                </a:lnTo>
                <a:lnTo>
                  <a:pt x="2442672" y="2590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4600" y="3634740"/>
            <a:ext cx="708660" cy="251460"/>
          </a:xfrm>
          <a:custGeom>
            <a:avLst/>
            <a:gdLst/>
            <a:ahLst/>
            <a:cxnLst/>
            <a:rect l="l" t="t" r="r" b="b"/>
            <a:pathLst>
              <a:path w="708659" h="251460">
                <a:moveTo>
                  <a:pt x="0" y="251459"/>
                </a:moveTo>
                <a:lnTo>
                  <a:pt x="708659" y="251459"/>
                </a:lnTo>
                <a:lnTo>
                  <a:pt x="708659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33259" y="3429000"/>
            <a:ext cx="205740" cy="457200"/>
          </a:xfrm>
          <a:custGeom>
            <a:avLst/>
            <a:gdLst/>
            <a:ahLst/>
            <a:cxnLst/>
            <a:rect l="l" t="t" r="r" b="b"/>
            <a:pathLst>
              <a:path w="205740" h="457200">
                <a:moveTo>
                  <a:pt x="205739" y="0"/>
                </a:moveTo>
                <a:lnTo>
                  <a:pt x="0" y="205739"/>
                </a:lnTo>
                <a:lnTo>
                  <a:pt x="0" y="457199"/>
                </a:lnTo>
                <a:lnTo>
                  <a:pt x="205739" y="457199"/>
                </a:lnTo>
                <a:lnTo>
                  <a:pt x="205739" y="0"/>
                </a:lnTo>
                <a:close/>
              </a:path>
            </a:pathLst>
          </a:custGeom>
          <a:solidFill>
            <a:srgbClr val="CD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4600" y="3429000"/>
            <a:ext cx="914400" cy="205740"/>
          </a:xfrm>
          <a:custGeom>
            <a:avLst/>
            <a:gdLst/>
            <a:ahLst/>
            <a:cxnLst/>
            <a:rect l="l" t="t" r="r" b="b"/>
            <a:pathLst>
              <a:path w="914400" h="205739">
                <a:moveTo>
                  <a:pt x="914399" y="0"/>
                </a:moveTo>
                <a:lnTo>
                  <a:pt x="205739" y="0"/>
                </a:lnTo>
                <a:lnTo>
                  <a:pt x="0" y="205739"/>
                </a:lnTo>
                <a:lnTo>
                  <a:pt x="708659" y="205739"/>
                </a:lnTo>
                <a:lnTo>
                  <a:pt x="914399" y="0"/>
                </a:lnTo>
                <a:close/>
              </a:path>
            </a:pathLst>
          </a:custGeom>
          <a:solidFill>
            <a:srgbClr val="FF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12407" y="3416808"/>
            <a:ext cx="940435" cy="469900"/>
          </a:xfrm>
          <a:custGeom>
            <a:avLst/>
            <a:gdLst/>
            <a:ahLst/>
            <a:cxnLst/>
            <a:rect l="l" t="t" r="r" b="b"/>
            <a:pathLst>
              <a:path w="940434" h="469900">
                <a:moveTo>
                  <a:pt x="940307" y="0"/>
                </a:moveTo>
                <a:lnTo>
                  <a:pt x="213359" y="0"/>
                </a:lnTo>
                <a:lnTo>
                  <a:pt x="0" y="213359"/>
                </a:lnTo>
                <a:lnTo>
                  <a:pt x="0" y="469391"/>
                </a:lnTo>
                <a:lnTo>
                  <a:pt x="25907" y="469391"/>
                </a:lnTo>
                <a:lnTo>
                  <a:pt x="25907" y="231647"/>
                </a:lnTo>
                <a:lnTo>
                  <a:pt x="12191" y="231647"/>
                </a:lnTo>
                <a:lnTo>
                  <a:pt x="12191" y="205739"/>
                </a:lnTo>
                <a:lnTo>
                  <a:pt x="42671" y="205739"/>
                </a:lnTo>
                <a:lnTo>
                  <a:pt x="222503" y="25907"/>
                </a:lnTo>
                <a:lnTo>
                  <a:pt x="217931" y="25907"/>
                </a:lnTo>
                <a:lnTo>
                  <a:pt x="227075" y="21335"/>
                </a:lnTo>
                <a:lnTo>
                  <a:pt x="902207" y="21335"/>
                </a:lnTo>
                <a:lnTo>
                  <a:pt x="918971" y="4571"/>
                </a:lnTo>
                <a:lnTo>
                  <a:pt x="940307" y="4571"/>
                </a:lnTo>
                <a:lnTo>
                  <a:pt x="940307" y="0"/>
                </a:lnTo>
                <a:close/>
              </a:path>
              <a:path w="940434" h="469900">
                <a:moveTo>
                  <a:pt x="734567" y="217931"/>
                </a:moveTo>
                <a:lnTo>
                  <a:pt x="708659" y="217931"/>
                </a:lnTo>
                <a:lnTo>
                  <a:pt x="708659" y="469391"/>
                </a:lnTo>
                <a:lnTo>
                  <a:pt x="734567" y="469391"/>
                </a:lnTo>
                <a:lnTo>
                  <a:pt x="734567" y="231647"/>
                </a:lnTo>
                <a:lnTo>
                  <a:pt x="726947" y="231647"/>
                </a:lnTo>
                <a:lnTo>
                  <a:pt x="734567" y="223972"/>
                </a:lnTo>
                <a:lnTo>
                  <a:pt x="734567" y="217931"/>
                </a:lnTo>
                <a:close/>
              </a:path>
              <a:path w="940434" h="469900">
                <a:moveTo>
                  <a:pt x="940307" y="4571"/>
                </a:moveTo>
                <a:lnTo>
                  <a:pt x="918971" y="4571"/>
                </a:lnTo>
                <a:lnTo>
                  <a:pt x="935735" y="21335"/>
                </a:lnTo>
                <a:lnTo>
                  <a:pt x="914399" y="42827"/>
                </a:lnTo>
                <a:lnTo>
                  <a:pt x="914399" y="469391"/>
                </a:lnTo>
                <a:lnTo>
                  <a:pt x="940307" y="469391"/>
                </a:lnTo>
                <a:lnTo>
                  <a:pt x="940307" y="4571"/>
                </a:lnTo>
                <a:close/>
              </a:path>
              <a:path w="940434" h="469900">
                <a:moveTo>
                  <a:pt x="42671" y="205739"/>
                </a:moveTo>
                <a:lnTo>
                  <a:pt x="12191" y="205739"/>
                </a:lnTo>
                <a:lnTo>
                  <a:pt x="12191" y="231647"/>
                </a:lnTo>
                <a:lnTo>
                  <a:pt x="25907" y="231647"/>
                </a:lnTo>
                <a:lnTo>
                  <a:pt x="25907" y="227075"/>
                </a:lnTo>
                <a:lnTo>
                  <a:pt x="21335" y="227075"/>
                </a:lnTo>
                <a:lnTo>
                  <a:pt x="25907" y="217931"/>
                </a:lnTo>
                <a:lnTo>
                  <a:pt x="30479" y="217931"/>
                </a:lnTo>
                <a:lnTo>
                  <a:pt x="42671" y="205739"/>
                </a:lnTo>
                <a:close/>
              </a:path>
              <a:path w="940434" h="469900">
                <a:moveTo>
                  <a:pt x="717803" y="205739"/>
                </a:moveTo>
                <a:lnTo>
                  <a:pt x="42671" y="205739"/>
                </a:lnTo>
                <a:lnTo>
                  <a:pt x="25907" y="222503"/>
                </a:lnTo>
                <a:lnTo>
                  <a:pt x="25907" y="231647"/>
                </a:lnTo>
                <a:lnTo>
                  <a:pt x="708659" y="231647"/>
                </a:lnTo>
                <a:lnTo>
                  <a:pt x="708659" y="217931"/>
                </a:lnTo>
                <a:lnTo>
                  <a:pt x="740564" y="217931"/>
                </a:lnTo>
                <a:lnTo>
                  <a:pt x="748129" y="210311"/>
                </a:lnTo>
                <a:lnTo>
                  <a:pt x="713231" y="210311"/>
                </a:lnTo>
                <a:lnTo>
                  <a:pt x="717803" y="205739"/>
                </a:lnTo>
                <a:close/>
              </a:path>
              <a:path w="940434" h="469900">
                <a:moveTo>
                  <a:pt x="734567" y="223972"/>
                </a:moveTo>
                <a:lnTo>
                  <a:pt x="726947" y="231647"/>
                </a:lnTo>
                <a:lnTo>
                  <a:pt x="734567" y="231647"/>
                </a:lnTo>
                <a:lnTo>
                  <a:pt x="734567" y="223972"/>
                </a:lnTo>
                <a:close/>
              </a:path>
              <a:path w="940434" h="469900">
                <a:moveTo>
                  <a:pt x="25907" y="217931"/>
                </a:moveTo>
                <a:lnTo>
                  <a:pt x="21335" y="227075"/>
                </a:lnTo>
                <a:lnTo>
                  <a:pt x="25907" y="222503"/>
                </a:lnTo>
                <a:lnTo>
                  <a:pt x="25907" y="217931"/>
                </a:lnTo>
                <a:close/>
              </a:path>
              <a:path w="940434" h="469900">
                <a:moveTo>
                  <a:pt x="25907" y="222503"/>
                </a:moveTo>
                <a:lnTo>
                  <a:pt x="21335" y="227075"/>
                </a:lnTo>
                <a:lnTo>
                  <a:pt x="25907" y="227075"/>
                </a:lnTo>
                <a:lnTo>
                  <a:pt x="25907" y="222503"/>
                </a:lnTo>
                <a:close/>
              </a:path>
              <a:path w="940434" h="469900">
                <a:moveTo>
                  <a:pt x="740564" y="217931"/>
                </a:moveTo>
                <a:lnTo>
                  <a:pt x="734567" y="217931"/>
                </a:lnTo>
                <a:lnTo>
                  <a:pt x="734567" y="223972"/>
                </a:lnTo>
                <a:lnTo>
                  <a:pt x="740564" y="217931"/>
                </a:lnTo>
                <a:close/>
              </a:path>
              <a:path w="940434" h="469900">
                <a:moveTo>
                  <a:pt x="30479" y="217931"/>
                </a:moveTo>
                <a:lnTo>
                  <a:pt x="25907" y="217931"/>
                </a:lnTo>
                <a:lnTo>
                  <a:pt x="25907" y="222503"/>
                </a:lnTo>
                <a:lnTo>
                  <a:pt x="30479" y="217931"/>
                </a:lnTo>
                <a:close/>
              </a:path>
              <a:path w="940434" h="469900">
                <a:moveTo>
                  <a:pt x="918971" y="4571"/>
                </a:moveTo>
                <a:lnTo>
                  <a:pt x="713231" y="210311"/>
                </a:lnTo>
                <a:lnTo>
                  <a:pt x="720851" y="205739"/>
                </a:lnTo>
                <a:lnTo>
                  <a:pt x="752668" y="205739"/>
                </a:lnTo>
                <a:lnTo>
                  <a:pt x="914399" y="42827"/>
                </a:lnTo>
                <a:lnTo>
                  <a:pt x="914399" y="12191"/>
                </a:lnTo>
                <a:lnTo>
                  <a:pt x="926591" y="12191"/>
                </a:lnTo>
                <a:lnTo>
                  <a:pt x="918971" y="4571"/>
                </a:lnTo>
                <a:close/>
              </a:path>
              <a:path w="940434" h="469900">
                <a:moveTo>
                  <a:pt x="752668" y="205739"/>
                </a:moveTo>
                <a:lnTo>
                  <a:pt x="720851" y="205739"/>
                </a:lnTo>
                <a:lnTo>
                  <a:pt x="713231" y="210311"/>
                </a:lnTo>
                <a:lnTo>
                  <a:pt x="748129" y="210311"/>
                </a:lnTo>
                <a:lnTo>
                  <a:pt x="752668" y="205739"/>
                </a:lnTo>
                <a:close/>
              </a:path>
              <a:path w="940434" h="469900">
                <a:moveTo>
                  <a:pt x="914399" y="12191"/>
                </a:moveTo>
                <a:lnTo>
                  <a:pt x="914399" y="42827"/>
                </a:lnTo>
                <a:lnTo>
                  <a:pt x="931197" y="25907"/>
                </a:lnTo>
                <a:lnTo>
                  <a:pt x="926591" y="25907"/>
                </a:lnTo>
                <a:lnTo>
                  <a:pt x="914399" y="12191"/>
                </a:lnTo>
                <a:close/>
              </a:path>
              <a:path w="940434" h="469900">
                <a:moveTo>
                  <a:pt x="227075" y="21335"/>
                </a:moveTo>
                <a:lnTo>
                  <a:pt x="217931" y="25907"/>
                </a:lnTo>
                <a:lnTo>
                  <a:pt x="222503" y="25907"/>
                </a:lnTo>
                <a:lnTo>
                  <a:pt x="227075" y="21335"/>
                </a:lnTo>
                <a:close/>
              </a:path>
              <a:path w="940434" h="469900">
                <a:moveTo>
                  <a:pt x="902207" y="21335"/>
                </a:moveTo>
                <a:lnTo>
                  <a:pt x="227075" y="21335"/>
                </a:lnTo>
                <a:lnTo>
                  <a:pt x="222503" y="25907"/>
                </a:lnTo>
                <a:lnTo>
                  <a:pt x="897635" y="25907"/>
                </a:lnTo>
                <a:lnTo>
                  <a:pt x="902207" y="21335"/>
                </a:lnTo>
                <a:close/>
              </a:path>
              <a:path w="940434" h="469900">
                <a:moveTo>
                  <a:pt x="926591" y="12191"/>
                </a:moveTo>
                <a:lnTo>
                  <a:pt x="914399" y="12191"/>
                </a:lnTo>
                <a:lnTo>
                  <a:pt x="926591" y="25907"/>
                </a:lnTo>
                <a:lnTo>
                  <a:pt x="931197" y="25907"/>
                </a:lnTo>
                <a:lnTo>
                  <a:pt x="935735" y="21335"/>
                </a:lnTo>
                <a:lnTo>
                  <a:pt x="92659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24600" y="3025140"/>
            <a:ext cx="708660" cy="617220"/>
          </a:xfrm>
          <a:custGeom>
            <a:avLst/>
            <a:gdLst/>
            <a:ahLst/>
            <a:cxnLst/>
            <a:rect l="l" t="t" r="r" b="b"/>
            <a:pathLst>
              <a:path w="708659" h="617220">
                <a:moveTo>
                  <a:pt x="0" y="617219"/>
                </a:moveTo>
                <a:lnTo>
                  <a:pt x="708659" y="617219"/>
                </a:lnTo>
                <a:lnTo>
                  <a:pt x="708659" y="0"/>
                </a:lnTo>
                <a:lnTo>
                  <a:pt x="0" y="0"/>
                </a:lnTo>
                <a:lnTo>
                  <a:pt x="0" y="6172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33259" y="2819400"/>
            <a:ext cx="205740" cy="822960"/>
          </a:xfrm>
          <a:custGeom>
            <a:avLst/>
            <a:gdLst/>
            <a:ahLst/>
            <a:cxnLst/>
            <a:rect l="l" t="t" r="r" b="b"/>
            <a:pathLst>
              <a:path w="205740" h="822960">
                <a:moveTo>
                  <a:pt x="205739" y="0"/>
                </a:moveTo>
                <a:lnTo>
                  <a:pt x="0" y="205739"/>
                </a:lnTo>
                <a:lnTo>
                  <a:pt x="0" y="822959"/>
                </a:lnTo>
                <a:lnTo>
                  <a:pt x="205739" y="617219"/>
                </a:lnTo>
                <a:lnTo>
                  <a:pt x="205739" y="0"/>
                </a:lnTo>
                <a:close/>
              </a:path>
            </a:pathLst>
          </a:custGeom>
          <a:solidFill>
            <a:srgbClr val="75A7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24600" y="2819400"/>
            <a:ext cx="914400" cy="205740"/>
          </a:xfrm>
          <a:custGeom>
            <a:avLst/>
            <a:gdLst/>
            <a:ahLst/>
            <a:cxnLst/>
            <a:rect l="l" t="t" r="r" b="b"/>
            <a:pathLst>
              <a:path w="914400" h="205739">
                <a:moveTo>
                  <a:pt x="914399" y="0"/>
                </a:moveTo>
                <a:lnTo>
                  <a:pt x="205739" y="0"/>
                </a:lnTo>
                <a:lnTo>
                  <a:pt x="0" y="205739"/>
                </a:lnTo>
                <a:lnTo>
                  <a:pt x="708659" y="205739"/>
                </a:lnTo>
                <a:lnTo>
                  <a:pt x="914399" y="0"/>
                </a:lnTo>
                <a:close/>
              </a:path>
            </a:pathLst>
          </a:custGeom>
          <a:solidFill>
            <a:srgbClr val="A7D9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12407" y="2807208"/>
            <a:ext cx="940435" cy="848994"/>
          </a:xfrm>
          <a:custGeom>
            <a:avLst/>
            <a:gdLst/>
            <a:ahLst/>
            <a:cxnLst/>
            <a:rect l="l" t="t" r="r" b="b"/>
            <a:pathLst>
              <a:path w="940434" h="848995">
                <a:moveTo>
                  <a:pt x="940307" y="0"/>
                </a:moveTo>
                <a:lnTo>
                  <a:pt x="213359" y="0"/>
                </a:lnTo>
                <a:lnTo>
                  <a:pt x="0" y="213359"/>
                </a:lnTo>
                <a:lnTo>
                  <a:pt x="0" y="848867"/>
                </a:lnTo>
                <a:lnTo>
                  <a:pt x="726947" y="848867"/>
                </a:lnTo>
                <a:lnTo>
                  <a:pt x="740663" y="835151"/>
                </a:lnTo>
                <a:lnTo>
                  <a:pt x="25907" y="835151"/>
                </a:lnTo>
                <a:lnTo>
                  <a:pt x="12191" y="822959"/>
                </a:lnTo>
                <a:lnTo>
                  <a:pt x="25907" y="822959"/>
                </a:lnTo>
                <a:lnTo>
                  <a:pt x="25907" y="231647"/>
                </a:lnTo>
                <a:lnTo>
                  <a:pt x="12191" y="231647"/>
                </a:lnTo>
                <a:lnTo>
                  <a:pt x="12191" y="205739"/>
                </a:lnTo>
                <a:lnTo>
                  <a:pt x="42671" y="205739"/>
                </a:lnTo>
                <a:lnTo>
                  <a:pt x="222503" y="25907"/>
                </a:lnTo>
                <a:lnTo>
                  <a:pt x="217931" y="25907"/>
                </a:lnTo>
                <a:lnTo>
                  <a:pt x="227075" y="21335"/>
                </a:lnTo>
                <a:lnTo>
                  <a:pt x="902207" y="21335"/>
                </a:lnTo>
                <a:lnTo>
                  <a:pt x="918971" y="4571"/>
                </a:lnTo>
                <a:lnTo>
                  <a:pt x="940307" y="4571"/>
                </a:lnTo>
                <a:lnTo>
                  <a:pt x="940307" y="0"/>
                </a:lnTo>
                <a:close/>
              </a:path>
              <a:path w="940434" h="848995">
                <a:moveTo>
                  <a:pt x="25907" y="822959"/>
                </a:moveTo>
                <a:lnTo>
                  <a:pt x="12191" y="822959"/>
                </a:lnTo>
                <a:lnTo>
                  <a:pt x="25907" y="835151"/>
                </a:lnTo>
                <a:lnTo>
                  <a:pt x="25907" y="822959"/>
                </a:lnTo>
                <a:close/>
              </a:path>
              <a:path w="940434" h="848995">
                <a:moveTo>
                  <a:pt x="708659" y="822959"/>
                </a:moveTo>
                <a:lnTo>
                  <a:pt x="25907" y="822959"/>
                </a:lnTo>
                <a:lnTo>
                  <a:pt x="25907" y="835151"/>
                </a:lnTo>
                <a:lnTo>
                  <a:pt x="708659" y="835151"/>
                </a:lnTo>
                <a:lnTo>
                  <a:pt x="708659" y="822959"/>
                </a:lnTo>
                <a:close/>
              </a:path>
              <a:path w="940434" h="848995">
                <a:moveTo>
                  <a:pt x="734567" y="217931"/>
                </a:moveTo>
                <a:lnTo>
                  <a:pt x="708659" y="217931"/>
                </a:lnTo>
                <a:lnTo>
                  <a:pt x="708659" y="835151"/>
                </a:lnTo>
                <a:lnTo>
                  <a:pt x="734567" y="835151"/>
                </a:lnTo>
                <a:lnTo>
                  <a:pt x="734567" y="827531"/>
                </a:lnTo>
                <a:lnTo>
                  <a:pt x="713231" y="827531"/>
                </a:lnTo>
                <a:lnTo>
                  <a:pt x="734567" y="806195"/>
                </a:lnTo>
                <a:lnTo>
                  <a:pt x="734567" y="231647"/>
                </a:lnTo>
                <a:lnTo>
                  <a:pt x="726947" y="231647"/>
                </a:lnTo>
                <a:lnTo>
                  <a:pt x="734567" y="223972"/>
                </a:lnTo>
                <a:lnTo>
                  <a:pt x="734567" y="217931"/>
                </a:lnTo>
                <a:close/>
              </a:path>
              <a:path w="940434" h="848995">
                <a:moveTo>
                  <a:pt x="914399" y="626363"/>
                </a:moveTo>
                <a:lnTo>
                  <a:pt x="734567" y="806195"/>
                </a:lnTo>
                <a:lnTo>
                  <a:pt x="734567" y="835151"/>
                </a:lnTo>
                <a:lnTo>
                  <a:pt x="740663" y="835151"/>
                </a:lnTo>
                <a:lnTo>
                  <a:pt x="940307" y="635507"/>
                </a:lnTo>
                <a:lnTo>
                  <a:pt x="940307" y="629411"/>
                </a:lnTo>
                <a:lnTo>
                  <a:pt x="914399" y="629411"/>
                </a:lnTo>
                <a:lnTo>
                  <a:pt x="914399" y="626363"/>
                </a:lnTo>
                <a:close/>
              </a:path>
              <a:path w="940434" h="848995">
                <a:moveTo>
                  <a:pt x="734567" y="806195"/>
                </a:moveTo>
                <a:lnTo>
                  <a:pt x="713231" y="827531"/>
                </a:lnTo>
                <a:lnTo>
                  <a:pt x="720851" y="822959"/>
                </a:lnTo>
                <a:lnTo>
                  <a:pt x="734567" y="822959"/>
                </a:lnTo>
                <a:lnTo>
                  <a:pt x="734567" y="806195"/>
                </a:lnTo>
                <a:close/>
              </a:path>
              <a:path w="940434" h="848995">
                <a:moveTo>
                  <a:pt x="734567" y="822959"/>
                </a:moveTo>
                <a:lnTo>
                  <a:pt x="720851" y="822959"/>
                </a:lnTo>
                <a:lnTo>
                  <a:pt x="713231" y="827531"/>
                </a:lnTo>
                <a:lnTo>
                  <a:pt x="734567" y="827531"/>
                </a:lnTo>
                <a:lnTo>
                  <a:pt x="734567" y="822959"/>
                </a:lnTo>
                <a:close/>
              </a:path>
              <a:path w="940434" h="848995">
                <a:moveTo>
                  <a:pt x="918971" y="621791"/>
                </a:moveTo>
                <a:lnTo>
                  <a:pt x="914399" y="626363"/>
                </a:lnTo>
                <a:lnTo>
                  <a:pt x="914399" y="629411"/>
                </a:lnTo>
                <a:lnTo>
                  <a:pt x="918971" y="621791"/>
                </a:lnTo>
                <a:close/>
              </a:path>
              <a:path w="940434" h="848995">
                <a:moveTo>
                  <a:pt x="940307" y="621791"/>
                </a:moveTo>
                <a:lnTo>
                  <a:pt x="918971" y="621791"/>
                </a:lnTo>
                <a:lnTo>
                  <a:pt x="914399" y="629411"/>
                </a:lnTo>
                <a:lnTo>
                  <a:pt x="940307" y="629411"/>
                </a:lnTo>
                <a:lnTo>
                  <a:pt x="940307" y="621791"/>
                </a:lnTo>
                <a:close/>
              </a:path>
              <a:path w="940434" h="848995">
                <a:moveTo>
                  <a:pt x="940307" y="4571"/>
                </a:moveTo>
                <a:lnTo>
                  <a:pt x="918971" y="4571"/>
                </a:lnTo>
                <a:lnTo>
                  <a:pt x="935735" y="21335"/>
                </a:lnTo>
                <a:lnTo>
                  <a:pt x="914399" y="42827"/>
                </a:lnTo>
                <a:lnTo>
                  <a:pt x="914399" y="626363"/>
                </a:lnTo>
                <a:lnTo>
                  <a:pt x="918971" y="621791"/>
                </a:lnTo>
                <a:lnTo>
                  <a:pt x="940307" y="621791"/>
                </a:lnTo>
                <a:lnTo>
                  <a:pt x="940307" y="4571"/>
                </a:lnTo>
                <a:close/>
              </a:path>
              <a:path w="940434" h="848995">
                <a:moveTo>
                  <a:pt x="42671" y="205739"/>
                </a:moveTo>
                <a:lnTo>
                  <a:pt x="12191" y="205739"/>
                </a:lnTo>
                <a:lnTo>
                  <a:pt x="12191" y="231647"/>
                </a:lnTo>
                <a:lnTo>
                  <a:pt x="25907" y="231647"/>
                </a:lnTo>
                <a:lnTo>
                  <a:pt x="25907" y="227075"/>
                </a:lnTo>
                <a:lnTo>
                  <a:pt x="21335" y="227075"/>
                </a:lnTo>
                <a:lnTo>
                  <a:pt x="25907" y="217931"/>
                </a:lnTo>
                <a:lnTo>
                  <a:pt x="30479" y="217931"/>
                </a:lnTo>
                <a:lnTo>
                  <a:pt x="42671" y="205739"/>
                </a:lnTo>
                <a:close/>
              </a:path>
              <a:path w="940434" h="848995">
                <a:moveTo>
                  <a:pt x="717803" y="205739"/>
                </a:moveTo>
                <a:lnTo>
                  <a:pt x="42671" y="205739"/>
                </a:lnTo>
                <a:lnTo>
                  <a:pt x="25907" y="222503"/>
                </a:lnTo>
                <a:lnTo>
                  <a:pt x="25907" y="231647"/>
                </a:lnTo>
                <a:lnTo>
                  <a:pt x="708659" y="231647"/>
                </a:lnTo>
                <a:lnTo>
                  <a:pt x="708659" y="217931"/>
                </a:lnTo>
                <a:lnTo>
                  <a:pt x="740564" y="217931"/>
                </a:lnTo>
                <a:lnTo>
                  <a:pt x="748129" y="210311"/>
                </a:lnTo>
                <a:lnTo>
                  <a:pt x="713231" y="210311"/>
                </a:lnTo>
                <a:lnTo>
                  <a:pt x="717803" y="205739"/>
                </a:lnTo>
                <a:close/>
              </a:path>
              <a:path w="940434" h="848995">
                <a:moveTo>
                  <a:pt x="734567" y="223972"/>
                </a:moveTo>
                <a:lnTo>
                  <a:pt x="726947" y="231647"/>
                </a:lnTo>
                <a:lnTo>
                  <a:pt x="734567" y="231647"/>
                </a:lnTo>
                <a:lnTo>
                  <a:pt x="734567" y="223972"/>
                </a:lnTo>
                <a:close/>
              </a:path>
              <a:path w="940434" h="848995">
                <a:moveTo>
                  <a:pt x="25907" y="217931"/>
                </a:moveTo>
                <a:lnTo>
                  <a:pt x="21335" y="227075"/>
                </a:lnTo>
                <a:lnTo>
                  <a:pt x="25907" y="222503"/>
                </a:lnTo>
                <a:lnTo>
                  <a:pt x="25907" y="217931"/>
                </a:lnTo>
                <a:close/>
              </a:path>
              <a:path w="940434" h="848995">
                <a:moveTo>
                  <a:pt x="25907" y="222503"/>
                </a:moveTo>
                <a:lnTo>
                  <a:pt x="21335" y="227075"/>
                </a:lnTo>
                <a:lnTo>
                  <a:pt x="25907" y="227075"/>
                </a:lnTo>
                <a:lnTo>
                  <a:pt x="25907" y="222503"/>
                </a:lnTo>
                <a:close/>
              </a:path>
              <a:path w="940434" h="848995">
                <a:moveTo>
                  <a:pt x="740564" y="217931"/>
                </a:moveTo>
                <a:lnTo>
                  <a:pt x="734567" y="217931"/>
                </a:lnTo>
                <a:lnTo>
                  <a:pt x="734567" y="223972"/>
                </a:lnTo>
                <a:lnTo>
                  <a:pt x="740564" y="217931"/>
                </a:lnTo>
                <a:close/>
              </a:path>
              <a:path w="940434" h="848995">
                <a:moveTo>
                  <a:pt x="30479" y="217931"/>
                </a:moveTo>
                <a:lnTo>
                  <a:pt x="25907" y="217931"/>
                </a:lnTo>
                <a:lnTo>
                  <a:pt x="25907" y="222503"/>
                </a:lnTo>
                <a:lnTo>
                  <a:pt x="30479" y="217931"/>
                </a:lnTo>
                <a:close/>
              </a:path>
              <a:path w="940434" h="848995">
                <a:moveTo>
                  <a:pt x="918971" y="4571"/>
                </a:moveTo>
                <a:lnTo>
                  <a:pt x="713231" y="210311"/>
                </a:lnTo>
                <a:lnTo>
                  <a:pt x="720851" y="205739"/>
                </a:lnTo>
                <a:lnTo>
                  <a:pt x="752668" y="205739"/>
                </a:lnTo>
                <a:lnTo>
                  <a:pt x="914399" y="42827"/>
                </a:lnTo>
                <a:lnTo>
                  <a:pt x="914399" y="12191"/>
                </a:lnTo>
                <a:lnTo>
                  <a:pt x="926591" y="12191"/>
                </a:lnTo>
                <a:lnTo>
                  <a:pt x="918971" y="4571"/>
                </a:lnTo>
                <a:close/>
              </a:path>
              <a:path w="940434" h="848995">
                <a:moveTo>
                  <a:pt x="752668" y="205739"/>
                </a:moveTo>
                <a:lnTo>
                  <a:pt x="720851" y="205739"/>
                </a:lnTo>
                <a:lnTo>
                  <a:pt x="713231" y="210311"/>
                </a:lnTo>
                <a:lnTo>
                  <a:pt x="748129" y="210311"/>
                </a:lnTo>
                <a:lnTo>
                  <a:pt x="752668" y="205739"/>
                </a:lnTo>
                <a:close/>
              </a:path>
              <a:path w="940434" h="848995">
                <a:moveTo>
                  <a:pt x="914399" y="12191"/>
                </a:moveTo>
                <a:lnTo>
                  <a:pt x="914399" y="42827"/>
                </a:lnTo>
                <a:lnTo>
                  <a:pt x="931197" y="25907"/>
                </a:lnTo>
                <a:lnTo>
                  <a:pt x="926591" y="25907"/>
                </a:lnTo>
                <a:lnTo>
                  <a:pt x="914399" y="12191"/>
                </a:lnTo>
                <a:close/>
              </a:path>
              <a:path w="940434" h="848995">
                <a:moveTo>
                  <a:pt x="227075" y="21335"/>
                </a:moveTo>
                <a:lnTo>
                  <a:pt x="217931" y="25907"/>
                </a:lnTo>
                <a:lnTo>
                  <a:pt x="222503" y="25907"/>
                </a:lnTo>
                <a:lnTo>
                  <a:pt x="227075" y="21335"/>
                </a:lnTo>
                <a:close/>
              </a:path>
              <a:path w="940434" h="848995">
                <a:moveTo>
                  <a:pt x="902207" y="21335"/>
                </a:moveTo>
                <a:lnTo>
                  <a:pt x="227075" y="21335"/>
                </a:lnTo>
                <a:lnTo>
                  <a:pt x="222503" y="25907"/>
                </a:lnTo>
                <a:lnTo>
                  <a:pt x="897635" y="25907"/>
                </a:lnTo>
                <a:lnTo>
                  <a:pt x="902207" y="21335"/>
                </a:lnTo>
                <a:close/>
              </a:path>
              <a:path w="940434" h="848995">
                <a:moveTo>
                  <a:pt x="926591" y="12191"/>
                </a:moveTo>
                <a:lnTo>
                  <a:pt x="914399" y="12191"/>
                </a:lnTo>
                <a:lnTo>
                  <a:pt x="926591" y="25907"/>
                </a:lnTo>
                <a:lnTo>
                  <a:pt x="931197" y="25907"/>
                </a:lnTo>
                <a:lnTo>
                  <a:pt x="935735" y="21335"/>
                </a:lnTo>
                <a:lnTo>
                  <a:pt x="92659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65740" y="3238458"/>
            <a:ext cx="4286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=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01000" y="3558540"/>
            <a:ext cx="708660" cy="327660"/>
          </a:xfrm>
          <a:custGeom>
            <a:avLst/>
            <a:gdLst/>
            <a:ahLst/>
            <a:cxnLst/>
            <a:rect l="l" t="t" r="r" b="b"/>
            <a:pathLst>
              <a:path w="708659" h="327660">
                <a:moveTo>
                  <a:pt x="0" y="327659"/>
                </a:moveTo>
                <a:lnTo>
                  <a:pt x="708659" y="327659"/>
                </a:lnTo>
                <a:lnTo>
                  <a:pt x="708659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09659" y="3352800"/>
            <a:ext cx="205740" cy="533400"/>
          </a:xfrm>
          <a:custGeom>
            <a:avLst/>
            <a:gdLst/>
            <a:ahLst/>
            <a:cxnLst/>
            <a:rect l="l" t="t" r="r" b="b"/>
            <a:pathLst>
              <a:path w="205740" h="533400">
                <a:moveTo>
                  <a:pt x="205739" y="0"/>
                </a:moveTo>
                <a:lnTo>
                  <a:pt x="0" y="205739"/>
                </a:lnTo>
                <a:lnTo>
                  <a:pt x="0" y="533399"/>
                </a:lnTo>
                <a:lnTo>
                  <a:pt x="205739" y="533399"/>
                </a:lnTo>
                <a:lnTo>
                  <a:pt x="205739" y="0"/>
                </a:lnTo>
                <a:close/>
              </a:path>
            </a:pathLst>
          </a:custGeom>
          <a:solidFill>
            <a:srgbClr val="CD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01000" y="3352800"/>
            <a:ext cx="914400" cy="205740"/>
          </a:xfrm>
          <a:custGeom>
            <a:avLst/>
            <a:gdLst/>
            <a:ahLst/>
            <a:cxnLst/>
            <a:rect l="l" t="t" r="r" b="b"/>
            <a:pathLst>
              <a:path w="914400" h="205739">
                <a:moveTo>
                  <a:pt x="914399" y="0"/>
                </a:moveTo>
                <a:lnTo>
                  <a:pt x="205739" y="0"/>
                </a:lnTo>
                <a:lnTo>
                  <a:pt x="0" y="205739"/>
                </a:lnTo>
                <a:lnTo>
                  <a:pt x="708659" y="205739"/>
                </a:lnTo>
                <a:lnTo>
                  <a:pt x="914399" y="0"/>
                </a:lnTo>
                <a:close/>
              </a:path>
            </a:pathLst>
          </a:custGeom>
          <a:solidFill>
            <a:srgbClr val="FF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88807" y="3340608"/>
            <a:ext cx="940435" cy="546100"/>
          </a:xfrm>
          <a:custGeom>
            <a:avLst/>
            <a:gdLst/>
            <a:ahLst/>
            <a:cxnLst/>
            <a:rect l="l" t="t" r="r" b="b"/>
            <a:pathLst>
              <a:path w="940434" h="546100">
                <a:moveTo>
                  <a:pt x="940307" y="0"/>
                </a:moveTo>
                <a:lnTo>
                  <a:pt x="213359" y="0"/>
                </a:lnTo>
                <a:lnTo>
                  <a:pt x="0" y="213359"/>
                </a:lnTo>
                <a:lnTo>
                  <a:pt x="0" y="545591"/>
                </a:lnTo>
                <a:lnTo>
                  <a:pt x="25907" y="545591"/>
                </a:lnTo>
                <a:lnTo>
                  <a:pt x="25907" y="231647"/>
                </a:lnTo>
                <a:lnTo>
                  <a:pt x="12191" y="231647"/>
                </a:lnTo>
                <a:lnTo>
                  <a:pt x="12191" y="205739"/>
                </a:lnTo>
                <a:lnTo>
                  <a:pt x="42671" y="205739"/>
                </a:lnTo>
                <a:lnTo>
                  <a:pt x="222503" y="25907"/>
                </a:lnTo>
                <a:lnTo>
                  <a:pt x="217931" y="25907"/>
                </a:lnTo>
                <a:lnTo>
                  <a:pt x="227075" y="21335"/>
                </a:lnTo>
                <a:lnTo>
                  <a:pt x="902207" y="21335"/>
                </a:lnTo>
                <a:lnTo>
                  <a:pt x="918971" y="4571"/>
                </a:lnTo>
                <a:lnTo>
                  <a:pt x="940307" y="4571"/>
                </a:lnTo>
                <a:lnTo>
                  <a:pt x="940307" y="0"/>
                </a:lnTo>
                <a:close/>
              </a:path>
              <a:path w="940434" h="546100">
                <a:moveTo>
                  <a:pt x="734567" y="217931"/>
                </a:moveTo>
                <a:lnTo>
                  <a:pt x="708659" y="217931"/>
                </a:lnTo>
                <a:lnTo>
                  <a:pt x="708659" y="545591"/>
                </a:lnTo>
                <a:lnTo>
                  <a:pt x="734567" y="545591"/>
                </a:lnTo>
                <a:lnTo>
                  <a:pt x="734567" y="231647"/>
                </a:lnTo>
                <a:lnTo>
                  <a:pt x="726947" y="231647"/>
                </a:lnTo>
                <a:lnTo>
                  <a:pt x="734567" y="223972"/>
                </a:lnTo>
                <a:lnTo>
                  <a:pt x="734567" y="217931"/>
                </a:lnTo>
                <a:close/>
              </a:path>
              <a:path w="940434" h="546100">
                <a:moveTo>
                  <a:pt x="940307" y="4571"/>
                </a:moveTo>
                <a:lnTo>
                  <a:pt x="918971" y="4571"/>
                </a:lnTo>
                <a:lnTo>
                  <a:pt x="935735" y="21335"/>
                </a:lnTo>
                <a:lnTo>
                  <a:pt x="914399" y="42827"/>
                </a:lnTo>
                <a:lnTo>
                  <a:pt x="914399" y="545591"/>
                </a:lnTo>
                <a:lnTo>
                  <a:pt x="940307" y="545591"/>
                </a:lnTo>
                <a:lnTo>
                  <a:pt x="940307" y="4571"/>
                </a:lnTo>
                <a:close/>
              </a:path>
              <a:path w="940434" h="546100">
                <a:moveTo>
                  <a:pt x="42671" y="205739"/>
                </a:moveTo>
                <a:lnTo>
                  <a:pt x="12191" y="205739"/>
                </a:lnTo>
                <a:lnTo>
                  <a:pt x="12191" y="231647"/>
                </a:lnTo>
                <a:lnTo>
                  <a:pt x="25907" y="231647"/>
                </a:lnTo>
                <a:lnTo>
                  <a:pt x="25907" y="227075"/>
                </a:lnTo>
                <a:lnTo>
                  <a:pt x="21335" y="227075"/>
                </a:lnTo>
                <a:lnTo>
                  <a:pt x="25907" y="217931"/>
                </a:lnTo>
                <a:lnTo>
                  <a:pt x="30479" y="217931"/>
                </a:lnTo>
                <a:lnTo>
                  <a:pt x="42671" y="205739"/>
                </a:lnTo>
                <a:close/>
              </a:path>
              <a:path w="940434" h="546100">
                <a:moveTo>
                  <a:pt x="717803" y="205739"/>
                </a:moveTo>
                <a:lnTo>
                  <a:pt x="42671" y="205739"/>
                </a:lnTo>
                <a:lnTo>
                  <a:pt x="25907" y="222503"/>
                </a:lnTo>
                <a:lnTo>
                  <a:pt x="25907" y="231647"/>
                </a:lnTo>
                <a:lnTo>
                  <a:pt x="708659" y="231647"/>
                </a:lnTo>
                <a:lnTo>
                  <a:pt x="708659" y="217931"/>
                </a:lnTo>
                <a:lnTo>
                  <a:pt x="740564" y="217931"/>
                </a:lnTo>
                <a:lnTo>
                  <a:pt x="748129" y="210311"/>
                </a:lnTo>
                <a:lnTo>
                  <a:pt x="713231" y="210311"/>
                </a:lnTo>
                <a:lnTo>
                  <a:pt x="717803" y="205739"/>
                </a:lnTo>
                <a:close/>
              </a:path>
              <a:path w="940434" h="546100">
                <a:moveTo>
                  <a:pt x="734567" y="223972"/>
                </a:moveTo>
                <a:lnTo>
                  <a:pt x="726947" y="231647"/>
                </a:lnTo>
                <a:lnTo>
                  <a:pt x="734567" y="231647"/>
                </a:lnTo>
                <a:lnTo>
                  <a:pt x="734567" y="223972"/>
                </a:lnTo>
                <a:close/>
              </a:path>
              <a:path w="940434" h="546100">
                <a:moveTo>
                  <a:pt x="25907" y="217931"/>
                </a:moveTo>
                <a:lnTo>
                  <a:pt x="21335" y="227075"/>
                </a:lnTo>
                <a:lnTo>
                  <a:pt x="25907" y="222503"/>
                </a:lnTo>
                <a:lnTo>
                  <a:pt x="25907" y="217931"/>
                </a:lnTo>
                <a:close/>
              </a:path>
              <a:path w="940434" h="546100">
                <a:moveTo>
                  <a:pt x="25907" y="222503"/>
                </a:moveTo>
                <a:lnTo>
                  <a:pt x="21335" y="227075"/>
                </a:lnTo>
                <a:lnTo>
                  <a:pt x="25907" y="227075"/>
                </a:lnTo>
                <a:lnTo>
                  <a:pt x="25907" y="222503"/>
                </a:lnTo>
                <a:close/>
              </a:path>
              <a:path w="940434" h="546100">
                <a:moveTo>
                  <a:pt x="740564" y="217931"/>
                </a:moveTo>
                <a:lnTo>
                  <a:pt x="734567" y="217931"/>
                </a:lnTo>
                <a:lnTo>
                  <a:pt x="734567" y="223972"/>
                </a:lnTo>
                <a:lnTo>
                  <a:pt x="740564" y="217931"/>
                </a:lnTo>
                <a:close/>
              </a:path>
              <a:path w="940434" h="546100">
                <a:moveTo>
                  <a:pt x="30479" y="217931"/>
                </a:moveTo>
                <a:lnTo>
                  <a:pt x="25907" y="217931"/>
                </a:lnTo>
                <a:lnTo>
                  <a:pt x="25907" y="222503"/>
                </a:lnTo>
                <a:lnTo>
                  <a:pt x="30479" y="217931"/>
                </a:lnTo>
                <a:close/>
              </a:path>
              <a:path w="940434" h="546100">
                <a:moveTo>
                  <a:pt x="918971" y="4571"/>
                </a:moveTo>
                <a:lnTo>
                  <a:pt x="713231" y="210311"/>
                </a:lnTo>
                <a:lnTo>
                  <a:pt x="720851" y="205739"/>
                </a:lnTo>
                <a:lnTo>
                  <a:pt x="752668" y="205739"/>
                </a:lnTo>
                <a:lnTo>
                  <a:pt x="914399" y="42827"/>
                </a:lnTo>
                <a:lnTo>
                  <a:pt x="914399" y="12191"/>
                </a:lnTo>
                <a:lnTo>
                  <a:pt x="926591" y="12191"/>
                </a:lnTo>
                <a:lnTo>
                  <a:pt x="918971" y="4571"/>
                </a:lnTo>
                <a:close/>
              </a:path>
              <a:path w="940434" h="546100">
                <a:moveTo>
                  <a:pt x="752668" y="205739"/>
                </a:moveTo>
                <a:lnTo>
                  <a:pt x="720851" y="205739"/>
                </a:lnTo>
                <a:lnTo>
                  <a:pt x="713231" y="210311"/>
                </a:lnTo>
                <a:lnTo>
                  <a:pt x="748129" y="210311"/>
                </a:lnTo>
                <a:lnTo>
                  <a:pt x="752668" y="205739"/>
                </a:lnTo>
                <a:close/>
              </a:path>
              <a:path w="940434" h="546100">
                <a:moveTo>
                  <a:pt x="914399" y="12191"/>
                </a:moveTo>
                <a:lnTo>
                  <a:pt x="914399" y="42827"/>
                </a:lnTo>
                <a:lnTo>
                  <a:pt x="931197" y="25907"/>
                </a:lnTo>
                <a:lnTo>
                  <a:pt x="926591" y="25907"/>
                </a:lnTo>
                <a:lnTo>
                  <a:pt x="914399" y="12191"/>
                </a:lnTo>
                <a:close/>
              </a:path>
              <a:path w="940434" h="546100">
                <a:moveTo>
                  <a:pt x="227075" y="21335"/>
                </a:moveTo>
                <a:lnTo>
                  <a:pt x="217931" y="25907"/>
                </a:lnTo>
                <a:lnTo>
                  <a:pt x="222503" y="25907"/>
                </a:lnTo>
                <a:lnTo>
                  <a:pt x="227075" y="21335"/>
                </a:lnTo>
                <a:close/>
              </a:path>
              <a:path w="940434" h="546100">
                <a:moveTo>
                  <a:pt x="902207" y="21335"/>
                </a:moveTo>
                <a:lnTo>
                  <a:pt x="227075" y="21335"/>
                </a:lnTo>
                <a:lnTo>
                  <a:pt x="222503" y="25907"/>
                </a:lnTo>
                <a:lnTo>
                  <a:pt x="897635" y="25907"/>
                </a:lnTo>
                <a:lnTo>
                  <a:pt x="902207" y="21335"/>
                </a:lnTo>
                <a:close/>
              </a:path>
              <a:path w="940434" h="546100">
                <a:moveTo>
                  <a:pt x="926591" y="12191"/>
                </a:moveTo>
                <a:lnTo>
                  <a:pt x="914399" y="12191"/>
                </a:lnTo>
                <a:lnTo>
                  <a:pt x="926591" y="25907"/>
                </a:lnTo>
                <a:lnTo>
                  <a:pt x="931197" y="25907"/>
                </a:lnTo>
                <a:lnTo>
                  <a:pt x="935735" y="21335"/>
                </a:lnTo>
                <a:lnTo>
                  <a:pt x="92659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1000" y="2948940"/>
            <a:ext cx="708660" cy="617220"/>
          </a:xfrm>
          <a:custGeom>
            <a:avLst/>
            <a:gdLst/>
            <a:ahLst/>
            <a:cxnLst/>
            <a:rect l="l" t="t" r="r" b="b"/>
            <a:pathLst>
              <a:path w="708659" h="617220">
                <a:moveTo>
                  <a:pt x="0" y="617219"/>
                </a:moveTo>
                <a:lnTo>
                  <a:pt x="708659" y="617219"/>
                </a:lnTo>
                <a:lnTo>
                  <a:pt x="708659" y="0"/>
                </a:lnTo>
                <a:lnTo>
                  <a:pt x="0" y="0"/>
                </a:lnTo>
                <a:lnTo>
                  <a:pt x="0" y="61721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09659" y="2743200"/>
            <a:ext cx="205740" cy="822960"/>
          </a:xfrm>
          <a:custGeom>
            <a:avLst/>
            <a:gdLst/>
            <a:ahLst/>
            <a:cxnLst/>
            <a:rect l="l" t="t" r="r" b="b"/>
            <a:pathLst>
              <a:path w="205740" h="822960">
                <a:moveTo>
                  <a:pt x="205739" y="0"/>
                </a:moveTo>
                <a:lnTo>
                  <a:pt x="0" y="205739"/>
                </a:lnTo>
                <a:lnTo>
                  <a:pt x="0" y="822959"/>
                </a:lnTo>
                <a:lnTo>
                  <a:pt x="205739" y="617219"/>
                </a:lnTo>
                <a:lnTo>
                  <a:pt x="205739" y="0"/>
                </a:lnTo>
                <a:close/>
              </a:path>
            </a:pathLst>
          </a:custGeom>
          <a:solidFill>
            <a:srgbClr val="75A7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01000" y="2743200"/>
            <a:ext cx="914400" cy="205740"/>
          </a:xfrm>
          <a:custGeom>
            <a:avLst/>
            <a:gdLst/>
            <a:ahLst/>
            <a:cxnLst/>
            <a:rect l="l" t="t" r="r" b="b"/>
            <a:pathLst>
              <a:path w="914400" h="205739">
                <a:moveTo>
                  <a:pt x="914399" y="0"/>
                </a:moveTo>
                <a:lnTo>
                  <a:pt x="205739" y="0"/>
                </a:lnTo>
                <a:lnTo>
                  <a:pt x="0" y="205739"/>
                </a:lnTo>
                <a:lnTo>
                  <a:pt x="708659" y="205739"/>
                </a:lnTo>
                <a:lnTo>
                  <a:pt x="914399" y="0"/>
                </a:lnTo>
                <a:close/>
              </a:path>
            </a:pathLst>
          </a:custGeom>
          <a:solidFill>
            <a:srgbClr val="A7D9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88807" y="2731008"/>
            <a:ext cx="940435" cy="848994"/>
          </a:xfrm>
          <a:custGeom>
            <a:avLst/>
            <a:gdLst/>
            <a:ahLst/>
            <a:cxnLst/>
            <a:rect l="l" t="t" r="r" b="b"/>
            <a:pathLst>
              <a:path w="940434" h="848995">
                <a:moveTo>
                  <a:pt x="940307" y="0"/>
                </a:moveTo>
                <a:lnTo>
                  <a:pt x="213359" y="0"/>
                </a:lnTo>
                <a:lnTo>
                  <a:pt x="0" y="213359"/>
                </a:lnTo>
                <a:lnTo>
                  <a:pt x="0" y="848867"/>
                </a:lnTo>
                <a:lnTo>
                  <a:pt x="726947" y="848867"/>
                </a:lnTo>
                <a:lnTo>
                  <a:pt x="740663" y="835151"/>
                </a:lnTo>
                <a:lnTo>
                  <a:pt x="25907" y="835151"/>
                </a:lnTo>
                <a:lnTo>
                  <a:pt x="12191" y="822959"/>
                </a:lnTo>
                <a:lnTo>
                  <a:pt x="25907" y="822959"/>
                </a:lnTo>
                <a:lnTo>
                  <a:pt x="25907" y="231647"/>
                </a:lnTo>
                <a:lnTo>
                  <a:pt x="12191" y="231647"/>
                </a:lnTo>
                <a:lnTo>
                  <a:pt x="12191" y="205739"/>
                </a:lnTo>
                <a:lnTo>
                  <a:pt x="42671" y="205739"/>
                </a:lnTo>
                <a:lnTo>
                  <a:pt x="222503" y="25907"/>
                </a:lnTo>
                <a:lnTo>
                  <a:pt x="217931" y="25907"/>
                </a:lnTo>
                <a:lnTo>
                  <a:pt x="227075" y="21335"/>
                </a:lnTo>
                <a:lnTo>
                  <a:pt x="902207" y="21335"/>
                </a:lnTo>
                <a:lnTo>
                  <a:pt x="918971" y="4571"/>
                </a:lnTo>
                <a:lnTo>
                  <a:pt x="940307" y="4571"/>
                </a:lnTo>
                <a:lnTo>
                  <a:pt x="940307" y="0"/>
                </a:lnTo>
                <a:close/>
              </a:path>
              <a:path w="940434" h="848995">
                <a:moveTo>
                  <a:pt x="25907" y="822959"/>
                </a:moveTo>
                <a:lnTo>
                  <a:pt x="12191" y="822959"/>
                </a:lnTo>
                <a:lnTo>
                  <a:pt x="25907" y="835151"/>
                </a:lnTo>
                <a:lnTo>
                  <a:pt x="25907" y="822959"/>
                </a:lnTo>
                <a:close/>
              </a:path>
              <a:path w="940434" h="848995">
                <a:moveTo>
                  <a:pt x="708659" y="822959"/>
                </a:moveTo>
                <a:lnTo>
                  <a:pt x="25907" y="822959"/>
                </a:lnTo>
                <a:lnTo>
                  <a:pt x="25907" y="835151"/>
                </a:lnTo>
                <a:lnTo>
                  <a:pt x="708659" y="835151"/>
                </a:lnTo>
                <a:lnTo>
                  <a:pt x="708659" y="822959"/>
                </a:lnTo>
                <a:close/>
              </a:path>
              <a:path w="940434" h="848995">
                <a:moveTo>
                  <a:pt x="734567" y="217931"/>
                </a:moveTo>
                <a:lnTo>
                  <a:pt x="708659" y="217931"/>
                </a:lnTo>
                <a:lnTo>
                  <a:pt x="708659" y="835151"/>
                </a:lnTo>
                <a:lnTo>
                  <a:pt x="734567" y="835151"/>
                </a:lnTo>
                <a:lnTo>
                  <a:pt x="734567" y="827531"/>
                </a:lnTo>
                <a:lnTo>
                  <a:pt x="713231" y="827531"/>
                </a:lnTo>
                <a:lnTo>
                  <a:pt x="734567" y="806195"/>
                </a:lnTo>
                <a:lnTo>
                  <a:pt x="734567" y="231647"/>
                </a:lnTo>
                <a:lnTo>
                  <a:pt x="726947" y="231647"/>
                </a:lnTo>
                <a:lnTo>
                  <a:pt x="734567" y="223972"/>
                </a:lnTo>
                <a:lnTo>
                  <a:pt x="734567" y="217931"/>
                </a:lnTo>
                <a:close/>
              </a:path>
              <a:path w="940434" h="848995">
                <a:moveTo>
                  <a:pt x="914399" y="626363"/>
                </a:moveTo>
                <a:lnTo>
                  <a:pt x="734567" y="806195"/>
                </a:lnTo>
                <a:lnTo>
                  <a:pt x="734567" y="835151"/>
                </a:lnTo>
                <a:lnTo>
                  <a:pt x="740663" y="835151"/>
                </a:lnTo>
                <a:lnTo>
                  <a:pt x="940307" y="635507"/>
                </a:lnTo>
                <a:lnTo>
                  <a:pt x="940307" y="629411"/>
                </a:lnTo>
                <a:lnTo>
                  <a:pt x="914399" y="629411"/>
                </a:lnTo>
                <a:lnTo>
                  <a:pt x="914399" y="626363"/>
                </a:lnTo>
                <a:close/>
              </a:path>
              <a:path w="940434" h="848995">
                <a:moveTo>
                  <a:pt x="734567" y="806195"/>
                </a:moveTo>
                <a:lnTo>
                  <a:pt x="713231" y="827531"/>
                </a:lnTo>
                <a:lnTo>
                  <a:pt x="720851" y="822959"/>
                </a:lnTo>
                <a:lnTo>
                  <a:pt x="734567" y="822959"/>
                </a:lnTo>
                <a:lnTo>
                  <a:pt x="734567" y="806195"/>
                </a:lnTo>
                <a:close/>
              </a:path>
              <a:path w="940434" h="848995">
                <a:moveTo>
                  <a:pt x="734567" y="822959"/>
                </a:moveTo>
                <a:lnTo>
                  <a:pt x="720851" y="822959"/>
                </a:lnTo>
                <a:lnTo>
                  <a:pt x="713231" y="827531"/>
                </a:lnTo>
                <a:lnTo>
                  <a:pt x="734567" y="827531"/>
                </a:lnTo>
                <a:lnTo>
                  <a:pt x="734567" y="822959"/>
                </a:lnTo>
                <a:close/>
              </a:path>
              <a:path w="940434" h="848995">
                <a:moveTo>
                  <a:pt x="918971" y="621791"/>
                </a:moveTo>
                <a:lnTo>
                  <a:pt x="914399" y="626363"/>
                </a:lnTo>
                <a:lnTo>
                  <a:pt x="914399" y="629411"/>
                </a:lnTo>
                <a:lnTo>
                  <a:pt x="918971" y="621791"/>
                </a:lnTo>
                <a:close/>
              </a:path>
              <a:path w="940434" h="848995">
                <a:moveTo>
                  <a:pt x="940307" y="621791"/>
                </a:moveTo>
                <a:lnTo>
                  <a:pt x="918971" y="621791"/>
                </a:lnTo>
                <a:lnTo>
                  <a:pt x="914399" y="629411"/>
                </a:lnTo>
                <a:lnTo>
                  <a:pt x="940307" y="629411"/>
                </a:lnTo>
                <a:lnTo>
                  <a:pt x="940307" y="621791"/>
                </a:lnTo>
                <a:close/>
              </a:path>
              <a:path w="940434" h="848995">
                <a:moveTo>
                  <a:pt x="940307" y="4571"/>
                </a:moveTo>
                <a:lnTo>
                  <a:pt x="918971" y="4571"/>
                </a:lnTo>
                <a:lnTo>
                  <a:pt x="935735" y="21335"/>
                </a:lnTo>
                <a:lnTo>
                  <a:pt x="914399" y="42827"/>
                </a:lnTo>
                <a:lnTo>
                  <a:pt x="914399" y="626363"/>
                </a:lnTo>
                <a:lnTo>
                  <a:pt x="918971" y="621791"/>
                </a:lnTo>
                <a:lnTo>
                  <a:pt x="940307" y="621791"/>
                </a:lnTo>
                <a:lnTo>
                  <a:pt x="940307" y="4571"/>
                </a:lnTo>
                <a:close/>
              </a:path>
              <a:path w="940434" h="848995">
                <a:moveTo>
                  <a:pt x="42671" y="205739"/>
                </a:moveTo>
                <a:lnTo>
                  <a:pt x="12191" y="205739"/>
                </a:lnTo>
                <a:lnTo>
                  <a:pt x="12191" y="231647"/>
                </a:lnTo>
                <a:lnTo>
                  <a:pt x="25907" y="231647"/>
                </a:lnTo>
                <a:lnTo>
                  <a:pt x="25907" y="227075"/>
                </a:lnTo>
                <a:lnTo>
                  <a:pt x="21335" y="227075"/>
                </a:lnTo>
                <a:lnTo>
                  <a:pt x="25907" y="217931"/>
                </a:lnTo>
                <a:lnTo>
                  <a:pt x="30479" y="217931"/>
                </a:lnTo>
                <a:lnTo>
                  <a:pt x="42671" y="205739"/>
                </a:lnTo>
                <a:close/>
              </a:path>
              <a:path w="940434" h="848995">
                <a:moveTo>
                  <a:pt x="717803" y="205739"/>
                </a:moveTo>
                <a:lnTo>
                  <a:pt x="42671" y="205739"/>
                </a:lnTo>
                <a:lnTo>
                  <a:pt x="25907" y="222503"/>
                </a:lnTo>
                <a:lnTo>
                  <a:pt x="25907" y="231647"/>
                </a:lnTo>
                <a:lnTo>
                  <a:pt x="708659" y="231647"/>
                </a:lnTo>
                <a:lnTo>
                  <a:pt x="708659" y="217931"/>
                </a:lnTo>
                <a:lnTo>
                  <a:pt x="740564" y="217931"/>
                </a:lnTo>
                <a:lnTo>
                  <a:pt x="748129" y="210311"/>
                </a:lnTo>
                <a:lnTo>
                  <a:pt x="713231" y="210311"/>
                </a:lnTo>
                <a:lnTo>
                  <a:pt x="717803" y="205739"/>
                </a:lnTo>
                <a:close/>
              </a:path>
              <a:path w="940434" h="848995">
                <a:moveTo>
                  <a:pt x="734567" y="223972"/>
                </a:moveTo>
                <a:lnTo>
                  <a:pt x="726947" y="231647"/>
                </a:lnTo>
                <a:lnTo>
                  <a:pt x="734567" y="231647"/>
                </a:lnTo>
                <a:lnTo>
                  <a:pt x="734567" y="223972"/>
                </a:lnTo>
                <a:close/>
              </a:path>
              <a:path w="940434" h="848995">
                <a:moveTo>
                  <a:pt x="25907" y="217931"/>
                </a:moveTo>
                <a:lnTo>
                  <a:pt x="21335" y="227075"/>
                </a:lnTo>
                <a:lnTo>
                  <a:pt x="25907" y="222503"/>
                </a:lnTo>
                <a:lnTo>
                  <a:pt x="25907" y="217931"/>
                </a:lnTo>
                <a:close/>
              </a:path>
              <a:path w="940434" h="848995">
                <a:moveTo>
                  <a:pt x="25907" y="222503"/>
                </a:moveTo>
                <a:lnTo>
                  <a:pt x="21335" y="227075"/>
                </a:lnTo>
                <a:lnTo>
                  <a:pt x="25907" y="227075"/>
                </a:lnTo>
                <a:lnTo>
                  <a:pt x="25907" y="222503"/>
                </a:lnTo>
                <a:close/>
              </a:path>
              <a:path w="940434" h="848995">
                <a:moveTo>
                  <a:pt x="740564" y="217931"/>
                </a:moveTo>
                <a:lnTo>
                  <a:pt x="734567" y="217931"/>
                </a:lnTo>
                <a:lnTo>
                  <a:pt x="734567" y="223972"/>
                </a:lnTo>
                <a:lnTo>
                  <a:pt x="740564" y="217931"/>
                </a:lnTo>
                <a:close/>
              </a:path>
              <a:path w="940434" h="848995">
                <a:moveTo>
                  <a:pt x="30479" y="217931"/>
                </a:moveTo>
                <a:lnTo>
                  <a:pt x="25907" y="217931"/>
                </a:lnTo>
                <a:lnTo>
                  <a:pt x="25907" y="222503"/>
                </a:lnTo>
                <a:lnTo>
                  <a:pt x="30479" y="217931"/>
                </a:lnTo>
                <a:close/>
              </a:path>
              <a:path w="940434" h="848995">
                <a:moveTo>
                  <a:pt x="918971" y="4571"/>
                </a:moveTo>
                <a:lnTo>
                  <a:pt x="713231" y="210311"/>
                </a:lnTo>
                <a:lnTo>
                  <a:pt x="720851" y="205739"/>
                </a:lnTo>
                <a:lnTo>
                  <a:pt x="752668" y="205739"/>
                </a:lnTo>
                <a:lnTo>
                  <a:pt x="914399" y="42827"/>
                </a:lnTo>
                <a:lnTo>
                  <a:pt x="914399" y="12191"/>
                </a:lnTo>
                <a:lnTo>
                  <a:pt x="926591" y="12191"/>
                </a:lnTo>
                <a:lnTo>
                  <a:pt x="918971" y="4571"/>
                </a:lnTo>
                <a:close/>
              </a:path>
              <a:path w="940434" h="848995">
                <a:moveTo>
                  <a:pt x="752668" y="205739"/>
                </a:moveTo>
                <a:lnTo>
                  <a:pt x="720851" y="205739"/>
                </a:lnTo>
                <a:lnTo>
                  <a:pt x="713231" y="210311"/>
                </a:lnTo>
                <a:lnTo>
                  <a:pt x="748129" y="210311"/>
                </a:lnTo>
                <a:lnTo>
                  <a:pt x="752668" y="205739"/>
                </a:lnTo>
                <a:close/>
              </a:path>
              <a:path w="940434" h="848995">
                <a:moveTo>
                  <a:pt x="914399" y="12191"/>
                </a:moveTo>
                <a:lnTo>
                  <a:pt x="914399" y="42827"/>
                </a:lnTo>
                <a:lnTo>
                  <a:pt x="931197" y="25907"/>
                </a:lnTo>
                <a:lnTo>
                  <a:pt x="926591" y="25907"/>
                </a:lnTo>
                <a:lnTo>
                  <a:pt x="914399" y="12191"/>
                </a:lnTo>
                <a:close/>
              </a:path>
              <a:path w="940434" h="848995">
                <a:moveTo>
                  <a:pt x="227075" y="21335"/>
                </a:moveTo>
                <a:lnTo>
                  <a:pt x="217931" y="25907"/>
                </a:lnTo>
                <a:lnTo>
                  <a:pt x="222503" y="25907"/>
                </a:lnTo>
                <a:lnTo>
                  <a:pt x="227075" y="21335"/>
                </a:lnTo>
                <a:close/>
              </a:path>
              <a:path w="940434" h="848995">
                <a:moveTo>
                  <a:pt x="902207" y="21335"/>
                </a:moveTo>
                <a:lnTo>
                  <a:pt x="227075" y="21335"/>
                </a:lnTo>
                <a:lnTo>
                  <a:pt x="222503" y="25907"/>
                </a:lnTo>
                <a:lnTo>
                  <a:pt x="897635" y="25907"/>
                </a:lnTo>
                <a:lnTo>
                  <a:pt x="902207" y="21335"/>
                </a:lnTo>
                <a:close/>
              </a:path>
              <a:path w="940434" h="848995">
                <a:moveTo>
                  <a:pt x="926591" y="12191"/>
                </a:moveTo>
                <a:lnTo>
                  <a:pt x="914399" y="12191"/>
                </a:lnTo>
                <a:lnTo>
                  <a:pt x="926591" y="25907"/>
                </a:lnTo>
                <a:lnTo>
                  <a:pt x="931197" y="25907"/>
                </a:lnTo>
                <a:lnTo>
                  <a:pt x="935735" y="21335"/>
                </a:lnTo>
                <a:lnTo>
                  <a:pt x="92659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42217" y="3162245"/>
            <a:ext cx="4286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=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610600" y="20574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152399" y="0"/>
                </a:moveTo>
                <a:lnTo>
                  <a:pt x="0" y="152399"/>
                </a:lnTo>
                <a:lnTo>
                  <a:pt x="0" y="609599"/>
                </a:lnTo>
                <a:lnTo>
                  <a:pt x="152399" y="457199"/>
                </a:lnTo>
                <a:lnTo>
                  <a:pt x="152399" y="0"/>
                </a:lnTo>
                <a:close/>
              </a:path>
            </a:pathLst>
          </a:custGeom>
          <a:solidFill>
            <a:srgbClr val="B757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05600" y="2057400"/>
            <a:ext cx="2057400" cy="152400"/>
          </a:xfrm>
          <a:custGeom>
            <a:avLst/>
            <a:gdLst/>
            <a:ahLst/>
            <a:cxnLst/>
            <a:rect l="l" t="t" r="r" b="b"/>
            <a:pathLst>
              <a:path w="2057400" h="152400">
                <a:moveTo>
                  <a:pt x="2057399" y="0"/>
                </a:moveTo>
                <a:lnTo>
                  <a:pt x="152399" y="0"/>
                </a:lnTo>
                <a:lnTo>
                  <a:pt x="0" y="152399"/>
                </a:lnTo>
                <a:lnTo>
                  <a:pt x="1904999" y="152399"/>
                </a:lnTo>
                <a:lnTo>
                  <a:pt x="2057399" y="0"/>
                </a:lnTo>
                <a:close/>
              </a:path>
            </a:pathLst>
          </a:custGeom>
          <a:solidFill>
            <a:srgbClr val="E989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93407" y="2045208"/>
            <a:ext cx="2083435" cy="635635"/>
          </a:xfrm>
          <a:custGeom>
            <a:avLst/>
            <a:gdLst/>
            <a:ahLst/>
            <a:cxnLst/>
            <a:rect l="l" t="t" r="r" b="b"/>
            <a:pathLst>
              <a:path w="2083434" h="635635">
                <a:moveTo>
                  <a:pt x="2083307" y="0"/>
                </a:moveTo>
                <a:lnTo>
                  <a:pt x="160019" y="0"/>
                </a:lnTo>
                <a:lnTo>
                  <a:pt x="0" y="160019"/>
                </a:lnTo>
                <a:lnTo>
                  <a:pt x="0" y="635507"/>
                </a:lnTo>
                <a:lnTo>
                  <a:pt x="1923287" y="635507"/>
                </a:lnTo>
                <a:lnTo>
                  <a:pt x="1937003" y="621791"/>
                </a:lnTo>
                <a:lnTo>
                  <a:pt x="25907" y="621791"/>
                </a:lnTo>
                <a:lnTo>
                  <a:pt x="12191" y="609599"/>
                </a:lnTo>
                <a:lnTo>
                  <a:pt x="25907" y="609599"/>
                </a:lnTo>
                <a:lnTo>
                  <a:pt x="25907" y="178307"/>
                </a:lnTo>
                <a:lnTo>
                  <a:pt x="12191" y="178307"/>
                </a:lnTo>
                <a:lnTo>
                  <a:pt x="12191" y="152399"/>
                </a:lnTo>
                <a:lnTo>
                  <a:pt x="42671" y="152399"/>
                </a:lnTo>
                <a:lnTo>
                  <a:pt x="169163" y="25907"/>
                </a:lnTo>
                <a:lnTo>
                  <a:pt x="164591" y="25907"/>
                </a:lnTo>
                <a:lnTo>
                  <a:pt x="173735" y="21335"/>
                </a:lnTo>
                <a:lnTo>
                  <a:pt x="2045207" y="21335"/>
                </a:lnTo>
                <a:lnTo>
                  <a:pt x="2061971" y="4571"/>
                </a:lnTo>
                <a:lnTo>
                  <a:pt x="2083307" y="4571"/>
                </a:lnTo>
                <a:lnTo>
                  <a:pt x="2083307" y="0"/>
                </a:lnTo>
                <a:close/>
              </a:path>
              <a:path w="2083434" h="635635">
                <a:moveTo>
                  <a:pt x="25907" y="609599"/>
                </a:moveTo>
                <a:lnTo>
                  <a:pt x="12191" y="609599"/>
                </a:lnTo>
                <a:lnTo>
                  <a:pt x="25907" y="621791"/>
                </a:lnTo>
                <a:lnTo>
                  <a:pt x="25907" y="609599"/>
                </a:lnTo>
                <a:close/>
              </a:path>
              <a:path w="2083434" h="635635">
                <a:moveTo>
                  <a:pt x="1904999" y="609599"/>
                </a:moveTo>
                <a:lnTo>
                  <a:pt x="25907" y="609599"/>
                </a:lnTo>
                <a:lnTo>
                  <a:pt x="25907" y="621791"/>
                </a:lnTo>
                <a:lnTo>
                  <a:pt x="1904999" y="621791"/>
                </a:lnTo>
                <a:lnTo>
                  <a:pt x="1904999" y="609599"/>
                </a:lnTo>
                <a:close/>
              </a:path>
              <a:path w="2083434" h="635635">
                <a:moveTo>
                  <a:pt x="1930907" y="164591"/>
                </a:moveTo>
                <a:lnTo>
                  <a:pt x="1904999" y="164591"/>
                </a:lnTo>
                <a:lnTo>
                  <a:pt x="1904999" y="621791"/>
                </a:lnTo>
                <a:lnTo>
                  <a:pt x="1930907" y="621791"/>
                </a:lnTo>
                <a:lnTo>
                  <a:pt x="1930907" y="614171"/>
                </a:lnTo>
                <a:lnTo>
                  <a:pt x="1909571" y="614171"/>
                </a:lnTo>
                <a:lnTo>
                  <a:pt x="1930907" y="592835"/>
                </a:lnTo>
                <a:lnTo>
                  <a:pt x="1930907" y="178307"/>
                </a:lnTo>
                <a:lnTo>
                  <a:pt x="1923287" y="178307"/>
                </a:lnTo>
                <a:lnTo>
                  <a:pt x="1930907" y="170613"/>
                </a:lnTo>
                <a:lnTo>
                  <a:pt x="1930907" y="164591"/>
                </a:lnTo>
                <a:close/>
              </a:path>
              <a:path w="2083434" h="635635">
                <a:moveTo>
                  <a:pt x="2057399" y="466343"/>
                </a:moveTo>
                <a:lnTo>
                  <a:pt x="1930907" y="592835"/>
                </a:lnTo>
                <a:lnTo>
                  <a:pt x="1930907" y="621791"/>
                </a:lnTo>
                <a:lnTo>
                  <a:pt x="1937003" y="621791"/>
                </a:lnTo>
                <a:lnTo>
                  <a:pt x="2083307" y="475487"/>
                </a:lnTo>
                <a:lnTo>
                  <a:pt x="2083307" y="469391"/>
                </a:lnTo>
                <a:lnTo>
                  <a:pt x="2057399" y="469391"/>
                </a:lnTo>
                <a:lnTo>
                  <a:pt x="2057399" y="466343"/>
                </a:lnTo>
                <a:close/>
              </a:path>
              <a:path w="2083434" h="635635">
                <a:moveTo>
                  <a:pt x="1930907" y="592835"/>
                </a:moveTo>
                <a:lnTo>
                  <a:pt x="1909571" y="614171"/>
                </a:lnTo>
                <a:lnTo>
                  <a:pt x="1917191" y="609599"/>
                </a:lnTo>
                <a:lnTo>
                  <a:pt x="1930907" y="609599"/>
                </a:lnTo>
                <a:lnTo>
                  <a:pt x="1930907" y="592835"/>
                </a:lnTo>
                <a:close/>
              </a:path>
              <a:path w="2083434" h="635635">
                <a:moveTo>
                  <a:pt x="1930907" y="609599"/>
                </a:moveTo>
                <a:lnTo>
                  <a:pt x="1917191" y="609599"/>
                </a:lnTo>
                <a:lnTo>
                  <a:pt x="1909571" y="614171"/>
                </a:lnTo>
                <a:lnTo>
                  <a:pt x="1930907" y="614171"/>
                </a:lnTo>
                <a:lnTo>
                  <a:pt x="1930907" y="609599"/>
                </a:lnTo>
                <a:close/>
              </a:path>
              <a:path w="2083434" h="635635">
                <a:moveTo>
                  <a:pt x="2061971" y="461771"/>
                </a:moveTo>
                <a:lnTo>
                  <a:pt x="2057399" y="466343"/>
                </a:lnTo>
                <a:lnTo>
                  <a:pt x="2057399" y="469391"/>
                </a:lnTo>
                <a:lnTo>
                  <a:pt x="2061971" y="461771"/>
                </a:lnTo>
                <a:close/>
              </a:path>
              <a:path w="2083434" h="635635">
                <a:moveTo>
                  <a:pt x="2083307" y="461771"/>
                </a:moveTo>
                <a:lnTo>
                  <a:pt x="2061971" y="461771"/>
                </a:lnTo>
                <a:lnTo>
                  <a:pt x="2057399" y="469391"/>
                </a:lnTo>
                <a:lnTo>
                  <a:pt x="2083307" y="469391"/>
                </a:lnTo>
                <a:lnTo>
                  <a:pt x="2083307" y="461771"/>
                </a:lnTo>
                <a:close/>
              </a:path>
              <a:path w="2083434" h="635635">
                <a:moveTo>
                  <a:pt x="2083307" y="4571"/>
                </a:moveTo>
                <a:lnTo>
                  <a:pt x="2061971" y="4571"/>
                </a:lnTo>
                <a:lnTo>
                  <a:pt x="2078735" y="21335"/>
                </a:lnTo>
                <a:lnTo>
                  <a:pt x="2057399" y="42881"/>
                </a:lnTo>
                <a:lnTo>
                  <a:pt x="2057399" y="466343"/>
                </a:lnTo>
                <a:lnTo>
                  <a:pt x="2061971" y="461771"/>
                </a:lnTo>
                <a:lnTo>
                  <a:pt x="2083307" y="461771"/>
                </a:lnTo>
                <a:lnTo>
                  <a:pt x="2083307" y="4571"/>
                </a:lnTo>
                <a:close/>
              </a:path>
              <a:path w="2083434" h="635635">
                <a:moveTo>
                  <a:pt x="42671" y="152399"/>
                </a:moveTo>
                <a:lnTo>
                  <a:pt x="12191" y="152399"/>
                </a:lnTo>
                <a:lnTo>
                  <a:pt x="12191" y="178307"/>
                </a:lnTo>
                <a:lnTo>
                  <a:pt x="25907" y="178307"/>
                </a:lnTo>
                <a:lnTo>
                  <a:pt x="25907" y="173735"/>
                </a:lnTo>
                <a:lnTo>
                  <a:pt x="21335" y="173735"/>
                </a:lnTo>
                <a:lnTo>
                  <a:pt x="25907" y="164591"/>
                </a:lnTo>
                <a:lnTo>
                  <a:pt x="30479" y="164591"/>
                </a:lnTo>
                <a:lnTo>
                  <a:pt x="42671" y="152399"/>
                </a:lnTo>
                <a:close/>
              </a:path>
              <a:path w="2083434" h="635635">
                <a:moveTo>
                  <a:pt x="1914143" y="152399"/>
                </a:moveTo>
                <a:lnTo>
                  <a:pt x="42671" y="152399"/>
                </a:lnTo>
                <a:lnTo>
                  <a:pt x="25907" y="169163"/>
                </a:lnTo>
                <a:lnTo>
                  <a:pt x="25907" y="178307"/>
                </a:lnTo>
                <a:lnTo>
                  <a:pt x="1904999" y="178307"/>
                </a:lnTo>
                <a:lnTo>
                  <a:pt x="1904999" y="164591"/>
                </a:lnTo>
                <a:lnTo>
                  <a:pt x="1936870" y="164591"/>
                </a:lnTo>
                <a:lnTo>
                  <a:pt x="1944416" y="156971"/>
                </a:lnTo>
                <a:lnTo>
                  <a:pt x="1909571" y="156971"/>
                </a:lnTo>
                <a:lnTo>
                  <a:pt x="1914143" y="152399"/>
                </a:lnTo>
                <a:close/>
              </a:path>
              <a:path w="2083434" h="635635">
                <a:moveTo>
                  <a:pt x="1930907" y="170613"/>
                </a:moveTo>
                <a:lnTo>
                  <a:pt x="1923287" y="178307"/>
                </a:lnTo>
                <a:lnTo>
                  <a:pt x="1930907" y="178307"/>
                </a:lnTo>
                <a:lnTo>
                  <a:pt x="1930907" y="170613"/>
                </a:lnTo>
                <a:close/>
              </a:path>
              <a:path w="2083434" h="635635">
                <a:moveTo>
                  <a:pt x="25907" y="164591"/>
                </a:moveTo>
                <a:lnTo>
                  <a:pt x="21335" y="173735"/>
                </a:lnTo>
                <a:lnTo>
                  <a:pt x="25907" y="169163"/>
                </a:lnTo>
                <a:lnTo>
                  <a:pt x="25907" y="164591"/>
                </a:lnTo>
                <a:close/>
              </a:path>
              <a:path w="2083434" h="635635">
                <a:moveTo>
                  <a:pt x="25907" y="169163"/>
                </a:moveTo>
                <a:lnTo>
                  <a:pt x="21335" y="173735"/>
                </a:lnTo>
                <a:lnTo>
                  <a:pt x="25907" y="173735"/>
                </a:lnTo>
                <a:lnTo>
                  <a:pt x="25907" y="169163"/>
                </a:lnTo>
                <a:close/>
              </a:path>
              <a:path w="2083434" h="635635">
                <a:moveTo>
                  <a:pt x="1936870" y="164591"/>
                </a:moveTo>
                <a:lnTo>
                  <a:pt x="1930907" y="164591"/>
                </a:lnTo>
                <a:lnTo>
                  <a:pt x="1930907" y="170613"/>
                </a:lnTo>
                <a:lnTo>
                  <a:pt x="1936870" y="164591"/>
                </a:lnTo>
                <a:close/>
              </a:path>
              <a:path w="2083434" h="635635">
                <a:moveTo>
                  <a:pt x="30479" y="164591"/>
                </a:moveTo>
                <a:lnTo>
                  <a:pt x="25907" y="164591"/>
                </a:lnTo>
                <a:lnTo>
                  <a:pt x="25907" y="169163"/>
                </a:lnTo>
                <a:lnTo>
                  <a:pt x="30479" y="164591"/>
                </a:lnTo>
                <a:close/>
              </a:path>
              <a:path w="2083434" h="635635">
                <a:moveTo>
                  <a:pt x="2061971" y="4571"/>
                </a:moveTo>
                <a:lnTo>
                  <a:pt x="1909571" y="156971"/>
                </a:lnTo>
                <a:lnTo>
                  <a:pt x="1917191" y="152399"/>
                </a:lnTo>
                <a:lnTo>
                  <a:pt x="1948944" y="152399"/>
                </a:lnTo>
                <a:lnTo>
                  <a:pt x="2057399" y="42881"/>
                </a:lnTo>
                <a:lnTo>
                  <a:pt x="2057399" y="12191"/>
                </a:lnTo>
                <a:lnTo>
                  <a:pt x="2069591" y="12191"/>
                </a:lnTo>
                <a:lnTo>
                  <a:pt x="2061971" y="4571"/>
                </a:lnTo>
                <a:close/>
              </a:path>
              <a:path w="2083434" h="635635">
                <a:moveTo>
                  <a:pt x="1948944" y="152399"/>
                </a:moveTo>
                <a:lnTo>
                  <a:pt x="1917191" y="152399"/>
                </a:lnTo>
                <a:lnTo>
                  <a:pt x="1909571" y="156971"/>
                </a:lnTo>
                <a:lnTo>
                  <a:pt x="1944416" y="156971"/>
                </a:lnTo>
                <a:lnTo>
                  <a:pt x="1948944" y="152399"/>
                </a:lnTo>
                <a:close/>
              </a:path>
              <a:path w="2083434" h="635635">
                <a:moveTo>
                  <a:pt x="2057399" y="12191"/>
                </a:moveTo>
                <a:lnTo>
                  <a:pt x="2057399" y="42881"/>
                </a:lnTo>
                <a:lnTo>
                  <a:pt x="2074208" y="25907"/>
                </a:lnTo>
                <a:lnTo>
                  <a:pt x="2069591" y="25907"/>
                </a:lnTo>
                <a:lnTo>
                  <a:pt x="2057399" y="12191"/>
                </a:lnTo>
                <a:close/>
              </a:path>
              <a:path w="2083434" h="635635">
                <a:moveTo>
                  <a:pt x="173735" y="21335"/>
                </a:moveTo>
                <a:lnTo>
                  <a:pt x="164591" y="25907"/>
                </a:lnTo>
                <a:lnTo>
                  <a:pt x="169163" y="25907"/>
                </a:lnTo>
                <a:lnTo>
                  <a:pt x="173735" y="21335"/>
                </a:lnTo>
                <a:close/>
              </a:path>
              <a:path w="2083434" h="635635">
                <a:moveTo>
                  <a:pt x="2045207" y="21335"/>
                </a:moveTo>
                <a:lnTo>
                  <a:pt x="173735" y="21335"/>
                </a:lnTo>
                <a:lnTo>
                  <a:pt x="169163" y="25907"/>
                </a:lnTo>
                <a:lnTo>
                  <a:pt x="2040635" y="25907"/>
                </a:lnTo>
                <a:lnTo>
                  <a:pt x="2045207" y="21335"/>
                </a:lnTo>
                <a:close/>
              </a:path>
              <a:path w="2083434" h="635635">
                <a:moveTo>
                  <a:pt x="2069591" y="12191"/>
                </a:moveTo>
                <a:lnTo>
                  <a:pt x="2057399" y="12191"/>
                </a:lnTo>
                <a:lnTo>
                  <a:pt x="2069591" y="25907"/>
                </a:lnTo>
                <a:lnTo>
                  <a:pt x="2074208" y="25907"/>
                </a:lnTo>
                <a:lnTo>
                  <a:pt x="2078735" y="21335"/>
                </a:lnTo>
                <a:lnTo>
                  <a:pt x="206959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05600" y="2209800"/>
            <a:ext cx="1905000" cy="457200"/>
          </a:xfrm>
          <a:prstGeom prst="rect">
            <a:avLst/>
          </a:prstGeom>
          <a:solidFill>
            <a:srgbClr val="E46C0A"/>
          </a:solidFill>
        </p:spPr>
        <p:txBody>
          <a:bodyPr vert="horz" wrap="square" lIns="0" tIns="0" rIns="0" bIns="0" rtlCol="0">
            <a:spAutoFit/>
          </a:bodyPr>
          <a:lstStyle/>
          <a:p>
            <a:pPr marL="388620">
              <a:lnSpc>
                <a:spcPct val="100000"/>
              </a:lnSpc>
            </a:pP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esult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 =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2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25" dirty="0">
                <a:latin typeface="Calibri"/>
                <a:cs typeface="Calibri"/>
              </a:rPr>
              <a:t>0</a:t>
            </a:r>
            <a:r>
              <a:rPr sz="1600" b="1" spc="-10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47288" y="2045208"/>
            <a:ext cx="3043555" cy="1671955"/>
          </a:xfrm>
          <a:custGeom>
            <a:avLst/>
            <a:gdLst/>
            <a:ahLst/>
            <a:cxnLst/>
            <a:rect l="l" t="t" r="r" b="b"/>
            <a:pathLst>
              <a:path w="3043554" h="1671954">
                <a:moveTo>
                  <a:pt x="2770631" y="0"/>
                </a:moveTo>
                <a:lnTo>
                  <a:pt x="272795" y="0"/>
                </a:lnTo>
                <a:lnTo>
                  <a:pt x="257555" y="1523"/>
                </a:lnTo>
                <a:lnTo>
                  <a:pt x="214883" y="9143"/>
                </a:lnTo>
                <a:lnTo>
                  <a:pt x="188975" y="18287"/>
                </a:lnTo>
                <a:lnTo>
                  <a:pt x="175259" y="22859"/>
                </a:lnTo>
                <a:lnTo>
                  <a:pt x="163067" y="28955"/>
                </a:lnTo>
                <a:lnTo>
                  <a:pt x="149351" y="35051"/>
                </a:lnTo>
                <a:lnTo>
                  <a:pt x="103631" y="65531"/>
                </a:lnTo>
                <a:lnTo>
                  <a:pt x="65531" y="105155"/>
                </a:lnTo>
                <a:lnTo>
                  <a:pt x="35051" y="150875"/>
                </a:lnTo>
                <a:lnTo>
                  <a:pt x="9143" y="216407"/>
                </a:lnTo>
                <a:lnTo>
                  <a:pt x="1523" y="257555"/>
                </a:lnTo>
                <a:lnTo>
                  <a:pt x="0" y="272795"/>
                </a:lnTo>
                <a:lnTo>
                  <a:pt x="0" y="1399031"/>
                </a:lnTo>
                <a:lnTo>
                  <a:pt x="6095" y="1443227"/>
                </a:lnTo>
                <a:lnTo>
                  <a:pt x="18287" y="1482851"/>
                </a:lnTo>
                <a:lnTo>
                  <a:pt x="22859" y="1496567"/>
                </a:lnTo>
                <a:lnTo>
                  <a:pt x="28955" y="1508759"/>
                </a:lnTo>
                <a:lnTo>
                  <a:pt x="35051" y="1522475"/>
                </a:lnTo>
                <a:lnTo>
                  <a:pt x="65531" y="1568195"/>
                </a:lnTo>
                <a:lnTo>
                  <a:pt x="105155" y="1606295"/>
                </a:lnTo>
                <a:lnTo>
                  <a:pt x="150875" y="1636775"/>
                </a:lnTo>
                <a:lnTo>
                  <a:pt x="216407" y="1662683"/>
                </a:lnTo>
                <a:lnTo>
                  <a:pt x="257555" y="1670303"/>
                </a:lnTo>
                <a:lnTo>
                  <a:pt x="272795" y="1671827"/>
                </a:lnTo>
                <a:lnTo>
                  <a:pt x="2770631" y="1671827"/>
                </a:lnTo>
                <a:lnTo>
                  <a:pt x="2814827" y="1665731"/>
                </a:lnTo>
                <a:lnTo>
                  <a:pt x="2854451" y="1653539"/>
                </a:lnTo>
                <a:lnTo>
                  <a:pt x="2868167" y="1648967"/>
                </a:lnTo>
                <a:lnTo>
                  <a:pt x="2874263" y="1645919"/>
                </a:lnTo>
                <a:lnTo>
                  <a:pt x="274319" y="1645919"/>
                </a:lnTo>
                <a:lnTo>
                  <a:pt x="246887" y="1642871"/>
                </a:lnTo>
                <a:lnTo>
                  <a:pt x="234695" y="1641347"/>
                </a:lnTo>
                <a:lnTo>
                  <a:pt x="220979" y="1638299"/>
                </a:lnTo>
                <a:lnTo>
                  <a:pt x="208787" y="1633727"/>
                </a:lnTo>
                <a:lnTo>
                  <a:pt x="196595" y="1630679"/>
                </a:lnTo>
                <a:lnTo>
                  <a:pt x="185927" y="1626107"/>
                </a:lnTo>
                <a:lnTo>
                  <a:pt x="173735" y="1620011"/>
                </a:lnTo>
                <a:lnTo>
                  <a:pt x="163067" y="1613915"/>
                </a:lnTo>
                <a:lnTo>
                  <a:pt x="140207" y="1601723"/>
                </a:lnTo>
                <a:lnTo>
                  <a:pt x="102107" y="1569719"/>
                </a:lnTo>
                <a:lnTo>
                  <a:pt x="70103" y="1530095"/>
                </a:lnTo>
                <a:lnTo>
                  <a:pt x="51815" y="1498091"/>
                </a:lnTo>
                <a:lnTo>
                  <a:pt x="45719" y="1485899"/>
                </a:lnTo>
                <a:lnTo>
                  <a:pt x="36575" y="1461515"/>
                </a:lnTo>
                <a:lnTo>
                  <a:pt x="30479" y="1437131"/>
                </a:lnTo>
                <a:lnTo>
                  <a:pt x="28955" y="1423415"/>
                </a:lnTo>
                <a:lnTo>
                  <a:pt x="27431" y="1411223"/>
                </a:lnTo>
                <a:lnTo>
                  <a:pt x="25907" y="1397507"/>
                </a:lnTo>
                <a:lnTo>
                  <a:pt x="25907" y="274319"/>
                </a:lnTo>
                <a:lnTo>
                  <a:pt x="28955" y="246887"/>
                </a:lnTo>
                <a:lnTo>
                  <a:pt x="30479" y="234695"/>
                </a:lnTo>
                <a:lnTo>
                  <a:pt x="33527" y="220979"/>
                </a:lnTo>
                <a:lnTo>
                  <a:pt x="38099" y="208787"/>
                </a:lnTo>
                <a:lnTo>
                  <a:pt x="41147" y="196595"/>
                </a:lnTo>
                <a:lnTo>
                  <a:pt x="45719" y="185927"/>
                </a:lnTo>
                <a:lnTo>
                  <a:pt x="51815" y="173735"/>
                </a:lnTo>
                <a:lnTo>
                  <a:pt x="57911" y="163067"/>
                </a:lnTo>
                <a:lnTo>
                  <a:pt x="70103" y="140207"/>
                </a:lnTo>
                <a:lnTo>
                  <a:pt x="102107" y="102107"/>
                </a:lnTo>
                <a:lnTo>
                  <a:pt x="141731" y="70103"/>
                </a:lnTo>
                <a:lnTo>
                  <a:pt x="173735" y="51815"/>
                </a:lnTo>
                <a:lnTo>
                  <a:pt x="185927" y="45719"/>
                </a:lnTo>
                <a:lnTo>
                  <a:pt x="210311" y="36575"/>
                </a:lnTo>
                <a:lnTo>
                  <a:pt x="234695" y="30479"/>
                </a:lnTo>
                <a:lnTo>
                  <a:pt x="248411" y="28955"/>
                </a:lnTo>
                <a:lnTo>
                  <a:pt x="260603" y="27431"/>
                </a:lnTo>
                <a:lnTo>
                  <a:pt x="274319" y="25907"/>
                </a:lnTo>
                <a:lnTo>
                  <a:pt x="2874263" y="25907"/>
                </a:lnTo>
                <a:lnTo>
                  <a:pt x="2868167" y="22859"/>
                </a:lnTo>
                <a:lnTo>
                  <a:pt x="2827019" y="9143"/>
                </a:lnTo>
                <a:lnTo>
                  <a:pt x="2799587" y="3047"/>
                </a:lnTo>
                <a:lnTo>
                  <a:pt x="2785871" y="1523"/>
                </a:lnTo>
                <a:lnTo>
                  <a:pt x="2770631" y="0"/>
                </a:lnTo>
                <a:close/>
              </a:path>
              <a:path w="3043554" h="1671954">
                <a:moveTo>
                  <a:pt x="2874263" y="25907"/>
                </a:moveTo>
                <a:lnTo>
                  <a:pt x="2769107" y="25907"/>
                </a:lnTo>
                <a:lnTo>
                  <a:pt x="2796539" y="28955"/>
                </a:lnTo>
                <a:lnTo>
                  <a:pt x="2808731" y="30479"/>
                </a:lnTo>
                <a:lnTo>
                  <a:pt x="2822447" y="33527"/>
                </a:lnTo>
                <a:lnTo>
                  <a:pt x="2834639" y="38099"/>
                </a:lnTo>
                <a:lnTo>
                  <a:pt x="2846831" y="41147"/>
                </a:lnTo>
                <a:lnTo>
                  <a:pt x="2859023" y="45719"/>
                </a:lnTo>
                <a:lnTo>
                  <a:pt x="2880359" y="57911"/>
                </a:lnTo>
                <a:lnTo>
                  <a:pt x="2903219" y="70103"/>
                </a:lnTo>
                <a:lnTo>
                  <a:pt x="2941319" y="102107"/>
                </a:lnTo>
                <a:lnTo>
                  <a:pt x="2973323" y="141731"/>
                </a:lnTo>
                <a:lnTo>
                  <a:pt x="2991611" y="173735"/>
                </a:lnTo>
                <a:lnTo>
                  <a:pt x="2997707" y="185927"/>
                </a:lnTo>
                <a:lnTo>
                  <a:pt x="3002279" y="198119"/>
                </a:lnTo>
                <a:lnTo>
                  <a:pt x="3005327" y="210311"/>
                </a:lnTo>
                <a:lnTo>
                  <a:pt x="3009899" y="222503"/>
                </a:lnTo>
                <a:lnTo>
                  <a:pt x="3012947" y="234695"/>
                </a:lnTo>
                <a:lnTo>
                  <a:pt x="3014471" y="248411"/>
                </a:lnTo>
                <a:lnTo>
                  <a:pt x="3015995" y="260603"/>
                </a:lnTo>
                <a:lnTo>
                  <a:pt x="3017519" y="274319"/>
                </a:lnTo>
                <a:lnTo>
                  <a:pt x="3017519" y="1397507"/>
                </a:lnTo>
                <a:lnTo>
                  <a:pt x="3014471" y="1424939"/>
                </a:lnTo>
                <a:lnTo>
                  <a:pt x="3012947" y="1437131"/>
                </a:lnTo>
                <a:lnTo>
                  <a:pt x="3009899" y="1450847"/>
                </a:lnTo>
                <a:lnTo>
                  <a:pt x="3005327" y="1463039"/>
                </a:lnTo>
                <a:lnTo>
                  <a:pt x="3002279" y="1475231"/>
                </a:lnTo>
                <a:lnTo>
                  <a:pt x="2997707" y="1487423"/>
                </a:lnTo>
                <a:lnTo>
                  <a:pt x="2985515" y="1508759"/>
                </a:lnTo>
                <a:lnTo>
                  <a:pt x="2973323" y="1531619"/>
                </a:lnTo>
                <a:lnTo>
                  <a:pt x="2941319" y="1569719"/>
                </a:lnTo>
                <a:lnTo>
                  <a:pt x="2901695" y="1601723"/>
                </a:lnTo>
                <a:lnTo>
                  <a:pt x="2869691" y="1620011"/>
                </a:lnTo>
                <a:lnTo>
                  <a:pt x="2857499" y="1626107"/>
                </a:lnTo>
                <a:lnTo>
                  <a:pt x="2845307" y="1630679"/>
                </a:lnTo>
                <a:lnTo>
                  <a:pt x="2833115" y="1633727"/>
                </a:lnTo>
                <a:lnTo>
                  <a:pt x="2820923" y="1638299"/>
                </a:lnTo>
                <a:lnTo>
                  <a:pt x="2808731" y="1641347"/>
                </a:lnTo>
                <a:lnTo>
                  <a:pt x="2795015" y="1642871"/>
                </a:lnTo>
                <a:lnTo>
                  <a:pt x="2782823" y="1644395"/>
                </a:lnTo>
                <a:lnTo>
                  <a:pt x="2769107" y="1645919"/>
                </a:lnTo>
                <a:lnTo>
                  <a:pt x="2874263" y="1645919"/>
                </a:lnTo>
                <a:lnTo>
                  <a:pt x="2880359" y="1642871"/>
                </a:lnTo>
                <a:lnTo>
                  <a:pt x="2894075" y="1636775"/>
                </a:lnTo>
                <a:lnTo>
                  <a:pt x="2939795" y="1606295"/>
                </a:lnTo>
                <a:lnTo>
                  <a:pt x="2977895" y="1566671"/>
                </a:lnTo>
                <a:lnTo>
                  <a:pt x="3008375" y="1520951"/>
                </a:lnTo>
                <a:lnTo>
                  <a:pt x="3034283" y="1455419"/>
                </a:lnTo>
                <a:lnTo>
                  <a:pt x="3041903" y="1414271"/>
                </a:lnTo>
                <a:lnTo>
                  <a:pt x="3043427" y="1399031"/>
                </a:lnTo>
                <a:lnTo>
                  <a:pt x="3043427" y="272795"/>
                </a:lnTo>
                <a:lnTo>
                  <a:pt x="3037331" y="228599"/>
                </a:lnTo>
                <a:lnTo>
                  <a:pt x="3025139" y="188975"/>
                </a:lnTo>
                <a:lnTo>
                  <a:pt x="3020567" y="175259"/>
                </a:lnTo>
                <a:lnTo>
                  <a:pt x="3014471" y="163067"/>
                </a:lnTo>
                <a:lnTo>
                  <a:pt x="3008375" y="149351"/>
                </a:lnTo>
                <a:lnTo>
                  <a:pt x="2977895" y="103631"/>
                </a:lnTo>
                <a:lnTo>
                  <a:pt x="2958083" y="83819"/>
                </a:lnTo>
                <a:lnTo>
                  <a:pt x="2938271" y="65531"/>
                </a:lnTo>
                <a:lnTo>
                  <a:pt x="2915411" y="48767"/>
                </a:lnTo>
                <a:lnTo>
                  <a:pt x="2892551" y="35051"/>
                </a:lnTo>
                <a:lnTo>
                  <a:pt x="2874263" y="2590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28049" y="2418367"/>
            <a:ext cx="268097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esult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</a:t>
            </a:r>
            <a:r>
              <a:rPr sz="1600" b="1" spc="-25" dirty="0">
                <a:latin typeface="Calibri"/>
                <a:cs typeface="Calibri"/>
              </a:rPr>
              <a:t>st</a:t>
            </a:r>
            <a:r>
              <a:rPr sz="1600" b="1" spc="-10" dirty="0">
                <a:latin typeface="Calibri"/>
                <a:cs typeface="Calibri"/>
              </a:rPr>
              <a:t>ance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30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ari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ble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will be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25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ed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30" dirty="0">
                <a:latin typeface="Calibri"/>
                <a:cs typeface="Calibri"/>
              </a:rPr>
              <a:t>b</a:t>
            </a:r>
            <a:r>
              <a:rPr sz="1600" b="1" spc="-10" dirty="0">
                <a:latin typeface="Calibri"/>
                <a:cs typeface="Calibri"/>
              </a:rPr>
              <a:t>y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both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eads.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600" b="1" spc="-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TE:</a:t>
            </a: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35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Calibri"/>
                <a:cs typeface="Calibri"/>
              </a:rPr>
              <a:t>or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ead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T2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esult will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be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dis</a:t>
            </a:r>
            <a:r>
              <a:rPr sz="1600" b="1" spc="-20" dirty="0">
                <a:latin typeface="Calibri"/>
                <a:cs typeface="Calibri"/>
              </a:rPr>
              <a:t>p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30" dirty="0">
                <a:latin typeface="Calibri"/>
                <a:cs typeface="Calibri"/>
              </a:rPr>
              <a:t>a</a:t>
            </a:r>
            <a:r>
              <a:rPr sz="1600" b="1" spc="-25" dirty="0">
                <a:latin typeface="Calibri"/>
                <a:cs typeface="Calibri"/>
              </a:rPr>
              <a:t>y</a:t>
            </a:r>
            <a:r>
              <a:rPr sz="1600" b="1" spc="-10" dirty="0">
                <a:latin typeface="Calibri"/>
                <a:cs typeface="Calibri"/>
              </a:rPr>
              <a:t>ed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2</a:t>
            </a:r>
            <a:r>
              <a:rPr sz="1600" b="1" spc="-10" dirty="0">
                <a:latin typeface="Calibri"/>
                <a:cs typeface="Calibri"/>
              </a:rPr>
              <a:t>0</a:t>
            </a:r>
            <a:r>
              <a:rPr sz="1600" b="1" spc="-25" dirty="0">
                <a:latin typeface="Calibri"/>
                <a:cs typeface="Calibri"/>
              </a:rPr>
              <a:t>0</a:t>
            </a:r>
            <a:r>
              <a:rPr sz="1600" b="1" spc="-10" dirty="0">
                <a:latin typeface="Calibri"/>
                <a:cs typeface="Calibri"/>
              </a:rPr>
              <a:t>0.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200" y="3886200"/>
            <a:ext cx="2971800" cy="2499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400" y="3886200"/>
            <a:ext cx="2590800" cy="1371600"/>
          </a:xfrm>
          <a:custGeom>
            <a:avLst/>
            <a:gdLst/>
            <a:ahLst/>
            <a:cxnLst/>
            <a:rect l="l" t="t" r="r" b="b"/>
            <a:pathLst>
              <a:path w="2590800" h="1371600">
                <a:moveTo>
                  <a:pt x="2569501" y="0"/>
                </a:moveTo>
                <a:lnTo>
                  <a:pt x="21552" y="0"/>
                </a:lnTo>
                <a:lnTo>
                  <a:pt x="20050" y="3191"/>
                </a:lnTo>
                <a:lnTo>
                  <a:pt x="7416" y="41061"/>
                </a:lnTo>
                <a:lnTo>
                  <a:pt x="846" y="81282"/>
                </a:lnTo>
                <a:lnTo>
                  <a:pt x="0" y="102108"/>
                </a:lnTo>
                <a:lnTo>
                  <a:pt x="0" y="1118616"/>
                </a:lnTo>
                <a:lnTo>
                  <a:pt x="3340" y="1159770"/>
                </a:lnTo>
                <a:lnTo>
                  <a:pt x="13008" y="1198766"/>
                </a:lnTo>
                <a:lnTo>
                  <a:pt x="28474" y="1235092"/>
                </a:lnTo>
                <a:lnTo>
                  <a:pt x="49206" y="1268236"/>
                </a:lnTo>
                <a:lnTo>
                  <a:pt x="74675" y="1297686"/>
                </a:lnTo>
                <a:lnTo>
                  <a:pt x="104351" y="1322929"/>
                </a:lnTo>
                <a:lnTo>
                  <a:pt x="137702" y="1343454"/>
                </a:lnTo>
                <a:lnTo>
                  <a:pt x="174199" y="1358749"/>
                </a:lnTo>
                <a:lnTo>
                  <a:pt x="213311" y="1368302"/>
                </a:lnTo>
                <a:lnTo>
                  <a:pt x="254507" y="1371600"/>
                </a:lnTo>
                <a:lnTo>
                  <a:pt x="2337815" y="1371600"/>
                </a:lnTo>
                <a:lnTo>
                  <a:pt x="2378970" y="1368302"/>
                </a:lnTo>
                <a:lnTo>
                  <a:pt x="2417966" y="1358749"/>
                </a:lnTo>
                <a:lnTo>
                  <a:pt x="2454292" y="1343454"/>
                </a:lnTo>
                <a:lnTo>
                  <a:pt x="2487436" y="1322929"/>
                </a:lnTo>
                <a:lnTo>
                  <a:pt x="2516885" y="1297686"/>
                </a:lnTo>
                <a:lnTo>
                  <a:pt x="2542129" y="1268236"/>
                </a:lnTo>
                <a:lnTo>
                  <a:pt x="2562654" y="1235092"/>
                </a:lnTo>
                <a:lnTo>
                  <a:pt x="2577949" y="1198766"/>
                </a:lnTo>
                <a:lnTo>
                  <a:pt x="2587502" y="1159770"/>
                </a:lnTo>
                <a:lnTo>
                  <a:pt x="2590799" y="1118616"/>
                </a:lnTo>
                <a:lnTo>
                  <a:pt x="2590799" y="102108"/>
                </a:lnTo>
                <a:lnTo>
                  <a:pt x="2587502" y="60911"/>
                </a:lnTo>
                <a:lnTo>
                  <a:pt x="2577949" y="21799"/>
                </a:lnTo>
                <a:lnTo>
                  <a:pt x="25695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2208" y="3886200"/>
            <a:ext cx="2616835" cy="1385570"/>
          </a:xfrm>
          <a:custGeom>
            <a:avLst/>
            <a:gdLst/>
            <a:ahLst/>
            <a:cxnLst/>
            <a:rect l="l" t="t" r="r" b="b"/>
            <a:pathLst>
              <a:path w="2616835" h="1385570">
                <a:moveTo>
                  <a:pt x="48006" y="0"/>
                </a:moveTo>
                <a:lnTo>
                  <a:pt x="20764" y="0"/>
                </a:lnTo>
                <a:lnTo>
                  <a:pt x="12191" y="22860"/>
                </a:lnTo>
                <a:lnTo>
                  <a:pt x="9143" y="36576"/>
                </a:lnTo>
                <a:lnTo>
                  <a:pt x="6095" y="48768"/>
                </a:lnTo>
                <a:lnTo>
                  <a:pt x="3047" y="62484"/>
                </a:lnTo>
                <a:lnTo>
                  <a:pt x="1523" y="74676"/>
                </a:lnTo>
                <a:lnTo>
                  <a:pt x="0" y="88392"/>
                </a:lnTo>
                <a:lnTo>
                  <a:pt x="0" y="1132332"/>
                </a:lnTo>
                <a:lnTo>
                  <a:pt x="3047" y="1159764"/>
                </a:lnTo>
                <a:lnTo>
                  <a:pt x="6095" y="1171956"/>
                </a:lnTo>
                <a:lnTo>
                  <a:pt x="9143" y="1185672"/>
                </a:lnTo>
                <a:lnTo>
                  <a:pt x="21335" y="1222248"/>
                </a:lnTo>
                <a:lnTo>
                  <a:pt x="45719" y="1267968"/>
                </a:lnTo>
                <a:lnTo>
                  <a:pt x="79247" y="1307592"/>
                </a:lnTo>
                <a:lnTo>
                  <a:pt x="118871" y="1339596"/>
                </a:lnTo>
                <a:lnTo>
                  <a:pt x="163067" y="1363980"/>
                </a:lnTo>
                <a:lnTo>
                  <a:pt x="201167" y="1376172"/>
                </a:lnTo>
                <a:lnTo>
                  <a:pt x="213359" y="1379220"/>
                </a:lnTo>
                <a:lnTo>
                  <a:pt x="227075" y="1382268"/>
                </a:lnTo>
                <a:lnTo>
                  <a:pt x="239267" y="1383792"/>
                </a:lnTo>
                <a:lnTo>
                  <a:pt x="252983" y="1385316"/>
                </a:lnTo>
                <a:lnTo>
                  <a:pt x="2363723" y="1385316"/>
                </a:lnTo>
                <a:lnTo>
                  <a:pt x="2391155" y="1382268"/>
                </a:lnTo>
                <a:lnTo>
                  <a:pt x="2403347" y="1379220"/>
                </a:lnTo>
                <a:lnTo>
                  <a:pt x="2417063" y="1376172"/>
                </a:lnTo>
                <a:lnTo>
                  <a:pt x="2429255" y="1373124"/>
                </a:lnTo>
                <a:lnTo>
                  <a:pt x="2453639" y="1363980"/>
                </a:lnTo>
                <a:lnTo>
                  <a:pt x="2462783" y="1359408"/>
                </a:lnTo>
                <a:lnTo>
                  <a:pt x="254507" y="1359408"/>
                </a:lnTo>
                <a:lnTo>
                  <a:pt x="217931" y="1354836"/>
                </a:lnTo>
                <a:lnTo>
                  <a:pt x="172211" y="1341120"/>
                </a:lnTo>
                <a:lnTo>
                  <a:pt x="131063" y="1318260"/>
                </a:lnTo>
                <a:lnTo>
                  <a:pt x="96011" y="1287780"/>
                </a:lnTo>
                <a:lnTo>
                  <a:pt x="67055" y="1252728"/>
                </a:lnTo>
                <a:lnTo>
                  <a:pt x="44195" y="1211580"/>
                </a:lnTo>
                <a:lnTo>
                  <a:pt x="33527" y="1178052"/>
                </a:lnTo>
                <a:lnTo>
                  <a:pt x="30479" y="1167384"/>
                </a:lnTo>
                <a:lnTo>
                  <a:pt x="25907" y="1130808"/>
                </a:lnTo>
                <a:lnTo>
                  <a:pt x="25907" y="89916"/>
                </a:lnTo>
                <a:lnTo>
                  <a:pt x="30479" y="53340"/>
                </a:lnTo>
                <a:lnTo>
                  <a:pt x="33527" y="41148"/>
                </a:lnTo>
                <a:lnTo>
                  <a:pt x="36575" y="30480"/>
                </a:lnTo>
                <a:lnTo>
                  <a:pt x="44195" y="7620"/>
                </a:lnTo>
                <a:lnTo>
                  <a:pt x="48006" y="0"/>
                </a:lnTo>
                <a:close/>
              </a:path>
              <a:path w="2616835" h="1385570">
                <a:moveTo>
                  <a:pt x="2595943" y="0"/>
                </a:moveTo>
                <a:lnTo>
                  <a:pt x="2567939" y="0"/>
                </a:lnTo>
                <a:lnTo>
                  <a:pt x="2572511" y="9144"/>
                </a:lnTo>
                <a:lnTo>
                  <a:pt x="2580131" y="30480"/>
                </a:lnTo>
                <a:lnTo>
                  <a:pt x="2583179" y="42672"/>
                </a:lnTo>
                <a:lnTo>
                  <a:pt x="2586227" y="53340"/>
                </a:lnTo>
                <a:lnTo>
                  <a:pt x="2590799" y="89916"/>
                </a:lnTo>
                <a:lnTo>
                  <a:pt x="2590799" y="1130808"/>
                </a:lnTo>
                <a:lnTo>
                  <a:pt x="2586227" y="1167384"/>
                </a:lnTo>
                <a:lnTo>
                  <a:pt x="2572511" y="1213104"/>
                </a:lnTo>
                <a:lnTo>
                  <a:pt x="2549651" y="1254252"/>
                </a:lnTo>
                <a:lnTo>
                  <a:pt x="2519171" y="1289304"/>
                </a:lnTo>
                <a:lnTo>
                  <a:pt x="2484119" y="1318260"/>
                </a:lnTo>
                <a:lnTo>
                  <a:pt x="2442971" y="1341120"/>
                </a:lnTo>
                <a:lnTo>
                  <a:pt x="2409443" y="1351788"/>
                </a:lnTo>
                <a:lnTo>
                  <a:pt x="2398775" y="1354836"/>
                </a:lnTo>
                <a:lnTo>
                  <a:pt x="2362199" y="1359408"/>
                </a:lnTo>
                <a:lnTo>
                  <a:pt x="2462783" y="1359408"/>
                </a:lnTo>
                <a:lnTo>
                  <a:pt x="2499359" y="1339596"/>
                </a:lnTo>
                <a:lnTo>
                  <a:pt x="2538983" y="1306068"/>
                </a:lnTo>
                <a:lnTo>
                  <a:pt x="2570987" y="1266444"/>
                </a:lnTo>
                <a:lnTo>
                  <a:pt x="2595371" y="1222248"/>
                </a:lnTo>
                <a:lnTo>
                  <a:pt x="2607563" y="1184148"/>
                </a:lnTo>
                <a:lnTo>
                  <a:pt x="2610611" y="1171956"/>
                </a:lnTo>
                <a:lnTo>
                  <a:pt x="2613659" y="1158240"/>
                </a:lnTo>
                <a:lnTo>
                  <a:pt x="2615183" y="1146048"/>
                </a:lnTo>
                <a:lnTo>
                  <a:pt x="2616707" y="1132332"/>
                </a:lnTo>
                <a:lnTo>
                  <a:pt x="2616707" y="88392"/>
                </a:lnTo>
                <a:lnTo>
                  <a:pt x="2613659" y="60960"/>
                </a:lnTo>
                <a:lnTo>
                  <a:pt x="2610611" y="48768"/>
                </a:lnTo>
                <a:lnTo>
                  <a:pt x="2607563" y="35052"/>
                </a:lnTo>
                <a:lnTo>
                  <a:pt x="2604515" y="22860"/>
                </a:lnTo>
                <a:lnTo>
                  <a:pt x="259594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69269" y="3791594"/>
            <a:ext cx="2067560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Assume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30" dirty="0">
                <a:latin typeface="Calibri"/>
                <a:cs typeface="Calibri"/>
              </a:rPr>
              <a:t>w</a:t>
            </a:r>
            <a:r>
              <a:rPr sz="1600" b="1" spc="-10" dirty="0">
                <a:latin typeface="Calibri"/>
                <a:cs typeface="Calibri"/>
              </a:rPr>
              <a:t>o 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eads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35" dirty="0">
                <a:latin typeface="Calibri"/>
                <a:cs typeface="Calibri"/>
              </a:rPr>
              <a:t>e</a:t>
            </a:r>
            <a:r>
              <a:rPr sz="1600" b="1" spc="-50" dirty="0">
                <a:latin typeface="Calibri"/>
                <a:cs typeface="Calibri"/>
              </a:rPr>
              <a:t>x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u</a:t>
            </a: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ing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abo</a:t>
            </a:r>
            <a:r>
              <a:rPr sz="1600" b="1" spc="-20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 m</a:t>
            </a:r>
            <a:r>
              <a:rPr sz="1600" b="1" spc="-25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ods.</a:t>
            </a:r>
            <a:endParaRPr sz="1600">
              <a:latin typeface="Calibri"/>
              <a:cs typeface="Calibri"/>
            </a:endParaRPr>
          </a:p>
          <a:p>
            <a:pPr marL="12700" marR="161925">
              <a:lnSpc>
                <a:spcPct val="100000"/>
              </a:lnSpc>
            </a:pPr>
            <a:r>
              <a:rPr sz="1600" b="1" spc="-10" dirty="0">
                <a:solidFill>
                  <a:srgbClr val="984807"/>
                </a:solidFill>
                <a:latin typeface="Calibri"/>
                <a:cs typeface="Calibri"/>
              </a:rPr>
              <a:t>Th</a:t>
            </a:r>
            <a:r>
              <a:rPr sz="1600" b="1" spc="-30" dirty="0">
                <a:solidFill>
                  <a:srgbClr val="984807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984807"/>
                </a:solidFill>
                <a:latin typeface="Calibri"/>
                <a:cs typeface="Calibri"/>
              </a:rPr>
              <a:t>ead</a:t>
            </a:r>
            <a:r>
              <a:rPr sz="1600" b="1" spc="-5" dirty="0">
                <a:solidFill>
                  <a:srgbClr val="98480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984807"/>
                </a:solidFill>
                <a:latin typeface="Calibri"/>
                <a:cs typeface="Calibri"/>
              </a:rPr>
              <a:t>T1</a:t>
            </a:r>
            <a:r>
              <a:rPr sz="1600" b="1" spc="5" dirty="0">
                <a:solidFill>
                  <a:srgbClr val="98480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:</a:t>
            </a:r>
            <a:r>
              <a:rPr sz="1600" b="1" dirty="0">
                <a:latin typeface="Calibri"/>
                <a:cs typeface="Calibri"/>
              </a:rPr>
              <a:t>  </a:t>
            </a:r>
            <a:r>
              <a:rPr sz="1600" b="1" spc="-10" dirty="0">
                <a:latin typeface="Calibri"/>
                <a:cs typeface="Calibri"/>
              </a:rPr>
              <a:t>a=3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&amp;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b=2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984807"/>
                </a:solidFill>
                <a:latin typeface="Calibri"/>
                <a:cs typeface="Calibri"/>
              </a:rPr>
              <a:t>Th</a:t>
            </a:r>
            <a:r>
              <a:rPr sz="1600" b="1" spc="-30" dirty="0">
                <a:solidFill>
                  <a:srgbClr val="984807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984807"/>
                </a:solidFill>
                <a:latin typeface="Calibri"/>
                <a:cs typeface="Calibri"/>
              </a:rPr>
              <a:t>ead</a:t>
            </a:r>
            <a:r>
              <a:rPr sz="1600" b="1" spc="-5" dirty="0">
                <a:solidFill>
                  <a:srgbClr val="984807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984807"/>
                </a:solidFill>
                <a:latin typeface="Calibri"/>
                <a:cs typeface="Calibri"/>
              </a:rPr>
              <a:t>T2</a:t>
            </a:r>
            <a:r>
              <a:rPr sz="1600" b="1" spc="5" dirty="0">
                <a:solidFill>
                  <a:srgbClr val="984807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:</a:t>
            </a:r>
            <a:r>
              <a:rPr sz="1600" b="1" dirty="0">
                <a:latin typeface="Calibri"/>
                <a:cs typeface="Calibri"/>
              </a:rPr>
              <a:t>  </a:t>
            </a:r>
            <a:r>
              <a:rPr sz="1600" b="1" spc="-10" dirty="0">
                <a:latin typeface="Calibri"/>
                <a:cs typeface="Calibri"/>
              </a:rPr>
              <a:t>a=1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&amp;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b=5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24600" y="4244340"/>
            <a:ext cx="708660" cy="617220"/>
          </a:xfrm>
          <a:custGeom>
            <a:avLst/>
            <a:gdLst/>
            <a:ahLst/>
            <a:cxnLst/>
            <a:rect l="l" t="t" r="r" b="b"/>
            <a:pathLst>
              <a:path w="708659" h="617220">
                <a:moveTo>
                  <a:pt x="0" y="617219"/>
                </a:moveTo>
                <a:lnTo>
                  <a:pt x="708659" y="617219"/>
                </a:lnTo>
                <a:lnTo>
                  <a:pt x="708659" y="0"/>
                </a:lnTo>
                <a:lnTo>
                  <a:pt x="0" y="0"/>
                </a:lnTo>
                <a:lnTo>
                  <a:pt x="0" y="61721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33259" y="4038600"/>
            <a:ext cx="205740" cy="822960"/>
          </a:xfrm>
          <a:custGeom>
            <a:avLst/>
            <a:gdLst/>
            <a:ahLst/>
            <a:cxnLst/>
            <a:rect l="l" t="t" r="r" b="b"/>
            <a:pathLst>
              <a:path w="205740" h="822960">
                <a:moveTo>
                  <a:pt x="205739" y="0"/>
                </a:moveTo>
                <a:lnTo>
                  <a:pt x="0" y="205739"/>
                </a:lnTo>
                <a:lnTo>
                  <a:pt x="0" y="822959"/>
                </a:lnTo>
                <a:lnTo>
                  <a:pt x="205739" y="617219"/>
                </a:lnTo>
                <a:lnTo>
                  <a:pt x="205739" y="0"/>
                </a:lnTo>
                <a:close/>
              </a:path>
            </a:pathLst>
          </a:custGeom>
          <a:solidFill>
            <a:srgbClr val="406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24600" y="4038600"/>
            <a:ext cx="914400" cy="205740"/>
          </a:xfrm>
          <a:custGeom>
            <a:avLst/>
            <a:gdLst/>
            <a:ahLst/>
            <a:cxnLst/>
            <a:rect l="l" t="t" r="r" b="b"/>
            <a:pathLst>
              <a:path w="914400" h="205739">
                <a:moveTo>
                  <a:pt x="914399" y="0"/>
                </a:moveTo>
                <a:lnTo>
                  <a:pt x="205739" y="0"/>
                </a:lnTo>
                <a:lnTo>
                  <a:pt x="0" y="205739"/>
                </a:lnTo>
                <a:lnTo>
                  <a:pt x="708659" y="205739"/>
                </a:lnTo>
                <a:lnTo>
                  <a:pt x="914399" y="0"/>
                </a:lnTo>
                <a:close/>
              </a:path>
            </a:pathLst>
          </a:custGeom>
          <a:solidFill>
            <a:srgbClr val="729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12407" y="4026408"/>
            <a:ext cx="940435" cy="848994"/>
          </a:xfrm>
          <a:custGeom>
            <a:avLst/>
            <a:gdLst/>
            <a:ahLst/>
            <a:cxnLst/>
            <a:rect l="l" t="t" r="r" b="b"/>
            <a:pathLst>
              <a:path w="940434" h="848995">
                <a:moveTo>
                  <a:pt x="940307" y="0"/>
                </a:moveTo>
                <a:lnTo>
                  <a:pt x="213359" y="0"/>
                </a:lnTo>
                <a:lnTo>
                  <a:pt x="0" y="213359"/>
                </a:lnTo>
                <a:lnTo>
                  <a:pt x="0" y="848867"/>
                </a:lnTo>
                <a:lnTo>
                  <a:pt x="726947" y="848867"/>
                </a:lnTo>
                <a:lnTo>
                  <a:pt x="740663" y="835151"/>
                </a:lnTo>
                <a:lnTo>
                  <a:pt x="25907" y="835151"/>
                </a:lnTo>
                <a:lnTo>
                  <a:pt x="12191" y="822959"/>
                </a:lnTo>
                <a:lnTo>
                  <a:pt x="25907" y="822959"/>
                </a:lnTo>
                <a:lnTo>
                  <a:pt x="25907" y="231647"/>
                </a:lnTo>
                <a:lnTo>
                  <a:pt x="12191" y="231647"/>
                </a:lnTo>
                <a:lnTo>
                  <a:pt x="12191" y="205739"/>
                </a:lnTo>
                <a:lnTo>
                  <a:pt x="42671" y="205739"/>
                </a:lnTo>
                <a:lnTo>
                  <a:pt x="222503" y="25907"/>
                </a:lnTo>
                <a:lnTo>
                  <a:pt x="217931" y="25907"/>
                </a:lnTo>
                <a:lnTo>
                  <a:pt x="227075" y="21335"/>
                </a:lnTo>
                <a:lnTo>
                  <a:pt x="902207" y="21335"/>
                </a:lnTo>
                <a:lnTo>
                  <a:pt x="918971" y="4571"/>
                </a:lnTo>
                <a:lnTo>
                  <a:pt x="940307" y="4571"/>
                </a:lnTo>
                <a:lnTo>
                  <a:pt x="940307" y="0"/>
                </a:lnTo>
                <a:close/>
              </a:path>
              <a:path w="940434" h="848995">
                <a:moveTo>
                  <a:pt x="25907" y="822959"/>
                </a:moveTo>
                <a:lnTo>
                  <a:pt x="12191" y="822959"/>
                </a:lnTo>
                <a:lnTo>
                  <a:pt x="25907" y="835151"/>
                </a:lnTo>
                <a:lnTo>
                  <a:pt x="25907" y="822959"/>
                </a:lnTo>
                <a:close/>
              </a:path>
              <a:path w="940434" h="848995">
                <a:moveTo>
                  <a:pt x="708659" y="822959"/>
                </a:moveTo>
                <a:lnTo>
                  <a:pt x="25907" y="822959"/>
                </a:lnTo>
                <a:lnTo>
                  <a:pt x="25907" y="835151"/>
                </a:lnTo>
                <a:lnTo>
                  <a:pt x="708659" y="835151"/>
                </a:lnTo>
                <a:lnTo>
                  <a:pt x="708659" y="822959"/>
                </a:lnTo>
                <a:close/>
              </a:path>
              <a:path w="940434" h="848995">
                <a:moveTo>
                  <a:pt x="734567" y="217931"/>
                </a:moveTo>
                <a:lnTo>
                  <a:pt x="708659" y="217931"/>
                </a:lnTo>
                <a:lnTo>
                  <a:pt x="708659" y="835151"/>
                </a:lnTo>
                <a:lnTo>
                  <a:pt x="734567" y="835151"/>
                </a:lnTo>
                <a:lnTo>
                  <a:pt x="734567" y="827531"/>
                </a:lnTo>
                <a:lnTo>
                  <a:pt x="713231" y="827531"/>
                </a:lnTo>
                <a:lnTo>
                  <a:pt x="734567" y="806195"/>
                </a:lnTo>
                <a:lnTo>
                  <a:pt x="734567" y="231647"/>
                </a:lnTo>
                <a:lnTo>
                  <a:pt x="726947" y="231647"/>
                </a:lnTo>
                <a:lnTo>
                  <a:pt x="734567" y="223972"/>
                </a:lnTo>
                <a:lnTo>
                  <a:pt x="734567" y="217931"/>
                </a:lnTo>
                <a:close/>
              </a:path>
              <a:path w="940434" h="848995">
                <a:moveTo>
                  <a:pt x="914399" y="626363"/>
                </a:moveTo>
                <a:lnTo>
                  <a:pt x="734567" y="806195"/>
                </a:lnTo>
                <a:lnTo>
                  <a:pt x="734567" y="835151"/>
                </a:lnTo>
                <a:lnTo>
                  <a:pt x="740663" y="835151"/>
                </a:lnTo>
                <a:lnTo>
                  <a:pt x="940307" y="635507"/>
                </a:lnTo>
                <a:lnTo>
                  <a:pt x="940307" y="629411"/>
                </a:lnTo>
                <a:lnTo>
                  <a:pt x="914399" y="629411"/>
                </a:lnTo>
                <a:lnTo>
                  <a:pt x="914399" y="626363"/>
                </a:lnTo>
                <a:close/>
              </a:path>
              <a:path w="940434" h="848995">
                <a:moveTo>
                  <a:pt x="734567" y="806195"/>
                </a:moveTo>
                <a:lnTo>
                  <a:pt x="713231" y="827531"/>
                </a:lnTo>
                <a:lnTo>
                  <a:pt x="720851" y="822959"/>
                </a:lnTo>
                <a:lnTo>
                  <a:pt x="734567" y="822959"/>
                </a:lnTo>
                <a:lnTo>
                  <a:pt x="734567" y="806195"/>
                </a:lnTo>
                <a:close/>
              </a:path>
              <a:path w="940434" h="848995">
                <a:moveTo>
                  <a:pt x="734567" y="822959"/>
                </a:moveTo>
                <a:lnTo>
                  <a:pt x="720851" y="822959"/>
                </a:lnTo>
                <a:lnTo>
                  <a:pt x="713231" y="827531"/>
                </a:lnTo>
                <a:lnTo>
                  <a:pt x="734567" y="827531"/>
                </a:lnTo>
                <a:lnTo>
                  <a:pt x="734567" y="822959"/>
                </a:lnTo>
                <a:close/>
              </a:path>
              <a:path w="940434" h="848995">
                <a:moveTo>
                  <a:pt x="918971" y="621791"/>
                </a:moveTo>
                <a:lnTo>
                  <a:pt x="914399" y="626363"/>
                </a:lnTo>
                <a:lnTo>
                  <a:pt x="914399" y="629411"/>
                </a:lnTo>
                <a:lnTo>
                  <a:pt x="918971" y="621791"/>
                </a:lnTo>
                <a:close/>
              </a:path>
              <a:path w="940434" h="848995">
                <a:moveTo>
                  <a:pt x="940307" y="621791"/>
                </a:moveTo>
                <a:lnTo>
                  <a:pt x="918971" y="621791"/>
                </a:lnTo>
                <a:lnTo>
                  <a:pt x="914399" y="629411"/>
                </a:lnTo>
                <a:lnTo>
                  <a:pt x="940307" y="629411"/>
                </a:lnTo>
                <a:lnTo>
                  <a:pt x="940307" y="621791"/>
                </a:lnTo>
                <a:close/>
              </a:path>
              <a:path w="940434" h="848995">
                <a:moveTo>
                  <a:pt x="940307" y="4571"/>
                </a:moveTo>
                <a:lnTo>
                  <a:pt x="918971" y="4571"/>
                </a:lnTo>
                <a:lnTo>
                  <a:pt x="935735" y="21335"/>
                </a:lnTo>
                <a:lnTo>
                  <a:pt x="914399" y="42827"/>
                </a:lnTo>
                <a:lnTo>
                  <a:pt x="914399" y="626363"/>
                </a:lnTo>
                <a:lnTo>
                  <a:pt x="918971" y="621791"/>
                </a:lnTo>
                <a:lnTo>
                  <a:pt x="940307" y="621791"/>
                </a:lnTo>
                <a:lnTo>
                  <a:pt x="940307" y="4571"/>
                </a:lnTo>
                <a:close/>
              </a:path>
              <a:path w="940434" h="848995">
                <a:moveTo>
                  <a:pt x="42671" y="205739"/>
                </a:moveTo>
                <a:lnTo>
                  <a:pt x="12191" y="205739"/>
                </a:lnTo>
                <a:lnTo>
                  <a:pt x="12191" y="231647"/>
                </a:lnTo>
                <a:lnTo>
                  <a:pt x="25907" y="231647"/>
                </a:lnTo>
                <a:lnTo>
                  <a:pt x="25907" y="227075"/>
                </a:lnTo>
                <a:lnTo>
                  <a:pt x="21335" y="227075"/>
                </a:lnTo>
                <a:lnTo>
                  <a:pt x="25907" y="217931"/>
                </a:lnTo>
                <a:lnTo>
                  <a:pt x="30479" y="217931"/>
                </a:lnTo>
                <a:lnTo>
                  <a:pt x="42671" y="205739"/>
                </a:lnTo>
                <a:close/>
              </a:path>
              <a:path w="940434" h="848995">
                <a:moveTo>
                  <a:pt x="717803" y="205739"/>
                </a:moveTo>
                <a:lnTo>
                  <a:pt x="42671" y="205739"/>
                </a:lnTo>
                <a:lnTo>
                  <a:pt x="25907" y="222503"/>
                </a:lnTo>
                <a:lnTo>
                  <a:pt x="25907" y="231647"/>
                </a:lnTo>
                <a:lnTo>
                  <a:pt x="708659" y="231647"/>
                </a:lnTo>
                <a:lnTo>
                  <a:pt x="708659" y="217931"/>
                </a:lnTo>
                <a:lnTo>
                  <a:pt x="740564" y="217931"/>
                </a:lnTo>
                <a:lnTo>
                  <a:pt x="748129" y="210311"/>
                </a:lnTo>
                <a:lnTo>
                  <a:pt x="713231" y="210311"/>
                </a:lnTo>
                <a:lnTo>
                  <a:pt x="717803" y="205739"/>
                </a:lnTo>
                <a:close/>
              </a:path>
              <a:path w="940434" h="848995">
                <a:moveTo>
                  <a:pt x="734567" y="223972"/>
                </a:moveTo>
                <a:lnTo>
                  <a:pt x="726947" y="231647"/>
                </a:lnTo>
                <a:lnTo>
                  <a:pt x="734567" y="231647"/>
                </a:lnTo>
                <a:lnTo>
                  <a:pt x="734567" y="223972"/>
                </a:lnTo>
                <a:close/>
              </a:path>
              <a:path w="940434" h="848995">
                <a:moveTo>
                  <a:pt x="25907" y="217931"/>
                </a:moveTo>
                <a:lnTo>
                  <a:pt x="21335" y="227075"/>
                </a:lnTo>
                <a:lnTo>
                  <a:pt x="25907" y="222503"/>
                </a:lnTo>
                <a:lnTo>
                  <a:pt x="25907" y="217931"/>
                </a:lnTo>
                <a:close/>
              </a:path>
              <a:path w="940434" h="848995">
                <a:moveTo>
                  <a:pt x="25907" y="222503"/>
                </a:moveTo>
                <a:lnTo>
                  <a:pt x="21335" y="227075"/>
                </a:lnTo>
                <a:lnTo>
                  <a:pt x="25907" y="227075"/>
                </a:lnTo>
                <a:lnTo>
                  <a:pt x="25907" y="222503"/>
                </a:lnTo>
                <a:close/>
              </a:path>
              <a:path w="940434" h="848995">
                <a:moveTo>
                  <a:pt x="740564" y="217931"/>
                </a:moveTo>
                <a:lnTo>
                  <a:pt x="734567" y="217931"/>
                </a:lnTo>
                <a:lnTo>
                  <a:pt x="734567" y="223972"/>
                </a:lnTo>
                <a:lnTo>
                  <a:pt x="740564" y="217931"/>
                </a:lnTo>
                <a:close/>
              </a:path>
              <a:path w="940434" h="848995">
                <a:moveTo>
                  <a:pt x="30479" y="217931"/>
                </a:moveTo>
                <a:lnTo>
                  <a:pt x="25907" y="217931"/>
                </a:lnTo>
                <a:lnTo>
                  <a:pt x="25907" y="222503"/>
                </a:lnTo>
                <a:lnTo>
                  <a:pt x="30479" y="217931"/>
                </a:lnTo>
                <a:close/>
              </a:path>
              <a:path w="940434" h="848995">
                <a:moveTo>
                  <a:pt x="918971" y="4571"/>
                </a:moveTo>
                <a:lnTo>
                  <a:pt x="713231" y="210311"/>
                </a:lnTo>
                <a:lnTo>
                  <a:pt x="720851" y="205739"/>
                </a:lnTo>
                <a:lnTo>
                  <a:pt x="752668" y="205739"/>
                </a:lnTo>
                <a:lnTo>
                  <a:pt x="914399" y="42827"/>
                </a:lnTo>
                <a:lnTo>
                  <a:pt x="914399" y="12191"/>
                </a:lnTo>
                <a:lnTo>
                  <a:pt x="926591" y="12191"/>
                </a:lnTo>
                <a:lnTo>
                  <a:pt x="918971" y="4571"/>
                </a:lnTo>
                <a:close/>
              </a:path>
              <a:path w="940434" h="848995">
                <a:moveTo>
                  <a:pt x="752668" y="205739"/>
                </a:moveTo>
                <a:lnTo>
                  <a:pt x="720851" y="205739"/>
                </a:lnTo>
                <a:lnTo>
                  <a:pt x="713231" y="210311"/>
                </a:lnTo>
                <a:lnTo>
                  <a:pt x="748129" y="210311"/>
                </a:lnTo>
                <a:lnTo>
                  <a:pt x="752668" y="205739"/>
                </a:lnTo>
                <a:close/>
              </a:path>
              <a:path w="940434" h="848995">
                <a:moveTo>
                  <a:pt x="914399" y="12191"/>
                </a:moveTo>
                <a:lnTo>
                  <a:pt x="914399" y="42827"/>
                </a:lnTo>
                <a:lnTo>
                  <a:pt x="931197" y="25907"/>
                </a:lnTo>
                <a:lnTo>
                  <a:pt x="926591" y="25907"/>
                </a:lnTo>
                <a:lnTo>
                  <a:pt x="914399" y="12191"/>
                </a:lnTo>
                <a:close/>
              </a:path>
              <a:path w="940434" h="848995">
                <a:moveTo>
                  <a:pt x="227075" y="21335"/>
                </a:moveTo>
                <a:lnTo>
                  <a:pt x="217931" y="25907"/>
                </a:lnTo>
                <a:lnTo>
                  <a:pt x="222503" y="25907"/>
                </a:lnTo>
                <a:lnTo>
                  <a:pt x="227075" y="21335"/>
                </a:lnTo>
                <a:close/>
              </a:path>
              <a:path w="940434" h="848995">
                <a:moveTo>
                  <a:pt x="902207" y="21335"/>
                </a:moveTo>
                <a:lnTo>
                  <a:pt x="227075" y="21335"/>
                </a:lnTo>
                <a:lnTo>
                  <a:pt x="222503" y="25907"/>
                </a:lnTo>
                <a:lnTo>
                  <a:pt x="897635" y="25907"/>
                </a:lnTo>
                <a:lnTo>
                  <a:pt x="902207" y="21335"/>
                </a:lnTo>
                <a:close/>
              </a:path>
              <a:path w="940434" h="848995">
                <a:moveTo>
                  <a:pt x="926591" y="12191"/>
                </a:moveTo>
                <a:lnTo>
                  <a:pt x="914399" y="12191"/>
                </a:lnTo>
                <a:lnTo>
                  <a:pt x="926591" y="25907"/>
                </a:lnTo>
                <a:lnTo>
                  <a:pt x="931197" y="25907"/>
                </a:lnTo>
                <a:lnTo>
                  <a:pt x="935735" y="21335"/>
                </a:lnTo>
                <a:lnTo>
                  <a:pt x="92659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496232" y="4445683"/>
            <a:ext cx="3683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a=3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24600" y="3886200"/>
            <a:ext cx="708660" cy="365760"/>
          </a:xfrm>
          <a:custGeom>
            <a:avLst/>
            <a:gdLst/>
            <a:ahLst/>
            <a:cxnLst/>
            <a:rect l="l" t="t" r="r" b="b"/>
            <a:pathLst>
              <a:path w="708659" h="365760">
                <a:moveTo>
                  <a:pt x="0" y="365759"/>
                </a:moveTo>
                <a:lnTo>
                  <a:pt x="708659" y="365759"/>
                </a:lnTo>
                <a:lnTo>
                  <a:pt x="70865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33259" y="3886200"/>
            <a:ext cx="205740" cy="365760"/>
          </a:xfrm>
          <a:custGeom>
            <a:avLst/>
            <a:gdLst/>
            <a:ahLst/>
            <a:cxnLst/>
            <a:rect l="l" t="t" r="r" b="b"/>
            <a:pathLst>
              <a:path w="205740" h="365760">
                <a:moveTo>
                  <a:pt x="205739" y="0"/>
                </a:moveTo>
                <a:lnTo>
                  <a:pt x="0" y="0"/>
                </a:lnTo>
                <a:lnTo>
                  <a:pt x="0" y="365760"/>
                </a:lnTo>
                <a:lnTo>
                  <a:pt x="205739" y="160020"/>
                </a:lnTo>
                <a:lnTo>
                  <a:pt x="205739" y="0"/>
                </a:lnTo>
                <a:close/>
              </a:path>
            </a:pathLst>
          </a:custGeom>
          <a:solidFill>
            <a:srgbClr val="CD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12407" y="3886200"/>
            <a:ext cx="940435" cy="379730"/>
          </a:xfrm>
          <a:custGeom>
            <a:avLst/>
            <a:gdLst/>
            <a:ahLst/>
            <a:cxnLst/>
            <a:rect l="l" t="t" r="r" b="b"/>
            <a:pathLst>
              <a:path w="940434" h="379729">
                <a:moveTo>
                  <a:pt x="25907" y="0"/>
                </a:moveTo>
                <a:lnTo>
                  <a:pt x="0" y="0"/>
                </a:lnTo>
                <a:lnTo>
                  <a:pt x="0" y="379476"/>
                </a:lnTo>
                <a:lnTo>
                  <a:pt x="726947" y="379476"/>
                </a:lnTo>
                <a:lnTo>
                  <a:pt x="740663" y="365760"/>
                </a:lnTo>
                <a:lnTo>
                  <a:pt x="25907" y="365760"/>
                </a:lnTo>
                <a:lnTo>
                  <a:pt x="12191" y="353568"/>
                </a:lnTo>
                <a:lnTo>
                  <a:pt x="25907" y="353568"/>
                </a:lnTo>
                <a:lnTo>
                  <a:pt x="25907" y="0"/>
                </a:lnTo>
                <a:close/>
              </a:path>
              <a:path w="940434" h="379729">
                <a:moveTo>
                  <a:pt x="25907" y="353568"/>
                </a:moveTo>
                <a:lnTo>
                  <a:pt x="12191" y="353568"/>
                </a:lnTo>
                <a:lnTo>
                  <a:pt x="25907" y="365760"/>
                </a:lnTo>
                <a:lnTo>
                  <a:pt x="25907" y="353568"/>
                </a:lnTo>
                <a:close/>
              </a:path>
              <a:path w="940434" h="379729">
                <a:moveTo>
                  <a:pt x="708659" y="353568"/>
                </a:moveTo>
                <a:lnTo>
                  <a:pt x="25907" y="353568"/>
                </a:lnTo>
                <a:lnTo>
                  <a:pt x="25907" y="365760"/>
                </a:lnTo>
                <a:lnTo>
                  <a:pt x="708659" y="365760"/>
                </a:lnTo>
                <a:lnTo>
                  <a:pt x="708659" y="353568"/>
                </a:lnTo>
                <a:close/>
              </a:path>
              <a:path w="940434" h="379729">
                <a:moveTo>
                  <a:pt x="734567" y="0"/>
                </a:moveTo>
                <a:lnTo>
                  <a:pt x="708659" y="0"/>
                </a:lnTo>
                <a:lnTo>
                  <a:pt x="708659" y="365760"/>
                </a:lnTo>
                <a:lnTo>
                  <a:pt x="734567" y="365760"/>
                </a:lnTo>
                <a:lnTo>
                  <a:pt x="734567" y="358140"/>
                </a:lnTo>
                <a:lnTo>
                  <a:pt x="713231" y="358140"/>
                </a:lnTo>
                <a:lnTo>
                  <a:pt x="734567" y="336804"/>
                </a:lnTo>
                <a:lnTo>
                  <a:pt x="734567" y="0"/>
                </a:lnTo>
                <a:close/>
              </a:path>
              <a:path w="940434" h="379729">
                <a:moveTo>
                  <a:pt x="914399" y="156972"/>
                </a:moveTo>
                <a:lnTo>
                  <a:pt x="734567" y="336804"/>
                </a:lnTo>
                <a:lnTo>
                  <a:pt x="734567" y="365760"/>
                </a:lnTo>
                <a:lnTo>
                  <a:pt x="740663" y="365760"/>
                </a:lnTo>
                <a:lnTo>
                  <a:pt x="940307" y="166116"/>
                </a:lnTo>
                <a:lnTo>
                  <a:pt x="940307" y="160020"/>
                </a:lnTo>
                <a:lnTo>
                  <a:pt x="914399" y="160020"/>
                </a:lnTo>
                <a:lnTo>
                  <a:pt x="914399" y="156972"/>
                </a:lnTo>
                <a:close/>
              </a:path>
              <a:path w="940434" h="379729">
                <a:moveTo>
                  <a:pt x="734567" y="336804"/>
                </a:moveTo>
                <a:lnTo>
                  <a:pt x="713231" y="358140"/>
                </a:lnTo>
                <a:lnTo>
                  <a:pt x="720851" y="353568"/>
                </a:lnTo>
                <a:lnTo>
                  <a:pt x="734567" y="353568"/>
                </a:lnTo>
                <a:lnTo>
                  <a:pt x="734567" y="336804"/>
                </a:lnTo>
                <a:close/>
              </a:path>
              <a:path w="940434" h="379729">
                <a:moveTo>
                  <a:pt x="734567" y="353568"/>
                </a:moveTo>
                <a:lnTo>
                  <a:pt x="720851" y="353568"/>
                </a:lnTo>
                <a:lnTo>
                  <a:pt x="713231" y="358140"/>
                </a:lnTo>
                <a:lnTo>
                  <a:pt x="734567" y="358140"/>
                </a:lnTo>
                <a:lnTo>
                  <a:pt x="734567" y="353568"/>
                </a:lnTo>
                <a:close/>
              </a:path>
              <a:path w="940434" h="379729">
                <a:moveTo>
                  <a:pt x="918971" y="152400"/>
                </a:moveTo>
                <a:lnTo>
                  <a:pt x="914399" y="156972"/>
                </a:lnTo>
                <a:lnTo>
                  <a:pt x="914399" y="160020"/>
                </a:lnTo>
                <a:lnTo>
                  <a:pt x="918971" y="152400"/>
                </a:lnTo>
                <a:close/>
              </a:path>
              <a:path w="940434" h="379729">
                <a:moveTo>
                  <a:pt x="940307" y="152400"/>
                </a:moveTo>
                <a:lnTo>
                  <a:pt x="918971" y="152400"/>
                </a:lnTo>
                <a:lnTo>
                  <a:pt x="914399" y="160020"/>
                </a:lnTo>
                <a:lnTo>
                  <a:pt x="940307" y="160020"/>
                </a:lnTo>
                <a:lnTo>
                  <a:pt x="940307" y="152400"/>
                </a:lnTo>
                <a:close/>
              </a:path>
              <a:path w="940434" h="379729">
                <a:moveTo>
                  <a:pt x="940307" y="0"/>
                </a:moveTo>
                <a:lnTo>
                  <a:pt x="914399" y="0"/>
                </a:lnTo>
                <a:lnTo>
                  <a:pt x="914399" y="156972"/>
                </a:lnTo>
                <a:lnTo>
                  <a:pt x="918971" y="152400"/>
                </a:lnTo>
                <a:lnTo>
                  <a:pt x="940307" y="152400"/>
                </a:lnTo>
                <a:lnTo>
                  <a:pt x="940307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465829" y="3836235"/>
            <a:ext cx="429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b=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001000" y="4168140"/>
            <a:ext cx="708660" cy="617220"/>
          </a:xfrm>
          <a:custGeom>
            <a:avLst/>
            <a:gdLst/>
            <a:ahLst/>
            <a:cxnLst/>
            <a:rect l="l" t="t" r="r" b="b"/>
            <a:pathLst>
              <a:path w="708659" h="617220">
                <a:moveTo>
                  <a:pt x="0" y="617219"/>
                </a:moveTo>
                <a:lnTo>
                  <a:pt x="708659" y="617219"/>
                </a:lnTo>
                <a:lnTo>
                  <a:pt x="708659" y="0"/>
                </a:lnTo>
                <a:lnTo>
                  <a:pt x="0" y="0"/>
                </a:lnTo>
                <a:lnTo>
                  <a:pt x="0" y="61721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09659" y="3962400"/>
            <a:ext cx="205740" cy="822960"/>
          </a:xfrm>
          <a:custGeom>
            <a:avLst/>
            <a:gdLst/>
            <a:ahLst/>
            <a:cxnLst/>
            <a:rect l="l" t="t" r="r" b="b"/>
            <a:pathLst>
              <a:path w="205740" h="822960">
                <a:moveTo>
                  <a:pt x="205739" y="0"/>
                </a:moveTo>
                <a:lnTo>
                  <a:pt x="0" y="205739"/>
                </a:lnTo>
                <a:lnTo>
                  <a:pt x="0" y="822959"/>
                </a:lnTo>
                <a:lnTo>
                  <a:pt x="205739" y="617219"/>
                </a:lnTo>
                <a:lnTo>
                  <a:pt x="205739" y="0"/>
                </a:lnTo>
                <a:close/>
              </a:path>
            </a:pathLst>
          </a:custGeom>
          <a:solidFill>
            <a:srgbClr val="406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01000" y="3962400"/>
            <a:ext cx="914400" cy="205740"/>
          </a:xfrm>
          <a:custGeom>
            <a:avLst/>
            <a:gdLst/>
            <a:ahLst/>
            <a:cxnLst/>
            <a:rect l="l" t="t" r="r" b="b"/>
            <a:pathLst>
              <a:path w="914400" h="205739">
                <a:moveTo>
                  <a:pt x="914399" y="0"/>
                </a:moveTo>
                <a:lnTo>
                  <a:pt x="205739" y="0"/>
                </a:lnTo>
                <a:lnTo>
                  <a:pt x="0" y="205739"/>
                </a:lnTo>
                <a:lnTo>
                  <a:pt x="708659" y="205739"/>
                </a:lnTo>
                <a:lnTo>
                  <a:pt x="914399" y="0"/>
                </a:lnTo>
                <a:close/>
              </a:path>
            </a:pathLst>
          </a:custGeom>
          <a:solidFill>
            <a:srgbClr val="729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88807" y="3950208"/>
            <a:ext cx="940435" cy="848994"/>
          </a:xfrm>
          <a:custGeom>
            <a:avLst/>
            <a:gdLst/>
            <a:ahLst/>
            <a:cxnLst/>
            <a:rect l="l" t="t" r="r" b="b"/>
            <a:pathLst>
              <a:path w="940434" h="848995">
                <a:moveTo>
                  <a:pt x="940307" y="0"/>
                </a:moveTo>
                <a:lnTo>
                  <a:pt x="213359" y="0"/>
                </a:lnTo>
                <a:lnTo>
                  <a:pt x="0" y="213359"/>
                </a:lnTo>
                <a:lnTo>
                  <a:pt x="0" y="848867"/>
                </a:lnTo>
                <a:lnTo>
                  <a:pt x="726947" y="848867"/>
                </a:lnTo>
                <a:lnTo>
                  <a:pt x="740663" y="835151"/>
                </a:lnTo>
                <a:lnTo>
                  <a:pt x="25907" y="835151"/>
                </a:lnTo>
                <a:lnTo>
                  <a:pt x="12191" y="822959"/>
                </a:lnTo>
                <a:lnTo>
                  <a:pt x="25907" y="822959"/>
                </a:lnTo>
                <a:lnTo>
                  <a:pt x="25907" y="231647"/>
                </a:lnTo>
                <a:lnTo>
                  <a:pt x="12191" y="231647"/>
                </a:lnTo>
                <a:lnTo>
                  <a:pt x="12191" y="205739"/>
                </a:lnTo>
                <a:lnTo>
                  <a:pt x="42671" y="205739"/>
                </a:lnTo>
                <a:lnTo>
                  <a:pt x="222503" y="25907"/>
                </a:lnTo>
                <a:lnTo>
                  <a:pt x="217931" y="25907"/>
                </a:lnTo>
                <a:lnTo>
                  <a:pt x="227075" y="21335"/>
                </a:lnTo>
                <a:lnTo>
                  <a:pt x="902207" y="21335"/>
                </a:lnTo>
                <a:lnTo>
                  <a:pt x="918971" y="4571"/>
                </a:lnTo>
                <a:lnTo>
                  <a:pt x="940307" y="4571"/>
                </a:lnTo>
                <a:lnTo>
                  <a:pt x="940307" y="0"/>
                </a:lnTo>
                <a:close/>
              </a:path>
              <a:path w="940434" h="848995">
                <a:moveTo>
                  <a:pt x="25907" y="822959"/>
                </a:moveTo>
                <a:lnTo>
                  <a:pt x="12191" y="822959"/>
                </a:lnTo>
                <a:lnTo>
                  <a:pt x="25907" y="835151"/>
                </a:lnTo>
                <a:lnTo>
                  <a:pt x="25907" y="822959"/>
                </a:lnTo>
                <a:close/>
              </a:path>
              <a:path w="940434" h="848995">
                <a:moveTo>
                  <a:pt x="708659" y="822959"/>
                </a:moveTo>
                <a:lnTo>
                  <a:pt x="25907" y="822959"/>
                </a:lnTo>
                <a:lnTo>
                  <a:pt x="25907" y="835151"/>
                </a:lnTo>
                <a:lnTo>
                  <a:pt x="708659" y="835151"/>
                </a:lnTo>
                <a:lnTo>
                  <a:pt x="708659" y="822959"/>
                </a:lnTo>
                <a:close/>
              </a:path>
              <a:path w="940434" h="848995">
                <a:moveTo>
                  <a:pt x="734567" y="217931"/>
                </a:moveTo>
                <a:lnTo>
                  <a:pt x="708659" y="217931"/>
                </a:lnTo>
                <a:lnTo>
                  <a:pt x="708659" y="835151"/>
                </a:lnTo>
                <a:lnTo>
                  <a:pt x="734567" y="835151"/>
                </a:lnTo>
                <a:lnTo>
                  <a:pt x="734567" y="827531"/>
                </a:lnTo>
                <a:lnTo>
                  <a:pt x="713231" y="827531"/>
                </a:lnTo>
                <a:lnTo>
                  <a:pt x="734567" y="806195"/>
                </a:lnTo>
                <a:lnTo>
                  <a:pt x="734567" y="231647"/>
                </a:lnTo>
                <a:lnTo>
                  <a:pt x="726947" y="231647"/>
                </a:lnTo>
                <a:lnTo>
                  <a:pt x="734567" y="223972"/>
                </a:lnTo>
                <a:lnTo>
                  <a:pt x="734567" y="217931"/>
                </a:lnTo>
                <a:close/>
              </a:path>
              <a:path w="940434" h="848995">
                <a:moveTo>
                  <a:pt x="914399" y="626363"/>
                </a:moveTo>
                <a:lnTo>
                  <a:pt x="734567" y="806195"/>
                </a:lnTo>
                <a:lnTo>
                  <a:pt x="734567" y="835151"/>
                </a:lnTo>
                <a:lnTo>
                  <a:pt x="740663" y="835151"/>
                </a:lnTo>
                <a:lnTo>
                  <a:pt x="940307" y="635507"/>
                </a:lnTo>
                <a:lnTo>
                  <a:pt x="940307" y="629411"/>
                </a:lnTo>
                <a:lnTo>
                  <a:pt x="914399" y="629411"/>
                </a:lnTo>
                <a:lnTo>
                  <a:pt x="914399" y="626363"/>
                </a:lnTo>
                <a:close/>
              </a:path>
              <a:path w="940434" h="848995">
                <a:moveTo>
                  <a:pt x="734567" y="806195"/>
                </a:moveTo>
                <a:lnTo>
                  <a:pt x="713231" y="827531"/>
                </a:lnTo>
                <a:lnTo>
                  <a:pt x="720851" y="822959"/>
                </a:lnTo>
                <a:lnTo>
                  <a:pt x="734567" y="822959"/>
                </a:lnTo>
                <a:lnTo>
                  <a:pt x="734567" y="806195"/>
                </a:lnTo>
                <a:close/>
              </a:path>
              <a:path w="940434" h="848995">
                <a:moveTo>
                  <a:pt x="734567" y="822959"/>
                </a:moveTo>
                <a:lnTo>
                  <a:pt x="720851" y="822959"/>
                </a:lnTo>
                <a:lnTo>
                  <a:pt x="713231" y="827531"/>
                </a:lnTo>
                <a:lnTo>
                  <a:pt x="734567" y="827531"/>
                </a:lnTo>
                <a:lnTo>
                  <a:pt x="734567" y="822959"/>
                </a:lnTo>
                <a:close/>
              </a:path>
              <a:path w="940434" h="848995">
                <a:moveTo>
                  <a:pt x="918971" y="621791"/>
                </a:moveTo>
                <a:lnTo>
                  <a:pt x="914399" y="626363"/>
                </a:lnTo>
                <a:lnTo>
                  <a:pt x="914399" y="629411"/>
                </a:lnTo>
                <a:lnTo>
                  <a:pt x="918971" y="621791"/>
                </a:lnTo>
                <a:close/>
              </a:path>
              <a:path w="940434" h="848995">
                <a:moveTo>
                  <a:pt x="940307" y="621791"/>
                </a:moveTo>
                <a:lnTo>
                  <a:pt x="918971" y="621791"/>
                </a:lnTo>
                <a:lnTo>
                  <a:pt x="914399" y="629411"/>
                </a:lnTo>
                <a:lnTo>
                  <a:pt x="940307" y="629411"/>
                </a:lnTo>
                <a:lnTo>
                  <a:pt x="940307" y="621791"/>
                </a:lnTo>
                <a:close/>
              </a:path>
              <a:path w="940434" h="848995">
                <a:moveTo>
                  <a:pt x="940307" y="4571"/>
                </a:moveTo>
                <a:lnTo>
                  <a:pt x="918971" y="4571"/>
                </a:lnTo>
                <a:lnTo>
                  <a:pt x="935735" y="21335"/>
                </a:lnTo>
                <a:lnTo>
                  <a:pt x="914399" y="42827"/>
                </a:lnTo>
                <a:lnTo>
                  <a:pt x="914399" y="626363"/>
                </a:lnTo>
                <a:lnTo>
                  <a:pt x="918971" y="621791"/>
                </a:lnTo>
                <a:lnTo>
                  <a:pt x="940307" y="621791"/>
                </a:lnTo>
                <a:lnTo>
                  <a:pt x="940307" y="4571"/>
                </a:lnTo>
                <a:close/>
              </a:path>
              <a:path w="940434" h="848995">
                <a:moveTo>
                  <a:pt x="42671" y="205739"/>
                </a:moveTo>
                <a:lnTo>
                  <a:pt x="12191" y="205739"/>
                </a:lnTo>
                <a:lnTo>
                  <a:pt x="12191" y="231647"/>
                </a:lnTo>
                <a:lnTo>
                  <a:pt x="25907" y="231647"/>
                </a:lnTo>
                <a:lnTo>
                  <a:pt x="25907" y="227075"/>
                </a:lnTo>
                <a:lnTo>
                  <a:pt x="21335" y="227075"/>
                </a:lnTo>
                <a:lnTo>
                  <a:pt x="25907" y="217931"/>
                </a:lnTo>
                <a:lnTo>
                  <a:pt x="30479" y="217931"/>
                </a:lnTo>
                <a:lnTo>
                  <a:pt x="42671" y="205739"/>
                </a:lnTo>
                <a:close/>
              </a:path>
              <a:path w="940434" h="848995">
                <a:moveTo>
                  <a:pt x="717803" y="205739"/>
                </a:moveTo>
                <a:lnTo>
                  <a:pt x="42671" y="205739"/>
                </a:lnTo>
                <a:lnTo>
                  <a:pt x="25907" y="222503"/>
                </a:lnTo>
                <a:lnTo>
                  <a:pt x="25907" y="231647"/>
                </a:lnTo>
                <a:lnTo>
                  <a:pt x="708659" y="231647"/>
                </a:lnTo>
                <a:lnTo>
                  <a:pt x="708659" y="217931"/>
                </a:lnTo>
                <a:lnTo>
                  <a:pt x="740564" y="217931"/>
                </a:lnTo>
                <a:lnTo>
                  <a:pt x="748129" y="210311"/>
                </a:lnTo>
                <a:lnTo>
                  <a:pt x="713231" y="210311"/>
                </a:lnTo>
                <a:lnTo>
                  <a:pt x="717803" y="205739"/>
                </a:lnTo>
                <a:close/>
              </a:path>
              <a:path w="940434" h="848995">
                <a:moveTo>
                  <a:pt x="734567" y="223972"/>
                </a:moveTo>
                <a:lnTo>
                  <a:pt x="726947" y="231647"/>
                </a:lnTo>
                <a:lnTo>
                  <a:pt x="734567" y="231647"/>
                </a:lnTo>
                <a:lnTo>
                  <a:pt x="734567" y="223972"/>
                </a:lnTo>
                <a:close/>
              </a:path>
              <a:path w="940434" h="848995">
                <a:moveTo>
                  <a:pt x="25907" y="217931"/>
                </a:moveTo>
                <a:lnTo>
                  <a:pt x="21335" y="227075"/>
                </a:lnTo>
                <a:lnTo>
                  <a:pt x="25907" y="222503"/>
                </a:lnTo>
                <a:lnTo>
                  <a:pt x="25907" y="217931"/>
                </a:lnTo>
                <a:close/>
              </a:path>
              <a:path w="940434" h="848995">
                <a:moveTo>
                  <a:pt x="25907" y="222503"/>
                </a:moveTo>
                <a:lnTo>
                  <a:pt x="21335" y="227075"/>
                </a:lnTo>
                <a:lnTo>
                  <a:pt x="25907" y="227075"/>
                </a:lnTo>
                <a:lnTo>
                  <a:pt x="25907" y="222503"/>
                </a:lnTo>
                <a:close/>
              </a:path>
              <a:path w="940434" h="848995">
                <a:moveTo>
                  <a:pt x="740564" y="217931"/>
                </a:moveTo>
                <a:lnTo>
                  <a:pt x="734567" y="217931"/>
                </a:lnTo>
                <a:lnTo>
                  <a:pt x="734567" y="223972"/>
                </a:lnTo>
                <a:lnTo>
                  <a:pt x="740564" y="217931"/>
                </a:lnTo>
                <a:close/>
              </a:path>
              <a:path w="940434" h="848995">
                <a:moveTo>
                  <a:pt x="30479" y="217931"/>
                </a:moveTo>
                <a:lnTo>
                  <a:pt x="25907" y="217931"/>
                </a:lnTo>
                <a:lnTo>
                  <a:pt x="25907" y="222503"/>
                </a:lnTo>
                <a:lnTo>
                  <a:pt x="30479" y="217931"/>
                </a:lnTo>
                <a:close/>
              </a:path>
              <a:path w="940434" h="848995">
                <a:moveTo>
                  <a:pt x="918971" y="4571"/>
                </a:moveTo>
                <a:lnTo>
                  <a:pt x="713231" y="210311"/>
                </a:lnTo>
                <a:lnTo>
                  <a:pt x="720851" y="205739"/>
                </a:lnTo>
                <a:lnTo>
                  <a:pt x="752668" y="205739"/>
                </a:lnTo>
                <a:lnTo>
                  <a:pt x="914399" y="42827"/>
                </a:lnTo>
                <a:lnTo>
                  <a:pt x="914399" y="12191"/>
                </a:lnTo>
                <a:lnTo>
                  <a:pt x="926591" y="12191"/>
                </a:lnTo>
                <a:lnTo>
                  <a:pt x="918971" y="4571"/>
                </a:lnTo>
                <a:close/>
              </a:path>
              <a:path w="940434" h="848995">
                <a:moveTo>
                  <a:pt x="752668" y="205739"/>
                </a:moveTo>
                <a:lnTo>
                  <a:pt x="720851" y="205739"/>
                </a:lnTo>
                <a:lnTo>
                  <a:pt x="713231" y="210311"/>
                </a:lnTo>
                <a:lnTo>
                  <a:pt x="748129" y="210311"/>
                </a:lnTo>
                <a:lnTo>
                  <a:pt x="752668" y="205739"/>
                </a:lnTo>
                <a:close/>
              </a:path>
              <a:path w="940434" h="848995">
                <a:moveTo>
                  <a:pt x="914399" y="12191"/>
                </a:moveTo>
                <a:lnTo>
                  <a:pt x="914399" y="42827"/>
                </a:lnTo>
                <a:lnTo>
                  <a:pt x="931197" y="25907"/>
                </a:lnTo>
                <a:lnTo>
                  <a:pt x="926591" y="25907"/>
                </a:lnTo>
                <a:lnTo>
                  <a:pt x="914399" y="12191"/>
                </a:lnTo>
                <a:close/>
              </a:path>
              <a:path w="940434" h="848995">
                <a:moveTo>
                  <a:pt x="227075" y="21335"/>
                </a:moveTo>
                <a:lnTo>
                  <a:pt x="217931" y="25907"/>
                </a:lnTo>
                <a:lnTo>
                  <a:pt x="222503" y="25907"/>
                </a:lnTo>
                <a:lnTo>
                  <a:pt x="227075" y="21335"/>
                </a:lnTo>
                <a:close/>
              </a:path>
              <a:path w="940434" h="848995">
                <a:moveTo>
                  <a:pt x="902207" y="21335"/>
                </a:moveTo>
                <a:lnTo>
                  <a:pt x="227075" y="21335"/>
                </a:lnTo>
                <a:lnTo>
                  <a:pt x="222503" y="25907"/>
                </a:lnTo>
                <a:lnTo>
                  <a:pt x="897635" y="25907"/>
                </a:lnTo>
                <a:lnTo>
                  <a:pt x="902207" y="21335"/>
                </a:lnTo>
                <a:close/>
              </a:path>
              <a:path w="940434" h="848995">
                <a:moveTo>
                  <a:pt x="926591" y="12191"/>
                </a:moveTo>
                <a:lnTo>
                  <a:pt x="914399" y="12191"/>
                </a:lnTo>
                <a:lnTo>
                  <a:pt x="926591" y="25907"/>
                </a:lnTo>
                <a:lnTo>
                  <a:pt x="931197" y="25907"/>
                </a:lnTo>
                <a:lnTo>
                  <a:pt x="935735" y="21335"/>
                </a:lnTo>
                <a:lnTo>
                  <a:pt x="926591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01000" y="3886200"/>
            <a:ext cx="708660" cy="289560"/>
          </a:xfrm>
          <a:custGeom>
            <a:avLst/>
            <a:gdLst/>
            <a:ahLst/>
            <a:cxnLst/>
            <a:rect l="l" t="t" r="r" b="b"/>
            <a:pathLst>
              <a:path w="708659" h="289560">
                <a:moveTo>
                  <a:pt x="0" y="289559"/>
                </a:moveTo>
                <a:lnTo>
                  <a:pt x="708659" y="289559"/>
                </a:lnTo>
                <a:lnTo>
                  <a:pt x="708659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09659" y="3886200"/>
            <a:ext cx="205740" cy="289560"/>
          </a:xfrm>
          <a:custGeom>
            <a:avLst/>
            <a:gdLst/>
            <a:ahLst/>
            <a:cxnLst/>
            <a:rect l="l" t="t" r="r" b="b"/>
            <a:pathLst>
              <a:path w="205740" h="289560">
                <a:moveTo>
                  <a:pt x="205739" y="0"/>
                </a:moveTo>
                <a:lnTo>
                  <a:pt x="0" y="0"/>
                </a:lnTo>
                <a:lnTo>
                  <a:pt x="0" y="289560"/>
                </a:lnTo>
                <a:lnTo>
                  <a:pt x="205739" y="83820"/>
                </a:lnTo>
                <a:lnTo>
                  <a:pt x="205739" y="0"/>
                </a:lnTo>
                <a:close/>
              </a:path>
            </a:pathLst>
          </a:custGeom>
          <a:solidFill>
            <a:srgbClr val="CD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988807" y="3886200"/>
            <a:ext cx="940435" cy="303530"/>
          </a:xfrm>
          <a:custGeom>
            <a:avLst/>
            <a:gdLst/>
            <a:ahLst/>
            <a:cxnLst/>
            <a:rect l="l" t="t" r="r" b="b"/>
            <a:pathLst>
              <a:path w="940434" h="303529">
                <a:moveTo>
                  <a:pt x="25907" y="0"/>
                </a:moveTo>
                <a:lnTo>
                  <a:pt x="0" y="0"/>
                </a:lnTo>
                <a:lnTo>
                  <a:pt x="0" y="303276"/>
                </a:lnTo>
                <a:lnTo>
                  <a:pt x="726947" y="303276"/>
                </a:lnTo>
                <a:lnTo>
                  <a:pt x="740663" y="289560"/>
                </a:lnTo>
                <a:lnTo>
                  <a:pt x="25907" y="289560"/>
                </a:lnTo>
                <a:lnTo>
                  <a:pt x="12191" y="277368"/>
                </a:lnTo>
                <a:lnTo>
                  <a:pt x="25907" y="277368"/>
                </a:lnTo>
                <a:lnTo>
                  <a:pt x="25907" y="0"/>
                </a:lnTo>
                <a:close/>
              </a:path>
              <a:path w="940434" h="303529">
                <a:moveTo>
                  <a:pt x="25907" y="277368"/>
                </a:moveTo>
                <a:lnTo>
                  <a:pt x="12191" y="277368"/>
                </a:lnTo>
                <a:lnTo>
                  <a:pt x="25907" y="289560"/>
                </a:lnTo>
                <a:lnTo>
                  <a:pt x="25907" y="277368"/>
                </a:lnTo>
                <a:close/>
              </a:path>
              <a:path w="940434" h="303529">
                <a:moveTo>
                  <a:pt x="708659" y="277368"/>
                </a:moveTo>
                <a:lnTo>
                  <a:pt x="25907" y="277368"/>
                </a:lnTo>
                <a:lnTo>
                  <a:pt x="25907" y="289560"/>
                </a:lnTo>
                <a:lnTo>
                  <a:pt x="708659" y="289560"/>
                </a:lnTo>
                <a:lnTo>
                  <a:pt x="708659" y="277368"/>
                </a:lnTo>
                <a:close/>
              </a:path>
              <a:path w="940434" h="303529">
                <a:moveTo>
                  <a:pt x="734567" y="0"/>
                </a:moveTo>
                <a:lnTo>
                  <a:pt x="708659" y="0"/>
                </a:lnTo>
                <a:lnTo>
                  <a:pt x="708659" y="289560"/>
                </a:lnTo>
                <a:lnTo>
                  <a:pt x="734567" y="289560"/>
                </a:lnTo>
                <a:lnTo>
                  <a:pt x="734567" y="281940"/>
                </a:lnTo>
                <a:lnTo>
                  <a:pt x="713231" y="281940"/>
                </a:lnTo>
                <a:lnTo>
                  <a:pt x="734567" y="260604"/>
                </a:lnTo>
                <a:lnTo>
                  <a:pt x="734567" y="0"/>
                </a:lnTo>
                <a:close/>
              </a:path>
              <a:path w="940434" h="303529">
                <a:moveTo>
                  <a:pt x="914399" y="80772"/>
                </a:moveTo>
                <a:lnTo>
                  <a:pt x="734567" y="260604"/>
                </a:lnTo>
                <a:lnTo>
                  <a:pt x="734567" y="289560"/>
                </a:lnTo>
                <a:lnTo>
                  <a:pt x="740663" y="289560"/>
                </a:lnTo>
                <a:lnTo>
                  <a:pt x="940307" y="89916"/>
                </a:lnTo>
                <a:lnTo>
                  <a:pt x="940307" y="83820"/>
                </a:lnTo>
                <a:lnTo>
                  <a:pt x="914399" y="83820"/>
                </a:lnTo>
                <a:lnTo>
                  <a:pt x="914399" y="80772"/>
                </a:lnTo>
                <a:close/>
              </a:path>
              <a:path w="940434" h="303529">
                <a:moveTo>
                  <a:pt x="734567" y="260604"/>
                </a:moveTo>
                <a:lnTo>
                  <a:pt x="713231" y="281940"/>
                </a:lnTo>
                <a:lnTo>
                  <a:pt x="720851" y="277368"/>
                </a:lnTo>
                <a:lnTo>
                  <a:pt x="734567" y="277368"/>
                </a:lnTo>
                <a:lnTo>
                  <a:pt x="734567" y="260604"/>
                </a:lnTo>
                <a:close/>
              </a:path>
              <a:path w="940434" h="303529">
                <a:moveTo>
                  <a:pt x="734567" y="277368"/>
                </a:moveTo>
                <a:lnTo>
                  <a:pt x="720851" y="277368"/>
                </a:lnTo>
                <a:lnTo>
                  <a:pt x="713231" y="281940"/>
                </a:lnTo>
                <a:lnTo>
                  <a:pt x="734567" y="281940"/>
                </a:lnTo>
                <a:lnTo>
                  <a:pt x="734567" y="277368"/>
                </a:lnTo>
                <a:close/>
              </a:path>
              <a:path w="940434" h="303529">
                <a:moveTo>
                  <a:pt x="918971" y="76200"/>
                </a:moveTo>
                <a:lnTo>
                  <a:pt x="914399" y="80772"/>
                </a:lnTo>
                <a:lnTo>
                  <a:pt x="914399" y="83820"/>
                </a:lnTo>
                <a:lnTo>
                  <a:pt x="918971" y="76200"/>
                </a:lnTo>
                <a:close/>
              </a:path>
              <a:path w="940434" h="303529">
                <a:moveTo>
                  <a:pt x="940307" y="76200"/>
                </a:moveTo>
                <a:lnTo>
                  <a:pt x="918971" y="76200"/>
                </a:lnTo>
                <a:lnTo>
                  <a:pt x="914399" y="83820"/>
                </a:lnTo>
                <a:lnTo>
                  <a:pt x="940307" y="83820"/>
                </a:lnTo>
                <a:lnTo>
                  <a:pt x="940307" y="76200"/>
                </a:lnTo>
                <a:close/>
              </a:path>
              <a:path w="940434" h="303529">
                <a:moveTo>
                  <a:pt x="940307" y="0"/>
                </a:moveTo>
                <a:lnTo>
                  <a:pt x="914399" y="0"/>
                </a:lnTo>
                <a:lnTo>
                  <a:pt x="914399" y="80772"/>
                </a:lnTo>
                <a:lnTo>
                  <a:pt x="918971" y="76200"/>
                </a:lnTo>
                <a:lnTo>
                  <a:pt x="940307" y="76200"/>
                </a:lnTo>
                <a:lnTo>
                  <a:pt x="940307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10200" y="5334000"/>
            <a:ext cx="4114800" cy="914400"/>
          </a:xfrm>
          <a:custGeom>
            <a:avLst/>
            <a:gdLst/>
            <a:ahLst/>
            <a:cxnLst/>
            <a:rect l="l" t="t" r="r" b="b"/>
            <a:pathLst>
              <a:path w="4114800" h="914400">
                <a:moveTo>
                  <a:pt x="3962399" y="0"/>
                </a:moveTo>
                <a:lnTo>
                  <a:pt x="152399" y="0"/>
                </a:lnTo>
                <a:lnTo>
                  <a:pt x="138178" y="662"/>
                </a:lnTo>
                <a:lnTo>
                  <a:pt x="96752" y="10579"/>
                </a:lnTo>
                <a:lnTo>
                  <a:pt x="60523" y="31014"/>
                </a:lnTo>
                <a:lnTo>
                  <a:pt x="31261" y="60200"/>
                </a:lnTo>
                <a:lnTo>
                  <a:pt x="10731" y="96368"/>
                </a:lnTo>
                <a:lnTo>
                  <a:pt x="703" y="137752"/>
                </a:lnTo>
                <a:lnTo>
                  <a:pt x="0" y="152399"/>
                </a:lnTo>
                <a:lnTo>
                  <a:pt x="0" y="761999"/>
                </a:lnTo>
                <a:lnTo>
                  <a:pt x="6017" y="804873"/>
                </a:lnTo>
                <a:lnTo>
                  <a:pt x="23142" y="843162"/>
                </a:lnTo>
                <a:lnTo>
                  <a:pt x="49608" y="874804"/>
                </a:lnTo>
                <a:lnTo>
                  <a:pt x="83645" y="898184"/>
                </a:lnTo>
                <a:lnTo>
                  <a:pt x="123487" y="911685"/>
                </a:lnTo>
                <a:lnTo>
                  <a:pt x="152399" y="914399"/>
                </a:lnTo>
                <a:lnTo>
                  <a:pt x="3962399" y="914399"/>
                </a:lnTo>
                <a:lnTo>
                  <a:pt x="4005273" y="908497"/>
                </a:lnTo>
                <a:lnTo>
                  <a:pt x="4043562" y="891623"/>
                </a:lnTo>
                <a:lnTo>
                  <a:pt x="4075204" y="865393"/>
                </a:lnTo>
                <a:lnTo>
                  <a:pt x="4098584" y="831424"/>
                </a:lnTo>
                <a:lnTo>
                  <a:pt x="4112085" y="791331"/>
                </a:lnTo>
                <a:lnTo>
                  <a:pt x="4114799" y="761999"/>
                </a:lnTo>
                <a:lnTo>
                  <a:pt x="4114799" y="152399"/>
                </a:lnTo>
                <a:lnTo>
                  <a:pt x="4108897" y="110070"/>
                </a:lnTo>
                <a:lnTo>
                  <a:pt x="4092023" y="71913"/>
                </a:lnTo>
                <a:lnTo>
                  <a:pt x="4065793" y="40132"/>
                </a:lnTo>
                <a:lnTo>
                  <a:pt x="4031824" y="16495"/>
                </a:lnTo>
                <a:lnTo>
                  <a:pt x="3991731" y="2770"/>
                </a:lnTo>
                <a:lnTo>
                  <a:pt x="3962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98007" y="5321808"/>
            <a:ext cx="4140835" cy="940435"/>
          </a:xfrm>
          <a:custGeom>
            <a:avLst/>
            <a:gdLst/>
            <a:ahLst/>
            <a:cxnLst/>
            <a:rect l="l" t="t" r="r" b="b"/>
            <a:pathLst>
              <a:path w="4140834" h="940435">
                <a:moveTo>
                  <a:pt x="3974591" y="0"/>
                </a:moveTo>
                <a:lnTo>
                  <a:pt x="164591" y="0"/>
                </a:lnTo>
                <a:lnTo>
                  <a:pt x="131063" y="3047"/>
                </a:lnTo>
                <a:lnTo>
                  <a:pt x="86867" y="19811"/>
                </a:lnTo>
                <a:lnTo>
                  <a:pt x="48767" y="48767"/>
                </a:lnTo>
                <a:lnTo>
                  <a:pt x="19811" y="86867"/>
                </a:lnTo>
                <a:lnTo>
                  <a:pt x="3047" y="132587"/>
                </a:lnTo>
                <a:lnTo>
                  <a:pt x="1523" y="149351"/>
                </a:lnTo>
                <a:lnTo>
                  <a:pt x="0" y="164591"/>
                </a:lnTo>
                <a:lnTo>
                  <a:pt x="0" y="775715"/>
                </a:lnTo>
                <a:lnTo>
                  <a:pt x="3047" y="809243"/>
                </a:lnTo>
                <a:lnTo>
                  <a:pt x="19811" y="853439"/>
                </a:lnTo>
                <a:lnTo>
                  <a:pt x="48767" y="891539"/>
                </a:lnTo>
                <a:lnTo>
                  <a:pt x="86867" y="920495"/>
                </a:lnTo>
                <a:lnTo>
                  <a:pt x="132587" y="937259"/>
                </a:lnTo>
                <a:lnTo>
                  <a:pt x="164591" y="940307"/>
                </a:lnTo>
                <a:lnTo>
                  <a:pt x="3976115" y="940307"/>
                </a:lnTo>
                <a:lnTo>
                  <a:pt x="4024883" y="932687"/>
                </a:lnTo>
                <a:lnTo>
                  <a:pt x="4062983" y="914399"/>
                </a:lnTo>
                <a:lnTo>
                  <a:pt x="150875" y="914399"/>
                </a:lnTo>
                <a:lnTo>
                  <a:pt x="123443" y="908303"/>
                </a:lnTo>
                <a:lnTo>
                  <a:pt x="76199" y="882395"/>
                </a:lnTo>
                <a:lnTo>
                  <a:pt x="48767" y="851915"/>
                </a:lnTo>
                <a:lnTo>
                  <a:pt x="32003" y="815339"/>
                </a:lnTo>
                <a:lnTo>
                  <a:pt x="25907" y="787907"/>
                </a:lnTo>
                <a:lnTo>
                  <a:pt x="25907" y="150875"/>
                </a:lnTo>
                <a:lnTo>
                  <a:pt x="36575" y="109727"/>
                </a:lnTo>
                <a:lnTo>
                  <a:pt x="57911" y="76199"/>
                </a:lnTo>
                <a:lnTo>
                  <a:pt x="88391" y="48767"/>
                </a:lnTo>
                <a:lnTo>
                  <a:pt x="124967" y="32003"/>
                </a:lnTo>
                <a:lnTo>
                  <a:pt x="152399" y="25907"/>
                </a:lnTo>
                <a:lnTo>
                  <a:pt x="4064812" y="25907"/>
                </a:lnTo>
                <a:lnTo>
                  <a:pt x="4053839" y="19811"/>
                </a:lnTo>
                <a:lnTo>
                  <a:pt x="4023359" y="7619"/>
                </a:lnTo>
                <a:lnTo>
                  <a:pt x="4008119" y="3047"/>
                </a:lnTo>
                <a:lnTo>
                  <a:pt x="3974591" y="0"/>
                </a:lnTo>
                <a:close/>
              </a:path>
              <a:path w="4140834" h="940435">
                <a:moveTo>
                  <a:pt x="4064812" y="25907"/>
                </a:moveTo>
                <a:lnTo>
                  <a:pt x="3989831" y="25907"/>
                </a:lnTo>
                <a:lnTo>
                  <a:pt x="4017263" y="32003"/>
                </a:lnTo>
                <a:lnTo>
                  <a:pt x="4030979" y="36575"/>
                </a:lnTo>
                <a:lnTo>
                  <a:pt x="4064507" y="57911"/>
                </a:lnTo>
                <a:lnTo>
                  <a:pt x="4091939" y="88391"/>
                </a:lnTo>
                <a:lnTo>
                  <a:pt x="4108703" y="124967"/>
                </a:lnTo>
                <a:lnTo>
                  <a:pt x="4114799" y="152399"/>
                </a:lnTo>
                <a:lnTo>
                  <a:pt x="4114799" y="789431"/>
                </a:lnTo>
                <a:lnTo>
                  <a:pt x="4104131" y="830579"/>
                </a:lnTo>
                <a:lnTo>
                  <a:pt x="4082795" y="864107"/>
                </a:lnTo>
                <a:lnTo>
                  <a:pt x="4052315" y="891539"/>
                </a:lnTo>
                <a:lnTo>
                  <a:pt x="4015739" y="908303"/>
                </a:lnTo>
                <a:lnTo>
                  <a:pt x="3988307" y="914399"/>
                </a:lnTo>
                <a:lnTo>
                  <a:pt x="4062983" y="914399"/>
                </a:lnTo>
                <a:lnTo>
                  <a:pt x="4113275" y="867155"/>
                </a:lnTo>
                <a:lnTo>
                  <a:pt x="4133087" y="822959"/>
                </a:lnTo>
                <a:lnTo>
                  <a:pt x="4140707" y="774191"/>
                </a:lnTo>
                <a:lnTo>
                  <a:pt x="4140707" y="164591"/>
                </a:lnTo>
                <a:lnTo>
                  <a:pt x="4133087" y="115823"/>
                </a:lnTo>
                <a:lnTo>
                  <a:pt x="4102607" y="59435"/>
                </a:lnTo>
                <a:lnTo>
                  <a:pt x="4067555" y="27431"/>
                </a:lnTo>
                <a:lnTo>
                  <a:pt x="4064812" y="2590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642817" y="5088407"/>
            <a:ext cx="3652520" cy="95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0">
              <a:lnSpc>
                <a:spcPct val="100000"/>
              </a:lnSpc>
              <a:tabLst>
                <a:tab pos="2489200" algn="l"/>
              </a:tabLst>
            </a:pPr>
            <a:r>
              <a:rPr sz="1400" b="1" dirty="0">
                <a:latin typeface="Arial"/>
                <a:cs typeface="Arial"/>
              </a:rPr>
              <a:t>T1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Stack	T2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Stack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700">
              <a:latin typeface="Times New Roman"/>
              <a:cs typeface="Times New Roman"/>
            </a:endParaRPr>
          </a:p>
          <a:p>
            <a:pPr marL="683260" marR="5080" indent="-671195">
              <a:lnSpc>
                <a:spcPct val="100000"/>
              </a:lnSpc>
            </a:pPr>
            <a:r>
              <a:rPr sz="1600" b="1" spc="-35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h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h</a:t>
            </a:r>
            <a:r>
              <a:rPr sz="1600" b="1" spc="-3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ead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will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h</a:t>
            </a:r>
            <a:r>
              <a:rPr sz="1600" b="1" spc="-40" dirty="0">
                <a:latin typeface="Calibri"/>
                <a:cs typeface="Calibri"/>
              </a:rPr>
              <a:t>a</a:t>
            </a:r>
            <a:r>
              <a:rPr sz="1600" b="1" spc="-25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its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own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st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k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s</a:t>
            </a:r>
            <a:r>
              <a:rPr sz="1600" b="1" spc="-25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 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</a:t>
            </a:r>
            <a:r>
              <a:rPr sz="1600" b="1" spc="-25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od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al </a:t>
            </a:r>
            <a:r>
              <a:rPr sz="1600" b="1" spc="-35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ari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bles.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172786" y="4369559"/>
            <a:ext cx="3683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a=1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42154" y="3759882"/>
            <a:ext cx="429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b=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38200" y="5410200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590799" y="0"/>
                </a:moveTo>
                <a:lnTo>
                  <a:pt x="152399" y="0"/>
                </a:lnTo>
                <a:lnTo>
                  <a:pt x="138178" y="662"/>
                </a:lnTo>
                <a:lnTo>
                  <a:pt x="96752" y="10579"/>
                </a:lnTo>
                <a:lnTo>
                  <a:pt x="60523" y="31014"/>
                </a:lnTo>
                <a:lnTo>
                  <a:pt x="31261" y="60200"/>
                </a:lnTo>
                <a:lnTo>
                  <a:pt x="10731" y="96368"/>
                </a:lnTo>
                <a:lnTo>
                  <a:pt x="703" y="137752"/>
                </a:lnTo>
                <a:lnTo>
                  <a:pt x="0" y="152399"/>
                </a:lnTo>
                <a:lnTo>
                  <a:pt x="0" y="761999"/>
                </a:lnTo>
                <a:lnTo>
                  <a:pt x="6017" y="804873"/>
                </a:lnTo>
                <a:lnTo>
                  <a:pt x="23142" y="843162"/>
                </a:lnTo>
                <a:lnTo>
                  <a:pt x="49608" y="874804"/>
                </a:lnTo>
                <a:lnTo>
                  <a:pt x="83645" y="898184"/>
                </a:lnTo>
                <a:lnTo>
                  <a:pt x="123487" y="911685"/>
                </a:lnTo>
                <a:lnTo>
                  <a:pt x="152399" y="914399"/>
                </a:lnTo>
                <a:lnTo>
                  <a:pt x="2590799" y="914399"/>
                </a:lnTo>
                <a:lnTo>
                  <a:pt x="2633673" y="908497"/>
                </a:lnTo>
                <a:lnTo>
                  <a:pt x="2671962" y="891623"/>
                </a:lnTo>
                <a:lnTo>
                  <a:pt x="2703604" y="865393"/>
                </a:lnTo>
                <a:lnTo>
                  <a:pt x="2726984" y="831424"/>
                </a:lnTo>
                <a:lnTo>
                  <a:pt x="2740485" y="791331"/>
                </a:lnTo>
                <a:lnTo>
                  <a:pt x="2743199" y="761999"/>
                </a:lnTo>
                <a:lnTo>
                  <a:pt x="2743199" y="152399"/>
                </a:lnTo>
                <a:lnTo>
                  <a:pt x="2737297" y="110070"/>
                </a:lnTo>
                <a:lnTo>
                  <a:pt x="2720423" y="71913"/>
                </a:lnTo>
                <a:lnTo>
                  <a:pt x="2694193" y="40132"/>
                </a:lnTo>
                <a:lnTo>
                  <a:pt x="2660224" y="16495"/>
                </a:lnTo>
                <a:lnTo>
                  <a:pt x="2620131" y="2770"/>
                </a:lnTo>
                <a:lnTo>
                  <a:pt x="2590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6008" y="5398008"/>
            <a:ext cx="2769235" cy="940435"/>
          </a:xfrm>
          <a:custGeom>
            <a:avLst/>
            <a:gdLst/>
            <a:ahLst/>
            <a:cxnLst/>
            <a:rect l="l" t="t" r="r" b="b"/>
            <a:pathLst>
              <a:path w="2769235" h="940435">
                <a:moveTo>
                  <a:pt x="2602991" y="0"/>
                </a:moveTo>
                <a:lnTo>
                  <a:pt x="164591" y="0"/>
                </a:lnTo>
                <a:lnTo>
                  <a:pt x="131063" y="3047"/>
                </a:lnTo>
                <a:lnTo>
                  <a:pt x="86867" y="19811"/>
                </a:lnTo>
                <a:lnTo>
                  <a:pt x="48767" y="48767"/>
                </a:lnTo>
                <a:lnTo>
                  <a:pt x="19811" y="86867"/>
                </a:lnTo>
                <a:lnTo>
                  <a:pt x="3047" y="132587"/>
                </a:lnTo>
                <a:lnTo>
                  <a:pt x="1523" y="149351"/>
                </a:lnTo>
                <a:lnTo>
                  <a:pt x="0" y="164591"/>
                </a:lnTo>
                <a:lnTo>
                  <a:pt x="0" y="775715"/>
                </a:lnTo>
                <a:lnTo>
                  <a:pt x="3047" y="809243"/>
                </a:lnTo>
                <a:lnTo>
                  <a:pt x="19811" y="853439"/>
                </a:lnTo>
                <a:lnTo>
                  <a:pt x="48767" y="891539"/>
                </a:lnTo>
                <a:lnTo>
                  <a:pt x="86867" y="920495"/>
                </a:lnTo>
                <a:lnTo>
                  <a:pt x="132587" y="937259"/>
                </a:lnTo>
                <a:lnTo>
                  <a:pt x="164591" y="940307"/>
                </a:lnTo>
                <a:lnTo>
                  <a:pt x="2604515" y="940307"/>
                </a:lnTo>
                <a:lnTo>
                  <a:pt x="2653283" y="932687"/>
                </a:lnTo>
                <a:lnTo>
                  <a:pt x="2691383" y="914399"/>
                </a:lnTo>
                <a:lnTo>
                  <a:pt x="150875" y="914399"/>
                </a:lnTo>
                <a:lnTo>
                  <a:pt x="123443" y="908303"/>
                </a:lnTo>
                <a:lnTo>
                  <a:pt x="76199" y="882395"/>
                </a:lnTo>
                <a:lnTo>
                  <a:pt x="48767" y="851915"/>
                </a:lnTo>
                <a:lnTo>
                  <a:pt x="32003" y="815339"/>
                </a:lnTo>
                <a:lnTo>
                  <a:pt x="25907" y="787907"/>
                </a:lnTo>
                <a:lnTo>
                  <a:pt x="25907" y="150875"/>
                </a:lnTo>
                <a:lnTo>
                  <a:pt x="36575" y="109727"/>
                </a:lnTo>
                <a:lnTo>
                  <a:pt x="57911" y="76199"/>
                </a:lnTo>
                <a:lnTo>
                  <a:pt x="88391" y="48767"/>
                </a:lnTo>
                <a:lnTo>
                  <a:pt x="124967" y="32003"/>
                </a:lnTo>
                <a:lnTo>
                  <a:pt x="152399" y="25907"/>
                </a:lnTo>
                <a:lnTo>
                  <a:pt x="2693212" y="25907"/>
                </a:lnTo>
                <a:lnTo>
                  <a:pt x="2682239" y="19811"/>
                </a:lnTo>
                <a:lnTo>
                  <a:pt x="2651759" y="7619"/>
                </a:lnTo>
                <a:lnTo>
                  <a:pt x="2636519" y="3047"/>
                </a:lnTo>
                <a:lnTo>
                  <a:pt x="2602991" y="0"/>
                </a:lnTo>
                <a:close/>
              </a:path>
              <a:path w="2769235" h="940435">
                <a:moveTo>
                  <a:pt x="2693212" y="25907"/>
                </a:moveTo>
                <a:lnTo>
                  <a:pt x="2618231" y="25907"/>
                </a:lnTo>
                <a:lnTo>
                  <a:pt x="2645663" y="32003"/>
                </a:lnTo>
                <a:lnTo>
                  <a:pt x="2659379" y="36575"/>
                </a:lnTo>
                <a:lnTo>
                  <a:pt x="2692907" y="57911"/>
                </a:lnTo>
                <a:lnTo>
                  <a:pt x="2720339" y="88391"/>
                </a:lnTo>
                <a:lnTo>
                  <a:pt x="2737103" y="124967"/>
                </a:lnTo>
                <a:lnTo>
                  <a:pt x="2743199" y="152399"/>
                </a:lnTo>
                <a:lnTo>
                  <a:pt x="2743199" y="789431"/>
                </a:lnTo>
                <a:lnTo>
                  <a:pt x="2732531" y="830579"/>
                </a:lnTo>
                <a:lnTo>
                  <a:pt x="2711195" y="864107"/>
                </a:lnTo>
                <a:lnTo>
                  <a:pt x="2680715" y="891539"/>
                </a:lnTo>
                <a:lnTo>
                  <a:pt x="2644139" y="908303"/>
                </a:lnTo>
                <a:lnTo>
                  <a:pt x="2616707" y="914399"/>
                </a:lnTo>
                <a:lnTo>
                  <a:pt x="2691383" y="914399"/>
                </a:lnTo>
                <a:lnTo>
                  <a:pt x="2741675" y="867155"/>
                </a:lnTo>
                <a:lnTo>
                  <a:pt x="2761487" y="822959"/>
                </a:lnTo>
                <a:lnTo>
                  <a:pt x="2769107" y="774191"/>
                </a:lnTo>
                <a:lnTo>
                  <a:pt x="2769107" y="164591"/>
                </a:lnTo>
                <a:lnTo>
                  <a:pt x="2761487" y="115823"/>
                </a:lnTo>
                <a:lnTo>
                  <a:pt x="2731007" y="59435"/>
                </a:lnTo>
                <a:lnTo>
                  <a:pt x="2695955" y="27431"/>
                </a:lnTo>
                <a:lnTo>
                  <a:pt x="2693212" y="2590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009881" y="5650888"/>
            <a:ext cx="240474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Assume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ead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T1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25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Calibri"/>
                <a:cs typeface="Calibri"/>
              </a:rPr>
              <a:t>ts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5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e c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10" dirty="0">
                <a:latin typeface="Calibri"/>
                <a:cs typeface="Calibri"/>
              </a:rPr>
              <a:t>ass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35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ari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ble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3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esult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3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20</a:t>
            </a:r>
            <a:r>
              <a:rPr sz="1600" b="1" spc="-25" dirty="0">
                <a:latin typeface="Calibri"/>
                <a:cs typeface="Calibri"/>
              </a:rPr>
              <a:t>0</a:t>
            </a:r>
            <a:r>
              <a:rPr sz="1600" b="1" spc="-10" dirty="0">
                <a:latin typeface="Calibri"/>
                <a:cs typeface="Calibri"/>
              </a:rPr>
              <a:t>0.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914400"/>
            <a:ext cx="719328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180" dirty="0">
                <a:latin typeface="+mj-lt"/>
                <a:cs typeface="Verdana"/>
              </a:rPr>
              <a:t>W</a:t>
            </a:r>
            <a:r>
              <a:rPr sz="3900" spc="-30" dirty="0">
                <a:latin typeface="+mj-lt"/>
                <a:cs typeface="Verdana"/>
              </a:rPr>
              <a:t>a</a:t>
            </a:r>
            <a:r>
              <a:rPr sz="3900" dirty="0">
                <a:latin typeface="+mj-lt"/>
                <a:cs typeface="Verdana"/>
              </a:rPr>
              <a:t>ys</a:t>
            </a:r>
            <a:r>
              <a:rPr sz="3900" spc="-20" dirty="0">
                <a:latin typeface="+mj-lt"/>
                <a:cs typeface="Verdana"/>
              </a:rPr>
              <a:t> </a:t>
            </a:r>
            <a:r>
              <a:rPr sz="3900" dirty="0">
                <a:latin typeface="+mj-lt"/>
                <a:cs typeface="Verdana"/>
              </a:rPr>
              <a:t>of</a:t>
            </a:r>
            <a:r>
              <a:rPr sz="3900" spc="-20" dirty="0">
                <a:latin typeface="+mj-lt"/>
                <a:cs typeface="Verdana"/>
              </a:rPr>
              <a:t> </a:t>
            </a:r>
            <a:r>
              <a:rPr sz="3900" dirty="0">
                <a:latin typeface="+mj-lt"/>
                <a:cs typeface="Verdana"/>
              </a:rPr>
              <a:t>Implementing</a:t>
            </a:r>
            <a:r>
              <a:rPr sz="3900" spc="-20" dirty="0">
                <a:latin typeface="+mj-lt"/>
                <a:cs typeface="Verdana"/>
              </a:rPr>
              <a:t> </a:t>
            </a:r>
            <a:r>
              <a:rPr sz="3900" dirty="0">
                <a:latin typeface="+mj-lt"/>
                <a:cs typeface="Verdana"/>
              </a:rPr>
              <a:t>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135" y="2223617"/>
            <a:ext cx="4342765" cy="818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68095" algn="l"/>
              </a:tabLst>
            </a:pPr>
            <a:r>
              <a:rPr sz="1800" b="1" dirty="0">
                <a:latin typeface="Arial"/>
                <a:cs typeface="Arial"/>
              </a:rPr>
              <a:t>Method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	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Method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 Imp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Run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able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3227" y="3805428"/>
            <a:ext cx="6411595" cy="81280"/>
          </a:xfrm>
          <a:custGeom>
            <a:avLst/>
            <a:gdLst/>
            <a:ahLst/>
            <a:cxnLst/>
            <a:rect l="l" t="t" r="r" b="b"/>
            <a:pathLst>
              <a:path w="6411595" h="81279">
                <a:moveTo>
                  <a:pt x="6405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0771"/>
                </a:lnTo>
                <a:lnTo>
                  <a:pt x="4572" y="80771"/>
                </a:lnTo>
                <a:lnTo>
                  <a:pt x="4572" y="4571"/>
                </a:lnTo>
                <a:lnTo>
                  <a:pt x="6411467" y="4571"/>
                </a:lnTo>
                <a:lnTo>
                  <a:pt x="6409943" y="1523"/>
                </a:lnTo>
                <a:lnTo>
                  <a:pt x="6405371" y="0"/>
                </a:lnTo>
                <a:close/>
              </a:path>
              <a:path w="6411595" h="81279">
                <a:moveTo>
                  <a:pt x="6405372" y="4571"/>
                </a:moveTo>
                <a:lnTo>
                  <a:pt x="6405372" y="80771"/>
                </a:lnTo>
                <a:lnTo>
                  <a:pt x="6411467" y="80771"/>
                </a:lnTo>
                <a:lnTo>
                  <a:pt x="6411467" y="4571"/>
                </a:lnTo>
                <a:lnTo>
                  <a:pt x="6405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3810000"/>
            <a:ext cx="6400799" cy="7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3227" y="3805428"/>
            <a:ext cx="6411595" cy="81280"/>
          </a:xfrm>
          <a:custGeom>
            <a:avLst/>
            <a:gdLst/>
            <a:ahLst/>
            <a:cxnLst/>
            <a:rect l="l" t="t" r="r" b="b"/>
            <a:pathLst>
              <a:path w="6411595" h="81279">
                <a:moveTo>
                  <a:pt x="6405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0771"/>
                </a:lnTo>
                <a:lnTo>
                  <a:pt x="10667" y="807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411467" y="4571"/>
                </a:lnTo>
                <a:lnTo>
                  <a:pt x="6409943" y="1523"/>
                </a:lnTo>
                <a:lnTo>
                  <a:pt x="6405371" y="0"/>
                </a:lnTo>
                <a:close/>
              </a:path>
              <a:path w="6411595" h="81279">
                <a:moveTo>
                  <a:pt x="6400799" y="4571"/>
                </a:moveTo>
                <a:lnTo>
                  <a:pt x="6400799" y="80771"/>
                </a:lnTo>
                <a:lnTo>
                  <a:pt x="6411467" y="80771"/>
                </a:lnTo>
                <a:lnTo>
                  <a:pt x="6411467" y="10667"/>
                </a:lnTo>
                <a:lnTo>
                  <a:pt x="6405371" y="10667"/>
                </a:lnTo>
                <a:lnTo>
                  <a:pt x="6400799" y="4571"/>
                </a:lnTo>
                <a:close/>
              </a:path>
              <a:path w="6411595" h="812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411595" h="81279">
                <a:moveTo>
                  <a:pt x="6400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400799" y="10667"/>
                </a:lnTo>
                <a:lnTo>
                  <a:pt x="6400799" y="4571"/>
                </a:lnTo>
                <a:close/>
              </a:path>
              <a:path w="6411595" h="81279">
                <a:moveTo>
                  <a:pt x="6411467" y="4571"/>
                </a:moveTo>
                <a:lnTo>
                  <a:pt x="6400799" y="4571"/>
                </a:lnTo>
                <a:lnTo>
                  <a:pt x="6405371" y="10667"/>
                </a:lnTo>
                <a:lnTo>
                  <a:pt x="6411467" y="10667"/>
                </a:lnTo>
                <a:lnTo>
                  <a:pt x="6411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3227" y="3886200"/>
            <a:ext cx="6411595" cy="299085"/>
          </a:xfrm>
          <a:custGeom>
            <a:avLst/>
            <a:gdLst/>
            <a:ahLst/>
            <a:cxnLst/>
            <a:rect l="l" t="t" r="r" b="b"/>
            <a:pathLst>
              <a:path w="6411595" h="299085">
                <a:moveTo>
                  <a:pt x="4572" y="0"/>
                </a:moveTo>
                <a:lnTo>
                  <a:pt x="0" y="0"/>
                </a:lnTo>
                <a:lnTo>
                  <a:pt x="0" y="294132"/>
                </a:lnTo>
                <a:lnTo>
                  <a:pt x="1523" y="297180"/>
                </a:lnTo>
                <a:lnTo>
                  <a:pt x="4571" y="298704"/>
                </a:lnTo>
                <a:lnTo>
                  <a:pt x="6405371" y="298704"/>
                </a:lnTo>
                <a:lnTo>
                  <a:pt x="6409943" y="297180"/>
                </a:lnTo>
                <a:lnTo>
                  <a:pt x="6411467" y="294132"/>
                </a:lnTo>
                <a:lnTo>
                  <a:pt x="4572" y="294132"/>
                </a:lnTo>
                <a:lnTo>
                  <a:pt x="4572" y="0"/>
                </a:lnTo>
                <a:close/>
              </a:path>
              <a:path w="6411595" h="299085">
                <a:moveTo>
                  <a:pt x="6411467" y="0"/>
                </a:moveTo>
                <a:lnTo>
                  <a:pt x="6405372" y="0"/>
                </a:lnTo>
                <a:lnTo>
                  <a:pt x="6405372" y="294132"/>
                </a:lnTo>
                <a:lnTo>
                  <a:pt x="6411467" y="294132"/>
                </a:lnTo>
                <a:lnTo>
                  <a:pt x="64114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7800" y="3886200"/>
            <a:ext cx="6400799" cy="294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3227" y="3886200"/>
            <a:ext cx="6411595" cy="299085"/>
          </a:xfrm>
          <a:custGeom>
            <a:avLst/>
            <a:gdLst/>
            <a:ahLst/>
            <a:cxnLst/>
            <a:rect l="l" t="t" r="r" b="b"/>
            <a:pathLst>
              <a:path w="6411595" h="299085">
                <a:moveTo>
                  <a:pt x="10667" y="0"/>
                </a:moveTo>
                <a:lnTo>
                  <a:pt x="0" y="0"/>
                </a:lnTo>
                <a:lnTo>
                  <a:pt x="0" y="294132"/>
                </a:lnTo>
                <a:lnTo>
                  <a:pt x="1523" y="297180"/>
                </a:lnTo>
                <a:lnTo>
                  <a:pt x="4571" y="298704"/>
                </a:lnTo>
                <a:lnTo>
                  <a:pt x="6405371" y="298704"/>
                </a:lnTo>
                <a:lnTo>
                  <a:pt x="6409943" y="297180"/>
                </a:lnTo>
                <a:lnTo>
                  <a:pt x="6411467" y="294132"/>
                </a:lnTo>
                <a:lnTo>
                  <a:pt x="10667" y="294132"/>
                </a:lnTo>
                <a:lnTo>
                  <a:pt x="4571" y="289560"/>
                </a:lnTo>
                <a:lnTo>
                  <a:pt x="10667" y="289560"/>
                </a:lnTo>
                <a:lnTo>
                  <a:pt x="10667" y="0"/>
                </a:lnTo>
                <a:close/>
              </a:path>
              <a:path w="6411595" h="299085">
                <a:moveTo>
                  <a:pt x="10667" y="289560"/>
                </a:moveTo>
                <a:lnTo>
                  <a:pt x="4571" y="289560"/>
                </a:lnTo>
                <a:lnTo>
                  <a:pt x="10667" y="294132"/>
                </a:lnTo>
                <a:lnTo>
                  <a:pt x="10667" y="289560"/>
                </a:lnTo>
                <a:close/>
              </a:path>
              <a:path w="6411595" h="299085">
                <a:moveTo>
                  <a:pt x="6400799" y="289560"/>
                </a:moveTo>
                <a:lnTo>
                  <a:pt x="10667" y="289560"/>
                </a:lnTo>
                <a:lnTo>
                  <a:pt x="10667" y="294132"/>
                </a:lnTo>
                <a:lnTo>
                  <a:pt x="6400799" y="294132"/>
                </a:lnTo>
                <a:lnTo>
                  <a:pt x="6400799" y="289560"/>
                </a:lnTo>
                <a:close/>
              </a:path>
              <a:path w="6411595" h="299085">
                <a:moveTo>
                  <a:pt x="6411467" y="0"/>
                </a:moveTo>
                <a:lnTo>
                  <a:pt x="6400799" y="0"/>
                </a:lnTo>
                <a:lnTo>
                  <a:pt x="6400799" y="294132"/>
                </a:lnTo>
                <a:lnTo>
                  <a:pt x="6405371" y="289560"/>
                </a:lnTo>
                <a:lnTo>
                  <a:pt x="6411467" y="289560"/>
                </a:lnTo>
                <a:lnTo>
                  <a:pt x="6411467" y="0"/>
                </a:lnTo>
                <a:close/>
              </a:path>
              <a:path w="6411595" h="299085">
                <a:moveTo>
                  <a:pt x="6411467" y="289560"/>
                </a:moveTo>
                <a:lnTo>
                  <a:pt x="6405371" y="289560"/>
                </a:lnTo>
                <a:lnTo>
                  <a:pt x="6400799" y="294132"/>
                </a:lnTo>
                <a:lnTo>
                  <a:pt x="6411467" y="294132"/>
                </a:lnTo>
                <a:lnTo>
                  <a:pt x="6411467" y="28956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30553" y="3881883"/>
            <a:ext cx="48367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ll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rn ab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ut 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th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d 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8873"/>
            <a:ext cx="90525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/>
              <a:t>Thread</a:t>
            </a:r>
            <a:r>
              <a:rPr sz="3900" spc="-30" dirty="0"/>
              <a:t> </a:t>
            </a:r>
            <a:r>
              <a:rPr sz="3900" dirty="0"/>
              <a:t>C</a:t>
            </a:r>
            <a:r>
              <a:rPr sz="3900" spc="-10" dirty="0"/>
              <a:t>l</a:t>
            </a:r>
            <a:r>
              <a:rPr sz="3900" dirty="0"/>
              <a:t>a</a:t>
            </a:r>
            <a:r>
              <a:rPr sz="3900" spc="-10" dirty="0"/>
              <a:t>s</a:t>
            </a:r>
            <a:r>
              <a:rPr sz="3900" dirty="0"/>
              <a:t>s</a:t>
            </a:r>
            <a:r>
              <a:rPr sz="3900" spc="10" dirty="0"/>
              <a:t> </a:t>
            </a:r>
            <a:r>
              <a:rPr sz="3900" dirty="0"/>
              <a:t>Methods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5268" y="2203069"/>
          <a:ext cx="8610598" cy="3581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0937"/>
                <a:gridCol w="6439661"/>
              </a:tblGrid>
              <a:tr h="501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ipt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1073657">
                <a:tc>
                  <a:txBody>
                    <a:bodyPr/>
                    <a:lstStyle/>
                    <a:p>
                      <a:pPr marL="67437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 r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()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259715" indent="-17399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60350" algn="l"/>
                        </a:tabLst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ld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be im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 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Arial"/>
                        <a:buChar char="•"/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59715" indent="-17399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60350" algn="l"/>
                        </a:tabLst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sh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ld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idd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en in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501395"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 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()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Cr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w 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 in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ok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es 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 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501395"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Arial"/>
                          <a:cs typeface="Arial"/>
                        </a:rPr>
                        <a:t>ge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tNam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()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ns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's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me.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502157"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tPr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()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ns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501395"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()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500" spc="-17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ts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 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8873"/>
            <a:ext cx="90525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/>
              <a:t>Thread</a:t>
            </a:r>
            <a:r>
              <a:rPr sz="3900" spc="-30" dirty="0"/>
              <a:t> </a:t>
            </a:r>
            <a:r>
              <a:rPr sz="3900" dirty="0"/>
              <a:t>C</a:t>
            </a:r>
            <a:r>
              <a:rPr sz="3900" spc="-10" dirty="0"/>
              <a:t>l</a:t>
            </a:r>
            <a:r>
              <a:rPr sz="3900" dirty="0"/>
              <a:t>a</a:t>
            </a:r>
            <a:r>
              <a:rPr sz="3900" spc="-10" dirty="0"/>
              <a:t>s</a:t>
            </a:r>
            <a:r>
              <a:rPr sz="3900" dirty="0"/>
              <a:t>s</a:t>
            </a:r>
            <a:r>
              <a:rPr sz="3900" spc="10" dirty="0"/>
              <a:t> </a:t>
            </a:r>
            <a:r>
              <a:rPr sz="3900" dirty="0"/>
              <a:t>Methods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2868" y="2126869"/>
          <a:ext cx="8762998" cy="3634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399"/>
                <a:gridCol w="6324599"/>
              </a:tblGrid>
              <a:tr h="4343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ipt</a:t>
                      </a:r>
                      <a:r>
                        <a:rPr sz="15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mo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()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spc="-17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if the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 d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em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tNam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(St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me)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 the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 to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um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na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me.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777239">
                <a:tc>
                  <a:txBody>
                    <a:bodyPr/>
                    <a:lstStyle/>
                    <a:p>
                      <a:pPr marL="550545" marR="543560" indent="260350">
                        <a:lnSpc>
                          <a:spcPct val="1507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tPri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ty (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Pri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 p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ty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 the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777239">
                <a:tc>
                  <a:txBody>
                    <a:bodyPr/>
                    <a:lstStyle/>
                    <a:p>
                      <a:pPr marL="499109" marR="493395" indent="289560">
                        <a:lnSpc>
                          <a:spcPct val="15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ic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mil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661670">
                        <a:lnSpc>
                          <a:spcPct val="15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us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 c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ly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 (t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mp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ly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cea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se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n)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 the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um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er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mil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777239">
                <a:tc>
                  <a:txBody>
                    <a:bodyPr/>
                    <a:lstStyle/>
                    <a:p>
                      <a:pPr marL="75057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()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90830">
                        <a:lnSpc>
                          <a:spcPct val="15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us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 c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ly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ec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mp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ly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pau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ame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io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ty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838200"/>
            <a:ext cx="7924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2400" dirty="0">
                <a:latin typeface="Verdana"/>
                <a:cs typeface="Verdana"/>
              </a:rPr>
              <a:t>Met</a:t>
            </a:r>
            <a:r>
              <a:rPr sz="2400" spc="5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od 1 :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Ste</a:t>
            </a:r>
            <a:r>
              <a:rPr sz="2400" spc="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</a:t>
            </a:r>
            <a:r>
              <a:rPr sz="2400" spc="-30" dirty="0"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elop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ad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 smtClean="0">
                <a:latin typeface="Verdana"/>
                <a:cs typeface="Verdana"/>
              </a:rPr>
              <a:t>usi</a:t>
            </a:r>
            <a:r>
              <a:rPr sz="2400" spc="5" dirty="0" smtClean="0">
                <a:latin typeface="Verdana"/>
                <a:cs typeface="Verdana"/>
              </a:rPr>
              <a:t>n</a:t>
            </a:r>
            <a:r>
              <a:rPr sz="2400" dirty="0" smtClean="0">
                <a:latin typeface="Verdana"/>
                <a:cs typeface="Verdana"/>
              </a:rPr>
              <a:t>g</a:t>
            </a:r>
            <a:r>
              <a:rPr lang="en-US" sz="2400" dirty="0" smtClean="0">
                <a:latin typeface="Verdana"/>
                <a:cs typeface="Verdana"/>
              </a:rPr>
              <a:t> </a:t>
            </a:r>
            <a:r>
              <a:rPr lang="en-US" sz="2400" dirty="0" smtClean="0">
                <a:latin typeface="Verdana"/>
                <a:cs typeface="Verdana"/>
              </a:rPr>
              <a:t>Thread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3570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cs typeface="Arial"/>
              </a:rPr>
              <a:t>Step</a:t>
            </a:r>
            <a:r>
              <a:rPr sz="1800" b="1" spc="-10" dirty="0">
                <a:cs typeface="Arial"/>
              </a:rPr>
              <a:t> </a:t>
            </a:r>
            <a:r>
              <a:rPr sz="1800" b="1" dirty="0">
                <a:cs typeface="Arial"/>
              </a:rPr>
              <a:t>1 :</a:t>
            </a:r>
            <a:r>
              <a:rPr sz="1800" b="1" spc="-10" dirty="0">
                <a:cs typeface="Arial"/>
              </a:rPr>
              <a:t> </a:t>
            </a:r>
            <a:r>
              <a:rPr sz="1800" dirty="0"/>
              <a:t>D</a:t>
            </a:r>
            <a:r>
              <a:rPr sz="1800" spc="-10" dirty="0"/>
              <a:t>e</a:t>
            </a:r>
            <a:r>
              <a:rPr sz="1800" dirty="0"/>
              <a:t>ve</a:t>
            </a:r>
            <a:r>
              <a:rPr sz="1800" spc="-10" dirty="0"/>
              <a:t>l</a:t>
            </a:r>
            <a:r>
              <a:rPr sz="1800" dirty="0"/>
              <a:t>op</a:t>
            </a:r>
            <a:r>
              <a:rPr sz="1800" spc="15" dirty="0"/>
              <a:t> </a:t>
            </a:r>
            <a:r>
              <a:rPr sz="1800" dirty="0"/>
              <a:t>a</a:t>
            </a:r>
            <a:r>
              <a:rPr sz="1800" spc="-40" dirty="0"/>
              <a:t> </a:t>
            </a:r>
            <a:r>
              <a:rPr sz="1800" spc="15" dirty="0"/>
              <a:t>T</a:t>
            </a:r>
            <a:r>
              <a:rPr sz="1800" dirty="0"/>
              <a:t>hr</a:t>
            </a:r>
            <a:r>
              <a:rPr sz="1800" spc="-10" dirty="0"/>
              <a:t>e</a:t>
            </a:r>
            <a:r>
              <a:rPr sz="1800" dirty="0"/>
              <a:t>ad</a:t>
            </a:r>
            <a:r>
              <a:rPr sz="1800" spc="-10" dirty="0"/>
              <a:t> </a:t>
            </a:r>
            <a:r>
              <a:rPr sz="1800" dirty="0"/>
              <a:t>class</a:t>
            </a:r>
            <a:r>
              <a:rPr sz="1800" spc="-5" dirty="0"/>
              <a:t> </a:t>
            </a:r>
            <a:r>
              <a:rPr sz="1800" dirty="0"/>
              <a:t>by</a:t>
            </a:r>
            <a:r>
              <a:rPr sz="1800" spc="-5" dirty="0"/>
              <a:t> </a:t>
            </a:r>
            <a:r>
              <a:rPr sz="1800" dirty="0"/>
              <a:t>e</a:t>
            </a:r>
            <a:r>
              <a:rPr sz="1800" spc="-20" dirty="0"/>
              <a:t>x</a:t>
            </a:r>
            <a:r>
              <a:rPr sz="1800" dirty="0"/>
              <a:t>te</a:t>
            </a:r>
            <a:r>
              <a:rPr sz="1800" spc="-10" dirty="0"/>
              <a:t>n</a:t>
            </a:r>
            <a:r>
              <a:rPr sz="1800" dirty="0"/>
              <a:t>d</a:t>
            </a:r>
            <a:r>
              <a:rPr sz="1800" spc="-10" dirty="0"/>
              <a:t>i</a:t>
            </a:r>
            <a:r>
              <a:rPr sz="1800" dirty="0"/>
              <a:t>ng</a:t>
            </a:r>
            <a:r>
              <a:rPr sz="1800" spc="30" dirty="0"/>
              <a:t> </a:t>
            </a:r>
            <a:r>
              <a:rPr sz="1800" dirty="0"/>
              <a:t>the</a:t>
            </a:r>
            <a:r>
              <a:rPr sz="1800" spc="-5" dirty="0"/>
              <a:t> </a:t>
            </a:r>
            <a:r>
              <a:rPr sz="1800" b="1" i="1" dirty="0">
                <a:cs typeface="Arial"/>
              </a:rPr>
              <a:t>ja</a:t>
            </a:r>
            <a:r>
              <a:rPr sz="1800" b="1" i="1" spc="-10" dirty="0">
                <a:cs typeface="Arial"/>
              </a:rPr>
              <a:t>v</a:t>
            </a:r>
            <a:r>
              <a:rPr sz="1800" b="1" i="1" dirty="0">
                <a:cs typeface="Arial"/>
              </a:rPr>
              <a:t>a.lan</a:t>
            </a:r>
            <a:r>
              <a:rPr sz="1800" b="1" i="1" spc="5" dirty="0">
                <a:cs typeface="Arial"/>
              </a:rPr>
              <a:t>g</a:t>
            </a:r>
            <a:r>
              <a:rPr sz="1800" b="1" i="1" dirty="0">
                <a:cs typeface="Arial"/>
              </a:rPr>
              <a:t>.</a:t>
            </a:r>
            <a:r>
              <a:rPr sz="1800" b="1" i="1" spc="5" dirty="0">
                <a:cs typeface="Arial"/>
              </a:rPr>
              <a:t>T</a:t>
            </a:r>
            <a:r>
              <a:rPr sz="1800" b="1" i="1" dirty="0">
                <a:cs typeface="Arial"/>
              </a:rPr>
              <a:t>hre</a:t>
            </a:r>
            <a:r>
              <a:rPr sz="1800" b="1" i="1" spc="-10" dirty="0">
                <a:cs typeface="Arial"/>
              </a:rPr>
              <a:t>a</a:t>
            </a:r>
            <a:r>
              <a:rPr sz="1800" b="1" i="1" dirty="0">
                <a:cs typeface="Arial"/>
              </a:rPr>
              <a:t>d</a:t>
            </a:r>
            <a:r>
              <a:rPr sz="1800" b="1" i="1" spc="-5" dirty="0">
                <a:cs typeface="Arial"/>
              </a:rPr>
              <a:t> </a:t>
            </a:r>
            <a:r>
              <a:rPr sz="1800" dirty="0"/>
              <a:t>cl</a:t>
            </a:r>
            <a:r>
              <a:rPr sz="1800" spc="-10" dirty="0"/>
              <a:t>a</a:t>
            </a:r>
            <a:r>
              <a:rPr sz="1800" dirty="0"/>
              <a:t>ss</a:t>
            </a:r>
          </a:p>
          <a:p>
            <a:pPr marL="836930">
              <a:lnSpc>
                <a:spcPct val="100000"/>
              </a:lnSpc>
              <a:spcBef>
                <a:spcPts val="1380"/>
              </a:spcBef>
            </a:pPr>
            <a:r>
              <a:rPr sz="1800" b="1" dirty="0">
                <a:solidFill>
                  <a:srgbClr val="7030A0"/>
                </a:solidFill>
                <a:cs typeface="Arial"/>
              </a:rPr>
              <a:t>c</a:t>
            </a:r>
            <a:r>
              <a:rPr sz="1800" b="1" spc="5" dirty="0">
                <a:solidFill>
                  <a:srgbClr val="7030A0"/>
                </a:solidFill>
                <a:cs typeface="Arial"/>
              </a:rPr>
              <a:t>la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ss</a:t>
            </a:r>
            <a:r>
              <a:rPr sz="1800" b="1" spc="-10" dirty="0">
                <a:solidFill>
                  <a:srgbClr val="7030A0"/>
                </a:solidFill>
                <a:cs typeface="Arial"/>
              </a:rPr>
              <a:t> </a:t>
            </a:r>
            <a:r>
              <a:rPr sz="1800" b="1" spc="-30" dirty="0">
                <a:solidFill>
                  <a:srgbClr val="7030A0"/>
                </a:solidFill>
                <a:cs typeface="Arial"/>
              </a:rPr>
              <a:t>T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hre</a:t>
            </a:r>
            <a:r>
              <a:rPr sz="1800" b="1" spc="10" dirty="0">
                <a:solidFill>
                  <a:srgbClr val="7030A0"/>
                </a:solidFill>
                <a:cs typeface="Arial"/>
              </a:rPr>
              <a:t>a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d</a:t>
            </a:r>
            <a:r>
              <a:rPr sz="1800" b="1" spc="-10" dirty="0">
                <a:solidFill>
                  <a:srgbClr val="7030A0"/>
                </a:solidFill>
                <a:cs typeface="Arial"/>
              </a:rPr>
              <a:t>D</a:t>
            </a:r>
            <a:r>
              <a:rPr sz="1800" b="1" spc="5" dirty="0">
                <a:solidFill>
                  <a:srgbClr val="7030A0"/>
                </a:solidFill>
                <a:cs typeface="Arial"/>
              </a:rPr>
              <a:t>e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mo</a:t>
            </a:r>
            <a:r>
              <a:rPr sz="1800" b="1" spc="20" dirty="0">
                <a:solidFill>
                  <a:srgbClr val="7030A0"/>
                </a:solidFill>
                <a:cs typeface="Arial"/>
              </a:rPr>
              <a:t> 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e</a:t>
            </a:r>
            <a:r>
              <a:rPr sz="1800" b="1" spc="10" dirty="0">
                <a:solidFill>
                  <a:srgbClr val="7030A0"/>
                </a:solidFill>
                <a:cs typeface="Arial"/>
              </a:rPr>
              <a:t>x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t</a:t>
            </a:r>
            <a:r>
              <a:rPr sz="1800" b="1" spc="10" dirty="0">
                <a:solidFill>
                  <a:srgbClr val="7030A0"/>
                </a:solidFill>
                <a:cs typeface="Arial"/>
              </a:rPr>
              <a:t>e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n</a:t>
            </a:r>
            <a:r>
              <a:rPr sz="1800" b="1" spc="-10" dirty="0">
                <a:solidFill>
                  <a:srgbClr val="7030A0"/>
                </a:solidFill>
                <a:cs typeface="Arial"/>
              </a:rPr>
              <a:t>d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s</a:t>
            </a:r>
            <a:r>
              <a:rPr sz="1800" b="1" spc="-15" dirty="0">
                <a:solidFill>
                  <a:srgbClr val="7030A0"/>
                </a:solidFill>
                <a:cs typeface="Arial"/>
              </a:rPr>
              <a:t> </a:t>
            </a:r>
            <a:r>
              <a:rPr sz="1800" b="1" spc="-30" dirty="0">
                <a:solidFill>
                  <a:srgbClr val="7030A0"/>
                </a:solidFill>
                <a:cs typeface="Arial"/>
              </a:rPr>
              <a:t>T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hr</a:t>
            </a:r>
            <a:r>
              <a:rPr sz="1800" b="1" spc="5" dirty="0">
                <a:solidFill>
                  <a:srgbClr val="7030A0"/>
                </a:solidFill>
                <a:cs typeface="Arial"/>
              </a:rPr>
              <a:t>e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ad</a:t>
            </a:r>
            <a:endParaRPr sz="18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b="1" dirty="0">
                <a:cs typeface="Arial"/>
              </a:rPr>
              <a:t>Step</a:t>
            </a:r>
            <a:r>
              <a:rPr sz="1800" b="1" spc="-10" dirty="0">
                <a:cs typeface="Arial"/>
              </a:rPr>
              <a:t> </a:t>
            </a:r>
            <a:r>
              <a:rPr sz="1800" b="1" dirty="0">
                <a:cs typeface="Arial"/>
              </a:rPr>
              <a:t>2 :</a:t>
            </a:r>
            <a:r>
              <a:rPr sz="1800" b="1" spc="-10" dirty="0">
                <a:cs typeface="Arial"/>
              </a:rPr>
              <a:t> </a:t>
            </a:r>
            <a:r>
              <a:rPr sz="1800" dirty="0"/>
              <a:t>Overri</a:t>
            </a:r>
            <a:r>
              <a:rPr sz="1800" spc="-10" dirty="0"/>
              <a:t>d</a:t>
            </a:r>
            <a:r>
              <a:rPr sz="1800" dirty="0"/>
              <a:t>e</a:t>
            </a:r>
            <a:r>
              <a:rPr sz="1800" spc="10" dirty="0"/>
              <a:t> </a:t>
            </a:r>
            <a:r>
              <a:rPr sz="1800" dirty="0"/>
              <a:t>the</a:t>
            </a:r>
            <a:r>
              <a:rPr sz="1800" spc="-5" dirty="0"/>
              <a:t> </a:t>
            </a:r>
            <a:r>
              <a:rPr sz="1800" b="1" i="1" dirty="0">
                <a:cs typeface="Arial"/>
              </a:rPr>
              <a:t>run()</a:t>
            </a:r>
            <a:r>
              <a:rPr sz="1800" b="1" i="1" spc="-5" dirty="0">
                <a:cs typeface="Arial"/>
              </a:rPr>
              <a:t> </a:t>
            </a:r>
            <a:r>
              <a:rPr sz="1800" dirty="0"/>
              <a:t>fu</a:t>
            </a:r>
            <a:r>
              <a:rPr sz="1800" spc="-10" dirty="0"/>
              <a:t>n</a:t>
            </a:r>
            <a:r>
              <a:rPr sz="1800" dirty="0"/>
              <a:t>ction</a:t>
            </a:r>
            <a:r>
              <a:rPr sz="1800" spc="5" dirty="0"/>
              <a:t> </a:t>
            </a:r>
            <a:r>
              <a:rPr sz="1800" dirty="0"/>
              <a:t>for mak</a:t>
            </a:r>
            <a:r>
              <a:rPr sz="1800" spc="-10" dirty="0"/>
              <a:t>i</a:t>
            </a:r>
            <a:r>
              <a:rPr sz="1800" dirty="0"/>
              <a:t>ng</a:t>
            </a:r>
            <a:r>
              <a:rPr sz="1800" spc="5" dirty="0"/>
              <a:t> </a:t>
            </a:r>
            <a:r>
              <a:rPr sz="1800" dirty="0"/>
              <a:t>the c</a:t>
            </a:r>
            <a:r>
              <a:rPr sz="1800" spc="-10" dirty="0"/>
              <a:t>o</a:t>
            </a:r>
            <a:r>
              <a:rPr sz="1800" dirty="0"/>
              <a:t>de</a:t>
            </a:r>
            <a:r>
              <a:rPr sz="1800" spc="-10" dirty="0"/>
              <a:t> </a:t>
            </a:r>
            <a:r>
              <a:rPr sz="1800" dirty="0"/>
              <a:t>run</a:t>
            </a:r>
            <a:r>
              <a:rPr sz="1800" spc="10" dirty="0"/>
              <a:t> </a:t>
            </a:r>
            <a:r>
              <a:rPr sz="1800" dirty="0"/>
              <a:t>as a s</a:t>
            </a:r>
            <a:r>
              <a:rPr sz="1800" spc="-10" dirty="0"/>
              <a:t>e</a:t>
            </a:r>
            <a:r>
              <a:rPr sz="1800" dirty="0"/>
              <a:t>p</a:t>
            </a:r>
            <a:r>
              <a:rPr sz="1800" spc="-10" dirty="0"/>
              <a:t>a</a:t>
            </a:r>
            <a:r>
              <a:rPr sz="1800" dirty="0"/>
              <a:t>rate</a:t>
            </a:r>
            <a:r>
              <a:rPr sz="1800" spc="10" dirty="0"/>
              <a:t> </a:t>
            </a:r>
            <a:r>
              <a:rPr sz="1800" dirty="0"/>
              <a:t>thre</a:t>
            </a:r>
            <a:r>
              <a:rPr sz="1800" spc="-15" dirty="0"/>
              <a:t>a</a:t>
            </a:r>
            <a:r>
              <a:rPr sz="1800" dirty="0"/>
              <a:t>d</a:t>
            </a:r>
          </a:p>
          <a:p>
            <a:pPr marL="977265" marR="4152900" indent="-180340">
              <a:lnSpc>
                <a:spcPct val="150700"/>
              </a:lnSpc>
              <a:spcBef>
                <a:spcPts val="60"/>
              </a:spcBef>
            </a:pPr>
            <a:r>
              <a:rPr sz="1800" b="1" spc="5" dirty="0">
                <a:solidFill>
                  <a:srgbClr val="7030A0"/>
                </a:solidFill>
                <a:cs typeface="Arial"/>
              </a:rPr>
              <a:t>c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l</a:t>
            </a:r>
            <a:r>
              <a:rPr sz="1800" b="1" spc="5" dirty="0">
                <a:solidFill>
                  <a:srgbClr val="7030A0"/>
                </a:solidFill>
                <a:cs typeface="Arial"/>
              </a:rPr>
              <a:t>a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ss</a:t>
            </a:r>
            <a:r>
              <a:rPr sz="1800" b="1" spc="-10" dirty="0">
                <a:solidFill>
                  <a:srgbClr val="7030A0"/>
                </a:solidFill>
                <a:cs typeface="Arial"/>
              </a:rPr>
              <a:t> </a:t>
            </a:r>
            <a:r>
              <a:rPr sz="1800" b="1" spc="-30" dirty="0">
                <a:solidFill>
                  <a:srgbClr val="7030A0"/>
                </a:solidFill>
                <a:cs typeface="Arial"/>
              </a:rPr>
              <a:t>T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hr</a:t>
            </a:r>
            <a:r>
              <a:rPr sz="1800" b="1" spc="5" dirty="0">
                <a:solidFill>
                  <a:srgbClr val="7030A0"/>
                </a:solidFill>
                <a:cs typeface="Arial"/>
              </a:rPr>
              <a:t>ea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d</a:t>
            </a:r>
            <a:r>
              <a:rPr sz="1800" b="1" spc="-10" dirty="0">
                <a:solidFill>
                  <a:srgbClr val="7030A0"/>
                </a:solidFill>
                <a:cs typeface="Arial"/>
              </a:rPr>
              <a:t>D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emo</a:t>
            </a:r>
            <a:r>
              <a:rPr sz="1800" b="1" spc="25" dirty="0">
                <a:solidFill>
                  <a:srgbClr val="7030A0"/>
                </a:solidFill>
                <a:cs typeface="Arial"/>
              </a:rPr>
              <a:t> </a:t>
            </a:r>
            <a:r>
              <a:rPr sz="1800" b="1" spc="5" dirty="0">
                <a:solidFill>
                  <a:srgbClr val="7030A0"/>
                </a:solidFill>
                <a:cs typeface="Arial"/>
              </a:rPr>
              <a:t>e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x</a:t>
            </a:r>
            <a:r>
              <a:rPr sz="1800" b="1" spc="10" dirty="0">
                <a:solidFill>
                  <a:srgbClr val="7030A0"/>
                </a:solidFill>
                <a:cs typeface="Arial"/>
              </a:rPr>
              <a:t>t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ends</a:t>
            </a:r>
            <a:r>
              <a:rPr sz="1800" b="1" spc="-20" dirty="0">
                <a:solidFill>
                  <a:srgbClr val="7030A0"/>
                </a:solidFill>
                <a:cs typeface="Arial"/>
              </a:rPr>
              <a:t> </a:t>
            </a:r>
            <a:r>
              <a:rPr sz="1800" b="1" spc="-30" dirty="0">
                <a:solidFill>
                  <a:srgbClr val="7030A0"/>
                </a:solidFill>
                <a:cs typeface="Arial"/>
              </a:rPr>
              <a:t>T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hre</a:t>
            </a:r>
            <a:r>
              <a:rPr sz="1800" b="1" spc="10" dirty="0">
                <a:solidFill>
                  <a:srgbClr val="7030A0"/>
                </a:solidFill>
                <a:cs typeface="Arial"/>
              </a:rPr>
              <a:t>a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d</a:t>
            </a:r>
            <a:r>
              <a:rPr sz="1800" b="1" spc="10" dirty="0">
                <a:solidFill>
                  <a:srgbClr val="7030A0"/>
                </a:solidFill>
                <a:cs typeface="Arial"/>
              </a:rPr>
              <a:t> 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{ </a:t>
            </a:r>
            <a:r>
              <a:rPr sz="1800" b="1" spc="-30" dirty="0">
                <a:solidFill>
                  <a:srgbClr val="7030A0"/>
                </a:solidFill>
                <a:cs typeface="Arial"/>
              </a:rPr>
              <a:t>v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oid</a:t>
            </a:r>
            <a:r>
              <a:rPr sz="1800" b="1" spc="20" dirty="0">
                <a:solidFill>
                  <a:srgbClr val="7030A0"/>
                </a:solidFill>
                <a:cs typeface="Arial"/>
              </a:rPr>
              <a:t> 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run() {</a:t>
            </a:r>
            <a:endParaRPr sz="1800" dirty="0">
              <a:cs typeface="Arial"/>
            </a:endParaRPr>
          </a:p>
          <a:p>
            <a:pPr marL="1840864">
              <a:lnSpc>
                <a:spcPct val="100000"/>
              </a:lnSpc>
              <a:spcBef>
                <a:spcPts val="900"/>
              </a:spcBef>
            </a:pPr>
            <a:r>
              <a:rPr sz="1800" b="1" dirty="0">
                <a:solidFill>
                  <a:srgbClr val="7030A0"/>
                </a:solidFill>
                <a:cs typeface="Arial"/>
              </a:rPr>
              <a:t>//</a:t>
            </a:r>
            <a:r>
              <a:rPr sz="1800" b="1" spc="-30" dirty="0">
                <a:solidFill>
                  <a:srgbClr val="7030A0"/>
                </a:solidFill>
                <a:cs typeface="Arial"/>
              </a:rPr>
              <a:t> 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do</a:t>
            </a:r>
            <a:r>
              <a:rPr sz="1800" b="1" spc="-10" dirty="0">
                <a:solidFill>
                  <a:srgbClr val="7030A0"/>
                </a:solidFill>
                <a:cs typeface="Arial"/>
              </a:rPr>
              <a:t> 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S</a:t>
            </a:r>
            <a:r>
              <a:rPr sz="1800" b="1" spc="-10" dirty="0">
                <a:solidFill>
                  <a:srgbClr val="7030A0"/>
                </a:solidFill>
                <a:cs typeface="Arial"/>
              </a:rPr>
              <a:t>o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me</a:t>
            </a:r>
            <a:r>
              <a:rPr sz="1800" b="1" spc="5" dirty="0">
                <a:solidFill>
                  <a:srgbClr val="7030A0"/>
                </a:solidFill>
                <a:cs typeface="Arial"/>
              </a:rPr>
              <a:t>t</a:t>
            </a:r>
            <a:r>
              <a:rPr sz="1800" b="1" dirty="0">
                <a:solidFill>
                  <a:srgbClr val="7030A0"/>
                </a:solidFill>
                <a:cs typeface="Arial"/>
              </a:rPr>
              <a:t>hing</a:t>
            </a:r>
            <a:endParaRPr sz="1800" dirty="0">
              <a:cs typeface="Arial"/>
            </a:endParaRPr>
          </a:p>
          <a:p>
            <a:pPr marL="1840864">
              <a:lnSpc>
                <a:spcPct val="100000"/>
              </a:lnSpc>
              <a:spcBef>
                <a:spcPts val="900"/>
              </a:spcBef>
            </a:pPr>
            <a:r>
              <a:rPr sz="1800" b="1" dirty="0">
                <a:solidFill>
                  <a:srgbClr val="7030A0"/>
                </a:solidFill>
                <a:cs typeface="Arial"/>
              </a:rPr>
              <a:t>}</a:t>
            </a:r>
            <a:endParaRPr sz="1800" dirty="0"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00"/>
              </a:spcBef>
            </a:pPr>
            <a:r>
              <a:rPr sz="1800" b="1" dirty="0">
                <a:solidFill>
                  <a:srgbClr val="7030A0"/>
                </a:solidFill>
                <a:cs typeface="Arial"/>
              </a:rPr>
              <a:t>}</a:t>
            </a:r>
            <a:endParaRPr sz="1800" dirty="0">
              <a:cs typeface="Arial"/>
            </a:endParaRPr>
          </a:p>
          <a:p>
            <a:pPr marL="355600" marR="197485" indent="-342900">
              <a:lnSpc>
                <a:spcPts val="3240"/>
              </a:lnSpc>
              <a:spcBef>
                <a:spcPts val="215"/>
              </a:spcBef>
            </a:pPr>
            <a:r>
              <a:rPr sz="1800" b="1" dirty="0">
                <a:cs typeface="Arial"/>
              </a:rPr>
              <a:t>Step</a:t>
            </a:r>
            <a:r>
              <a:rPr sz="1800" b="1" spc="-10" dirty="0">
                <a:cs typeface="Arial"/>
              </a:rPr>
              <a:t> </a:t>
            </a:r>
            <a:r>
              <a:rPr sz="1800" b="1" dirty="0">
                <a:cs typeface="Arial"/>
              </a:rPr>
              <a:t>3 :</a:t>
            </a:r>
            <a:r>
              <a:rPr sz="1800" b="1" spc="-10" dirty="0">
                <a:cs typeface="Arial"/>
              </a:rPr>
              <a:t> </a:t>
            </a:r>
            <a:r>
              <a:rPr sz="1800" dirty="0"/>
              <a:t>Cr</a:t>
            </a:r>
            <a:r>
              <a:rPr sz="1800" spc="-10" dirty="0"/>
              <a:t>e</a:t>
            </a:r>
            <a:r>
              <a:rPr sz="1800" dirty="0"/>
              <a:t>ate</a:t>
            </a:r>
            <a:r>
              <a:rPr sz="1800" spc="5" dirty="0"/>
              <a:t> </a:t>
            </a:r>
            <a:r>
              <a:rPr sz="1800" dirty="0"/>
              <a:t>an</a:t>
            </a:r>
            <a:r>
              <a:rPr sz="1800" spc="-10" dirty="0"/>
              <a:t> </a:t>
            </a:r>
            <a:r>
              <a:rPr sz="1800" dirty="0"/>
              <a:t>entry p</a:t>
            </a:r>
            <a:r>
              <a:rPr sz="1800" spc="-10" dirty="0"/>
              <a:t>o</a:t>
            </a:r>
            <a:r>
              <a:rPr sz="1800" dirty="0"/>
              <a:t>i</a:t>
            </a:r>
            <a:r>
              <a:rPr sz="1800" spc="-10" dirty="0"/>
              <a:t>n</a:t>
            </a:r>
            <a:r>
              <a:rPr sz="1800" dirty="0"/>
              <a:t>t</a:t>
            </a:r>
            <a:r>
              <a:rPr sz="1800" spc="15" dirty="0"/>
              <a:t> </a:t>
            </a:r>
            <a:r>
              <a:rPr sz="1800" dirty="0"/>
              <a:t>for </a:t>
            </a:r>
            <a:r>
              <a:rPr sz="1800" spc="5" dirty="0"/>
              <a:t>t</a:t>
            </a:r>
            <a:r>
              <a:rPr sz="1800" dirty="0"/>
              <a:t>he</a:t>
            </a:r>
            <a:r>
              <a:rPr sz="1800" spc="-45" dirty="0"/>
              <a:t> </a:t>
            </a:r>
            <a:r>
              <a:rPr sz="1800" spc="15" dirty="0"/>
              <a:t>T</a:t>
            </a:r>
            <a:r>
              <a:rPr sz="1800" dirty="0"/>
              <a:t>hr</a:t>
            </a:r>
            <a:r>
              <a:rPr sz="1800" spc="-10" dirty="0"/>
              <a:t>e</a:t>
            </a:r>
            <a:r>
              <a:rPr sz="1800" dirty="0"/>
              <a:t>ad</a:t>
            </a:r>
            <a:r>
              <a:rPr sz="1800" spc="-10" dirty="0"/>
              <a:t> </a:t>
            </a:r>
            <a:r>
              <a:rPr sz="1800" dirty="0"/>
              <a:t>(main</a:t>
            </a:r>
            <a:r>
              <a:rPr sz="1800" spc="-10" dirty="0"/>
              <a:t> </a:t>
            </a:r>
            <a:r>
              <a:rPr sz="1800" dirty="0"/>
              <a:t>meth</a:t>
            </a:r>
            <a:r>
              <a:rPr sz="1800" spc="-10" dirty="0"/>
              <a:t>o</a:t>
            </a:r>
            <a:r>
              <a:rPr sz="1800" dirty="0"/>
              <a:t>d)</a:t>
            </a:r>
            <a:r>
              <a:rPr sz="1800" spc="10" dirty="0"/>
              <a:t> </a:t>
            </a:r>
            <a:r>
              <a:rPr sz="1800" spc="-40" dirty="0"/>
              <a:t>w</a:t>
            </a:r>
            <a:r>
              <a:rPr sz="1800" dirty="0"/>
              <a:t>h</a:t>
            </a:r>
            <a:r>
              <a:rPr sz="1800" spc="-10" dirty="0"/>
              <a:t>i</a:t>
            </a:r>
            <a:r>
              <a:rPr sz="1800" dirty="0"/>
              <a:t>ch</a:t>
            </a:r>
            <a:r>
              <a:rPr sz="1800" spc="45" dirty="0"/>
              <a:t> </a:t>
            </a:r>
            <a:r>
              <a:rPr sz="1800" dirty="0"/>
              <a:t>can</a:t>
            </a:r>
            <a:r>
              <a:rPr sz="1800" spc="-10" dirty="0"/>
              <a:t> </a:t>
            </a:r>
            <a:r>
              <a:rPr sz="1800" dirty="0"/>
              <a:t>s</a:t>
            </a:r>
            <a:r>
              <a:rPr sz="1800" spc="5" dirty="0"/>
              <a:t>t</a:t>
            </a:r>
            <a:r>
              <a:rPr sz="1800" dirty="0"/>
              <a:t>art </a:t>
            </a:r>
            <a:r>
              <a:rPr sz="1800" spc="5" dirty="0"/>
              <a:t>t</a:t>
            </a:r>
            <a:r>
              <a:rPr sz="1800" dirty="0"/>
              <a:t>he thre</a:t>
            </a:r>
            <a:r>
              <a:rPr sz="1800" spc="-15" dirty="0"/>
              <a:t>a</a:t>
            </a:r>
            <a:r>
              <a:rPr sz="1800" dirty="0"/>
              <a:t>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838200"/>
            <a:ext cx="76962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2400" dirty="0">
                <a:latin typeface="Verdana"/>
                <a:cs typeface="Verdana"/>
              </a:rPr>
              <a:t>Met</a:t>
            </a:r>
            <a:r>
              <a:rPr sz="2400" spc="5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od 1 :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Ste</a:t>
            </a:r>
            <a:r>
              <a:rPr sz="2400" spc="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</a:t>
            </a:r>
            <a:r>
              <a:rPr sz="2400" spc="-30" dirty="0"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elop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ad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 smtClean="0">
                <a:latin typeface="Verdana"/>
                <a:cs typeface="Verdana"/>
              </a:rPr>
              <a:t>usi</a:t>
            </a:r>
            <a:r>
              <a:rPr sz="2400" spc="5" dirty="0" smtClean="0">
                <a:latin typeface="Verdana"/>
                <a:cs typeface="Verdana"/>
              </a:rPr>
              <a:t>n</a:t>
            </a:r>
            <a:r>
              <a:rPr sz="2400" dirty="0" smtClean="0">
                <a:latin typeface="Verdana"/>
                <a:cs typeface="Verdana"/>
              </a:rPr>
              <a:t>g</a:t>
            </a:r>
            <a:r>
              <a:rPr lang="en-US" sz="2400" dirty="0" smtClean="0">
                <a:latin typeface="Verdana"/>
                <a:cs typeface="Verdana"/>
              </a:rPr>
              <a:t> </a:t>
            </a:r>
            <a:r>
              <a:rPr lang="en-US" sz="2400" dirty="0" smtClean="0">
                <a:latin typeface="Verdana"/>
                <a:cs typeface="Verdana"/>
              </a:rPr>
              <a:t>Thread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135" y="2147493"/>
            <a:ext cx="8330565" cy="3554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4 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5 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st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rt ()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turn 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vok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865505" indent="-510540">
              <a:lnSpc>
                <a:spcPct val="100000"/>
              </a:lnSpc>
              <a:spcBef>
                <a:spcPts val="1080"/>
              </a:spcBef>
            </a:pPr>
            <a:r>
              <a:rPr sz="1800" b="1" i="1" dirty="0">
                <a:latin typeface="Arial"/>
                <a:cs typeface="Arial"/>
              </a:rPr>
              <a:t>run()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65505">
              <a:lnSpc>
                <a:spcPct val="100000"/>
              </a:lnSpc>
              <a:spcBef>
                <a:spcPts val="1590"/>
              </a:spcBef>
            </a:pP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c</a:t>
            </a:r>
            <a:r>
              <a:rPr sz="1500" b="1" spc="5" dirty="0">
                <a:solidFill>
                  <a:srgbClr val="7030A0"/>
                </a:solidFill>
                <a:latin typeface="Arial"/>
                <a:cs typeface="Arial"/>
              </a:rPr>
              <a:t>l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500" b="1" spc="10" dirty="0">
                <a:solidFill>
                  <a:srgbClr val="7030A0"/>
                </a:solidFill>
                <a:latin typeface="Arial"/>
                <a:cs typeface="Arial"/>
              </a:rPr>
              <a:t>s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s</a:t>
            </a:r>
            <a:r>
              <a:rPr sz="1500" b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500" b="1" spc="-30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hre</a:t>
            </a:r>
            <a:r>
              <a:rPr sz="1500" b="1" spc="1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d</a:t>
            </a:r>
            <a:r>
              <a:rPr sz="1500" b="1" spc="-10" dirty="0">
                <a:solidFill>
                  <a:srgbClr val="7030A0"/>
                </a:solidFill>
                <a:latin typeface="Arial"/>
                <a:cs typeface="Arial"/>
              </a:rPr>
              <a:t>P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rogr</a:t>
            </a:r>
            <a:r>
              <a:rPr sz="1500" b="1" spc="5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m</a:t>
            </a:r>
            <a:r>
              <a:rPr sz="1500" b="1" spc="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1757045">
              <a:lnSpc>
                <a:spcPct val="100000"/>
              </a:lnSpc>
            </a:pP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p</a:t>
            </a:r>
            <a:r>
              <a:rPr sz="1500" b="1" spc="-10" dirty="0">
                <a:solidFill>
                  <a:srgbClr val="7030A0"/>
                </a:solidFill>
                <a:latin typeface="Arial"/>
                <a:cs typeface="Arial"/>
              </a:rPr>
              <a:t>u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blic</a:t>
            </a:r>
            <a:r>
              <a:rPr sz="1500" b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500" b="1" spc="5" dirty="0">
                <a:solidFill>
                  <a:srgbClr val="7030A0"/>
                </a:solidFill>
                <a:latin typeface="Arial"/>
                <a:cs typeface="Arial"/>
              </a:rPr>
              <a:t>s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500" b="1" spc="1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500" b="1" spc="5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c</a:t>
            </a:r>
            <a:r>
              <a:rPr sz="1500" b="1" spc="-30" dirty="0">
                <a:solidFill>
                  <a:srgbClr val="7030A0"/>
                </a:solidFill>
                <a:latin typeface="Arial"/>
                <a:cs typeface="Arial"/>
              </a:rPr>
              <a:t> v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oid</a:t>
            </a:r>
            <a:r>
              <a:rPr sz="1500" b="1" spc="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ma</a:t>
            </a:r>
            <a:r>
              <a:rPr sz="1500" b="1" spc="5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n(Str</a:t>
            </a:r>
            <a:r>
              <a:rPr sz="1500" b="1" spc="5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ng</a:t>
            </a:r>
            <a:r>
              <a:rPr sz="1500" b="1" spc="-3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500" b="1" spc="10" dirty="0">
                <a:solidFill>
                  <a:srgbClr val="7030A0"/>
                </a:solidFill>
                <a:latin typeface="Arial"/>
                <a:cs typeface="Arial"/>
              </a:rPr>
              <a:t>r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gs[</a:t>
            </a:r>
            <a:r>
              <a:rPr sz="1500" b="1" spc="5" dirty="0">
                <a:solidFill>
                  <a:srgbClr val="7030A0"/>
                </a:solidFill>
                <a:latin typeface="Arial"/>
                <a:cs typeface="Arial"/>
              </a:rPr>
              <a:t>]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 marL="2122805">
              <a:lnSpc>
                <a:spcPct val="100000"/>
              </a:lnSpc>
            </a:pP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2228215" marR="2407920">
              <a:lnSpc>
                <a:spcPct val="100000"/>
              </a:lnSpc>
            </a:pPr>
            <a:r>
              <a:rPr sz="1500" b="1" spc="-30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hre</a:t>
            </a:r>
            <a:r>
              <a:rPr sz="1500" b="1" spc="1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d</a:t>
            </a:r>
            <a:r>
              <a:rPr sz="1500" b="1" spc="-10" dirty="0">
                <a:solidFill>
                  <a:srgbClr val="7030A0"/>
                </a:solidFill>
                <a:latin typeface="Arial"/>
                <a:cs typeface="Arial"/>
              </a:rPr>
              <a:t>D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emo</a:t>
            </a:r>
            <a:r>
              <a:rPr sz="1500" b="1" spc="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thr</a:t>
            </a:r>
            <a:r>
              <a:rPr sz="1500" b="1" spc="10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ad=new</a:t>
            </a:r>
            <a:r>
              <a:rPr sz="1500" b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500" b="1" spc="-30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hr</a:t>
            </a:r>
            <a:r>
              <a:rPr sz="1500" b="1" spc="5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adDem</a:t>
            </a:r>
            <a:r>
              <a:rPr sz="1500" b="1" spc="-5" dirty="0">
                <a:solidFill>
                  <a:srgbClr val="7030A0"/>
                </a:solidFill>
                <a:latin typeface="Arial"/>
                <a:cs typeface="Arial"/>
              </a:rPr>
              <a:t>o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(</a:t>
            </a:r>
            <a:r>
              <a:rPr sz="1500" b="1" spc="5" dirty="0">
                <a:solidFill>
                  <a:srgbClr val="7030A0"/>
                </a:solidFill>
                <a:latin typeface="Arial"/>
                <a:cs typeface="Arial"/>
              </a:rPr>
              <a:t>)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; thr</a:t>
            </a:r>
            <a:r>
              <a:rPr sz="1500" b="1" spc="10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ad.</a:t>
            </a:r>
            <a:r>
              <a:rPr sz="1500" b="1" spc="10" dirty="0">
                <a:solidFill>
                  <a:srgbClr val="7030A0"/>
                </a:solidFill>
                <a:latin typeface="Arial"/>
                <a:cs typeface="Arial"/>
              </a:rPr>
              <a:t>s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500" b="1" spc="1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r</a:t>
            </a:r>
            <a:r>
              <a:rPr sz="1500" b="1" spc="5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()</a:t>
            </a:r>
            <a:r>
              <a:rPr sz="1500" b="1" spc="-4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;</a:t>
            </a:r>
            <a:endParaRPr sz="1500">
              <a:latin typeface="Arial"/>
              <a:cs typeface="Arial"/>
            </a:endParaRPr>
          </a:p>
          <a:p>
            <a:pPr marL="2122805">
              <a:lnSpc>
                <a:spcPct val="100000"/>
              </a:lnSpc>
            </a:pP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703705">
              <a:lnSpc>
                <a:spcPct val="100000"/>
              </a:lnSpc>
            </a:pPr>
            <a:r>
              <a:rPr sz="1500" b="1" dirty="0">
                <a:solidFill>
                  <a:srgbClr val="7030A0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8873"/>
            <a:ext cx="90525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/>
              <a:t>Object</a:t>
            </a:r>
            <a:r>
              <a:rPr sz="3900" spc="-10" dirty="0"/>
              <a:t>i</a:t>
            </a:r>
            <a:r>
              <a:rPr sz="3900" spc="-35" dirty="0"/>
              <a:t>v</a:t>
            </a:r>
            <a:r>
              <a:rPr sz="3900"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11" y="2209757"/>
            <a:ext cx="8165465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Af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pl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ou will 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 unde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and:</a:t>
            </a:r>
          </a:p>
          <a:p>
            <a:pPr marL="1100455" indent="-34417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1101090" algn="l"/>
              </a:tabLst>
            </a:pPr>
            <a:r>
              <a:rPr sz="2400" dirty="0" smtClean="0">
                <a:latin typeface="Calibri"/>
                <a:cs typeface="Calibri"/>
              </a:rPr>
              <a:t>Wh</a:t>
            </a:r>
            <a:r>
              <a:rPr sz="2400" spc="-25" dirty="0" smtClean="0">
                <a:latin typeface="Calibri"/>
                <a:cs typeface="Calibri"/>
              </a:rPr>
              <a:t>a</a:t>
            </a:r>
            <a:r>
              <a:rPr sz="2400" dirty="0" smtClean="0">
                <a:latin typeface="Calibri"/>
                <a:cs typeface="Calibri"/>
              </a:rPr>
              <a:t>t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Multith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ding and it's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es?</a:t>
            </a:r>
          </a:p>
          <a:p>
            <a:pPr marL="1100455" indent="-34417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101090" algn="l"/>
              </a:tabLst>
            </a:pPr>
            <a:r>
              <a:rPr sz="2400" dirty="0" smtClean="0">
                <a:latin typeface="Calibri"/>
                <a:cs typeface="Calibri"/>
              </a:rPr>
              <a:t>Wh</a:t>
            </a:r>
            <a:r>
              <a:rPr sz="2400" spc="-25" dirty="0" smtClean="0">
                <a:latin typeface="Calibri"/>
                <a:cs typeface="Calibri"/>
              </a:rPr>
              <a:t>a</a:t>
            </a:r>
            <a:r>
              <a:rPr sz="2400" dirty="0" smtClean="0">
                <a:latin typeface="Calibri"/>
                <a:cs typeface="Calibri"/>
              </a:rPr>
              <a:t>t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Th</a:t>
            </a:r>
            <a:r>
              <a:rPr sz="2400" spc="-40" dirty="0" smtClean="0">
                <a:latin typeface="Calibri"/>
                <a:cs typeface="Calibri"/>
              </a:rPr>
              <a:t>r</a:t>
            </a:r>
            <a:r>
              <a:rPr sz="2400" dirty="0" smtClean="0">
                <a:latin typeface="Calibri"/>
                <a:cs typeface="Calibri"/>
              </a:rPr>
              <a:t>e</a:t>
            </a:r>
            <a:r>
              <a:rPr sz="2400" spc="5" dirty="0" smtClean="0">
                <a:latin typeface="Calibri"/>
                <a:cs typeface="Calibri"/>
              </a:rPr>
              <a:t>a</a:t>
            </a:r>
            <a:r>
              <a:rPr sz="2400" dirty="0" smtClean="0">
                <a:latin typeface="Calibri"/>
                <a:cs typeface="Calibri"/>
              </a:rPr>
              <a:t>d</a:t>
            </a:r>
            <a:r>
              <a:rPr sz="2400" spc="2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e?</a:t>
            </a:r>
          </a:p>
          <a:p>
            <a:pPr marL="1100455" indent="-344170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1101090" algn="l"/>
              </a:tabLst>
            </a:pPr>
            <a:r>
              <a:rPr sz="2400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d priorit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?</a:t>
            </a:r>
          </a:p>
          <a:p>
            <a:pPr marL="1100455" indent="-34417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101090" algn="l"/>
              </a:tabLst>
            </a:pPr>
            <a:r>
              <a:rPr sz="2400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mpl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ds?</a:t>
            </a:r>
          </a:p>
          <a:p>
            <a:pPr marL="1100455" indent="-34417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101090" algn="l"/>
              </a:tabLst>
            </a:pP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 Th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8873"/>
            <a:ext cx="90525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/>
              <a:t>Time</a:t>
            </a:r>
            <a:r>
              <a:rPr sz="3900" spc="-20" dirty="0"/>
              <a:t> </a:t>
            </a:r>
            <a:r>
              <a:rPr sz="3900" spc="-385" dirty="0"/>
              <a:t>T</a:t>
            </a:r>
            <a:r>
              <a:rPr sz="3900" dirty="0"/>
              <a:t>o</a:t>
            </a:r>
            <a:r>
              <a:rPr sz="3900" spc="-25" dirty="0"/>
              <a:t> </a:t>
            </a:r>
            <a:r>
              <a:rPr sz="3900" spc="-80" dirty="0"/>
              <a:t>R</a:t>
            </a:r>
            <a:r>
              <a:rPr sz="3900" dirty="0"/>
              <a:t>ef</a:t>
            </a:r>
            <a:r>
              <a:rPr sz="3900" spc="-10" dirty="0"/>
              <a:t>l</a:t>
            </a:r>
            <a:r>
              <a:rPr sz="3900" dirty="0"/>
              <a:t>ect</a:t>
            </a:r>
          </a:p>
        </p:txBody>
      </p:sp>
      <p:sp>
        <p:nvSpPr>
          <p:cNvPr id="3" name="object 3"/>
          <p:cNvSpPr/>
          <p:nvPr/>
        </p:nvSpPr>
        <p:spPr>
          <a:xfrm>
            <a:off x="3581400" y="1981200"/>
            <a:ext cx="2787396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7548" y="3482861"/>
            <a:ext cx="8926830" cy="3852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iates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kly summari</a:t>
            </a:r>
            <a:r>
              <a:rPr sz="2000" spc="10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 before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eedi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ess</a:t>
            </a:r>
            <a:r>
              <a:rPr sz="2000" dirty="0">
                <a:latin typeface="Arial"/>
                <a:cs typeface="Arial"/>
              </a:rPr>
              <a:t>ion</a:t>
            </a:r>
          </a:p>
          <a:p>
            <a:pPr marL="812165" indent="-278765">
              <a:lnSpc>
                <a:spcPct val="100000"/>
              </a:lnSpc>
              <a:spcBef>
                <a:spcPts val="1689"/>
              </a:spcBef>
              <a:buFont typeface="Wingdings"/>
              <a:buChar char=""/>
              <a:tabLst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feren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betwe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s?</a:t>
            </a:r>
          </a:p>
          <a:p>
            <a:pPr marL="812165" indent="-278765">
              <a:lnSpc>
                <a:spcPct val="100000"/>
              </a:lnSpc>
              <a:spcBef>
                <a:spcPts val="1680"/>
              </a:spcBef>
              <a:buFont typeface="Wingdings"/>
              <a:buChar char=""/>
              <a:tabLst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feren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betwe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tas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ing</a:t>
            </a:r>
          </a:p>
          <a:p>
            <a:pPr marL="812165" indent="-278765">
              <a:lnSpc>
                <a:spcPct val="100000"/>
              </a:lnSpc>
              <a:spcBef>
                <a:spcPts val="1680"/>
              </a:spcBef>
              <a:buFont typeface="Wingdings"/>
              <a:buChar char=""/>
              <a:tabLst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threa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ja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a?</a:t>
            </a:r>
          </a:p>
          <a:p>
            <a:pPr marL="812165" indent="-278765">
              <a:lnSpc>
                <a:spcPct val="100000"/>
              </a:lnSpc>
              <a:spcBef>
                <a:spcPts val="1680"/>
              </a:spcBef>
              <a:buFont typeface="Wingdings"/>
              <a:buChar char=""/>
              <a:tabLst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iority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?</a:t>
            </a:r>
          </a:p>
          <a:p>
            <a:pPr marL="812165" indent="-278765">
              <a:lnSpc>
                <a:spcPct val="100000"/>
              </a:lnSpc>
              <a:spcBef>
                <a:spcPts val="1680"/>
              </a:spcBef>
              <a:buFont typeface="Wingdings"/>
              <a:buChar char=""/>
              <a:tabLst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new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8873"/>
            <a:ext cx="90525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/>
              <a:t>Thread</a:t>
            </a:r>
            <a:r>
              <a:rPr sz="3900" spc="-30" dirty="0"/>
              <a:t> </a:t>
            </a:r>
            <a:r>
              <a:rPr sz="3900" dirty="0"/>
              <a:t>Li</a:t>
            </a:r>
            <a:r>
              <a:rPr sz="3900" spc="-15" dirty="0"/>
              <a:t>f</a:t>
            </a:r>
            <a:r>
              <a:rPr sz="3900" dirty="0"/>
              <a:t>e</a:t>
            </a:r>
            <a:r>
              <a:rPr sz="3900" spc="5" dirty="0"/>
              <a:t> </a:t>
            </a:r>
            <a:r>
              <a:rPr sz="3900" dirty="0"/>
              <a:t>C</a:t>
            </a:r>
            <a:r>
              <a:rPr sz="3900" spc="-40" dirty="0"/>
              <a:t>y</a:t>
            </a:r>
            <a:r>
              <a:rPr sz="3900" dirty="0"/>
              <a:t>c</a:t>
            </a:r>
            <a:r>
              <a:rPr sz="3900" spc="-10" dirty="0"/>
              <a:t>l</a:t>
            </a:r>
            <a:r>
              <a:rPr sz="3900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900683" y="2500884"/>
            <a:ext cx="3229610" cy="1385570"/>
          </a:xfrm>
          <a:custGeom>
            <a:avLst/>
            <a:gdLst/>
            <a:ahLst/>
            <a:cxnLst/>
            <a:rect l="l" t="t" r="r" b="b"/>
            <a:pathLst>
              <a:path w="3229610" h="1385570">
                <a:moveTo>
                  <a:pt x="3223259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385315"/>
                </a:lnTo>
                <a:lnTo>
                  <a:pt x="28955" y="1385315"/>
                </a:lnTo>
                <a:lnTo>
                  <a:pt x="28955" y="28955"/>
                </a:lnTo>
                <a:lnTo>
                  <a:pt x="13715" y="28955"/>
                </a:lnTo>
                <a:lnTo>
                  <a:pt x="28955" y="13715"/>
                </a:lnTo>
                <a:lnTo>
                  <a:pt x="3229355" y="13715"/>
                </a:lnTo>
                <a:lnTo>
                  <a:pt x="3229355" y="6095"/>
                </a:lnTo>
                <a:lnTo>
                  <a:pt x="3223259" y="0"/>
                </a:lnTo>
                <a:close/>
              </a:path>
              <a:path w="3229610" h="1385570">
                <a:moveTo>
                  <a:pt x="3200399" y="13715"/>
                </a:moveTo>
                <a:lnTo>
                  <a:pt x="3200399" y="1385315"/>
                </a:lnTo>
                <a:lnTo>
                  <a:pt x="3229355" y="1385315"/>
                </a:lnTo>
                <a:lnTo>
                  <a:pt x="3229355" y="28955"/>
                </a:lnTo>
                <a:lnTo>
                  <a:pt x="3214115" y="28955"/>
                </a:lnTo>
                <a:lnTo>
                  <a:pt x="3200399" y="13715"/>
                </a:lnTo>
                <a:close/>
              </a:path>
              <a:path w="3229610" h="1385570">
                <a:moveTo>
                  <a:pt x="28955" y="13715"/>
                </a:moveTo>
                <a:lnTo>
                  <a:pt x="13715" y="28955"/>
                </a:lnTo>
                <a:lnTo>
                  <a:pt x="28955" y="28955"/>
                </a:lnTo>
                <a:lnTo>
                  <a:pt x="28955" y="13715"/>
                </a:lnTo>
                <a:close/>
              </a:path>
              <a:path w="3229610" h="1385570">
                <a:moveTo>
                  <a:pt x="3200399" y="13715"/>
                </a:moveTo>
                <a:lnTo>
                  <a:pt x="28955" y="13715"/>
                </a:lnTo>
                <a:lnTo>
                  <a:pt x="28955" y="28955"/>
                </a:lnTo>
                <a:lnTo>
                  <a:pt x="3200399" y="28955"/>
                </a:lnTo>
                <a:lnTo>
                  <a:pt x="3200399" y="13715"/>
                </a:lnTo>
                <a:close/>
              </a:path>
              <a:path w="3229610" h="1385570">
                <a:moveTo>
                  <a:pt x="3229355" y="13715"/>
                </a:moveTo>
                <a:lnTo>
                  <a:pt x="3200399" y="13715"/>
                </a:lnTo>
                <a:lnTo>
                  <a:pt x="3214115" y="28955"/>
                </a:lnTo>
                <a:lnTo>
                  <a:pt x="3229355" y="28955"/>
                </a:lnTo>
                <a:lnTo>
                  <a:pt x="3229355" y="13715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427" y="2052828"/>
            <a:ext cx="2601595" cy="379730"/>
          </a:xfrm>
          <a:custGeom>
            <a:avLst/>
            <a:gdLst/>
            <a:ahLst/>
            <a:cxnLst/>
            <a:rect l="l" t="t" r="r" b="b"/>
            <a:pathLst>
              <a:path w="2601595" h="379730">
                <a:moveTo>
                  <a:pt x="2595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2595371" y="379475"/>
                </a:lnTo>
                <a:lnTo>
                  <a:pt x="2599943" y="377951"/>
                </a:lnTo>
                <a:lnTo>
                  <a:pt x="2601467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2601467" y="4571"/>
                </a:lnTo>
                <a:lnTo>
                  <a:pt x="2599943" y="1523"/>
                </a:lnTo>
                <a:lnTo>
                  <a:pt x="2595371" y="0"/>
                </a:lnTo>
                <a:close/>
              </a:path>
              <a:path w="2601595" h="379730">
                <a:moveTo>
                  <a:pt x="2595372" y="4571"/>
                </a:moveTo>
                <a:lnTo>
                  <a:pt x="2595372" y="374903"/>
                </a:lnTo>
                <a:lnTo>
                  <a:pt x="2601467" y="374903"/>
                </a:lnTo>
                <a:lnTo>
                  <a:pt x="2601467" y="4571"/>
                </a:lnTo>
                <a:lnTo>
                  <a:pt x="25953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2057400"/>
            <a:ext cx="2590799" cy="370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8427" y="2052828"/>
            <a:ext cx="2601595" cy="379730"/>
          </a:xfrm>
          <a:custGeom>
            <a:avLst/>
            <a:gdLst/>
            <a:ahLst/>
            <a:cxnLst/>
            <a:rect l="l" t="t" r="r" b="b"/>
            <a:pathLst>
              <a:path w="2601595" h="379730">
                <a:moveTo>
                  <a:pt x="2595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2595371" y="379475"/>
                </a:lnTo>
                <a:lnTo>
                  <a:pt x="2599943" y="377951"/>
                </a:lnTo>
                <a:lnTo>
                  <a:pt x="2601467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601467" y="4571"/>
                </a:lnTo>
                <a:lnTo>
                  <a:pt x="2599943" y="1523"/>
                </a:lnTo>
                <a:lnTo>
                  <a:pt x="2595371" y="0"/>
                </a:lnTo>
                <a:close/>
              </a:path>
              <a:path w="2601595" h="379730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2601595" h="379730">
                <a:moveTo>
                  <a:pt x="2590799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2590799" y="374903"/>
                </a:lnTo>
                <a:lnTo>
                  <a:pt x="2590799" y="370331"/>
                </a:lnTo>
                <a:close/>
              </a:path>
              <a:path w="2601595" h="379730">
                <a:moveTo>
                  <a:pt x="2590799" y="4571"/>
                </a:moveTo>
                <a:lnTo>
                  <a:pt x="2590799" y="374903"/>
                </a:lnTo>
                <a:lnTo>
                  <a:pt x="2595371" y="370331"/>
                </a:lnTo>
                <a:lnTo>
                  <a:pt x="2601467" y="370331"/>
                </a:lnTo>
                <a:lnTo>
                  <a:pt x="2601467" y="10667"/>
                </a:lnTo>
                <a:lnTo>
                  <a:pt x="2595371" y="10667"/>
                </a:lnTo>
                <a:lnTo>
                  <a:pt x="2590799" y="4571"/>
                </a:lnTo>
                <a:close/>
              </a:path>
              <a:path w="2601595" h="379730">
                <a:moveTo>
                  <a:pt x="2601467" y="370331"/>
                </a:moveTo>
                <a:lnTo>
                  <a:pt x="2595371" y="370331"/>
                </a:lnTo>
                <a:lnTo>
                  <a:pt x="2590799" y="374903"/>
                </a:lnTo>
                <a:lnTo>
                  <a:pt x="2601467" y="374903"/>
                </a:lnTo>
                <a:lnTo>
                  <a:pt x="2601467" y="370331"/>
                </a:lnTo>
                <a:close/>
              </a:path>
              <a:path w="2601595" h="37973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601595" h="379730">
                <a:moveTo>
                  <a:pt x="2590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590799" y="10667"/>
                </a:lnTo>
                <a:lnTo>
                  <a:pt x="2590799" y="4571"/>
                </a:lnTo>
                <a:close/>
              </a:path>
              <a:path w="2601595" h="379730">
                <a:moveTo>
                  <a:pt x="2601467" y="4571"/>
                </a:moveTo>
                <a:lnTo>
                  <a:pt x="2590799" y="4571"/>
                </a:lnTo>
                <a:lnTo>
                  <a:pt x="2595371" y="10667"/>
                </a:lnTo>
                <a:lnTo>
                  <a:pt x="2601467" y="10667"/>
                </a:lnTo>
                <a:lnTo>
                  <a:pt x="26014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7521" y="2127605"/>
            <a:ext cx="13823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Progra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8427" y="2814828"/>
            <a:ext cx="2753995" cy="379730"/>
          </a:xfrm>
          <a:custGeom>
            <a:avLst/>
            <a:gdLst/>
            <a:ahLst/>
            <a:cxnLst/>
            <a:rect l="l" t="t" r="r" b="b"/>
            <a:pathLst>
              <a:path w="2753995" h="379730">
                <a:moveTo>
                  <a:pt x="2747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2747771" y="379475"/>
                </a:lnTo>
                <a:lnTo>
                  <a:pt x="2752343" y="377951"/>
                </a:lnTo>
                <a:lnTo>
                  <a:pt x="2753867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2753867" y="4571"/>
                </a:lnTo>
                <a:lnTo>
                  <a:pt x="2752343" y="1523"/>
                </a:lnTo>
                <a:lnTo>
                  <a:pt x="2747771" y="0"/>
                </a:lnTo>
                <a:close/>
              </a:path>
              <a:path w="2753995" h="379730">
                <a:moveTo>
                  <a:pt x="2747772" y="4571"/>
                </a:moveTo>
                <a:lnTo>
                  <a:pt x="2747772" y="374903"/>
                </a:lnTo>
                <a:lnTo>
                  <a:pt x="2753867" y="374903"/>
                </a:lnTo>
                <a:lnTo>
                  <a:pt x="2753867" y="4571"/>
                </a:lnTo>
                <a:lnTo>
                  <a:pt x="27477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2819400"/>
            <a:ext cx="2743199" cy="37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8427" y="2814828"/>
            <a:ext cx="2753995" cy="379730"/>
          </a:xfrm>
          <a:custGeom>
            <a:avLst/>
            <a:gdLst/>
            <a:ahLst/>
            <a:cxnLst/>
            <a:rect l="l" t="t" r="r" b="b"/>
            <a:pathLst>
              <a:path w="2753995" h="379730">
                <a:moveTo>
                  <a:pt x="2747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2747771" y="379475"/>
                </a:lnTo>
                <a:lnTo>
                  <a:pt x="2752343" y="377951"/>
                </a:lnTo>
                <a:lnTo>
                  <a:pt x="2753867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753867" y="4571"/>
                </a:lnTo>
                <a:lnTo>
                  <a:pt x="2752343" y="1523"/>
                </a:lnTo>
                <a:lnTo>
                  <a:pt x="2747771" y="0"/>
                </a:lnTo>
                <a:close/>
              </a:path>
              <a:path w="2753995" h="379730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2753995" h="379730">
                <a:moveTo>
                  <a:pt x="2743199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2743199" y="374903"/>
                </a:lnTo>
                <a:lnTo>
                  <a:pt x="2743199" y="370331"/>
                </a:lnTo>
                <a:close/>
              </a:path>
              <a:path w="2753995" h="379730">
                <a:moveTo>
                  <a:pt x="2743199" y="4571"/>
                </a:moveTo>
                <a:lnTo>
                  <a:pt x="2743199" y="374903"/>
                </a:lnTo>
                <a:lnTo>
                  <a:pt x="2747771" y="370331"/>
                </a:lnTo>
                <a:lnTo>
                  <a:pt x="2753867" y="370331"/>
                </a:lnTo>
                <a:lnTo>
                  <a:pt x="2753867" y="10667"/>
                </a:lnTo>
                <a:lnTo>
                  <a:pt x="2747771" y="10667"/>
                </a:lnTo>
                <a:lnTo>
                  <a:pt x="2743199" y="4571"/>
                </a:lnTo>
                <a:close/>
              </a:path>
              <a:path w="2753995" h="379730">
                <a:moveTo>
                  <a:pt x="2753867" y="370331"/>
                </a:moveTo>
                <a:lnTo>
                  <a:pt x="2747771" y="370331"/>
                </a:lnTo>
                <a:lnTo>
                  <a:pt x="2743199" y="374903"/>
                </a:lnTo>
                <a:lnTo>
                  <a:pt x="2753867" y="374903"/>
                </a:lnTo>
                <a:lnTo>
                  <a:pt x="2753867" y="370331"/>
                </a:lnTo>
                <a:close/>
              </a:path>
              <a:path w="2753995" h="37973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753995" h="379730">
                <a:moveTo>
                  <a:pt x="2743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743199" y="10667"/>
                </a:lnTo>
                <a:lnTo>
                  <a:pt x="2743199" y="4571"/>
                </a:lnTo>
                <a:close/>
              </a:path>
              <a:path w="2753995" h="379730">
                <a:moveTo>
                  <a:pt x="2753867" y="4571"/>
                </a:moveTo>
                <a:lnTo>
                  <a:pt x="2743199" y="4571"/>
                </a:lnTo>
                <a:lnTo>
                  <a:pt x="2747771" y="10667"/>
                </a:lnTo>
                <a:lnTo>
                  <a:pt x="2753867" y="10667"/>
                </a:lnTo>
                <a:lnTo>
                  <a:pt x="27538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5929" y="2889758"/>
            <a:ext cx="23177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01852" y="3721608"/>
            <a:ext cx="2816352" cy="164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52854" y="3462528"/>
            <a:ext cx="354330" cy="424180"/>
          </a:xfrm>
          <a:custGeom>
            <a:avLst/>
            <a:gdLst/>
            <a:ahLst/>
            <a:cxnLst/>
            <a:rect l="l" t="t" r="r" b="b"/>
            <a:pathLst>
              <a:path w="354329" h="424179">
                <a:moveTo>
                  <a:pt x="340620" y="14057"/>
                </a:moveTo>
                <a:lnTo>
                  <a:pt x="331602" y="17500"/>
                </a:lnTo>
                <a:lnTo>
                  <a:pt x="0" y="423671"/>
                </a:lnTo>
                <a:lnTo>
                  <a:pt x="12249" y="423671"/>
                </a:lnTo>
                <a:lnTo>
                  <a:pt x="339091" y="23742"/>
                </a:lnTo>
                <a:lnTo>
                  <a:pt x="340620" y="14057"/>
                </a:lnTo>
                <a:close/>
              </a:path>
              <a:path w="354329" h="424179">
                <a:moveTo>
                  <a:pt x="354069" y="0"/>
                </a:moveTo>
                <a:lnTo>
                  <a:pt x="344141" y="3640"/>
                </a:lnTo>
                <a:lnTo>
                  <a:pt x="351021" y="9143"/>
                </a:lnTo>
                <a:lnTo>
                  <a:pt x="339091" y="23742"/>
                </a:lnTo>
                <a:lnTo>
                  <a:pt x="328161" y="92963"/>
                </a:lnTo>
                <a:lnTo>
                  <a:pt x="329685" y="96011"/>
                </a:lnTo>
                <a:lnTo>
                  <a:pt x="332733" y="99059"/>
                </a:lnTo>
                <a:lnTo>
                  <a:pt x="335781" y="97535"/>
                </a:lnTo>
                <a:lnTo>
                  <a:pt x="338829" y="94487"/>
                </a:lnTo>
                <a:lnTo>
                  <a:pt x="354069" y="0"/>
                </a:lnTo>
                <a:close/>
              </a:path>
              <a:path w="354329" h="424179">
                <a:moveTo>
                  <a:pt x="342395" y="4280"/>
                </a:moveTo>
                <a:lnTo>
                  <a:pt x="262629" y="33527"/>
                </a:lnTo>
                <a:lnTo>
                  <a:pt x="261105" y="35051"/>
                </a:lnTo>
                <a:lnTo>
                  <a:pt x="259581" y="39623"/>
                </a:lnTo>
                <a:lnTo>
                  <a:pt x="262629" y="42671"/>
                </a:lnTo>
                <a:lnTo>
                  <a:pt x="265677" y="42671"/>
                </a:lnTo>
                <a:lnTo>
                  <a:pt x="331602" y="17500"/>
                </a:lnTo>
                <a:lnTo>
                  <a:pt x="342395" y="4280"/>
                </a:lnTo>
                <a:close/>
              </a:path>
              <a:path w="354329" h="424179">
                <a:moveTo>
                  <a:pt x="347211" y="6095"/>
                </a:moveTo>
                <a:lnTo>
                  <a:pt x="341877" y="6095"/>
                </a:lnTo>
                <a:lnTo>
                  <a:pt x="349497" y="10667"/>
                </a:lnTo>
                <a:lnTo>
                  <a:pt x="340620" y="14057"/>
                </a:lnTo>
                <a:lnTo>
                  <a:pt x="339091" y="23742"/>
                </a:lnTo>
                <a:lnTo>
                  <a:pt x="351021" y="9143"/>
                </a:lnTo>
                <a:lnTo>
                  <a:pt x="347211" y="6095"/>
                </a:lnTo>
                <a:close/>
              </a:path>
              <a:path w="354329" h="424179">
                <a:moveTo>
                  <a:pt x="344141" y="3640"/>
                </a:moveTo>
                <a:lnTo>
                  <a:pt x="342395" y="4280"/>
                </a:lnTo>
                <a:lnTo>
                  <a:pt x="331602" y="17500"/>
                </a:lnTo>
                <a:lnTo>
                  <a:pt x="340620" y="14057"/>
                </a:lnTo>
                <a:lnTo>
                  <a:pt x="341877" y="6095"/>
                </a:lnTo>
                <a:lnTo>
                  <a:pt x="347211" y="6095"/>
                </a:lnTo>
                <a:lnTo>
                  <a:pt x="344141" y="3640"/>
                </a:lnTo>
                <a:close/>
              </a:path>
              <a:path w="354329" h="424179">
                <a:moveTo>
                  <a:pt x="341877" y="6095"/>
                </a:moveTo>
                <a:lnTo>
                  <a:pt x="340620" y="14057"/>
                </a:lnTo>
                <a:lnTo>
                  <a:pt x="349497" y="10667"/>
                </a:lnTo>
                <a:lnTo>
                  <a:pt x="341877" y="6095"/>
                </a:lnTo>
                <a:close/>
              </a:path>
              <a:path w="354329" h="424179">
                <a:moveTo>
                  <a:pt x="343401" y="3047"/>
                </a:moveTo>
                <a:lnTo>
                  <a:pt x="342395" y="4280"/>
                </a:lnTo>
                <a:lnTo>
                  <a:pt x="344141" y="3640"/>
                </a:lnTo>
                <a:lnTo>
                  <a:pt x="343401" y="30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29683" y="2500884"/>
            <a:ext cx="4144010" cy="1385570"/>
          </a:xfrm>
          <a:custGeom>
            <a:avLst/>
            <a:gdLst/>
            <a:ahLst/>
            <a:cxnLst/>
            <a:rect l="l" t="t" r="r" b="b"/>
            <a:pathLst>
              <a:path w="4144009" h="1385570">
                <a:moveTo>
                  <a:pt x="4137659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385315"/>
                </a:lnTo>
                <a:lnTo>
                  <a:pt x="28955" y="1385315"/>
                </a:lnTo>
                <a:lnTo>
                  <a:pt x="28955" y="28955"/>
                </a:lnTo>
                <a:lnTo>
                  <a:pt x="13715" y="28955"/>
                </a:lnTo>
                <a:lnTo>
                  <a:pt x="28955" y="13715"/>
                </a:lnTo>
                <a:lnTo>
                  <a:pt x="4143755" y="13715"/>
                </a:lnTo>
                <a:lnTo>
                  <a:pt x="4143755" y="6095"/>
                </a:lnTo>
                <a:lnTo>
                  <a:pt x="4137659" y="0"/>
                </a:lnTo>
                <a:close/>
              </a:path>
              <a:path w="4144009" h="1385570">
                <a:moveTo>
                  <a:pt x="4114799" y="13715"/>
                </a:moveTo>
                <a:lnTo>
                  <a:pt x="4114799" y="1385315"/>
                </a:lnTo>
                <a:lnTo>
                  <a:pt x="4143755" y="1385315"/>
                </a:lnTo>
                <a:lnTo>
                  <a:pt x="4143755" y="28955"/>
                </a:lnTo>
                <a:lnTo>
                  <a:pt x="4128515" y="28955"/>
                </a:lnTo>
                <a:lnTo>
                  <a:pt x="4114799" y="13715"/>
                </a:lnTo>
                <a:close/>
              </a:path>
              <a:path w="4144009" h="1385570">
                <a:moveTo>
                  <a:pt x="28955" y="13715"/>
                </a:moveTo>
                <a:lnTo>
                  <a:pt x="13715" y="28955"/>
                </a:lnTo>
                <a:lnTo>
                  <a:pt x="28955" y="28955"/>
                </a:lnTo>
                <a:lnTo>
                  <a:pt x="28955" y="13715"/>
                </a:lnTo>
                <a:close/>
              </a:path>
              <a:path w="4144009" h="1385570">
                <a:moveTo>
                  <a:pt x="4114799" y="13715"/>
                </a:moveTo>
                <a:lnTo>
                  <a:pt x="28955" y="13715"/>
                </a:lnTo>
                <a:lnTo>
                  <a:pt x="28955" y="28955"/>
                </a:lnTo>
                <a:lnTo>
                  <a:pt x="4114799" y="28955"/>
                </a:lnTo>
                <a:lnTo>
                  <a:pt x="4114799" y="13715"/>
                </a:lnTo>
                <a:close/>
              </a:path>
              <a:path w="4144009" h="1385570">
                <a:moveTo>
                  <a:pt x="4143755" y="13715"/>
                </a:moveTo>
                <a:lnTo>
                  <a:pt x="4114799" y="13715"/>
                </a:lnTo>
                <a:lnTo>
                  <a:pt x="4128515" y="28955"/>
                </a:lnTo>
                <a:lnTo>
                  <a:pt x="4143755" y="28955"/>
                </a:lnTo>
                <a:lnTo>
                  <a:pt x="4143755" y="13715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00600" y="2514600"/>
            <a:ext cx="46482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Sc</a:t>
            </a:r>
            <a:r>
              <a:rPr sz="1800" b="1" spc="5" dirty="0">
                <a:latin typeface="Calibri"/>
                <a:cs typeface="Calibri"/>
              </a:rPr>
              <a:t>he</a:t>
            </a:r>
            <a:r>
              <a:rPr sz="1800" b="1" dirty="0">
                <a:latin typeface="Calibri"/>
                <a:cs typeface="Calibri"/>
              </a:rPr>
              <a:t>du</a:t>
            </a:r>
            <a:r>
              <a:rPr sz="1800" b="1" spc="-1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00827" y="3272028"/>
            <a:ext cx="3058795" cy="379730"/>
          </a:xfrm>
          <a:custGeom>
            <a:avLst/>
            <a:gdLst/>
            <a:ahLst/>
            <a:cxnLst/>
            <a:rect l="l" t="t" r="r" b="b"/>
            <a:pathLst>
              <a:path w="3058795" h="379729">
                <a:moveTo>
                  <a:pt x="305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3052571" y="379475"/>
                </a:lnTo>
                <a:lnTo>
                  <a:pt x="3057143" y="377951"/>
                </a:lnTo>
                <a:lnTo>
                  <a:pt x="3058667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3058667" y="4571"/>
                </a:lnTo>
                <a:lnTo>
                  <a:pt x="3057143" y="1523"/>
                </a:lnTo>
                <a:lnTo>
                  <a:pt x="3052571" y="0"/>
                </a:lnTo>
                <a:close/>
              </a:path>
              <a:path w="3058795" h="379729">
                <a:moveTo>
                  <a:pt x="3052572" y="4571"/>
                </a:moveTo>
                <a:lnTo>
                  <a:pt x="3052572" y="374903"/>
                </a:lnTo>
                <a:lnTo>
                  <a:pt x="3058667" y="374903"/>
                </a:lnTo>
                <a:lnTo>
                  <a:pt x="3058667" y="4571"/>
                </a:lnTo>
                <a:lnTo>
                  <a:pt x="30525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05400" y="3276600"/>
            <a:ext cx="3047999" cy="3703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0827" y="3272028"/>
            <a:ext cx="3058795" cy="379730"/>
          </a:xfrm>
          <a:custGeom>
            <a:avLst/>
            <a:gdLst/>
            <a:ahLst/>
            <a:cxnLst/>
            <a:rect l="l" t="t" r="r" b="b"/>
            <a:pathLst>
              <a:path w="3058795" h="379729">
                <a:moveTo>
                  <a:pt x="305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3052571" y="379475"/>
                </a:lnTo>
                <a:lnTo>
                  <a:pt x="3057143" y="377951"/>
                </a:lnTo>
                <a:lnTo>
                  <a:pt x="3058667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058667" y="4571"/>
                </a:lnTo>
                <a:lnTo>
                  <a:pt x="3057143" y="1523"/>
                </a:lnTo>
                <a:lnTo>
                  <a:pt x="3052571" y="0"/>
                </a:lnTo>
                <a:close/>
              </a:path>
              <a:path w="3058795" h="379729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3058795" h="379729">
                <a:moveTo>
                  <a:pt x="3047999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3047999" y="374903"/>
                </a:lnTo>
                <a:lnTo>
                  <a:pt x="3047999" y="370331"/>
                </a:lnTo>
                <a:close/>
              </a:path>
              <a:path w="3058795" h="379729">
                <a:moveTo>
                  <a:pt x="3047999" y="4571"/>
                </a:moveTo>
                <a:lnTo>
                  <a:pt x="3047999" y="374903"/>
                </a:lnTo>
                <a:lnTo>
                  <a:pt x="3052571" y="370331"/>
                </a:lnTo>
                <a:lnTo>
                  <a:pt x="3058667" y="370331"/>
                </a:lnTo>
                <a:lnTo>
                  <a:pt x="3058667" y="10667"/>
                </a:lnTo>
                <a:lnTo>
                  <a:pt x="3052571" y="10667"/>
                </a:lnTo>
                <a:lnTo>
                  <a:pt x="3047999" y="4571"/>
                </a:lnTo>
                <a:close/>
              </a:path>
              <a:path w="3058795" h="379729">
                <a:moveTo>
                  <a:pt x="3058667" y="370331"/>
                </a:moveTo>
                <a:lnTo>
                  <a:pt x="3052571" y="370331"/>
                </a:lnTo>
                <a:lnTo>
                  <a:pt x="3047999" y="374903"/>
                </a:lnTo>
                <a:lnTo>
                  <a:pt x="3058667" y="374903"/>
                </a:lnTo>
                <a:lnTo>
                  <a:pt x="3058667" y="370331"/>
                </a:lnTo>
                <a:close/>
              </a:path>
              <a:path w="3058795" h="37972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058795" h="379729">
                <a:moveTo>
                  <a:pt x="3047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047999" y="10667"/>
                </a:lnTo>
                <a:lnTo>
                  <a:pt x="3047999" y="4571"/>
                </a:lnTo>
                <a:close/>
              </a:path>
              <a:path w="3058795" h="379729">
                <a:moveTo>
                  <a:pt x="3058667" y="4571"/>
                </a:moveTo>
                <a:lnTo>
                  <a:pt x="3047999" y="4571"/>
                </a:lnTo>
                <a:lnTo>
                  <a:pt x="3052571" y="10667"/>
                </a:lnTo>
                <a:lnTo>
                  <a:pt x="3058667" y="10667"/>
                </a:lnTo>
                <a:lnTo>
                  <a:pt x="30586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30472" y="3346958"/>
            <a:ext cx="10007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45613" y="3657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248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7232" y="3200400"/>
            <a:ext cx="99060" cy="535305"/>
          </a:xfrm>
          <a:custGeom>
            <a:avLst/>
            <a:gdLst/>
            <a:ahLst/>
            <a:cxnLst/>
            <a:rect l="l" t="t" r="r" b="b"/>
            <a:pathLst>
              <a:path w="99060" h="535304">
                <a:moveTo>
                  <a:pt x="6095" y="443483"/>
                </a:moveTo>
                <a:lnTo>
                  <a:pt x="0" y="446531"/>
                </a:lnTo>
                <a:lnTo>
                  <a:pt x="1523" y="451103"/>
                </a:lnTo>
                <a:lnTo>
                  <a:pt x="48767" y="534923"/>
                </a:lnTo>
                <a:lnTo>
                  <a:pt x="55168" y="524255"/>
                </a:lnTo>
                <a:lnTo>
                  <a:pt x="44195" y="524255"/>
                </a:lnTo>
                <a:lnTo>
                  <a:pt x="44246" y="507052"/>
                </a:lnTo>
                <a:lnTo>
                  <a:pt x="9143" y="446531"/>
                </a:lnTo>
                <a:lnTo>
                  <a:pt x="6095" y="443483"/>
                </a:lnTo>
                <a:close/>
              </a:path>
              <a:path w="99060" h="535304">
                <a:moveTo>
                  <a:pt x="44246" y="507052"/>
                </a:moveTo>
                <a:lnTo>
                  <a:pt x="44195" y="524255"/>
                </a:lnTo>
                <a:lnTo>
                  <a:pt x="54863" y="524255"/>
                </a:lnTo>
                <a:lnTo>
                  <a:pt x="54868" y="522731"/>
                </a:lnTo>
                <a:lnTo>
                  <a:pt x="45719" y="522731"/>
                </a:lnTo>
                <a:lnTo>
                  <a:pt x="49529" y="516163"/>
                </a:lnTo>
                <a:lnTo>
                  <a:pt x="44246" y="507052"/>
                </a:lnTo>
                <a:close/>
              </a:path>
              <a:path w="99060" h="535304">
                <a:moveTo>
                  <a:pt x="92963" y="443483"/>
                </a:moveTo>
                <a:lnTo>
                  <a:pt x="89915" y="446531"/>
                </a:lnTo>
                <a:lnTo>
                  <a:pt x="54914" y="506879"/>
                </a:lnTo>
                <a:lnTo>
                  <a:pt x="54863" y="524255"/>
                </a:lnTo>
                <a:lnTo>
                  <a:pt x="55168" y="524255"/>
                </a:lnTo>
                <a:lnTo>
                  <a:pt x="99059" y="451103"/>
                </a:lnTo>
                <a:lnTo>
                  <a:pt x="99059" y="448055"/>
                </a:lnTo>
                <a:lnTo>
                  <a:pt x="96011" y="445007"/>
                </a:lnTo>
                <a:lnTo>
                  <a:pt x="92963" y="443483"/>
                </a:lnTo>
                <a:close/>
              </a:path>
              <a:path w="99060" h="535304">
                <a:moveTo>
                  <a:pt x="49529" y="516163"/>
                </a:moveTo>
                <a:lnTo>
                  <a:pt x="45719" y="522731"/>
                </a:lnTo>
                <a:lnTo>
                  <a:pt x="53339" y="522731"/>
                </a:lnTo>
                <a:lnTo>
                  <a:pt x="49529" y="516163"/>
                </a:lnTo>
                <a:close/>
              </a:path>
              <a:path w="99060" h="535304">
                <a:moveTo>
                  <a:pt x="54914" y="506879"/>
                </a:moveTo>
                <a:lnTo>
                  <a:pt x="49529" y="516163"/>
                </a:lnTo>
                <a:lnTo>
                  <a:pt x="53339" y="522731"/>
                </a:lnTo>
                <a:lnTo>
                  <a:pt x="54868" y="522731"/>
                </a:lnTo>
                <a:lnTo>
                  <a:pt x="54914" y="506879"/>
                </a:lnTo>
                <a:close/>
              </a:path>
              <a:path w="99060" h="535304">
                <a:moveTo>
                  <a:pt x="45719" y="0"/>
                </a:moveTo>
                <a:lnTo>
                  <a:pt x="44246" y="507052"/>
                </a:lnTo>
                <a:lnTo>
                  <a:pt x="49529" y="516163"/>
                </a:lnTo>
                <a:lnTo>
                  <a:pt x="54914" y="506879"/>
                </a:lnTo>
                <a:lnTo>
                  <a:pt x="56387" y="1523"/>
                </a:lnTo>
                <a:lnTo>
                  <a:pt x="45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67627" y="3805428"/>
            <a:ext cx="2220595" cy="81280"/>
          </a:xfrm>
          <a:custGeom>
            <a:avLst/>
            <a:gdLst/>
            <a:ahLst/>
            <a:cxnLst/>
            <a:rect l="l" t="t" r="r" b="b"/>
            <a:pathLst>
              <a:path w="2220595" h="81279">
                <a:moveTo>
                  <a:pt x="2214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0771"/>
                </a:lnTo>
                <a:lnTo>
                  <a:pt x="4572" y="80771"/>
                </a:lnTo>
                <a:lnTo>
                  <a:pt x="4572" y="4571"/>
                </a:lnTo>
                <a:lnTo>
                  <a:pt x="2220467" y="4571"/>
                </a:lnTo>
                <a:lnTo>
                  <a:pt x="2218943" y="1523"/>
                </a:lnTo>
                <a:lnTo>
                  <a:pt x="2214371" y="0"/>
                </a:lnTo>
                <a:close/>
              </a:path>
              <a:path w="2220595" h="81279">
                <a:moveTo>
                  <a:pt x="2214372" y="4571"/>
                </a:moveTo>
                <a:lnTo>
                  <a:pt x="2214372" y="80771"/>
                </a:lnTo>
                <a:lnTo>
                  <a:pt x="2220467" y="80771"/>
                </a:lnTo>
                <a:lnTo>
                  <a:pt x="2220467" y="4571"/>
                </a:lnTo>
                <a:lnTo>
                  <a:pt x="2214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2200" y="3810000"/>
            <a:ext cx="2209799" cy="76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7627" y="3805428"/>
            <a:ext cx="2220595" cy="81280"/>
          </a:xfrm>
          <a:custGeom>
            <a:avLst/>
            <a:gdLst/>
            <a:ahLst/>
            <a:cxnLst/>
            <a:rect l="l" t="t" r="r" b="b"/>
            <a:pathLst>
              <a:path w="2220595" h="81279">
                <a:moveTo>
                  <a:pt x="2214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0771"/>
                </a:lnTo>
                <a:lnTo>
                  <a:pt x="10667" y="807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220467" y="4571"/>
                </a:lnTo>
                <a:lnTo>
                  <a:pt x="2218943" y="1523"/>
                </a:lnTo>
                <a:lnTo>
                  <a:pt x="2214371" y="0"/>
                </a:lnTo>
                <a:close/>
              </a:path>
              <a:path w="2220595" h="81279">
                <a:moveTo>
                  <a:pt x="2209799" y="4571"/>
                </a:moveTo>
                <a:lnTo>
                  <a:pt x="2209799" y="80771"/>
                </a:lnTo>
                <a:lnTo>
                  <a:pt x="2220467" y="80771"/>
                </a:lnTo>
                <a:lnTo>
                  <a:pt x="2220467" y="10667"/>
                </a:lnTo>
                <a:lnTo>
                  <a:pt x="2214371" y="10667"/>
                </a:lnTo>
                <a:lnTo>
                  <a:pt x="2209799" y="4571"/>
                </a:lnTo>
                <a:close/>
              </a:path>
              <a:path w="2220595" h="812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220595" h="81279">
                <a:moveTo>
                  <a:pt x="2209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209799" y="10667"/>
                </a:lnTo>
                <a:lnTo>
                  <a:pt x="2209799" y="4571"/>
                </a:lnTo>
                <a:close/>
              </a:path>
              <a:path w="2220595" h="81279">
                <a:moveTo>
                  <a:pt x="2220467" y="4571"/>
                </a:moveTo>
                <a:lnTo>
                  <a:pt x="2209799" y="4571"/>
                </a:lnTo>
                <a:lnTo>
                  <a:pt x="2214371" y="10667"/>
                </a:lnTo>
                <a:lnTo>
                  <a:pt x="2220467" y="10667"/>
                </a:lnTo>
                <a:lnTo>
                  <a:pt x="2220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7232" y="2362200"/>
            <a:ext cx="99060" cy="459105"/>
          </a:xfrm>
          <a:custGeom>
            <a:avLst/>
            <a:gdLst/>
            <a:ahLst/>
            <a:cxnLst/>
            <a:rect l="l" t="t" r="r" b="b"/>
            <a:pathLst>
              <a:path w="99060" h="459105">
                <a:moveTo>
                  <a:pt x="6095" y="367283"/>
                </a:moveTo>
                <a:lnTo>
                  <a:pt x="3047" y="367283"/>
                </a:lnTo>
                <a:lnTo>
                  <a:pt x="0" y="370331"/>
                </a:lnTo>
                <a:lnTo>
                  <a:pt x="1523" y="374903"/>
                </a:lnTo>
                <a:lnTo>
                  <a:pt x="48767" y="458723"/>
                </a:lnTo>
                <a:lnTo>
                  <a:pt x="55168" y="448055"/>
                </a:lnTo>
                <a:lnTo>
                  <a:pt x="44195" y="448055"/>
                </a:lnTo>
                <a:lnTo>
                  <a:pt x="44254" y="430867"/>
                </a:lnTo>
                <a:lnTo>
                  <a:pt x="9143" y="370331"/>
                </a:lnTo>
                <a:lnTo>
                  <a:pt x="6095" y="367283"/>
                </a:lnTo>
                <a:close/>
              </a:path>
              <a:path w="99060" h="459105">
                <a:moveTo>
                  <a:pt x="44254" y="430867"/>
                </a:moveTo>
                <a:lnTo>
                  <a:pt x="44195" y="448055"/>
                </a:lnTo>
                <a:lnTo>
                  <a:pt x="54863" y="448055"/>
                </a:lnTo>
                <a:lnTo>
                  <a:pt x="54869" y="446531"/>
                </a:lnTo>
                <a:lnTo>
                  <a:pt x="45719" y="446531"/>
                </a:lnTo>
                <a:lnTo>
                  <a:pt x="49529" y="439963"/>
                </a:lnTo>
                <a:lnTo>
                  <a:pt x="44254" y="430867"/>
                </a:lnTo>
                <a:close/>
              </a:path>
              <a:path w="99060" h="459105">
                <a:moveTo>
                  <a:pt x="92963" y="367283"/>
                </a:moveTo>
                <a:lnTo>
                  <a:pt x="89915" y="370331"/>
                </a:lnTo>
                <a:lnTo>
                  <a:pt x="54923" y="430664"/>
                </a:lnTo>
                <a:lnTo>
                  <a:pt x="54863" y="448055"/>
                </a:lnTo>
                <a:lnTo>
                  <a:pt x="55168" y="448055"/>
                </a:lnTo>
                <a:lnTo>
                  <a:pt x="99059" y="374903"/>
                </a:lnTo>
                <a:lnTo>
                  <a:pt x="99059" y="371855"/>
                </a:lnTo>
                <a:lnTo>
                  <a:pt x="96011" y="368807"/>
                </a:lnTo>
                <a:lnTo>
                  <a:pt x="92963" y="367283"/>
                </a:lnTo>
                <a:close/>
              </a:path>
              <a:path w="99060" h="459105">
                <a:moveTo>
                  <a:pt x="49529" y="439963"/>
                </a:moveTo>
                <a:lnTo>
                  <a:pt x="45719" y="446531"/>
                </a:lnTo>
                <a:lnTo>
                  <a:pt x="53339" y="446531"/>
                </a:lnTo>
                <a:lnTo>
                  <a:pt x="49529" y="439963"/>
                </a:lnTo>
                <a:close/>
              </a:path>
              <a:path w="99060" h="459105">
                <a:moveTo>
                  <a:pt x="54923" y="430664"/>
                </a:moveTo>
                <a:lnTo>
                  <a:pt x="49529" y="439963"/>
                </a:lnTo>
                <a:lnTo>
                  <a:pt x="53339" y="446531"/>
                </a:lnTo>
                <a:lnTo>
                  <a:pt x="54869" y="446531"/>
                </a:lnTo>
                <a:lnTo>
                  <a:pt x="54923" y="430664"/>
                </a:lnTo>
                <a:close/>
              </a:path>
              <a:path w="99060" h="459105">
                <a:moveTo>
                  <a:pt x="45719" y="0"/>
                </a:moveTo>
                <a:lnTo>
                  <a:pt x="44254" y="430867"/>
                </a:lnTo>
                <a:lnTo>
                  <a:pt x="49529" y="439963"/>
                </a:lnTo>
                <a:lnTo>
                  <a:pt x="54923" y="430664"/>
                </a:lnTo>
                <a:lnTo>
                  <a:pt x="56387" y="1523"/>
                </a:lnTo>
                <a:lnTo>
                  <a:pt x="45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96027" y="2510028"/>
            <a:ext cx="4658995" cy="696595"/>
          </a:xfrm>
          <a:custGeom>
            <a:avLst/>
            <a:gdLst/>
            <a:ahLst/>
            <a:cxnLst/>
            <a:rect l="l" t="t" r="r" b="b"/>
            <a:pathLst>
              <a:path w="4658995" h="696594">
                <a:moveTo>
                  <a:pt x="4652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90371"/>
                </a:lnTo>
                <a:lnTo>
                  <a:pt x="1523" y="694943"/>
                </a:lnTo>
                <a:lnTo>
                  <a:pt x="4571" y="696467"/>
                </a:lnTo>
                <a:lnTo>
                  <a:pt x="4652771" y="696467"/>
                </a:lnTo>
                <a:lnTo>
                  <a:pt x="4657343" y="694943"/>
                </a:lnTo>
                <a:lnTo>
                  <a:pt x="4658867" y="690371"/>
                </a:lnTo>
                <a:lnTo>
                  <a:pt x="4572" y="690371"/>
                </a:lnTo>
                <a:lnTo>
                  <a:pt x="4572" y="4571"/>
                </a:lnTo>
                <a:lnTo>
                  <a:pt x="4658867" y="4571"/>
                </a:lnTo>
                <a:lnTo>
                  <a:pt x="4657343" y="1523"/>
                </a:lnTo>
                <a:lnTo>
                  <a:pt x="4652771" y="0"/>
                </a:lnTo>
                <a:close/>
              </a:path>
              <a:path w="4658995" h="696594">
                <a:moveTo>
                  <a:pt x="4652772" y="4571"/>
                </a:moveTo>
                <a:lnTo>
                  <a:pt x="4652772" y="690371"/>
                </a:lnTo>
                <a:lnTo>
                  <a:pt x="4658867" y="690371"/>
                </a:lnTo>
                <a:lnTo>
                  <a:pt x="4658867" y="4571"/>
                </a:lnTo>
                <a:lnTo>
                  <a:pt x="4652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79263" y="2878836"/>
            <a:ext cx="21590" cy="32384"/>
          </a:xfrm>
          <a:custGeom>
            <a:avLst/>
            <a:gdLst/>
            <a:ahLst/>
            <a:cxnLst/>
            <a:rect l="l" t="t" r="r" b="b"/>
            <a:pathLst>
              <a:path w="21589" h="32385">
                <a:moveTo>
                  <a:pt x="16763" y="0"/>
                </a:moveTo>
                <a:lnTo>
                  <a:pt x="0" y="27431"/>
                </a:lnTo>
                <a:lnTo>
                  <a:pt x="7619" y="32003"/>
                </a:lnTo>
                <a:lnTo>
                  <a:pt x="21336" y="9559"/>
                </a:lnTo>
                <a:lnTo>
                  <a:pt x="21336" y="2743"/>
                </a:lnTo>
                <a:lnTo>
                  <a:pt x="16763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600" y="2514600"/>
            <a:ext cx="4648199" cy="685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96027" y="2510028"/>
            <a:ext cx="4658995" cy="696595"/>
          </a:xfrm>
          <a:custGeom>
            <a:avLst/>
            <a:gdLst/>
            <a:ahLst/>
            <a:cxnLst/>
            <a:rect l="l" t="t" r="r" b="b"/>
            <a:pathLst>
              <a:path w="4658995" h="696594">
                <a:moveTo>
                  <a:pt x="4652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90371"/>
                </a:lnTo>
                <a:lnTo>
                  <a:pt x="1523" y="694943"/>
                </a:lnTo>
                <a:lnTo>
                  <a:pt x="4571" y="696467"/>
                </a:lnTo>
                <a:lnTo>
                  <a:pt x="4652771" y="696467"/>
                </a:lnTo>
                <a:lnTo>
                  <a:pt x="4657343" y="694943"/>
                </a:lnTo>
                <a:lnTo>
                  <a:pt x="4658867" y="690371"/>
                </a:lnTo>
                <a:lnTo>
                  <a:pt x="10667" y="690371"/>
                </a:lnTo>
                <a:lnTo>
                  <a:pt x="4571" y="685799"/>
                </a:lnTo>
                <a:lnTo>
                  <a:pt x="10667" y="6857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4658867" y="4571"/>
                </a:lnTo>
                <a:lnTo>
                  <a:pt x="4657343" y="1523"/>
                </a:lnTo>
                <a:lnTo>
                  <a:pt x="4652771" y="0"/>
                </a:lnTo>
                <a:close/>
              </a:path>
              <a:path w="4658995" h="696594">
                <a:moveTo>
                  <a:pt x="10667" y="685799"/>
                </a:moveTo>
                <a:lnTo>
                  <a:pt x="4571" y="685799"/>
                </a:lnTo>
                <a:lnTo>
                  <a:pt x="10667" y="690371"/>
                </a:lnTo>
                <a:lnTo>
                  <a:pt x="10667" y="685799"/>
                </a:lnTo>
                <a:close/>
              </a:path>
              <a:path w="4658995" h="696594">
                <a:moveTo>
                  <a:pt x="4648199" y="685799"/>
                </a:moveTo>
                <a:lnTo>
                  <a:pt x="10667" y="685799"/>
                </a:lnTo>
                <a:lnTo>
                  <a:pt x="10667" y="690371"/>
                </a:lnTo>
                <a:lnTo>
                  <a:pt x="4648199" y="690371"/>
                </a:lnTo>
                <a:lnTo>
                  <a:pt x="4648199" y="685799"/>
                </a:lnTo>
                <a:close/>
              </a:path>
              <a:path w="4658995" h="696594">
                <a:moveTo>
                  <a:pt x="4648199" y="4571"/>
                </a:moveTo>
                <a:lnTo>
                  <a:pt x="4648199" y="690371"/>
                </a:lnTo>
                <a:lnTo>
                  <a:pt x="4652771" y="685799"/>
                </a:lnTo>
                <a:lnTo>
                  <a:pt x="4658867" y="685799"/>
                </a:lnTo>
                <a:lnTo>
                  <a:pt x="4658867" y="10667"/>
                </a:lnTo>
                <a:lnTo>
                  <a:pt x="4652771" y="10667"/>
                </a:lnTo>
                <a:lnTo>
                  <a:pt x="4648199" y="4571"/>
                </a:lnTo>
                <a:close/>
              </a:path>
              <a:path w="4658995" h="696594">
                <a:moveTo>
                  <a:pt x="4658867" y="685799"/>
                </a:moveTo>
                <a:lnTo>
                  <a:pt x="4652771" y="685799"/>
                </a:lnTo>
                <a:lnTo>
                  <a:pt x="4648199" y="690371"/>
                </a:lnTo>
                <a:lnTo>
                  <a:pt x="4658867" y="690371"/>
                </a:lnTo>
                <a:lnTo>
                  <a:pt x="4658867" y="685799"/>
                </a:lnTo>
                <a:close/>
              </a:path>
              <a:path w="4658995" h="69659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4658995" h="696594">
                <a:moveTo>
                  <a:pt x="4648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4648199" y="10667"/>
                </a:lnTo>
                <a:lnTo>
                  <a:pt x="4648199" y="4571"/>
                </a:lnTo>
                <a:close/>
              </a:path>
              <a:path w="4658995" h="696594">
                <a:moveTo>
                  <a:pt x="4658867" y="4571"/>
                </a:moveTo>
                <a:lnTo>
                  <a:pt x="4648199" y="4571"/>
                </a:lnTo>
                <a:lnTo>
                  <a:pt x="4652771" y="10667"/>
                </a:lnTo>
                <a:lnTo>
                  <a:pt x="4658867" y="10667"/>
                </a:lnTo>
                <a:lnTo>
                  <a:pt x="4658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79263" y="2878836"/>
            <a:ext cx="24765" cy="32384"/>
          </a:xfrm>
          <a:custGeom>
            <a:avLst/>
            <a:gdLst/>
            <a:ahLst/>
            <a:cxnLst/>
            <a:rect l="l" t="t" r="r" b="b"/>
            <a:pathLst>
              <a:path w="24764" h="32385">
                <a:moveTo>
                  <a:pt x="16763" y="0"/>
                </a:moveTo>
                <a:lnTo>
                  <a:pt x="0" y="27431"/>
                </a:lnTo>
                <a:lnTo>
                  <a:pt x="7619" y="32003"/>
                </a:lnTo>
                <a:lnTo>
                  <a:pt x="24383" y="4571"/>
                </a:lnTo>
                <a:lnTo>
                  <a:pt x="16763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057652" y="2127605"/>
            <a:ext cx="4135754" cy="1010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624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Stat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hen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method is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ok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 Thr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ad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mo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es into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 runnable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te. </a:t>
            </a:r>
            <a:r>
              <a:rPr sz="1200" b="1" spc="-1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he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hedul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ba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ed </a:t>
            </a:r>
            <a:r>
              <a:rPr sz="1200" b="1" spc="-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 time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ot e</a:t>
            </a:r>
            <a:r>
              <a:rPr sz="1200" b="1" spc="5" dirty="0">
                <a:latin typeface="Arial"/>
                <a:cs typeface="Arial"/>
              </a:rPr>
              <a:t>x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utes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 thre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d.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2" name="object 32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0683" y="3886200"/>
            <a:ext cx="3229610" cy="2834640"/>
          </a:xfrm>
          <a:custGeom>
            <a:avLst/>
            <a:gdLst/>
            <a:ahLst/>
            <a:cxnLst/>
            <a:rect l="l" t="t" r="r" b="b"/>
            <a:pathLst>
              <a:path w="3229610" h="2834640">
                <a:moveTo>
                  <a:pt x="28955" y="0"/>
                </a:moveTo>
                <a:lnTo>
                  <a:pt x="0" y="0"/>
                </a:lnTo>
                <a:lnTo>
                  <a:pt x="0" y="2828544"/>
                </a:lnTo>
                <a:lnTo>
                  <a:pt x="6095" y="2834640"/>
                </a:lnTo>
                <a:lnTo>
                  <a:pt x="3223259" y="2834640"/>
                </a:lnTo>
                <a:lnTo>
                  <a:pt x="3229355" y="2828544"/>
                </a:lnTo>
                <a:lnTo>
                  <a:pt x="3229355" y="2819400"/>
                </a:lnTo>
                <a:lnTo>
                  <a:pt x="28955" y="2819400"/>
                </a:lnTo>
                <a:lnTo>
                  <a:pt x="13715" y="2805684"/>
                </a:lnTo>
                <a:lnTo>
                  <a:pt x="28955" y="2805684"/>
                </a:lnTo>
                <a:lnTo>
                  <a:pt x="28955" y="0"/>
                </a:lnTo>
                <a:close/>
              </a:path>
              <a:path w="3229610" h="2834640">
                <a:moveTo>
                  <a:pt x="28955" y="2805684"/>
                </a:moveTo>
                <a:lnTo>
                  <a:pt x="13715" y="2805684"/>
                </a:lnTo>
                <a:lnTo>
                  <a:pt x="28955" y="2819400"/>
                </a:lnTo>
                <a:lnTo>
                  <a:pt x="28955" y="2805684"/>
                </a:lnTo>
                <a:close/>
              </a:path>
              <a:path w="3229610" h="2834640">
                <a:moveTo>
                  <a:pt x="3200399" y="2805684"/>
                </a:moveTo>
                <a:lnTo>
                  <a:pt x="28955" y="2805684"/>
                </a:lnTo>
                <a:lnTo>
                  <a:pt x="28955" y="2819400"/>
                </a:lnTo>
                <a:lnTo>
                  <a:pt x="3200399" y="2819400"/>
                </a:lnTo>
                <a:lnTo>
                  <a:pt x="3200399" y="2805684"/>
                </a:lnTo>
                <a:close/>
              </a:path>
              <a:path w="3229610" h="2834640">
                <a:moveTo>
                  <a:pt x="3229355" y="0"/>
                </a:moveTo>
                <a:lnTo>
                  <a:pt x="3200399" y="0"/>
                </a:lnTo>
                <a:lnTo>
                  <a:pt x="3200399" y="2819400"/>
                </a:lnTo>
                <a:lnTo>
                  <a:pt x="3214115" y="2805684"/>
                </a:lnTo>
                <a:lnTo>
                  <a:pt x="3229355" y="2805684"/>
                </a:lnTo>
                <a:lnTo>
                  <a:pt x="3229355" y="0"/>
                </a:lnTo>
                <a:close/>
              </a:path>
              <a:path w="3229610" h="2834640">
                <a:moveTo>
                  <a:pt x="3229355" y="2805684"/>
                </a:moveTo>
                <a:lnTo>
                  <a:pt x="3214115" y="2805684"/>
                </a:lnTo>
                <a:lnTo>
                  <a:pt x="3200399" y="2819400"/>
                </a:lnTo>
                <a:lnTo>
                  <a:pt x="3229355" y="2819400"/>
                </a:lnTo>
                <a:lnTo>
                  <a:pt x="3229355" y="280568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01852" y="3886200"/>
            <a:ext cx="2816352" cy="2697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37641" y="3805530"/>
            <a:ext cx="23558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 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24711" y="4706111"/>
            <a:ext cx="2781300" cy="962025"/>
          </a:xfrm>
          <a:custGeom>
            <a:avLst/>
            <a:gdLst/>
            <a:ahLst/>
            <a:cxnLst/>
            <a:rect l="l" t="t" r="r" b="b"/>
            <a:pathLst>
              <a:path w="2781300" h="962025">
                <a:moveTo>
                  <a:pt x="2761487" y="0"/>
                </a:moveTo>
                <a:lnTo>
                  <a:pt x="17796" y="8"/>
                </a:lnTo>
                <a:lnTo>
                  <a:pt x="5531" y="5900"/>
                </a:lnTo>
                <a:lnTo>
                  <a:pt x="0" y="18287"/>
                </a:lnTo>
                <a:lnTo>
                  <a:pt x="90" y="943669"/>
                </a:lnTo>
                <a:lnTo>
                  <a:pt x="6322" y="956354"/>
                </a:lnTo>
                <a:lnTo>
                  <a:pt x="18287" y="961643"/>
                </a:lnTo>
                <a:lnTo>
                  <a:pt x="2764432" y="961410"/>
                </a:lnTo>
                <a:lnTo>
                  <a:pt x="2776373" y="954689"/>
                </a:lnTo>
                <a:lnTo>
                  <a:pt x="2781299" y="941831"/>
                </a:lnTo>
                <a:lnTo>
                  <a:pt x="18288" y="941831"/>
                </a:lnTo>
                <a:lnTo>
                  <a:pt x="18288" y="18287"/>
                </a:lnTo>
                <a:lnTo>
                  <a:pt x="2781209" y="18287"/>
                </a:lnTo>
                <a:lnTo>
                  <a:pt x="2781209" y="16700"/>
                </a:lnTo>
                <a:lnTo>
                  <a:pt x="2774752" y="5130"/>
                </a:lnTo>
                <a:lnTo>
                  <a:pt x="2761487" y="0"/>
                </a:lnTo>
                <a:close/>
              </a:path>
              <a:path w="2781300" h="962025">
                <a:moveTo>
                  <a:pt x="2781209" y="18287"/>
                </a:moveTo>
                <a:lnTo>
                  <a:pt x="2761488" y="18287"/>
                </a:lnTo>
                <a:lnTo>
                  <a:pt x="2761488" y="941831"/>
                </a:lnTo>
                <a:lnTo>
                  <a:pt x="2781299" y="941831"/>
                </a:lnTo>
                <a:lnTo>
                  <a:pt x="2781209" y="182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3000" y="4724400"/>
            <a:ext cx="2743200" cy="923925"/>
          </a:xfrm>
          <a:custGeom>
            <a:avLst/>
            <a:gdLst/>
            <a:ahLst/>
            <a:cxnLst/>
            <a:rect l="l" t="t" r="r" b="b"/>
            <a:pathLst>
              <a:path w="2743200" h="923925">
                <a:moveTo>
                  <a:pt x="0" y="923543"/>
                </a:moveTo>
                <a:lnTo>
                  <a:pt x="2743199" y="923543"/>
                </a:lnTo>
                <a:lnTo>
                  <a:pt x="2743199" y="0"/>
                </a:lnTo>
                <a:lnTo>
                  <a:pt x="0" y="0"/>
                </a:lnTo>
                <a:lnTo>
                  <a:pt x="0" y="923543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4711" y="4706111"/>
            <a:ext cx="2781300" cy="962025"/>
          </a:xfrm>
          <a:custGeom>
            <a:avLst/>
            <a:gdLst/>
            <a:ahLst/>
            <a:cxnLst/>
            <a:rect l="l" t="t" r="r" b="b"/>
            <a:pathLst>
              <a:path w="2781300" h="962025">
                <a:moveTo>
                  <a:pt x="2761487" y="0"/>
                </a:moveTo>
                <a:lnTo>
                  <a:pt x="17796" y="8"/>
                </a:lnTo>
                <a:lnTo>
                  <a:pt x="5531" y="5900"/>
                </a:lnTo>
                <a:lnTo>
                  <a:pt x="0" y="18287"/>
                </a:lnTo>
                <a:lnTo>
                  <a:pt x="90" y="943669"/>
                </a:lnTo>
                <a:lnTo>
                  <a:pt x="6322" y="956354"/>
                </a:lnTo>
                <a:lnTo>
                  <a:pt x="18287" y="961643"/>
                </a:lnTo>
                <a:lnTo>
                  <a:pt x="2764432" y="961410"/>
                </a:lnTo>
                <a:lnTo>
                  <a:pt x="2776373" y="954689"/>
                </a:lnTo>
                <a:lnTo>
                  <a:pt x="2781299" y="941831"/>
                </a:lnTo>
                <a:lnTo>
                  <a:pt x="38099" y="941831"/>
                </a:lnTo>
                <a:lnTo>
                  <a:pt x="18287" y="923543"/>
                </a:lnTo>
                <a:lnTo>
                  <a:pt x="38099" y="923543"/>
                </a:lnTo>
                <a:lnTo>
                  <a:pt x="38099" y="38099"/>
                </a:lnTo>
                <a:lnTo>
                  <a:pt x="18287" y="38099"/>
                </a:lnTo>
                <a:lnTo>
                  <a:pt x="38099" y="18287"/>
                </a:lnTo>
                <a:lnTo>
                  <a:pt x="2781209" y="18287"/>
                </a:lnTo>
                <a:lnTo>
                  <a:pt x="2781209" y="16700"/>
                </a:lnTo>
                <a:lnTo>
                  <a:pt x="2774752" y="5130"/>
                </a:lnTo>
                <a:lnTo>
                  <a:pt x="2761487" y="0"/>
                </a:lnTo>
                <a:close/>
              </a:path>
              <a:path w="2781300" h="962025">
                <a:moveTo>
                  <a:pt x="38099" y="923543"/>
                </a:moveTo>
                <a:lnTo>
                  <a:pt x="18287" y="923543"/>
                </a:lnTo>
                <a:lnTo>
                  <a:pt x="38099" y="941831"/>
                </a:lnTo>
                <a:lnTo>
                  <a:pt x="38099" y="923543"/>
                </a:lnTo>
                <a:close/>
              </a:path>
              <a:path w="2781300" h="962025">
                <a:moveTo>
                  <a:pt x="2743199" y="923543"/>
                </a:moveTo>
                <a:lnTo>
                  <a:pt x="38099" y="923543"/>
                </a:lnTo>
                <a:lnTo>
                  <a:pt x="38099" y="941831"/>
                </a:lnTo>
                <a:lnTo>
                  <a:pt x="2743199" y="941831"/>
                </a:lnTo>
                <a:lnTo>
                  <a:pt x="2743199" y="923543"/>
                </a:lnTo>
                <a:close/>
              </a:path>
              <a:path w="2781300" h="962025">
                <a:moveTo>
                  <a:pt x="2743199" y="18287"/>
                </a:moveTo>
                <a:lnTo>
                  <a:pt x="2743199" y="941831"/>
                </a:lnTo>
                <a:lnTo>
                  <a:pt x="2761487" y="923543"/>
                </a:lnTo>
                <a:lnTo>
                  <a:pt x="2781298" y="923543"/>
                </a:lnTo>
                <a:lnTo>
                  <a:pt x="2781211" y="38099"/>
                </a:lnTo>
                <a:lnTo>
                  <a:pt x="2761487" y="38099"/>
                </a:lnTo>
                <a:lnTo>
                  <a:pt x="2743199" y="18287"/>
                </a:lnTo>
                <a:close/>
              </a:path>
              <a:path w="2781300" h="962025">
                <a:moveTo>
                  <a:pt x="2781298" y="923543"/>
                </a:moveTo>
                <a:lnTo>
                  <a:pt x="2761487" y="923543"/>
                </a:lnTo>
                <a:lnTo>
                  <a:pt x="2743199" y="941831"/>
                </a:lnTo>
                <a:lnTo>
                  <a:pt x="2781299" y="941831"/>
                </a:lnTo>
                <a:lnTo>
                  <a:pt x="2781298" y="923543"/>
                </a:lnTo>
                <a:close/>
              </a:path>
              <a:path w="2781300" h="962025">
                <a:moveTo>
                  <a:pt x="38099" y="18287"/>
                </a:moveTo>
                <a:lnTo>
                  <a:pt x="18287" y="38099"/>
                </a:lnTo>
                <a:lnTo>
                  <a:pt x="38099" y="38099"/>
                </a:lnTo>
                <a:lnTo>
                  <a:pt x="38099" y="18287"/>
                </a:lnTo>
                <a:close/>
              </a:path>
              <a:path w="2781300" h="962025">
                <a:moveTo>
                  <a:pt x="2743199" y="18287"/>
                </a:moveTo>
                <a:lnTo>
                  <a:pt x="38099" y="18287"/>
                </a:lnTo>
                <a:lnTo>
                  <a:pt x="38099" y="38099"/>
                </a:lnTo>
                <a:lnTo>
                  <a:pt x="2743199" y="38099"/>
                </a:lnTo>
                <a:lnTo>
                  <a:pt x="2743199" y="18287"/>
                </a:lnTo>
                <a:close/>
              </a:path>
              <a:path w="2781300" h="962025">
                <a:moveTo>
                  <a:pt x="2781209" y="18287"/>
                </a:moveTo>
                <a:lnTo>
                  <a:pt x="2743199" y="18287"/>
                </a:lnTo>
                <a:lnTo>
                  <a:pt x="2761487" y="38099"/>
                </a:lnTo>
                <a:lnTo>
                  <a:pt x="2781211" y="38099"/>
                </a:lnTo>
                <a:lnTo>
                  <a:pt x="2781209" y="182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33861" y="4796283"/>
            <a:ext cx="256476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ted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83151" y="3886200"/>
            <a:ext cx="882015" cy="1069975"/>
          </a:xfrm>
          <a:custGeom>
            <a:avLst/>
            <a:gdLst/>
            <a:ahLst/>
            <a:cxnLst/>
            <a:rect l="l" t="t" r="r" b="b"/>
            <a:pathLst>
              <a:path w="882014" h="1069975">
                <a:moveTo>
                  <a:pt x="881951" y="0"/>
                </a:moveTo>
                <a:lnTo>
                  <a:pt x="869702" y="0"/>
                </a:lnTo>
                <a:lnTo>
                  <a:pt x="0" y="1065276"/>
                </a:lnTo>
                <a:lnTo>
                  <a:pt x="7619" y="1069848"/>
                </a:lnTo>
                <a:lnTo>
                  <a:pt x="8819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29683" y="3886200"/>
            <a:ext cx="4144010" cy="2834640"/>
          </a:xfrm>
          <a:custGeom>
            <a:avLst/>
            <a:gdLst/>
            <a:ahLst/>
            <a:cxnLst/>
            <a:rect l="l" t="t" r="r" b="b"/>
            <a:pathLst>
              <a:path w="4144009" h="2834640">
                <a:moveTo>
                  <a:pt x="28955" y="0"/>
                </a:moveTo>
                <a:lnTo>
                  <a:pt x="0" y="0"/>
                </a:lnTo>
                <a:lnTo>
                  <a:pt x="0" y="2828544"/>
                </a:lnTo>
                <a:lnTo>
                  <a:pt x="6095" y="2834640"/>
                </a:lnTo>
                <a:lnTo>
                  <a:pt x="4137659" y="2834640"/>
                </a:lnTo>
                <a:lnTo>
                  <a:pt x="4143755" y="2828544"/>
                </a:lnTo>
                <a:lnTo>
                  <a:pt x="4143755" y="2819400"/>
                </a:lnTo>
                <a:lnTo>
                  <a:pt x="28955" y="2819400"/>
                </a:lnTo>
                <a:lnTo>
                  <a:pt x="13715" y="2805684"/>
                </a:lnTo>
                <a:lnTo>
                  <a:pt x="28955" y="2805684"/>
                </a:lnTo>
                <a:lnTo>
                  <a:pt x="28955" y="0"/>
                </a:lnTo>
                <a:close/>
              </a:path>
              <a:path w="4144009" h="2834640">
                <a:moveTo>
                  <a:pt x="28955" y="2805684"/>
                </a:moveTo>
                <a:lnTo>
                  <a:pt x="13715" y="2805684"/>
                </a:lnTo>
                <a:lnTo>
                  <a:pt x="28955" y="2819400"/>
                </a:lnTo>
                <a:lnTo>
                  <a:pt x="28955" y="2805684"/>
                </a:lnTo>
                <a:close/>
              </a:path>
              <a:path w="4144009" h="2834640">
                <a:moveTo>
                  <a:pt x="4114799" y="2805684"/>
                </a:moveTo>
                <a:lnTo>
                  <a:pt x="28955" y="2805684"/>
                </a:lnTo>
                <a:lnTo>
                  <a:pt x="28955" y="2819400"/>
                </a:lnTo>
                <a:lnTo>
                  <a:pt x="4114799" y="2819400"/>
                </a:lnTo>
                <a:lnTo>
                  <a:pt x="4114799" y="2805684"/>
                </a:lnTo>
                <a:close/>
              </a:path>
              <a:path w="4144009" h="2834640">
                <a:moveTo>
                  <a:pt x="4143755" y="0"/>
                </a:moveTo>
                <a:lnTo>
                  <a:pt x="4114799" y="0"/>
                </a:lnTo>
                <a:lnTo>
                  <a:pt x="4114799" y="2819400"/>
                </a:lnTo>
                <a:lnTo>
                  <a:pt x="4128515" y="2805684"/>
                </a:lnTo>
                <a:lnTo>
                  <a:pt x="4143755" y="2805684"/>
                </a:lnTo>
                <a:lnTo>
                  <a:pt x="4143755" y="0"/>
                </a:lnTo>
                <a:close/>
              </a:path>
              <a:path w="4144009" h="2834640">
                <a:moveTo>
                  <a:pt x="4143755" y="2805684"/>
                </a:moveTo>
                <a:lnTo>
                  <a:pt x="4128515" y="2805684"/>
                </a:lnTo>
                <a:lnTo>
                  <a:pt x="4114799" y="2819400"/>
                </a:lnTo>
                <a:lnTo>
                  <a:pt x="4143755" y="2819400"/>
                </a:lnTo>
                <a:lnTo>
                  <a:pt x="4143755" y="2805684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00827" y="4338828"/>
            <a:ext cx="3058795" cy="391795"/>
          </a:xfrm>
          <a:custGeom>
            <a:avLst/>
            <a:gdLst/>
            <a:ahLst/>
            <a:cxnLst/>
            <a:rect l="l" t="t" r="r" b="b"/>
            <a:pathLst>
              <a:path w="3058795" h="391795">
                <a:moveTo>
                  <a:pt x="305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5571"/>
                </a:lnTo>
                <a:lnTo>
                  <a:pt x="1523" y="390143"/>
                </a:lnTo>
                <a:lnTo>
                  <a:pt x="4571" y="391667"/>
                </a:lnTo>
                <a:lnTo>
                  <a:pt x="3052571" y="391667"/>
                </a:lnTo>
                <a:lnTo>
                  <a:pt x="3057143" y="390143"/>
                </a:lnTo>
                <a:lnTo>
                  <a:pt x="3058667" y="385571"/>
                </a:lnTo>
                <a:lnTo>
                  <a:pt x="4572" y="385571"/>
                </a:lnTo>
                <a:lnTo>
                  <a:pt x="4572" y="4571"/>
                </a:lnTo>
                <a:lnTo>
                  <a:pt x="3058667" y="4571"/>
                </a:lnTo>
                <a:lnTo>
                  <a:pt x="3057143" y="1523"/>
                </a:lnTo>
                <a:lnTo>
                  <a:pt x="3052571" y="0"/>
                </a:lnTo>
                <a:close/>
              </a:path>
              <a:path w="3058795" h="391795">
                <a:moveTo>
                  <a:pt x="3052572" y="4571"/>
                </a:moveTo>
                <a:lnTo>
                  <a:pt x="3052572" y="385571"/>
                </a:lnTo>
                <a:lnTo>
                  <a:pt x="3058667" y="385571"/>
                </a:lnTo>
                <a:lnTo>
                  <a:pt x="3058667" y="4571"/>
                </a:lnTo>
                <a:lnTo>
                  <a:pt x="30525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5400" y="4343400"/>
            <a:ext cx="3047999" cy="380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00827" y="4338828"/>
            <a:ext cx="3058795" cy="391795"/>
          </a:xfrm>
          <a:custGeom>
            <a:avLst/>
            <a:gdLst/>
            <a:ahLst/>
            <a:cxnLst/>
            <a:rect l="l" t="t" r="r" b="b"/>
            <a:pathLst>
              <a:path w="3058795" h="391795">
                <a:moveTo>
                  <a:pt x="305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5571"/>
                </a:lnTo>
                <a:lnTo>
                  <a:pt x="1523" y="390143"/>
                </a:lnTo>
                <a:lnTo>
                  <a:pt x="4571" y="391667"/>
                </a:lnTo>
                <a:lnTo>
                  <a:pt x="3052571" y="391667"/>
                </a:lnTo>
                <a:lnTo>
                  <a:pt x="3057143" y="390143"/>
                </a:lnTo>
                <a:lnTo>
                  <a:pt x="3058667" y="385571"/>
                </a:lnTo>
                <a:lnTo>
                  <a:pt x="10667" y="385571"/>
                </a:lnTo>
                <a:lnTo>
                  <a:pt x="4571" y="380999"/>
                </a:lnTo>
                <a:lnTo>
                  <a:pt x="10667" y="3809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058667" y="4571"/>
                </a:lnTo>
                <a:lnTo>
                  <a:pt x="3057143" y="1523"/>
                </a:lnTo>
                <a:lnTo>
                  <a:pt x="3052571" y="0"/>
                </a:lnTo>
                <a:close/>
              </a:path>
              <a:path w="3058795" h="391795">
                <a:moveTo>
                  <a:pt x="10667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80999"/>
                </a:lnTo>
                <a:close/>
              </a:path>
              <a:path w="3058795" h="391795">
                <a:moveTo>
                  <a:pt x="3047999" y="380999"/>
                </a:moveTo>
                <a:lnTo>
                  <a:pt x="10667" y="380999"/>
                </a:lnTo>
                <a:lnTo>
                  <a:pt x="10667" y="385571"/>
                </a:lnTo>
                <a:lnTo>
                  <a:pt x="3047999" y="385571"/>
                </a:lnTo>
                <a:lnTo>
                  <a:pt x="3047999" y="380999"/>
                </a:lnTo>
                <a:close/>
              </a:path>
              <a:path w="3058795" h="391795">
                <a:moveTo>
                  <a:pt x="3047999" y="4571"/>
                </a:moveTo>
                <a:lnTo>
                  <a:pt x="3047999" y="385571"/>
                </a:lnTo>
                <a:lnTo>
                  <a:pt x="3052571" y="380999"/>
                </a:lnTo>
                <a:lnTo>
                  <a:pt x="3058667" y="380999"/>
                </a:lnTo>
                <a:lnTo>
                  <a:pt x="3058667" y="10667"/>
                </a:lnTo>
                <a:lnTo>
                  <a:pt x="3052571" y="10667"/>
                </a:lnTo>
                <a:lnTo>
                  <a:pt x="3047999" y="4571"/>
                </a:lnTo>
                <a:close/>
              </a:path>
              <a:path w="3058795" h="391795">
                <a:moveTo>
                  <a:pt x="3058667" y="380999"/>
                </a:moveTo>
                <a:lnTo>
                  <a:pt x="3052571" y="380999"/>
                </a:lnTo>
                <a:lnTo>
                  <a:pt x="3047999" y="385571"/>
                </a:lnTo>
                <a:lnTo>
                  <a:pt x="3058667" y="385571"/>
                </a:lnTo>
                <a:lnTo>
                  <a:pt x="3058667" y="380999"/>
                </a:lnTo>
                <a:close/>
              </a:path>
              <a:path w="3058795" h="3917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058795" h="391795">
                <a:moveTo>
                  <a:pt x="3047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047999" y="10667"/>
                </a:lnTo>
                <a:lnTo>
                  <a:pt x="3047999" y="4571"/>
                </a:lnTo>
                <a:close/>
              </a:path>
              <a:path w="3058795" h="391795">
                <a:moveTo>
                  <a:pt x="3058667" y="4571"/>
                </a:moveTo>
                <a:lnTo>
                  <a:pt x="3047999" y="4571"/>
                </a:lnTo>
                <a:lnTo>
                  <a:pt x="3052571" y="10667"/>
                </a:lnTo>
                <a:lnTo>
                  <a:pt x="3058667" y="10667"/>
                </a:lnTo>
                <a:lnTo>
                  <a:pt x="30586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91227" y="6091428"/>
            <a:ext cx="1991995" cy="379730"/>
          </a:xfrm>
          <a:custGeom>
            <a:avLst/>
            <a:gdLst/>
            <a:ahLst/>
            <a:cxnLst/>
            <a:rect l="l" t="t" r="r" b="b"/>
            <a:pathLst>
              <a:path w="1991995" h="379729">
                <a:moveTo>
                  <a:pt x="1985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1985771" y="379475"/>
                </a:lnTo>
                <a:lnTo>
                  <a:pt x="1990343" y="377951"/>
                </a:lnTo>
                <a:lnTo>
                  <a:pt x="1991867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1991867" y="4571"/>
                </a:lnTo>
                <a:lnTo>
                  <a:pt x="1990343" y="1523"/>
                </a:lnTo>
                <a:lnTo>
                  <a:pt x="1985771" y="0"/>
                </a:lnTo>
                <a:close/>
              </a:path>
              <a:path w="1991995" h="379729">
                <a:moveTo>
                  <a:pt x="1985772" y="4571"/>
                </a:moveTo>
                <a:lnTo>
                  <a:pt x="1985772" y="374903"/>
                </a:lnTo>
                <a:lnTo>
                  <a:pt x="1991867" y="374903"/>
                </a:lnTo>
                <a:lnTo>
                  <a:pt x="1991867" y="4571"/>
                </a:lnTo>
                <a:lnTo>
                  <a:pt x="19857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95800" y="6096000"/>
            <a:ext cx="1981199" cy="3703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91227" y="6091428"/>
            <a:ext cx="1991995" cy="379730"/>
          </a:xfrm>
          <a:custGeom>
            <a:avLst/>
            <a:gdLst/>
            <a:ahLst/>
            <a:cxnLst/>
            <a:rect l="l" t="t" r="r" b="b"/>
            <a:pathLst>
              <a:path w="1991995" h="379729">
                <a:moveTo>
                  <a:pt x="1985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1985771" y="379475"/>
                </a:lnTo>
                <a:lnTo>
                  <a:pt x="1990343" y="377951"/>
                </a:lnTo>
                <a:lnTo>
                  <a:pt x="1991867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991867" y="4571"/>
                </a:lnTo>
                <a:lnTo>
                  <a:pt x="1990343" y="1523"/>
                </a:lnTo>
                <a:lnTo>
                  <a:pt x="1985771" y="0"/>
                </a:lnTo>
                <a:close/>
              </a:path>
              <a:path w="1991995" h="379729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1991995" h="379729">
                <a:moveTo>
                  <a:pt x="1981199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1981199" y="374903"/>
                </a:lnTo>
                <a:lnTo>
                  <a:pt x="1981199" y="370331"/>
                </a:lnTo>
                <a:close/>
              </a:path>
              <a:path w="1991995" h="379729">
                <a:moveTo>
                  <a:pt x="1981199" y="4571"/>
                </a:moveTo>
                <a:lnTo>
                  <a:pt x="1981199" y="374903"/>
                </a:lnTo>
                <a:lnTo>
                  <a:pt x="1985771" y="370331"/>
                </a:lnTo>
                <a:lnTo>
                  <a:pt x="1991867" y="370331"/>
                </a:lnTo>
                <a:lnTo>
                  <a:pt x="1991867" y="10667"/>
                </a:lnTo>
                <a:lnTo>
                  <a:pt x="1985771" y="10667"/>
                </a:lnTo>
                <a:lnTo>
                  <a:pt x="1981199" y="4571"/>
                </a:lnTo>
                <a:close/>
              </a:path>
              <a:path w="1991995" h="379729">
                <a:moveTo>
                  <a:pt x="1991867" y="370331"/>
                </a:moveTo>
                <a:lnTo>
                  <a:pt x="1985771" y="370331"/>
                </a:lnTo>
                <a:lnTo>
                  <a:pt x="1981199" y="374903"/>
                </a:lnTo>
                <a:lnTo>
                  <a:pt x="1991867" y="374903"/>
                </a:lnTo>
                <a:lnTo>
                  <a:pt x="1991867" y="370331"/>
                </a:lnTo>
                <a:close/>
              </a:path>
              <a:path w="1991995" h="37972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991995" h="379729">
                <a:moveTo>
                  <a:pt x="1981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981199" y="10667"/>
                </a:lnTo>
                <a:lnTo>
                  <a:pt x="1981199" y="4571"/>
                </a:lnTo>
                <a:close/>
              </a:path>
              <a:path w="1991995" h="379729">
                <a:moveTo>
                  <a:pt x="1991867" y="4571"/>
                </a:moveTo>
                <a:lnTo>
                  <a:pt x="1981199" y="4571"/>
                </a:lnTo>
                <a:lnTo>
                  <a:pt x="1985771" y="10667"/>
                </a:lnTo>
                <a:lnTo>
                  <a:pt x="1991867" y="10667"/>
                </a:lnTo>
                <a:lnTo>
                  <a:pt x="199186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4832" y="3886200"/>
            <a:ext cx="99060" cy="421005"/>
          </a:xfrm>
          <a:custGeom>
            <a:avLst/>
            <a:gdLst/>
            <a:ahLst/>
            <a:cxnLst/>
            <a:rect l="l" t="t" r="r" b="b"/>
            <a:pathLst>
              <a:path w="99060" h="421004">
                <a:moveTo>
                  <a:pt x="6095" y="329184"/>
                </a:moveTo>
                <a:lnTo>
                  <a:pt x="0" y="332232"/>
                </a:lnTo>
                <a:lnTo>
                  <a:pt x="1523" y="336804"/>
                </a:lnTo>
                <a:lnTo>
                  <a:pt x="48767" y="420624"/>
                </a:lnTo>
                <a:lnTo>
                  <a:pt x="54974" y="409956"/>
                </a:lnTo>
                <a:lnTo>
                  <a:pt x="44195" y="409956"/>
                </a:lnTo>
                <a:lnTo>
                  <a:pt x="44237" y="392737"/>
                </a:lnTo>
                <a:lnTo>
                  <a:pt x="9143" y="332232"/>
                </a:lnTo>
                <a:lnTo>
                  <a:pt x="6095" y="329184"/>
                </a:lnTo>
                <a:close/>
              </a:path>
              <a:path w="99060" h="421004">
                <a:moveTo>
                  <a:pt x="44237" y="392737"/>
                </a:moveTo>
                <a:lnTo>
                  <a:pt x="44195" y="409956"/>
                </a:lnTo>
                <a:lnTo>
                  <a:pt x="54863" y="409956"/>
                </a:lnTo>
                <a:lnTo>
                  <a:pt x="54867" y="408432"/>
                </a:lnTo>
                <a:lnTo>
                  <a:pt x="45719" y="408432"/>
                </a:lnTo>
                <a:lnTo>
                  <a:pt x="49529" y="401863"/>
                </a:lnTo>
                <a:lnTo>
                  <a:pt x="44237" y="392737"/>
                </a:lnTo>
                <a:close/>
              </a:path>
              <a:path w="99060" h="421004">
                <a:moveTo>
                  <a:pt x="92963" y="329184"/>
                </a:moveTo>
                <a:lnTo>
                  <a:pt x="89915" y="332232"/>
                </a:lnTo>
                <a:lnTo>
                  <a:pt x="54905" y="392595"/>
                </a:lnTo>
                <a:lnTo>
                  <a:pt x="54863" y="409956"/>
                </a:lnTo>
                <a:lnTo>
                  <a:pt x="97535" y="336804"/>
                </a:lnTo>
                <a:lnTo>
                  <a:pt x="99059" y="333756"/>
                </a:lnTo>
                <a:lnTo>
                  <a:pt x="96011" y="330708"/>
                </a:lnTo>
                <a:lnTo>
                  <a:pt x="92963" y="329184"/>
                </a:lnTo>
                <a:close/>
              </a:path>
              <a:path w="99060" h="421004">
                <a:moveTo>
                  <a:pt x="49529" y="401863"/>
                </a:moveTo>
                <a:lnTo>
                  <a:pt x="45719" y="408432"/>
                </a:lnTo>
                <a:lnTo>
                  <a:pt x="53339" y="408432"/>
                </a:lnTo>
                <a:lnTo>
                  <a:pt x="49529" y="401863"/>
                </a:lnTo>
                <a:close/>
              </a:path>
              <a:path w="99060" h="421004">
                <a:moveTo>
                  <a:pt x="54905" y="392595"/>
                </a:moveTo>
                <a:lnTo>
                  <a:pt x="49529" y="401863"/>
                </a:lnTo>
                <a:lnTo>
                  <a:pt x="53339" y="408432"/>
                </a:lnTo>
                <a:lnTo>
                  <a:pt x="54867" y="408432"/>
                </a:lnTo>
                <a:lnTo>
                  <a:pt x="54905" y="392595"/>
                </a:lnTo>
                <a:close/>
              </a:path>
              <a:path w="99060" h="421004">
                <a:moveTo>
                  <a:pt x="55842" y="0"/>
                </a:moveTo>
                <a:lnTo>
                  <a:pt x="45174" y="0"/>
                </a:lnTo>
                <a:lnTo>
                  <a:pt x="44237" y="392737"/>
                </a:lnTo>
                <a:lnTo>
                  <a:pt x="49529" y="401863"/>
                </a:lnTo>
                <a:lnTo>
                  <a:pt x="54905" y="392595"/>
                </a:lnTo>
                <a:lnTo>
                  <a:pt x="558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61432" y="4724400"/>
            <a:ext cx="99060" cy="1373505"/>
          </a:xfrm>
          <a:custGeom>
            <a:avLst/>
            <a:gdLst/>
            <a:ahLst/>
            <a:cxnLst/>
            <a:rect l="l" t="t" r="r" b="b"/>
            <a:pathLst>
              <a:path w="99060" h="1373504">
                <a:moveTo>
                  <a:pt x="6095" y="1281683"/>
                </a:moveTo>
                <a:lnTo>
                  <a:pt x="0" y="1284731"/>
                </a:lnTo>
                <a:lnTo>
                  <a:pt x="1523" y="1289303"/>
                </a:lnTo>
                <a:lnTo>
                  <a:pt x="48767" y="1373123"/>
                </a:lnTo>
                <a:lnTo>
                  <a:pt x="54974" y="1362455"/>
                </a:lnTo>
                <a:lnTo>
                  <a:pt x="44195" y="1362455"/>
                </a:lnTo>
                <a:lnTo>
                  <a:pt x="44215" y="1345199"/>
                </a:lnTo>
                <a:lnTo>
                  <a:pt x="9143" y="1284731"/>
                </a:lnTo>
                <a:lnTo>
                  <a:pt x="6095" y="1281683"/>
                </a:lnTo>
                <a:close/>
              </a:path>
              <a:path w="99060" h="1373504">
                <a:moveTo>
                  <a:pt x="44215" y="1345199"/>
                </a:moveTo>
                <a:lnTo>
                  <a:pt x="44195" y="1362455"/>
                </a:lnTo>
                <a:lnTo>
                  <a:pt x="54863" y="1362455"/>
                </a:lnTo>
                <a:lnTo>
                  <a:pt x="54865" y="1360931"/>
                </a:lnTo>
                <a:lnTo>
                  <a:pt x="45719" y="1360931"/>
                </a:lnTo>
                <a:lnTo>
                  <a:pt x="49529" y="1354363"/>
                </a:lnTo>
                <a:lnTo>
                  <a:pt x="44215" y="1345199"/>
                </a:lnTo>
                <a:close/>
              </a:path>
              <a:path w="99060" h="1373504">
                <a:moveTo>
                  <a:pt x="92963" y="1281683"/>
                </a:moveTo>
                <a:lnTo>
                  <a:pt x="89915" y="1284731"/>
                </a:lnTo>
                <a:lnTo>
                  <a:pt x="54883" y="1345133"/>
                </a:lnTo>
                <a:lnTo>
                  <a:pt x="54863" y="1362455"/>
                </a:lnTo>
                <a:lnTo>
                  <a:pt x="97535" y="1289303"/>
                </a:lnTo>
                <a:lnTo>
                  <a:pt x="99059" y="1286255"/>
                </a:lnTo>
                <a:lnTo>
                  <a:pt x="96011" y="1283207"/>
                </a:lnTo>
                <a:lnTo>
                  <a:pt x="92963" y="1281683"/>
                </a:lnTo>
                <a:close/>
              </a:path>
              <a:path w="99060" h="1373504">
                <a:moveTo>
                  <a:pt x="49529" y="1354363"/>
                </a:moveTo>
                <a:lnTo>
                  <a:pt x="45719" y="1360931"/>
                </a:lnTo>
                <a:lnTo>
                  <a:pt x="53339" y="1360931"/>
                </a:lnTo>
                <a:lnTo>
                  <a:pt x="49529" y="1354363"/>
                </a:lnTo>
                <a:close/>
              </a:path>
              <a:path w="99060" h="1373504">
                <a:moveTo>
                  <a:pt x="54883" y="1345133"/>
                </a:moveTo>
                <a:lnTo>
                  <a:pt x="49529" y="1354363"/>
                </a:lnTo>
                <a:lnTo>
                  <a:pt x="53339" y="1360931"/>
                </a:lnTo>
                <a:lnTo>
                  <a:pt x="54865" y="1360931"/>
                </a:lnTo>
                <a:lnTo>
                  <a:pt x="54883" y="1345133"/>
                </a:lnTo>
                <a:close/>
              </a:path>
              <a:path w="99060" h="1373504">
                <a:moveTo>
                  <a:pt x="56387" y="0"/>
                </a:moveTo>
                <a:lnTo>
                  <a:pt x="45719" y="0"/>
                </a:lnTo>
                <a:lnTo>
                  <a:pt x="44215" y="1345199"/>
                </a:lnTo>
                <a:lnTo>
                  <a:pt x="49529" y="1354363"/>
                </a:lnTo>
                <a:lnTo>
                  <a:pt x="54883" y="1345133"/>
                </a:lnTo>
                <a:lnTo>
                  <a:pt x="563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37232" y="4114800"/>
            <a:ext cx="99060" cy="649605"/>
          </a:xfrm>
          <a:custGeom>
            <a:avLst/>
            <a:gdLst/>
            <a:ahLst/>
            <a:cxnLst/>
            <a:rect l="l" t="t" r="r" b="b"/>
            <a:pathLst>
              <a:path w="99060" h="649604">
                <a:moveTo>
                  <a:pt x="6095" y="557783"/>
                </a:moveTo>
                <a:lnTo>
                  <a:pt x="0" y="560831"/>
                </a:lnTo>
                <a:lnTo>
                  <a:pt x="1523" y="565403"/>
                </a:lnTo>
                <a:lnTo>
                  <a:pt x="48767" y="649223"/>
                </a:lnTo>
                <a:lnTo>
                  <a:pt x="54974" y="638555"/>
                </a:lnTo>
                <a:lnTo>
                  <a:pt x="44195" y="638555"/>
                </a:lnTo>
                <a:lnTo>
                  <a:pt x="44237" y="621337"/>
                </a:lnTo>
                <a:lnTo>
                  <a:pt x="9143" y="560831"/>
                </a:lnTo>
                <a:lnTo>
                  <a:pt x="6095" y="557783"/>
                </a:lnTo>
                <a:close/>
              </a:path>
              <a:path w="99060" h="649604">
                <a:moveTo>
                  <a:pt x="44237" y="621337"/>
                </a:moveTo>
                <a:lnTo>
                  <a:pt x="44195" y="638555"/>
                </a:lnTo>
                <a:lnTo>
                  <a:pt x="54863" y="638555"/>
                </a:lnTo>
                <a:lnTo>
                  <a:pt x="54867" y="637031"/>
                </a:lnTo>
                <a:lnTo>
                  <a:pt x="45719" y="637031"/>
                </a:lnTo>
                <a:lnTo>
                  <a:pt x="49529" y="630463"/>
                </a:lnTo>
                <a:lnTo>
                  <a:pt x="44237" y="621337"/>
                </a:lnTo>
                <a:close/>
              </a:path>
              <a:path w="99060" h="649604">
                <a:moveTo>
                  <a:pt x="92963" y="557783"/>
                </a:moveTo>
                <a:lnTo>
                  <a:pt x="89915" y="560831"/>
                </a:lnTo>
                <a:lnTo>
                  <a:pt x="54905" y="621195"/>
                </a:lnTo>
                <a:lnTo>
                  <a:pt x="54863" y="638555"/>
                </a:lnTo>
                <a:lnTo>
                  <a:pt x="97535" y="565403"/>
                </a:lnTo>
                <a:lnTo>
                  <a:pt x="99059" y="562355"/>
                </a:lnTo>
                <a:lnTo>
                  <a:pt x="96011" y="559307"/>
                </a:lnTo>
                <a:lnTo>
                  <a:pt x="92963" y="557783"/>
                </a:lnTo>
                <a:close/>
              </a:path>
              <a:path w="99060" h="649604">
                <a:moveTo>
                  <a:pt x="49529" y="630463"/>
                </a:moveTo>
                <a:lnTo>
                  <a:pt x="45719" y="637031"/>
                </a:lnTo>
                <a:lnTo>
                  <a:pt x="53339" y="637031"/>
                </a:lnTo>
                <a:lnTo>
                  <a:pt x="49529" y="630463"/>
                </a:lnTo>
                <a:close/>
              </a:path>
              <a:path w="99060" h="649604">
                <a:moveTo>
                  <a:pt x="54905" y="621195"/>
                </a:moveTo>
                <a:lnTo>
                  <a:pt x="49529" y="630463"/>
                </a:lnTo>
                <a:lnTo>
                  <a:pt x="53339" y="637031"/>
                </a:lnTo>
                <a:lnTo>
                  <a:pt x="54867" y="637031"/>
                </a:lnTo>
                <a:lnTo>
                  <a:pt x="54905" y="621195"/>
                </a:lnTo>
                <a:close/>
              </a:path>
              <a:path w="99060" h="649604">
                <a:moveTo>
                  <a:pt x="56387" y="0"/>
                </a:moveTo>
                <a:lnTo>
                  <a:pt x="45719" y="0"/>
                </a:lnTo>
                <a:lnTo>
                  <a:pt x="44237" y="621337"/>
                </a:lnTo>
                <a:lnTo>
                  <a:pt x="49529" y="630463"/>
                </a:lnTo>
                <a:lnTo>
                  <a:pt x="54905" y="621195"/>
                </a:lnTo>
                <a:lnTo>
                  <a:pt x="563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67627" y="3886200"/>
            <a:ext cx="2220595" cy="391795"/>
          </a:xfrm>
          <a:custGeom>
            <a:avLst/>
            <a:gdLst/>
            <a:ahLst/>
            <a:cxnLst/>
            <a:rect l="l" t="t" r="r" b="b"/>
            <a:pathLst>
              <a:path w="2220595" h="391795">
                <a:moveTo>
                  <a:pt x="4572" y="0"/>
                </a:moveTo>
                <a:lnTo>
                  <a:pt x="0" y="0"/>
                </a:lnTo>
                <a:lnTo>
                  <a:pt x="0" y="385572"/>
                </a:lnTo>
                <a:lnTo>
                  <a:pt x="1523" y="390144"/>
                </a:lnTo>
                <a:lnTo>
                  <a:pt x="4571" y="391668"/>
                </a:lnTo>
                <a:lnTo>
                  <a:pt x="2214371" y="391668"/>
                </a:lnTo>
                <a:lnTo>
                  <a:pt x="2218943" y="390144"/>
                </a:lnTo>
                <a:lnTo>
                  <a:pt x="2220467" y="385572"/>
                </a:lnTo>
                <a:lnTo>
                  <a:pt x="4572" y="385572"/>
                </a:lnTo>
                <a:lnTo>
                  <a:pt x="4572" y="0"/>
                </a:lnTo>
                <a:close/>
              </a:path>
              <a:path w="2220595" h="391795">
                <a:moveTo>
                  <a:pt x="2220467" y="0"/>
                </a:moveTo>
                <a:lnTo>
                  <a:pt x="2214372" y="0"/>
                </a:lnTo>
                <a:lnTo>
                  <a:pt x="2214372" y="385572"/>
                </a:lnTo>
                <a:lnTo>
                  <a:pt x="2220467" y="385572"/>
                </a:lnTo>
                <a:lnTo>
                  <a:pt x="22204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72200" y="3886200"/>
            <a:ext cx="2209799" cy="3855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67627" y="3886200"/>
            <a:ext cx="2220595" cy="391795"/>
          </a:xfrm>
          <a:custGeom>
            <a:avLst/>
            <a:gdLst/>
            <a:ahLst/>
            <a:cxnLst/>
            <a:rect l="l" t="t" r="r" b="b"/>
            <a:pathLst>
              <a:path w="2220595" h="391795">
                <a:moveTo>
                  <a:pt x="10667" y="0"/>
                </a:moveTo>
                <a:lnTo>
                  <a:pt x="0" y="0"/>
                </a:lnTo>
                <a:lnTo>
                  <a:pt x="0" y="385572"/>
                </a:lnTo>
                <a:lnTo>
                  <a:pt x="1523" y="390144"/>
                </a:lnTo>
                <a:lnTo>
                  <a:pt x="4571" y="391668"/>
                </a:lnTo>
                <a:lnTo>
                  <a:pt x="2214371" y="391668"/>
                </a:lnTo>
                <a:lnTo>
                  <a:pt x="2218943" y="390144"/>
                </a:lnTo>
                <a:lnTo>
                  <a:pt x="2220467" y="385572"/>
                </a:lnTo>
                <a:lnTo>
                  <a:pt x="10667" y="385572"/>
                </a:lnTo>
                <a:lnTo>
                  <a:pt x="4571" y="381000"/>
                </a:lnTo>
                <a:lnTo>
                  <a:pt x="10667" y="381000"/>
                </a:lnTo>
                <a:lnTo>
                  <a:pt x="10667" y="0"/>
                </a:lnTo>
                <a:close/>
              </a:path>
              <a:path w="2220595" h="391795">
                <a:moveTo>
                  <a:pt x="10667" y="381000"/>
                </a:moveTo>
                <a:lnTo>
                  <a:pt x="4571" y="381000"/>
                </a:lnTo>
                <a:lnTo>
                  <a:pt x="10667" y="385572"/>
                </a:lnTo>
                <a:lnTo>
                  <a:pt x="10667" y="381000"/>
                </a:lnTo>
                <a:close/>
              </a:path>
              <a:path w="2220595" h="391795">
                <a:moveTo>
                  <a:pt x="2209799" y="381000"/>
                </a:moveTo>
                <a:lnTo>
                  <a:pt x="10667" y="381000"/>
                </a:lnTo>
                <a:lnTo>
                  <a:pt x="10667" y="385572"/>
                </a:lnTo>
                <a:lnTo>
                  <a:pt x="2209799" y="385572"/>
                </a:lnTo>
                <a:lnTo>
                  <a:pt x="2209799" y="381000"/>
                </a:lnTo>
                <a:close/>
              </a:path>
              <a:path w="2220595" h="391795">
                <a:moveTo>
                  <a:pt x="2220467" y="0"/>
                </a:moveTo>
                <a:lnTo>
                  <a:pt x="2209799" y="0"/>
                </a:lnTo>
                <a:lnTo>
                  <a:pt x="2209799" y="385572"/>
                </a:lnTo>
                <a:lnTo>
                  <a:pt x="2214371" y="381000"/>
                </a:lnTo>
                <a:lnTo>
                  <a:pt x="2220467" y="381000"/>
                </a:lnTo>
                <a:lnTo>
                  <a:pt x="2220467" y="0"/>
                </a:lnTo>
                <a:close/>
              </a:path>
              <a:path w="2220595" h="391795">
                <a:moveTo>
                  <a:pt x="2220467" y="381000"/>
                </a:moveTo>
                <a:lnTo>
                  <a:pt x="2214371" y="381000"/>
                </a:lnTo>
                <a:lnTo>
                  <a:pt x="2209799" y="385572"/>
                </a:lnTo>
                <a:lnTo>
                  <a:pt x="2220467" y="385572"/>
                </a:lnTo>
                <a:lnTo>
                  <a:pt x="2220467" y="38100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48628" y="5329428"/>
            <a:ext cx="1687195" cy="391795"/>
          </a:xfrm>
          <a:custGeom>
            <a:avLst/>
            <a:gdLst/>
            <a:ahLst/>
            <a:cxnLst/>
            <a:rect l="l" t="t" r="r" b="b"/>
            <a:pathLst>
              <a:path w="1687195" h="391795">
                <a:moveTo>
                  <a:pt x="1680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5571"/>
                </a:lnTo>
                <a:lnTo>
                  <a:pt x="1523" y="390143"/>
                </a:lnTo>
                <a:lnTo>
                  <a:pt x="4571" y="391667"/>
                </a:lnTo>
                <a:lnTo>
                  <a:pt x="1680971" y="391667"/>
                </a:lnTo>
                <a:lnTo>
                  <a:pt x="1685543" y="390143"/>
                </a:lnTo>
                <a:lnTo>
                  <a:pt x="1687067" y="385571"/>
                </a:lnTo>
                <a:lnTo>
                  <a:pt x="4572" y="385571"/>
                </a:lnTo>
                <a:lnTo>
                  <a:pt x="4572" y="4571"/>
                </a:lnTo>
                <a:lnTo>
                  <a:pt x="1687067" y="4571"/>
                </a:lnTo>
                <a:lnTo>
                  <a:pt x="1685543" y="1523"/>
                </a:lnTo>
                <a:lnTo>
                  <a:pt x="1680971" y="0"/>
                </a:lnTo>
                <a:close/>
              </a:path>
              <a:path w="1687195" h="391795">
                <a:moveTo>
                  <a:pt x="1680972" y="4571"/>
                </a:moveTo>
                <a:lnTo>
                  <a:pt x="1680972" y="385571"/>
                </a:lnTo>
                <a:lnTo>
                  <a:pt x="1687067" y="385571"/>
                </a:lnTo>
                <a:lnTo>
                  <a:pt x="1687067" y="4571"/>
                </a:lnTo>
                <a:lnTo>
                  <a:pt x="1680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5334000"/>
            <a:ext cx="1676399" cy="3809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48628" y="5329428"/>
            <a:ext cx="1687195" cy="391795"/>
          </a:xfrm>
          <a:custGeom>
            <a:avLst/>
            <a:gdLst/>
            <a:ahLst/>
            <a:cxnLst/>
            <a:rect l="l" t="t" r="r" b="b"/>
            <a:pathLst>
              <a:path w="1687195" h="391795">
                <a:moveTo>
                  <a:pt x="1680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5571"/>
                </a:lnTo>
                <a:lnTo>
                  <a:pt x="1523" y="390143"/>
                </a:lnTo>
                <a:lnTo>
                  <a:pt x="4571" y="391667"/>
                </a:lnTo>
                <a:lnTo>
                  <a:pt x="1680971" y="391667"/>
                </a:lnTo>
                <a:lnTo>
                  <a:pt x="1685543" y="390143"/>
                </a:lnTo>
                <a:lnTo>
                  <a:pt x="1687067" y="385571"/>
                </a:lnTo>
                <a:lnTo>
                  <a:pt x="10667" y="385571"/>
                </a:lnTo>
                <a:lnTo>
                  <a:pt x="4571" y="380999"/>
                </a:lnTo>
                <a:lnTo>
                  <a:pt x="10667" y="3809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687067" y="4571"/>
                </a:lnTo>
                <a:lnTo>
                  <a:pt x="1685543" y="1523"/>
                </a:lnTo>
                <a:lnTo>
                  <a:pt x="1680971" y="0"/>
                </a:lnTo>
                <a:close/>
              </a:path>
              <a:path w="1687195" h="391795">
                <a:moveTo>
                  <a:pt x="10667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80999"/>
                </a:lnTo>
                <a:close/>
              </a:path>
              <a:path w="1687195" h="391795">
                <a:moveTo>
                  <a:pt x="1676399" y="380999"/>
                </a:moveTo>
                <a:lnTo>
                  <a:pt x="10667" y="380999"/>
                </a:lnTo>
                <a:lnTo>
                  <a:pt x="10667" y="385571"/>
                </a:lnTo>
                <a:lnTo>
                  <a:pt x="1676399" y="385571"/>
                </a:lnTo>
                <a:lnTo>
                  <a:pt x="1676399" y="380999"/>
                </a:lnTo>
                <a:close/>
              </a:path>
              <a:path w="1687195" h="391795">
                <a:moveTo>
                  <a:pt x="1676399" y="4571"/>
                </a:moveTo>
                <a:lnTo>
                  <a:pt x="1676399" y="385571"/>
                </a:lnTo>
                <a:lnTo>
                  <a:pt x="1680971" y="380999"/>
                </a:lnTo>
                <a:lnTo>
                  <a:pt x="1687067" y="380999"/>
                </a:lnTo>
                <a:lnTo>
                  <a:pt x="1687067" y="10667"/>
                </a:lnTo>
                <a:lnTo>
                  <a:pt x="1680971" y="10667"/>
                </a:lnTo>
                <a:lnTo>
                  <a:pt x="1676399" y="4571"/>
                </a:lnTo>
                <a:close/>
              </a:path>
              <a:path w="1687195" h="391795">
                <a:moveTo>
                  <a:pt x="1687067" y="380999"/>
                </a:moveTo>
                <a:lnTo>
                  <a:pt x="1680971" y="380999"/>
                </a:lnTo>
                <a:lnTo>
                  <a:pt x="1676399" y="385571"/>
                </a:lnTo>
                <a:lnTo>
                  <a:pt x="1687067" y="385571"/>
                </a:lnTo>
                <a:lnTo>
                  <a:pt x="1687067" y="380999"/>
                </a:lnTo>
                <a:close/>
              </a:path>
              <a:path w="1687195" h="3917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687195" h="391795">
                <a:moveTo>
                  <a:pt x="1676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676399" y="10667"/>
                </a:lnTo>
                <a:lnTo>
                  <a:pt x="1676399" y="4571"/>
                </a:lnTo>
                <a:close/>
              </a:path>
              <a:path w="1687195" h="391795">
                <a:moveTo>
                  <a:pt x="1687067" y="4571"/>
                </a:moveTo>
                <a:lnTo>
                  <a:pt x="1676399" y="4571"/>
                </a:lnTo>
                <a:lnTo>
                  <a:pt x="1680971" y="10667"/>
                </a:lnTo>
                <a:lnTo>
                  <a:pt x="1687067" y="10667"/>
                </a:lnTo>
                <a:lnTo>
                  <a:pt x="1687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88707" y="4724400"/>
            <a:ext cx="99060" cy="649605"/>
          </a:xfrm>
          <a:custGeom>
            <a:avLst/>
            <a:gdLst/>
            <a:ahLst/>
            <a:cxnLst/>
            <a:rect l="l" t="t" r="r" b="b"/>
            <a:pathLst>
              <a:path w="99059" h="649604">
                <a:moveTo>
                  <a:pt x="6095" y="557783"/>
                </a:moveTo>
                <a:lnTo>
                  <a:pt x="0" y="560831"/>
                </a:lnTo>
                <a:lnTo>
                  <a:pt x="1523" y="565403"/>
                </a:lnTo>
                <a:lnTo>
                  <a:pt x="48767" y="649223"/>
                </a:lnTo>
                <a:lnTo>
                  <a:pt x="54974" y="638555"/>
                </a:lnTo>
                <a:lnTo>
                  <a:pt x="44195" y="638555"/>
                </a:lnTo>
                <a:lnTo>
                  <a:pt x="44237" y="621337"/>
                </a:lnTo>
                <a:lnTo>
                  <a:pt x="9143" y="560831"/>
                </a:lnTo>
                <a:lnTo>
                  <a:pt x="6095" y="557783"/>
                </a:lnTo>
                <a:close/>
              </a:path>
              <a:path w="99059" h="649604">
                <a:moveTo>
                  <a:pt x="44237" y="621337"/>
                </a:moveTo>
                <a:lnTo>
                  <a:pt x="44195" y="638555"/>
                </a:lnTo>
                <a:lnTo>
                  <a:pt x="54863" y="638555"/>
                </a:lnTo>
                <a:lnTo>
                  <a:pt x="54867" y="637031"/>
                </a:lnTo>
                <a:lnTo>
                  <a:pt x="45719" y="637031"/>
                </a:lnTo>
                <a:lnTo>
                  <a:pt x="49529" y="630463"/>
                </a:lnTo>
                <a:lnTo>
                  <a:pt x="44237" y="621337"/>
                </a:lnTo>
                <a:close/>
              </a:path>
              <a:path w="99059" h="649604">
                <a:moveTo>
                  <a:pt x="92963" y="557783"/>
                </a:moveTo>
                <a:lnTo>
                  <a:pt x="89915" y="560831"/>
                </a:lnTo>
                <a:lnTo>
                  <a:pt x="54905" y="621195"/>
                </a:lnTo>
                <a:lnTo>
                  <a:pt x="54863" y="638555"/>
                </a:lnTo>
                <a:lnTo>
                  <a:pt x="97535" y="565403"/>
                </a:lnTo>
                <a:lnTo>
                  <a:pt x="99059" y="562355"/>
                </a:lnTo>
                <a:lnTo>
                  <a:pt x="96011" y="559307"/>
                </a:lnTo>
                <a:lnTo>
                  <a:pt x="92963" y="557783"/>
                </a:lnTo>
                <a:close/>
              </a:path>
              <a:path w="99059" h="649604">
                <a:moveTo>
                  <a:pt x="49529" y="630463"/>
                </a:moveTo>
                <a:lnTo>
                  <a:pt x="45719" y="637031"/>
                </a:lnTo>
                <a:lnTo>
                  <a:pt x="53339" y="637031"/>
                </a:lnTo>
                <a:lnTo>
                  <a:pt x="49529" y="630463"/>
                </a:lnTo>
                <a:close/>
              </a:path>
              <a:path w="99059" h="649604">
                <a:moveTo>
                  <a:pt x="54905" y="621195"/>
                </a:moveTo>
                <a:lnTo>
                  <a:pt x="49529" y="630463"/>
                </a:lnTo>
                <a:lnTo>
                  <a:pt x="53339" y="637031"/>
                </a:lnTo>
                <a:lnTo>
                  <a:pt x="54867" y="637031"/>
                </a:lnTo>
                <a:lnTo>
                  <a:pt x="54905" y="621195"/>
                </a:lnTo>
                <a:close/>
              </a:path>
              <a:path w="99059" h="649604">
                <a:moveTo>
                  <a:pt x="56387" y="0"/>
                </a:moveTo>
                <a:lnTo>
                  <a:pt x="45719" y="0"/>
                </a:lnTo>
                <a:lnTo>
                  <a:pt x="44237" y="621337"/>
                </a:lnTo>
                <a:lnTo>
                  <a:pt x="49529" y="630463"/>
                </a:lnTo>
                <a:lnTo>
                  <a:pt x="54905" y="621195"/>
                </a:lnTo>
                <a:lnTo>
                  <a:pt x="563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47431" y="4724400"/>
            <a:ext cx="99060" cy="609600"/>
          </a:xfrm>
          <a:custGeom>
            <a:avLst/>
            <a:gdLst/>
            <a:ahLst/>
            <a:cxnLst/>
            <a:rect l="l" t="t" r="r" b="b"/>
            <a:pathLst>
              <a:path w="99059" h="609600">
                <a:moveTo>
                  <a:pt x="49529" y="18760"/>
                </a:moveTo>
                <a:lnTo>
                  <a:pt x="44239" y="27881"/>
                </a:lnTo>
                <a:lnTo>
                  <a:pt x="45719" y="609599"/>
                </a:lnTo>
                <a:lnTo>
                  <a:pt x="56387" y="609599"/>
                </a:lnTo>
                <a:lnTo>
                  <a:pt x="54908" y="28033"/>
                </a:lnTo>
                <a:lnTo>
                  <a:pt x="49529" y="18760"/>
                </a:lnTo>
                <a:close/>
              </a:path>
              <a:path w="99059" h="609600">
                <a:moveTo>
                  <a:pt x="48767" y="0"/>
                </a:moveTo>
                <a:lnTo>
                  <a:pt x="1523" y="83819"/>
                </a:lnTo>
                <a:lnTo>
                  <a:pt x="0" y="88391"/>
                </a:lnTo>
                <a:lnTo>
                  <a:pt x="6095" y="91439"/>
                </a:lnTo>
                <a:lnTo>
                  <a:pt x="9143" y="88391"/>
                </a:lnTo>
                <a:lnTo>
                  <a:pt x="44239" y="27881"/>
                </a:lnTo>
                <a:lnTo>
                  <a:pt x="44195" y="10667"/>
                </a:lnTo>
                <a:lnTo>
                  <a:pt x="54974" y="10667"/>
                </a:lnTo>
                <a:lnTo>
                  <a:pt x="48767" y="0"/>
                </a:lnTo>
                <a:close/>
              </a:path>
              <a:path w="99059" h="609600">
                <a:moveTo>
                  <a:pt x="54974" y="10667"/>
                </a:moveTo>
                <a:lnTo>
                  <a:pt x="54908" y="28033"/>
                </a:lnTo>
                <a:lnTo>
                  <a:pt x="89915" y="88391"/>
                </a:lnTo>
                <a:lnTo>
                  <a:pt x="92963" y="91439"/>
                </a:lnTo>
                <a:lnTo>
                  <a:pt x="96011" y="89915"/>
                </a:lnTo>
                <a:lnTo>
                  <a:pt x="99059" y="86867"/>
                </a:lnTo>
                <a:lnTo>
                  <a:pt x="97535" y="83819"/>
                </a:lnTo>
                <a:lnTo>
                  <a:pt x="54974" y="10667"/>
                </a:lnTo>
                <a:close/>
              </a:path>
              <a:path w="99059" h="609600">
                <a:moveTo>
                  <a:pt x="54867" y="12191"/>
                </a:moveTo>
                <a:lnTo>
                  <a:pt x="53339" y="12191"/>
                </a:lnTo>
                <a:lnTo>
                  <a:pt x="49529" y="18760"/>
                </a:lnTo>
                <a:lnTo>
                  <a:pt x="54908" y="28033"/>
                </a:lnTo>
                <a:lnTo>
                  <a:pt x="54867" y="12191"/>
                </a:lnTo>
                <a:close/>
              </a:path>
              <a:path w="99059" h="609600">
                <a:moveTo>
                  <a:pt x="54863" y="10667"/>
                </a:moveTo>
                <a:lnTo>
                  <a:pt x="44195" y="10667"/>
                </a:lnTo>
                <a:lnTo>
                  <a:pt x="44239" y="27881"/>
                </a:lnTo>
                <a:lnTo>
                  <a:pt x="49529" y="18760"/>
                </a:lnTo>
                <a:lnTo>
                  <a:pt x="45719" y="12191"/>
                </a:lnTo>
                <a:lnTo>
                  <a:pt x="54867" y="12191"/>
                </a:lnTo>
                <a:lnTo>
                  <a:pt x="54863" y="10667"/>
                </a:lnTo>
                <a:close/>
              </a:path>
              <a:path w="99059" h="609600">
                <a:moveTo>
                  <a:pt x="53339" y="12191"/>
                </a:moveTo>
                <a:lnTo>
                  <a:pt x="45719" y="12191"/>
                </a:lnTo>
                <a:lnTo>
                  <a:pt x="49529" y="18760"/>
                </a:lnTo>
                <a:lnTo>
                  <a:pt x="53339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12307" y="4796028"/>
            <a:ext cx="1656714" cy="467995"/>
          </a:xfrm>
          <a:custGeom>
            <a:avLst/>
            <a:gdLst/>
            <a:ahLst/>
            <a:cxnLst/>
            <a:rect l="l" t="t" r="r" b="b"/>
            <a:pathLst>
              <a:path w="1656715" h="467995">
                <a:moveTo>
                  <a:pt x="16504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61771"/>
                </a:lnTo>
                <a:lnTo>
                  <a:pt x="1523" y="466343"/>
                </a:lnTo>
                <a:lnTo>
                  <a:pt x="4571" y="467867"/>
                </a:lnTo>
                <a:lnTo>
                  <a:pt x="1650491" y="467867"/>
                </a:lnTo>
                <a:lnTo>
                  <a:pt x="1655063" y="466343"/>
                </a:lnTo>
                <a:lnTo>
                  <a:pt x="1656587" y="461771"/>
                </a:lnTo>
                <a:lnTo>
                  <a:pt x="4572" y="461771"/>
                </a:lnTo>
                <a:lnTo>
                  <a:pt x="4572" y="4571"/>
                </a:lnTo>
                <a:lnTo>
                  <a:pt x="1656587" y="4571"/>
                </a:lnTo>
                <a:lnTo>
                  <a:pt x="1655063" y="1523"/>
                </a:lnTo>
                <a:lnTo>
                  <a:pt x="1650491" y="0"/>
                </a:lnTo>
                <a:close/>
              </a:path>
              <a:path w="1656715" h="467995">
                <a:moveTo>
                  <a:pt x="1650492" y="4571"/>
                </a:moveTo>
                <a:lnTo>
                  <a:pt x="1650492" y="461771"/>
                </a:lnTo>
                <a:lnTo>
                  <a:pt x="1656587" y="461771"/>
                </a:lnTo>
                <a:lnTo>
                  <a:pt x="1656587" y="4571"/>
                </a:lnTo>
                <a:lnTo>
                  <a:pt x="165049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16879" y="4800600"/>
            <a:ext cx="1645919" cy="4571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12307" y="4796028"/>
            <a:ext cx="1656714" cy="467995"/>
          </a:xfrm>
          <a:custGeom>
            <a:avLst/>
            <a:gdLst/>
            <a:ahLst/>
            <a:cxnLst/>
            <a:rect l="l" t="t" r="r" b="b"/>
            <a:pathLst>
              <a:path w="1656715" h="467995">
                <a:moveTo>
                  <a:pt x="16504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61771"/>
                </a:lnTo>
                <a:lnTo>
                  <a:pt x="1523" y="466343"/>
                </a:lnTo>
                <a:lnTo>
                  <a:pt x="4571" y="467867"/>
                </a:lnTo>
                <a:lnTo>
                  <a:pt x="1650491" y="467867"/>
                </a:lnTo>
                <a:lnTo>
                  <a:pt x="1655063" y="466343"/>
                </a:lnTo>
                <a:lnTo>
                  <a:pt x="1656587" y="461771"/>
                </a:lnTo>
                <a:lnTo>
                  <a:pt x="10667" y="461771"/>
                </a:lnTo>
                <a:lnTo>
                  <a:pt x="4571" y="457199"/>
                </a:lnTo>
                <a:lnTo>
                  <a:pt x="10667" y="4571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656587" y="4571"/>
                </a:lnTo>
                <a:lnTo>
                  <a:pt x="1655063" y="1523"/>
                </a:lnTo>
                <a:lnTo>
                  <a:pt x="1650491" y="0"/>
                </a:lnTo>
                <a:close/>
              </a:path>
              <a:path w="1656715" h="467995">
                <a:moveTo>
                  <a:pt x="10667" y="457199"/>
                </a:moveTo>
                <a:lnTo>
                  <a:pt x="4571" y="457199"/>
                </a:lnTo>
                <a:lnTo>
                  <a:pt x="10667" y="461771"/>
                </a:lnTo>
                <a:lnTo>
                  <a:pt x="10667" y="457199"/>
                </a:lnTo>
                <a:close/>
              </a:path>
              <a:path w="1656715" h="467995">
                <a:moveTo>
                  <a:pt x="1645919" y="457199"/>
                </a:moveTo>
                <a:lnTo>
                  <a:pt x="10667" y="457199"/>
                </a:lnTo>
                <a:lnTo>
                  <a:pt x="10667" y="461771"/>
                </a:lnTo>
                <a:lnTo>
                  <a:pt x="1645919" y="461771"/>
                </a:lnTo>
                <a:lnTo>
                  <a:pt x="1645919" y="457199"/>
                </a:lnTo>
                <a:close/>
              </a:path>
              <a:path w="1656715" h="467995">
                <a:moveTo>
                  <a:pt x="1645919" y="4571"/>
                </a:moveTo>
                <a:lnTo>
                  <a:pt x="1645919" y="461771"/>
                </a:lnTo>
                <a:lnTo>
                  <a:pt x="1650491" y="457199"/>
                </a:lnTo>
                <a:lnTo>
                  <a:pt x="1656587" y="457199"/>
                </a:lnTo>
                <a:lnTo>
                  <a:pt x="1656587" y="10667"/>
                </a:lnTo>
                <a:lnTo>
                  <a:pt x="1650491" y="10667"/>
                </a:lnTo>
                <a:lnTo>
                  <a:pt x="1645919" y="4571"/>
                </a:lnTo>
                <a:close/>
              </a:path>
              <a:path w="1656715" h="467995">
                <a:moveTo>
                  <a:pt x="1656587" y="457199"/>
                </a:moveTo>
                <a:lnTo>
                  <a:pt x="1650491" y="457199"/>
                </a:lnTo>
                <a:lnTo>
                  <a:pt x="1645919" y="461771"/>
                </a:lnTo>
                <a:lnTo>
                  <a:pt x="1656587" y="461771"/>
                </a:lnTo>
                <a:lnTo>
                  <a:pt x="1656587" y="457199"/>
                </a:lnTo>
                <a:close/>
              </a:path>
              <a:path w="1656715" h="4679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656715" h="467995">
                <a:moveTo>
                  <a:pt x="16459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645919" y="10667"/>
                </a:lnTo>
                <a:lnTo>
                  <a:pt x="1645919" y="4571"/>
                </a:lnTo>
                <a:close/>
              </a:path>
              <a:path w="1656715" h="467995">
                <a:moveTo>
                  <a:pt x="1656587" y="4571"/>
                </a:moveTo>
                <a:lnTo>
                  <a:pt x="1645919" y="4571"/>
                </a:lnTo>
                <a:lnTo>
                  <a:pt x="1650491" y="10667"/>
                </a:lnTo>
                <a:lnTo>
                  <a:pt x="1656587" y="10667"/>
                </a:lnTo>
                <a:lnTo>
                  <a:pt x="165658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597148" y="4415207"/>
            <a:ext cx="1469390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3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12700" marR="20955">
              <a:lnSpc>
                <a:spcPct val="100000"/>
              </a:lnSpc>
              <a:spcBef>
                <a:spcPts val="1450"/>
              </a:spcBef>
            </a:pPr>
            <a:r>
              <a:rPr sz="1200" b="1" spc="5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hen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or </a:t>
            </a:r>
            <a:r>
              <a:rPr sz="1200" b="1" spc="-30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ld m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thod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is in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ok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844028" y="4796028"/>
            <a:ext cx="1534795" cy="472440"/>
          </a:xfrm>
          <a:custGeom>
            <a:avLst/>
            <a:gdLst/>
            <a:ahLst/>
            <a:cxnLst/>
            <a:rect l="l" t="t" r="r" b="b"/>
            <a:pathLst>
              <a:path w="1534795" h="472439">
                <a:moveTo>
                  <a:pt x="152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66343"/>
                </a:lnTo>
                <a:lnTo>
                  <a:pt x="1523" y="470915"/>
                </a:lnTo>
                <a:lnTo>
                  <a:pt x="4571" y="472439"/>
                </a:lnTo>
                <a:lnTo>
                  <a:pt x="1528571" y="472439"/>
                </a:lnTo>
                <a:lnTo>
                  <a:pt x="1533143" y="470915"/>
                </a:lnTo>
                <a:lnTo>
                  <a:pt x="1534667" y="466343"/>
                </a:lnTo>
                <a:lnTo>
                  <a:pt x="4572" y="466343"/>
                </a:lnTo>
                <a:lnTo>
                  <a:pt x="4572" y="4571"/>
                </a:lnTo>
                <a:lnTo>
                  <a:pt x="1534667" y="4571"/>
                </a:lnTo>
                <a:lnTo>
                  <a:pt x="1533143" y="1523"/>
                </a:lnTo>
                <a:lnTo>
                  <a:pt x="1528571" y="0"/>
                </a:lnTo>
                <a:close/>
              </a:path>
              <a:path w="1534795" h="472439">
                <a:moveTo>
                  <a:pt x="1528572" y="4571"/>
                </a:moveTo>
                <a:lnTo>
                  <a:pt x="1528572" y="466343"/>
                </a:lnTo>
                <a:lnTo>
                  <a:pt x="1534667" y="466343"/>
                </a:lnTo>
                <a:lnTo>
                  <a:pt x="1534667" y="4571"/>
                </a:lnTo>
                <a:lnTo>
                  <a:pt x="1528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48600" y="4800600"/>
            <a:ext cx="1523999" cy="4617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4028" y="4796028"/>
            <a:ext cx="1534795" cy="472440"/>
          </a:xfrm>
          <a:custGeom>
            <a:avLst/>
            <a:gdLst/>
            <a:ahLst/>
            <a:cxnLst/>
            <a:rect l="l" t="t" r="r" b="b"/>
            <a:pathLst>
              <a:path w="1534795" h="472439">
                <a:moveTo>
                  <a:pt x="1528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66343"/>
                </a:lnTo>
                <a:lnTo>
                  <a:pt x="1523" y="470915"/>
                </a:lnTo>
                <a:lnTo>
                  <a:pt x="4571" y="472439"/>
                </a:lnTo>
                <a:lnTo>
                  <a:pt x="1528571" y="472439"/>
                </a:lnTo>
                <a:lnTo>
                  <a:pt x="1533143" y="470915"/>
                </a:lnTo>
                <a:lnTo>
                  <a:pt x="1534667" y="466343"/>
                </a:lnTo>
                <a:lnTo>
                  <a:pt x="10667" y="466343"/>
                </a:lnTo>
                <a:lnTo>
                  <a:pt x="4571" y="461771"/>
                </a:lnTo>
                <a:lnTo>
                  <a:pt x="10667" y="4617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534667" y="4571"/>
                </a:lnTo>
                <a:lnTo>
                  <a:pt x="1533143" y="1523"/>
                </a:lnTo>
                <a:lnTo>
                  <a:pt x="1528571" y="0"/>
                </a:lnTo>
                <a:close/>
              </a:path>
              <a:path w="1534795" h="472439">
                <a:moveTo>
                  <a:pt x="10667" y="461771"/>
                </a:moveTo>
                <a:lnTo>
                  <a:pt x="4571" y="461771"/>
                </a:lnTo>
                <a:lnTo>
                  <a:pt x="10667" y="466343"/>
                </a:lnTo>
                <a:lnTo>
                  <a:pt x="10667" y="461771"/>
                </a:lnTo>
                <a:close/>
              </a:path>
              <a:path w="1534795" h="472439">
                <a:moveTo>
                  <a:pt x="1523999" y="461771"/>
                </a:moveTo>
                <a:lnTo>
                  <a:pt x="10667" y="461771"/>
                </a:lnTo>
                <a:lnTo>
                  <a:pt x="10667" y="466343"/>
                </a:lnTo>
                <a:lnTo>
                  <a:pt x="1523999" y="466343"/>
                </a:lnTo>
                <a:lnTo>
                  <a:pt x="1523999" y="461771"/>
                </a:lnTo>
                <a:close/>
              </a:path>
              <a:path w="1534795" h="472439">
                <a:moveTo>
                  <a:pt x="1523999" y="4571"/>
                </a:moveTo>
                <a:lnTo>
                  <a:pt x="1523999" y="466343"/>
                </a:lnTo>
                <a:lnTo>
                  <a:pt x="1528571" y="461771"/>
                </a:lnTo>
                <a:lnTo>
                  <a:pt x="1534667" y="461771"/>
                </a:lnTo>
                <a:lnTo>
                  <a:pt x="1534667" y="10667"/>
                </a:lnTo>
                <a:lnTo>
                  <a:pt x="1528571" y="10667"/>
                </a:lnTo>
                <a:lnTo>
                  <a:pt x="1523999" y="4571"/>
                </a:lnTo>
                <a:close/>
              </a:path>
              <a:path w="1534795" h="472439">
                <a:moveTo>
                  <a:pt x="1534667" y="461771"/>
                </a:moveTo>
                <a:lnTo>
                  <a:pt x="1528571" y="461771"/>
                </a:lnTo>
                <a:lnTo>
                  <a:pt x="1523999" y="466343"/>
                </a:lnTo>
                <a:lnTo>
                  <a:pt x="1534667" y="466343"/>
                </a:lnTo>
                <a:lnTo>
                  <a:pt x="1534667" y="461771"/>
                </a:lnTo>
                <a:close/>
              </a:path>
              <a:path w="1534795" h="47243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534795" h="472439">
                <a:moveTo>
                  <a:pt x="1523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523999" y="10667"/>
                </a:lnTo>
                <a:lnTo>
                  <a:pt x="1523999" y="4571"/>
                </a:lnTo>
                <a:close/>
              </a:path>
              <a:path w="1534795" h="472439">
                <a:moveTo>
                  <a:pt x="1534667" y="4571"/>
                </a:moveTo>
                <a:lnTo>
                  <a:pt x="1523999" y="4571"/>
                </a:lnTo>
                <a:lnTo>
                  <a:pt x="1528571" y="10667"/>
                </a:lnTo>
                <a:lnTo>
                  <a:pt x="1534667" y="10667"/>
                </a:lnTo>
                <a:lnTo>
                  <a:pt x="1534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15027" y="5375147"/>
            <a:ext cx="925194" cy="650875"/>
          </a:xfrm>
          <a:custGeom>
            <a:avLst/>
            <a:gdLst/>
            <a:ahLst/>
            <a:cxnLst/>
            <a:rect l="l" t="t" r="r" b="b"/>
            <a:pathLst>
              <a:path w="925195" h="650875">
                <a:moveTo>
                  <a:pt x="918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44651"/>
                </a:lnTo>
                <a:lnTo>
                  <a:pt x="1523" y="649223"/>
                </a:lnTo>
                <a:lnTo>
                  <a:pt x="4571" y="650747"/>
                </a:lnTo>
                <a:lnTo>
                  <a:pt x="918971" y="650747"/>
                </a:lnTo>
                <a:lnTo>
                  <a:pt x="923543" y="649223"/>
                </a:lnTo>
                <a:lnTo>
                  <a:pt x="925067" y="644651"/>
                </a:lnTo>
                <a:lnTo>
                  <a:pt x="4572" y="644651"/>
                </a:lnTo>
                <a:lnTo>
                  <a:pt x="4572" y="4571"/>
                </a:lnTo>
                <a:lnTo>
                  <a:pt x="925067" y="4571"/>
                </a:lnTo>
                <a:lnTo>
                  <a:pt x="923543" y="1523"/>
                </a:lnTo>
                <a:lnTo>
                  <a:pt x="918971" y="0"/>
                </a:lnTo>
                <a:close/>
              </a:path>
              <a:path w="925195" h="650875">
                <a:moveTo>
                  <a:pt x="918972" y="4571"/>
                </a:moveTo>
                <a:lnTo>
                  <a:pt x="918972" y="644651"/>
                </a:lnTo>
                <a:lnTo>
                  <a:pt x="925067" y="644651"/>
                </a:lnTo>
                <a:lnTo>
                  <a:pt x="925067" y="4571"/>
                </a:lnTo>
                <a:lnTo>
                  <a:pt x="918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19600" y="5379720"/>
            <a:ext cx="914399" cy="6400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15027" y="5375147"/>
            <a:ext cx="925194" cy="650875"/>
          </a:xfrm>
          <a:custGeom>
            <a:avLst/>
            <a:gdLst/>
            <a:ahLst/>
            <a:cxnLst/>
            <a:rect l="l" t="t" r="r" b="b"/>
            <a:pathLst>
              <a:path w="925195" h="650875">
                <a:moveTo>
                  <a:pt x="918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44651"/>
                </a:lnTo>
                <a:lnTo>
                  <a:pt x="1523" y="649223"/>
                </a:lnTo>
                <a:lnTo>
                  <a:pt x="4571" y="650747"/>
                </a:lnTo>
                <a:lnTo>
                  <a:pt x="918971" y="650747"/>
                </a:lnTo>
                <a:lnTo>
                  <a:pt x="923543" y="649223"/>
                </a:lnTo>
                <a:lnTo>
                  <a:pt x="925067" y="644651"/>
                </a:lnTo>
                <a:lnTo>
                  <a:pt x="10667" y="644651"/>
                </a:lnTo>
                <a:lnTo>
                  <a:pt x="4571" y="640079"/>
                </a:lnTo>
                <a:lnTo>
                  <a:pt x="10667" y="64007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925067" y="4571"/>
                </a:lnTo>
                <a:lnTo>
                  <a:pt x="923543" y="1523"/>
                </a:lnTo>
                <a:lnTo>
                  <a:pt x="918971" y="0"/>
                </a:lnTo>
                <a:close/>
              </a:path>
              <a:path w="925195" h="650875">
                <a:moveTo>
                  <a:pt x="10667" y="640079"/>
                </a:moveTo>
                <a:lnTo>
                  <a:pt x="4571" y="640079"/>
                </a:lnTo>
                <a:lnTo>
                  <a:pt x="10667" y="644651"/>
                </a:lnTo>
                <a:lnTo>
                  <a:pt x="10667" y="640079"/>
                </a:lnTo>
                <a:close/>
              </a:path>
              <a:path w="925195" h="650875">
                <a:moveTo>
                  <a:pt x="914399" y="640079"/>
                </a:moveTo>
                <a:lnTo>
                  <a:pt x="10667" y="640079"/>
                </a:lnTo>
                <a:lnTo>
                  <a:pt x="10667" y="644651"/>
                </a:lnTo>
                <a:lnTo>
                  <a:pt x="914399" y="644651"/>
                </a:lnTo>
                <a:lnTo>
                  <a:pt x="914399" y="640079"/>
                </a:lnTo>
                <a:close/>
              </a:path>
              <a:path w="925195" h="650875">
                <a:moveTo>
                  <a:pt x="914399" y="4571"/>
                </a:moveTo>
                <a:lnTo>
                  <a:pt x="914399" y="644651"/>
                </a:lnTo>
                <a:lnTo>
                  <a:pt x="918971" y="640079"/>
                </a:lnTo>
                <a:lnTo>
                  <a:pt x="925067" y="640079"/>
                </a:lnTo>
                <a:lnTo>
                  <a:pt x="925067" y="10667"/>
                </a:lnTo>
                <a:lnTo>
                  <a:pt x="918971" y="10667"/>
                </a:lnTo>
                <a:lnTo>
                  <a:pt x="914399" y="4571"/>
                </a:lnTo>
                <a:close/>
              </a:path>
              <a:path w="925195" h="650875">
                <a:moveTo>
                  <a:pt x="925067" y="640079"/>
                </a:moveTo>
                <a:lnTo>
                  <a:pt x="918971" y="640079"/>
                </a:lnTo>
                <a:lnTo>
                  <a:pt x="914399" y="644651"/>
                </a:lnTo>
                <a:lnTo>
                  <a:pt x="925067" y="644651"/>
                </a:lnTo>
                <a:lnTo>
                  <a:pt x="925067" y="640079"/>
                </a:lnTo>
                <a:close/>
              </a:path>
              <a:path w="925195" h="65087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925195" h="650875">
                <a:moveTo>
                  <a:pt x="914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914399" y="10667"/>
                </a:lnTo>
                <a:lnTo>
                  <a:pt x="914399" y="4571"/>
                </a:lnTo>
                <a:close/>
              </a:path>
              <a:path w="925195" h="650875">
                <a:moveTo>
                  <a:pt x="925067" y="4571"/>
                </a:moveTo>
                <a:lnTo>
                  <a:pt x="914399" y="4571"/>
                </a:lnTo>
                <a:lnTo>
                  <a:pt x="918971" y="10667"/>
                </a:lnTo>
                <a:lnTo>
                  <a:pt x="925067" y="10667"/>
                </a:lnTo>
                <a:lnTo>
                  <a:pt x="925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499867" y="5438598"/>
            <a:ext cx="1273810" cy="98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848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Thre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d finish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s e</a:t>
            </a:r>
            <a:r>
              <a:rPr sz="1200" b="1" spc="5" dirty="0">
                <a:latin typeface="Arial"/>
                <a:cs typeface="Arial"/>
              </a:rPr>
              <a:t>x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ution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75"/>
              </a:lnSpc>
            </a:pP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715010">
              <a:lnSpc>
                <a:spcPts val="2095"/>
              </a:lnSpc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327145" y="3868877"/>
            <a:ext cx="189992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 marR="5080" indent="-54864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hen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hedul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x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utes the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thre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973321" y="5405732"/>
            <a:ext cx="8375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928870" y="4859477"/>
            <a:ext cx="129476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hen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or </a:t>
            </a:r>
            <a:r>
              <a:rPr sz="1200" b="1" spc="-35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ld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time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25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8873"/>
            <a:ext cx="90525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/>
              <a:t>S</a:t>
            </a:r>
            <a:r>
              <a:rPr sz="3900" spc="-10" dirty="0"/>
              <a:t>c</a:t>
            </a:r>
            <a:r>
              <a:rPr sz="3900" dirty="0"/>
              <a:t>hed</a:t>
            </a:r>
            <a:r>
              <a:rPr sz="3900" spc="5" dirty="0"/>
              <a:t>u</a:t>
            </a:r>
            <a:r>
              <a:rPr sz="3900" dirty="0"/>
              <a:t>ling</a:t>
            </a:r>
            <a:r>
              <a:rPr sz="3900" spc="-35" dirty="0"/>
              <a:t> </a:t>
            </a:r>
            <a:r>
              <a:rPr sz="3900" dirty="0"/>
              <a:t>Threads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664" y="2290825"/>
            <a:ext cx="8434070" cy="415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140" indent="-345440">
              <a:lnSpc>
                <a:spcPct val="100000"/>
              </a:lnSpc>
              <a:buFont typeface="Wingdings"/>
              <a:buChar char=""/>
              <a:tabLst>
                <a:tab pos="358775" algn="l"/>
              </a:tabLst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multi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sin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1080"/>
              </a:spcBef>
            </a:pPr>
            <a:r>
              <a:rPr sz="1800" b="1" i="1" dirty="0">
                <a:latin typeface="Arial"/>
                <a:cs typeface="Arial"/>
              </a:rPr>
              <a:t>s</a:t>
            </a:r>
            <a:r>
              <a:rPr sz="1800" b="1" i="1" spc="-10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hed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l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n</a:t>
            </a:r>
            <a:r>
              <a:rPr sz="1800" b="1" i="1" spc="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50">
              <a:latin typeface="Times New Roman"/>
              <a:cs typeface="Times New Roman"/>
            </a:endParaRPr>
          </a:p>
          <a:p>
            <a:pPr marL="358140" indent="-345440">
              <a:lnSpc>
                <a:spcPct val="100000"/>
              </a:lnSpc>
              <a:buFont typeface="Wingdings"/>
              <a:buChar char=""/>
              <a:tabLst>
                <a:tab pos="35877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runtime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ry sim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termi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istic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tive</a:t>
            </a:r>
            <a:endParaRPr sz="180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1080"/>
              </a:spcBef>
            </a:pPr>
            <a:r>
              <a:rPr sz="1800" b="1" i="1" dirty="0">
                <a:latin typeface="Arial"/>
                <a:cs typeface="Arial"/>
              </a:rPr>
              <a:t>pri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rity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</a:t>
            </a:r>
            <a:r>
              <a:rPr sz="1800" b="1" i="1" spc="-10" dirty="0">
                <a:latin typeface="Arial"/>
                <a:cs typeface="Arial"/>
              </a:rPr>
              <a:t>c</a:t>
            </a:r>
            <a:r>
              <a:rPr sz="1800" b="1" i="1" dirty="0">
                <a:latin typeface="Arial"/>
                <a:cs typeface="Arial"/>
              </a:rPr>
              <a:t>hed</a:t>
            </a:r>
            <a:r>
              <a:rPr sz="1800" b="1" i="1" spc="5" dirty="0">
                <a:latin typeface="Arial"/>
                <a:cs typeface="Arial"/>
              </a:rPr>
              <a:t>u</a:t>
            </a:r>
            <a:r>
              <a:rPr sz="1800" b="1" i="1" dirty="0">
                <a:latin typeface="Arial"/>
                <a:cs typeface="Arial"/>
              </a:rPr>
              <a:t>l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ng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rithm.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358140" indent="-345440">
              <a:lnSpc>
                <a:spcPct val="100000"/>
              </a:lnSpc>
              <a:buFont typeface="Wingdings"/>
              <a:buChar char=""/>
              <a:tabLst>
                <a:tab pos="35877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rithm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ir </a:t>
            </a:r>
            <a:r>
              <a:rPr sz="1800" b="1" i="1" dirty="0">
                <a:latin typeface="Arial"/>
                <a:cs typeface="Arial"/>
              </a:rPr>
              <a:t>pri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rit</a:t>
            </a:r>
            <a:r>
              <a:rPr sz="1800" b="1" i="1" spc="-80" dirty="0">
                <a:latin typeface="Arial"/>
                <a:cs typeface="Arial"/>
              </a:rPr>
              <a:t>y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8140" marR="106045" indent="-345440">
              <a:lnSpc>
                <a:spcPct val="150000"/>
              </a:lnSpc>
              <a:spcBef>
                <a:spcPts val="1195"/>
              </a:spcBef>
              <a:buFont typeface="Wingdings"/>
              <a:buChar char=""/>
              <a:tabLst>
                <a:tab pos="358775" algn="l"/>
              </a:tabLst>
            </a:pPr>
            <a:r>
              <a:rPr sz="1800" dirty="0">
                <a:latin typeface="Arial"/>
                <a:cs typeface="Arial"/>
              </a:rPr>
              <a:t>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hen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tip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 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ted,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runtime 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run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able 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8140" marR="5080" indent="-345440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358775" algn="l"/>
              </a:tabLst>
            </a:pP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 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move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 ru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8873"/>
            <a:ext cx="90525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 smtClean="0"/>
              <a:t>S</a:t>
            </a:r>
            <a:r>
              <a:rPr sz="3900" spc="-10" dirty="0" smtClean="0"/>
              <a:t>c</a:t>
            </a:r>
            <a:r>
              <a:rPr sz="3900" dirty="0" smtClean="0"/>
              <a:t>hed</a:t>
            </a:r>
            <a:r>
              <a:rPr sz="3900" spc="5" dirty="0" smtClean="0"/>
              <a:t>u</a:t>
            </a:r>
            <a:r>
              <a:rPr sz="3900" dirty="0" smtClean="0"/>
              <a:t>ling</a:t>
            </a:r>
            <a:r>
              <a:rPr sz="3900" spc="-35" dirty="0" smtClean="0"/>
              <a:t> </a:t>
            </a:r>
            <a:r>
              <a:rPr sz="3900" dirty="0" smtClean="0"/>
              <a:t>Threads(</a:t>
            </a:r>
            <a:r>
              <a:rPr sz="3900" spc="-10" dirty="0" smtClean="0"/>
              <a:t>C</a:t>
            </a:r>
            <a:r>
              <a:rPr sz="3900" dirty="0" smtClean="0"/>
              <a:t>ont)</a:t>
            </a:r>
            <a:endParaRPr sz="39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535" y="2075941"/>
            <a:ext cx="8889365" cy="436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140" marR="222250" indent="-345440">
              <a:lnSpc>
                <a:spcPct val="150000"/>
              </a:lnSpc>
              <a:buFont typeface="Wingdings"/>
              <a:buChar char=""/>
              <a:tabLst>
                <a:tab pos="358775" algn="l"/>
              </a:tabLst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ting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CPU,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 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them to run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ro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-ro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fas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until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 of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true:</a:t>
            </a:r>
            <a:endParaRPr sz="1800">
              <a:latin typeface="Arial"/>
              <a:cs typeface="Arial"/>
            </a:endParaRPr>
          </a:p>
          <a:p>
            <a:pPr marL="862965" lvl="1" indent="-3295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86360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e"</a:t>
            </a:r>
            <a:endParaRPr sz="1800">
              <a:latin typeface="Arial"/>
              <a:cs typeface="Arial"/>
            </a:endParaRPr>
          </a:p>
          <a:p>
            <a:pPr marL="862965" lvl="1" indent="-3295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863600" algn="l"/>
              </a:tabLst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its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its</a:t>
            </a:r>
            <a:endParaRPr sz="1800">
              <a:latin typeface="Arial"/>
              <a:cs typeface="Arial"/>
            </a:endParaRPr>
          </a:p>
          <a:p>
            <a:pPr marL="358140" marR="426720" indent="46990">
              <a:lnSpc>
                <a:spcPct val="15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ru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so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n, 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ter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its.</a:t>
            </a:r>
            <a:endParaRPr sz="18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5877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runtime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stem's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 sch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rithm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pre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mptiv</a:t>
            </a:r>
            <a:r>
              <a:rPr sz="1800" b="1" i="1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8140" marR="5080" indent="-345440">
              <a:lnSpc>
                <a:spcPct val="150000"/>
              </a:lnSpc>
              <a:buFont typeface="Wingdings"/>
              <a:buChar char=""/>
              <a:tabLst>
                <a:tab pos="358775" algn="l"/>
              </a:tabLst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 time a thr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 </a:t>
            </a:r>
            <a:r>
              <a:rPr sz="1800" spc="-5" dirty="0">
                <a:latin typeface="Arial"/>
                <a:cs typeface="Arial"/>
              </a:rPr>
              <a:t>"</a:t>
            </a:r>
            <a:r>
              <a:rPr sz="1800" b="1" i="1" dirty="0">
                <a:latin typeface="Arial"/>
                <a:cs typeface="Arial"/>
              </a:rPr>
              <a:t>Run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abl</a:t>
            </a:r>
            <a:r>
              <a:rPr sz="1800" b="1" i="1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" thre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 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"</a:t>
            </a:r>
            <a:r>
              <a:rPr sz="1800" b="1" i="1" dirty="0">
                <a:latin typeface="Arial"/>
                <a:cs typeface="Arial"/>
              </a:rPr>
              <a:t>Run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abl</a:t>
            </a:r>
            <a:r>
              <a:rPr sz="1800" b="1" i="1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",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runtime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sa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 to </a:t>
            </a:r>
            <a:r>
              <a:rPr sz="1800" b="1" i="1" dirty="0">
                <a:latin typeface="Arial"/>
                <a:cs typeface="Arial"/>
              </a:rPr>
              <a:t>pre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mpt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8873"/>
            <a:ext cx="90525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/>
              <a:t>Thread</a:t>
            </a:r>
            <a:r>
              <a:rPr sz="3900" spc="-30" dirty="0"/>
              <a:t> </a:t>
            </a:r>
            <a:r>
              <a:rPr sz="3900" dirty="0"/>
              <a:t>Prior</a:t>
            </a:r>
            <a:r>
              <a:rPr sz="3900" spc="-10" dirty="0"/>
              <a:t>i</a:t>
            </a:r>
            <a:r>
              <a:rPr sz="3900" spc="-15" dirty="0"/>
              <a:t>t</a:t>
            </a:r>
            <a:r>
              <a:rPr sz="3900" dirty="0"/>
              <a:t>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35" y="2062225"/>
            <a:ext cx="8462010" cy="4283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285" marR="5080" indent="-235585">
              <a:lnSpc>
                <a:spcPct val="150000"/>
              </a:lnSpc>
              <a:buFont typeface="Wingdings"/>
              <a:buChar char=""/>
              <a:tabLst>
                <a:tab pos="248920" algn="l"/>
              </a:tabLst>
            </a:pPr>
            <a:r>
              <a:rPr sz="1800" b="1" i="1" dirty="0">
                <a:latin typeface="Arial"/>
                <a:cs typeface="Arial"/>
              </a:rPr>
              <a:t>Priorit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es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termi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 rec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CPU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trol 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ted first.</a:t>
            </a:r>
            <a:endParaRPr sz="180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248920" algn="l"/>
              </a:tabLst>
            </a:pPr>
            <a:r>
              <a:rPr sz="1800" dirty="0">
                <a:latin typeface="Arial"/>
                <a:cs typeface="Arial"/>
              </a:rPr>
              <a:t>When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thr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 in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rity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 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ted it.</a:t>
            </a:r>
            <a:endParaRPr sz="180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24892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 to 1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24892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ntly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s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tPriorit</a:t>
            </a:r>
            <a:r>
              <a:rPr sz="1800" b="1" i="1" spc="-5" dirty="0">
                <a:latin typeface="Arial"/>
                <a:cs typeface="Arial"/>
              </a:rPr>
              <a:t>y</a:t>
            </a:r>
            <a:r>
              <a:rPr sz="1800" b="1" i="1" dirty="0">
                <a:latin typeface="Arial"/>
                <a:cs typeface="Arial"/>
              </a:rPr>
              <a:t>()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1090"/>
              </a:spcBef>
              <a:buFont typeface="Wingdings"/>
              <a:buChar char=""/>
              <a:tabLst>
                <a:tab pos="24892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thr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tai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 </a:t>
            </a:r>
            <a:r>
              <a:rPr sz="1800" b="1" i="1" dirty="0">
                <a:latin typeface="Arial"/>
                <a:cs typeface="Arial"/>
              </a:rPr>
              <a:t>getPriorit</a:t>
            </a:r>
            <a:r>
              <a:rPr sz="1800" b="1" i="1" spc="-5" dirty="0">
                <a:latin typeface="Arial"/>
                <a:cs typeface="Arial"/>
              </a:rPr>
              <a:t>y</a:t>
            </a:r>
            <a:r>
              <a:rPr sz="1800" b="1" i="1" dirty="0">
                <a:latin typeface="Arial"/>
                <a:cs typeface="Arial"/>
              </a:rPr>
              <a:t>().</a:t>
            </a:r>
            <a:endParaRPr sz="1800">
              <a:latin typeface="Arial"/>
              <a:cs typeface="Arial"/>
            </a:endParaRPr>
          </a:p>
          <a:p>
            <a:pPr marL="311150" indent="-298450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11785" algn="l"/>
              </a:tabLst>
            </a:pPr>
            <a:r>
              <a:rPr sz="1800" dirty="0">
                <a:latin typeface="Arial"/>
                <a:cs typeface="Arial"/>
              </a:rPr>
              <a:t>Pri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rity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sta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ass.</a:t>
            </a:r>
            <a:endParaRPr sz="1800">
              <a:latin typeface="Arial"/>
              <a:cs typeface="Arial"/>
            </a:endParaRPr>
          </a:p>
          <a:p>
            <a:pPr marL="705485" lvl="1" indent="-2355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06120" algn="l"/>
              </a:tabLst>
            </a:pPr>
            <a:r>
              <a:rPr sz="1800" dirty="0">
                <a:latin typeface="Arial"/>
                <a:cs typeface="Arial"/>
              </a:rPr>
              <a:t>MIN_P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Y=1</a:t>
            </a:r>
            <a:endParaRPr sz="1800">
              <a:latin typeface="Arial"/>
              <a:cs typeface="Arial"/>
            </a:endParaRPr>
          </a:p>
          <a:p>
            <a:pPr marL="705485" lvl="1" indent="-2355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06120" algn="l"/>
              </a:tabLst>
            </a:pPr>
            <a:r>
              <a:rPr sz="1800" dirty="0">
                <a:latin typeface="Arial"/>
                <a:cs typeface="Arial"/>
              </a:rPr>
              <a:t>MA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_P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Y=10</a:t>
            </a:r>
            <a:endParaRPr sz="1800">
              <a:latin typeface="Arial"/>
              <a:cs typeface="Arial"/>
            </a:endParaRPr>
          </a:p>
          <a:p>
            <a:pPr marL="705485" lvl="1" indent="-2355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06120" algn="l"/>
              </a:tabLst>
            </a:pPr>
            <a:r>
              <a:rPr sz="1800" dirty="0">
                <a:latin typeface="Arial"/>
                <a:cs typeface="Arial"/>
              </a:rPr>
              <a:t>NORM</a:t>
            </a:r>
            <a:r>
              <a:rPr sz="1800" spc="-10" dirty="0">
                <a:latin typeface="Arial"/>
                <a:cs typeface="Arial"/>
              </a:rPr>
              <a:t>_</a:t>
            </a:r>
            <a:r>
              <a:rPr sz="1800" dirty="0">
                <a:latin typeface="Arial"/>
                <a:cs typeface="Arial"/>
              </a:rPr>
              <a:t>PRIORI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Y=5</a:t>
            </a:r>
            <a:endParaRPr sz="180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24892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 is cre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NORM</a:t>
            </a:r>
            <a:r>
              <a:rPr sz="1800" spc="-10" dirty="0">
                <a:latin typeface="Arial"/>
                <a:cs typeface="Arial"/>
              </a:rPr>
              <a:t>_</a:t>
            </a:r>
            <a:r>
              <a:rPr sz="1800" dirty="0">
                <a:latin typeface="Arial"/>
                <a:cs typeface="Arial"/>
              </a:rPr>
              <a:t>PRIORI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8873"/>
            <a:ext cx="90525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/>
              <a:t>Impor</a:t>
            </a:r>
            <a:r>
              <a:rPr sz="3900" spc="-10" dirty="0"/>
              <a:t>t</a:t>
            </a:r>
            <a:r>
              <a:rPr sz="3900" dirty="0"/>
              <a:t>ant</a:t>
            </a:r>
            <a:r>
              <a:rPr sz="3900" spc="-40" dirty="0"/>
              <a:t> </a:t>
            </a:r>
            <a:r>
              <a:rPr sz="3900" dirty="0"/>
              <a:t>No</a:t>
            </a:r>
            <a:r>
              <a:rPr sz="3900" spc="-10" dirty="0"/>
              <a:t>t</a:t>
            </a:r>
            <a:r>
              <a:rPr sz="3900" dirty="0"/>
              <a:t>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81227" y="2555748"/>
            <a:ext cx="8468995" cy="1330960"/>
          </a:xfrm>
          <a:custGeom>
            <a:avLst/>
            <a:gdLst/>
            <a:ahLst/>
            <a:cxnLst/>
            <a:rect l="l" t="t" r="r" b="b"/>
            <a:pathLst>
              <a:path w="8468995" h="1330960">
                <a:moveTo>
                  <a:pt x="8462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30451"/>
                </a:lnTo>
                <a:lnTo>
                  <a:pt x="4572" y="1330451"/>
                </a:lnTo>
                <a:lnTo>
                  <a:pt x="4572" y="4571"/>
                </a:lnTo>
                <a:lnTo>
                  <a:pt x="8468867" y="4571"/>
                </a:lnTo>
                <a:lnTo>
                  <a:pt x="8467343" y="1523"/>
                </a:lnTo>
                <a:lnTo>
                  <a:pt x="8462771" y="0"/>
                </a:lnTo>
                <a:close/>
              </a:path>
              <a:path w="8468995" h="1330960">
                <a:moveTo>
                  <a:pt x="8462772" y="4571"/>
                </a:moveTo>
                <a:lnTo>
                  <a:pt x="8462772" y="1330451"/>
                </a:lnTo>
                <a:lnTo>
                  <a:pt x="8468867" y="1330451"/>
                </a:lnTo>
                <a:lnTo>
                  <a:pt x="8468867" y="4571"/>
                </a:lnTo>
                <a:lnTo>
                  <a:pt x="8462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2560320"/>
            <a:ext cx="8458199" cy="1325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227" y="2555748"/>
            <a:ext cx="8468995" cy="1330960"/>
          </a:xfrm>
          <a:custGeom>
            <a:avLst/>
            <a:gdLst/>
            <a:ahLst/>
            <a:cxnLst/>
            <a:rect l="l" t="t" r="r" b="b"/>
            <a:pathLst>
              <a:path w="8468995" h="1330960">
                <a:moveTo>
                  <a:pt x="8462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30451"/>
                </a:lnTo>
                <a:lnTo>
                  <a:pt x="10667" y="133045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468867" y="4571"/>
                </a:lnTo>
                <a:lnTo>
                  <a:pt x="8467343" y="1523"/>
                </a:lnTo>
                <a:lnTo>
                  <a:pt x="8462771" y="0"/>
                </a:lnTo>
                <a:close/>
              </a:path>
              <a:path w="8468995" h="1330960">
                <a:moveTo>
                  <a:pt x="8458199" y="4571"/>
                </a:moveTo>
                <a:lnTo>
                  <a:pt x="8458199" y="1330451"/>
                </a:lnTo>
                <a:lnTo>
                  <a:pt x="8468867" y="1330451"/>
                </a:lnTo>
                <a:lnTo>
                  <a:pt x="8468867" y="9143"/>
                </a:lnTo>
                <a:lnTo>
                  <a:pt x="8462771" y="9143"/>
                </a:lnTo>
                <a:lnTo>
                  <a:pt x="8458199" y="4571"/>
                </a:lnTo>
                <a:close/>
              </a:path>
              <a:path w="8468995" h="133096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468995" h="1330960">
                <a:moveTo>
                  <a:pt x="8458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458199" y="9143"/>
                </a:lnTo>
                <a:lnTo>
                  <a:pt x="8458199" y="4571"/>
                </a:lnTo>
                <a:close/>
              </a:path>
              <a:path w="8468995" h="1330960">
                <a:moveTo>
                  <a:pt x="8468867" y="4571"/>
                </a:moveTo>
                <a:lnTo>
                  <a:pt x="8458199" y="4571"/>
                </a:lnTo>
                <a:lnTo>
                  <a:pt x="8462771" y="9143"/>
                </a:lnTo>
                <a:lnTo>
                  <a:pt x="8468867" y="9143"/>
                </a:lnTo>
                <a:lnTo>
                  <a:pt x="8468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227" y="3886200"/>
            <a:ext cx="8468995" cy="1911350"/>
          </a:xfrm>
          <a:custGeom>
            <a:avLst/>
            <a:gdLst/>
            <a:ahLst/>
            <a:cxnLst/>
            <a:rect l="l" t="t" r="r" b="b"/>
            <a:pathLst>
              <a:path w="8468995" h="1911350">
                <a:moveTo>
                  <a:pt x="4572" y="0"/>
                </a:moveTo>
                <a:lnTo>
                  <a:pt x="0" y="0"/>
                </a:lnTo>
                <a:lnTo>
                  <a:pt x="0" y="1905000"/>
                </a:lnTo>
                <a:lnTo>
                  <a:pt x="1523" y="1909572"/>
                </a:lnTo>
                <a:lnTo>
                  <a:pt x="4571" y="1911096"/>
                </a:lnTo>
                <a:lnTo>
                  <a:pt x="8462771" y="1911096"/>
                </a:lnTo>
                <a:lnTo>
                  <a:pt x="8467343" y="1909572"/>
                </a:lnTo>
                <a:lnTo>
                  <a:pt x="8468867" y="1905000"/>
                </a:lnTo>
                <a:lnTo>
                  <a:pt x="4572" y="1905000"/>
                </a:lnTo>
                <a:lnTo>
                  <a:pt x="4572" y="0"/>
                </a:lnTo>
                <a:close/>
              </a:path>
              <a:path w="8468995" h="1911350">
                <a:moveTo>
                  <a:pt x="8468867" y="0"/>
                </a:moveTo>
                <a:lnTo>
                  <a:pt x="8462772" y="0"/>
                </a:lnTo>
                <a:lnTo>
                  <a:pt x="8462772" y="1905000"/>
                </a:lnTo>
                <a:lnTo>
                  <a:pt x="8468867" y="1905000"/>
                </a:lnTo>
                <a:lnTo>
                  <a:pt x="84688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3886200"/>
            <a:ext cx="8458199" cy="1904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1227" y="3886200"/>
            <a:ext cx="8468995" cy="1911350"/>
          </a:xfrm>
          <a:custGeom>
            <a:avLst/>
            <a:gdLst/>
            <a:ahLst/>
            <a:cxnLst/>
            <a:rect l="l" t="t" r="r" b="b"/>
            <a:pathLst>
              <a:path w="8468995" h="1911350">
                <a:moveTo>
                  <a:pt x="10667" y="0"/>
                </a:moveTo>
                <a:lnTo>
                  <a:pt x="0" y="0"/>
                </a:lnTo>
                <a:lnTo>
                  <a:pt x="0" y="1905000"/>
                </a:lnTo>
                <a:lnTo>
                  <a:pt x="1523" y="1909572"/>
                </a:lnTo>
                <a:lnTo>
                  <a:pt x="4571" y="1911096"/>
                </a:lnTo>
                <a:lnTo>
                  <a:pt x="8462771" y="1911096"/>
                </a:lnTo>
                <a:lnTo>
                  <a:pt x="8467343" y="1909572"/>
                </a:lnTo>
                <a:lnTo>
                  <a:pt x="8468867" y="1905000"/>
                </a:lnTo>
                <a:lnTo>
                  <a:pt x="10667" y="1905000"/>
                </a:lnTo>
                <a:lnTo>
                  <a:pt x="4571" y="1900428"/>
                </a:lnTo>
                <a:lnTo>
                  <a:pt x="10667" y="1900428"/>
                </a:lnTo>
                <a:lnTo>
                  <a:pt x="10667" y="0"/>
                </a:lnTo>
                <a:close/>
              </a:path>
              <a:path w="8468995" h="1911350">
                <a:moveTo>
                  <a:pt x="10667" y="1900428"/>
                </a:moveTo>
                <a:lnTo>
                  <a:pt x="4571" y="1900428"/>
                </a:lnTo>
                <a:lnTo>
                  <a:pt x="10667" y="1905000"/>
                </a:lnTo>
                <a:lnTo>
                  <a:pt x="10667" y="1900428"/>
                </a:lnTo>
                <a:close/>
              </a:path>
              <a:path w="8468995" h="1911350">
                <a:moveTo>
                  <a:pt x="8458199" y="1900428"/>
                </a:moveTo>
                <a:lnTo>
                  <a:pt x="10667" y="1900428"/>
                </a:lnTo>
                <a:lnTo>
                  <a:pt x="10667" y="1905000"/>
                </a:lnTo>
                <a:lnTo>
                  <a:pt x="8458199" y="1905000"/>
                </a:lnTo>
                <a:lnTo>
                  <a:pt x="8458199" y="1900428"/>
                </a:lnTo>
                <a:close/>
              </a:path>
              <a:path w="8468995" h="1911350">
                <a:moveTo>
                  <a:pt x="8468867" y="0"/>
                </a:moveTo>
                <a:lnTo>
                  <a:pt x="8458199" y="0"/>
                </a:lnTo>
                <a:lnTo>
                  <a:pt x="8458199" y="1905000"/>
                </a:lnTo>
                <a:lnTo>
                  <a:pt x="8462771" y="1900428"/>
                </a:lnTo>
                <a:lnTo>
                  <a:pt x="8468867" y="1900428"/>
                </a:lnTo>
                <a:lnTo>
                  <a:pt x="8468867" y="0"/>
                </a:lnTo>
                <a:close/>
              </a:path>
              <a:path w="8468995" h="1911350">
                <a:moveTo>
                  <a:pt x="8468867" y="1900428"/>
                </a:moveTo>
                <a:lnTo>
                  <a:pt x="8462771" y="1900428"/>
                </a:lnTo>
                <a:lnTo>
                  <a:pt x="8458199" y="1905000"/>
                </a:lnTo>
                <a:lnTo>
                  <a:pt x="8468867" y="1905000"/>
                </a:lnTo>
                <a:lnTo>
                  <a:pt x="8468867" y="1900428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6135" y="2717393"/>
            <a:ext cx="7931150" cy="285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cific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 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time,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 is 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 ru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00">
              <a:latin typeface="Times New Roman"/>
              <a:cs typeface="Times New Roman"/>
            </a:endParaRPr>
          </a:p>
          <a:p>
            <a:pPr marL="2235835">
              <a:lnSpc>
                <a:spcPct val="100000"/>
              </a:lnSpc>
            </a:pP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H</a:t>
            </a:r>
            <a:r>
              <a:rPr sz="2000" b="1" spc="-10" dirty="0">
                <a:solidFill>
                  <a:srgbClr val="984807"/>
                </a:solidFill>
                <a:latin typeface="Arial"/>
                <a:cs typeface="Arial"/>
              </a:rPr>
              <a:t>o</a:t>
            </a:r>
            <a:r>
              <a:rPr sz="2000" b="1" spc="45" dirty="0">
                <a:solidFill>
                  <a:srgbClr val="984807"/>
                </a:solidFill>
                <a:latin typeface="Arial"/>
                <a:cs typeface="Arial"/>
              </a:rPr>
              <a:t>w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984807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e</a:t>
            </a:r>
            <a:r>
              <a:rPr sz="2000" b="1" spc="-110" dirty="0">
                <a:solidFill>
                  <a:srgbClr val="984807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,</a:t>
            </a:r>
            <a:r>
              <a:rPr sz="2000" b="1" spc="-6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this</a:t>
            </a:r>
            <a:r>
              <a:rPr sz="2000" b="1" spc="-2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is</a:t>
            </a:r>
            <a:r>
              <a:rPr sz="2000" b="1" spc="-2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not</a:t>
            </a:r>
            <a:r>
              <a:rPr sz="2000" b="1" spc="-1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guaran</a:t>
            </a:r>
            <a:r>
              <a:rPr sz="2000" b="1" spc="5" dirty="0">
                <a:solidFill>
                  <a:srgbClr val="984807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eed.</a:t>
            </a:r>
            <a:endParaRPr sz="2000">
              <a:latin typeface="Arial"/>
              <a:cs typeface="Arial"/>
            </a:endParaRPr>
          </a:p>
          <a:p>
            <a:pPr marL="12700" marR="182245">
              <a:lnSpc>
                <a:spcPct val="150000"/>
              </a:lnSpc>
              <a:spcBef>
                <a:spcPts val="1255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sche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 to av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id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arv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solidFill>
                  <a:srgbClr val="984807"/>
                </a:solidFill>
                <a:latin typeface="Arial"/>
                <a:cs typeface="Arial"/>
              </a:rPr>
              <a:t>So</a:t>
            </a:r>
            <a:r>
              <a:rPr sz="1800" b="1" spc="-2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don</a:t>
            </a:r>
            <a:r>
              <a:rPr sz="2000" b="1" spc="-10" dirty="0">
                <a:solidFill>
                  <a:srgbClr val="984807"/>
                </a:solidFill>
                <a:latin typeface="Arial"/>
                <a:cs typeface="Arial"/>
              </a:rPr>
              <a:t>’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t</a:t>
            </a:r>
            <a:r>
              <a:rPr sz="2000" b="1" spc="-1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rely</a:t>
            </a:r>
            <a:r>
              <a:rPr sz="2000" b="1" spc="-2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on thread</a:t>
            </a:r>
            <a:r>
              <a:rPr sz="2000" b="1" spc="-3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prior</a:t>
            </a:r>
            <a:r>
              <a:rPr sz="2000" b="1" spc="-15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ty</a:t>
            </a:r>
            <a:r>
              <a:rPr sz="2000" b="1" spc="-2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for</a:t>
            </a:r>
            <a:r>
              <a:rPr sz="2000" b="1" spc="-1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algor</a:t>
            </a:r>
            <a:r>
              <a:rPr sz="2000" b="1" spc="-10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thm</a:t>
            </a:r>
            <a:r>
              <a:rPr sz="2000" b="1" spc="-3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correc</a:t>
            </a:r>
            <a:r>
              <a:rPr sz="2000" b="1" spc="10" dirty="0">
                <a:solidFill>
                  <a:srgbClr val="984807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984807"/>
                </a:solidFill>
                <a:latin typeface="Arial"/>
                <a:cs typeface="Arial"/>
              </a:rPr>
              <a:t>ness.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8873"/>
            <a:ext cx="90525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/>
              <a:t>What</a:t>
            </a:r>
            <a:r>
              <a:rPr sz="3900" spc="-25" dirty="0"/>
              <a:t> </a:t>
            </a:r>
            <a:r>
              <a:rPr sz="3900" dirty="0"/>
              <a:t>are</a:t>
            </a:r>
            <a:r>
              <a:rPr sz="3900" spc="-10" dirty="0"/>
              <a:t> </a:t>
            </a:r>
            <a:r>
              <a:rPr sz="3900" dirty="0"/>
              <a:t>D</a:t>
            </a:r>
            <a:r>
              <a:rPr sz="3900" spc="-10" dirty="0"/>
              <a:t>a</a:t>
            </a:r>
            <a:r>
              <a:rPr sz="3900" dirty="0"/>
              <a:t>emon</a:t>
            </a:r>
            <a:r>
              <a:rPr sz="3900" spc="5" dirty="0"/>
              <a:t> </a:t>
            </a:r>
            <a:r>
              <a:rPr sz="3900" dirty="0"/>
              <a:t>Threads?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26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82" y="2303207"/>
            <a:ext cx="7966075" cy="317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marR="5080" indent="-284480">
              <a:lnSpc>
                <a:spcPct val="150100"/>
              </a:lnSpc>
              <a:buFont typeface="Wingdings"/>
              <a:buChar char=""/>
              <a:tabLst>
                <a:tab pos="297815" algn="l"/>
              </a:tabLst>
            </a:pPr>
            <a:r>
              <a:rPr sz="2000" b="1" i="1" dirty="0">
                <a:latin typeface="Arial"/>
                <a:cs typeface="Arial"/>
              </a:rPr>
              <a:t>D</a:t>
            </a: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2000" b="1" i="1" dirty="0">
                <a:latin typeface="Arial"/>
                <a:cs typeface="Arial"/>
              </a:rPr>
              <a:t>emon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thr</a:t>
            </a:r>
            <a:r>
              <a:rPr sz="2000" b="1" i="1" spc="5" dirty="0">
                <a:latin typeface="Arial"/>
                <a:cs typeface="Arial"/>
              </a:rPr>
              <a:t>e</a:t>
            </a:r>
            <a:r>
              <a:rPr sz="2000" b="1" i="1" dirty="0">
                <a:latin typeface="Arial"/>
                <a:cs typeface="Arial"/>
              </a:rPr>
              <a:t>ads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“ba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und”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ovide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ic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other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53848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ga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bage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llection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05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buFont typeface="Wingdings"/>
              <a:buChar char=""/>
              <a:tabLst>
                <a:tab pos="29781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cannot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exit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non</a:t>
            </a:r>
            <a:r>
              <a:rPr sz="2000" spc="5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emon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executing.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buFont typeface="Wingdings"/>
              <a:buChar char=""/>
              <a:tabLst>
                <a:tab pos="29781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exit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emon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executing.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buFont typeface="Wingdings"/>
              <a:buChar char=""/>
              <a:tabLst>
                <a:tab pos="297815" algn="l"/>
              </a:tabLst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emon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die wh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exi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8873"/>
            <a:ext cx="90525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/>
              <a:t>Thread</a:t>
            </a:r>
            <a:r>
              <a:rPr sz="3900" spc="-30" dirty="0"/>
              <a:t> </a:t>
            </a:r>
            <a:r>
              <a:rPr sz="3900" spc="5" dirty="0"/>
              <a:t>G</a:t>
            </a:r>
            <a:r>
              <a:rPr sz="3900" dirty="0"/>
              <a:t>roup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93" y="2303207"/>
            <a:ext cx="8296275" cy="371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thr</a:t>
            </a:r>
            <a:r>
              <a:rPr sz="2000" b="1" i="1" spc="5" dirty="0">
                <a:latin typeface="Arial"/>
                <a:cs typeface="Arial"/>
              </a:rPr>
              <a:t>e</a:t>
            </a:r>
            <a:r>
              <a:rPr sz="2000" b="1" i="1" dirty="0">
                <a:latin typeface="Arial"/>
                <a:cs typeface="Arial"/>
              </a:rPr>
              <a:t>ad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group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ents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set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297180" marR="5080" indent="-284480">
              <a:lnSpc>
                <a:spcPct val="150300"/>
              </a:lnSpc>
              <a:spcBef>
                <a:spcPts val="1789"/>
              </a:spcBef>
              <a:buFont typeface="Arial"/>
              <a:buChar char="•"/>
              <a:tabLst>
                <a:tab pos="297815" algn="l"/>
              </a:tabLst>
            </a:pPr>
            <a:r>
              <a:rPr sz="2000" dirty="0">
                <a:latin typeface="Arial"/>
                <a:cs typeface="Arial"/>
              </a:rPr>
              <a:t>Thr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oups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olle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imilar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 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llecti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d.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thread 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oup.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oup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lude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oup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  <a:buFont typeface="Arial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97180" marR="196215" indent="-284480">
              <a:lnSpc>
                <a:spcPct val="150000"/>
              </a:lnSpc>
              <a:buFont typeface="Arial"/>
              <a:buChar char="•"/>
              <a:tabLst>
                <a:tab pos="29781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oups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whi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every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oup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except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init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al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oup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par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8873"/>
            <a:ext cx="90525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/>
              <a:t>Time</a:t>
            </a:r>
            <a:r>
              <a:rPr sz="3900" spc="-20" dirty="0"/>
              <a:t> </a:t>
            </a:r>
            <a:r>
              <a:rPr sz="3900" spc="-385" dirty="0"/>
              <a:t>T</a:t>
            </a:r>
            <a:r>
              <a:rPr sz="3900" dirty="0"/>
              <a:t>o</a:t>
            </a:r>
            <a:r>
              <a:rPr sz="3900" spc="-25" dirty="0"/>
              <a:t> </a:t>
            </a:r>
            <a:r>
              <a:rPr sz="3900" spc="-80" dirty="0"/>
              <a:t>R</a:t>
            </a:r>
            <a:r>
              <a:rPr sz="3900" dirty="0"/>
              <a:t>ef</a:t>
            </a:r>
            <a:r>
              <a:rPr sz="3900" spc="-10" dirty="0"/>
              <a:t>l</a:t>
            </a:r>
            <a:r>
              <a:rPr sz="3900" dirty="0"/>
              <a:t>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81400" y="1981200"/>
            <a:ext cx="2787396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3640" y="3248215"/>
            <a:ext cx="8155940" cy="326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iates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kly summari</a:t>
            </a:r>
            <a:r>
              <a:rPr sz="2000" spc="10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 before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  <a:p>
            <a:pPr marL="812800" indent="-279400">
              <a:lnSpc>
                <a:spcPct val="100000"/>
              </a:lnSpc>
              <a:spcBef>
                <a:spcPts val="1689"/>
              </a:spcBef>
              <a:buFont typeface="Wingdings"/>
              <a:buChar char=""/>
              <a:tabLst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eated?</a:t>
            </a:r>
            <a:endParaRPr sz="2000">
              <a:latin typeface="Arial"/>
              <a:cs typeface="Arial"/>
            </a:endParaRPr>
          </a:p>
          <a:p>
            <a:pPr marL="812800" marR="330835" indent="-279400">
              <a:lnSpc>
                <a:spcPct val="150000"/>
              </a:lnSpc>
              <a:spcBef>
                <a:spcPts val="480"/>
              </a:spcBef>
              <a:buFont typeface="Wingdings"/>
              <a:buChar char=""/>
              <a:tabLst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sleep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eld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invoke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?.</a:t>
            </a:r>
            <a:endParaRPr sz="2000">
              <a:latin typeface="Arial"/>
              <a:cs typeface="Arial"/>
            </a:endParaRPr>
          </a:p>
          <a:p>
            <a:pPr marL="812800" indent="-279400">
              <a:lnSpc>
                <a:spcPct val="100000"/>
              </a:lnSpc>
              <a:spcBef>
                <a:spcPts val="1680"/>
              </a:spcBef>
              <a:buFont typeface="Wingdings"/>
              <a:buChar char=""/>
              <a:tabLst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nna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state?</a:t>
            </a:r>
            <a:endParaRPr sz="2000">
              <a:latin typeface="Arial"/>
              <a:cs typeface="Arial"/>
            </a:endParaRPr>
          </a:p>
          <a:p>
            <a:pPr marL="812800" marR="7620" indent="-279400">
              <a:lnSpc>
                <a:spcPct val="150000"/>
              </a:lnSpc>
              <a:spcBef>
                <a:spcPts val="480"/>
              </a:spcBef>
              <a:buFont typeface="Wingdings"/>
              <a:buChar char=""/>
              <a:tabLst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iority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 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T1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iority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T1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990600"/>
            <a:ext cx="733805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Verdana"/>
                <a:cs typeface="Verdana"/>
              </a:rPr>
              <a:t>Lend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a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Ha</a:t>
            </a:r>
            <a:r>
              <a:rPr sz="2800" spc="-30" dirty="0">
                <a:latin typeface="Verdana"/>
                <a:cs typeface="Verdana"/>
              </a:rPr>
              <a:t>n</a:t>
            </a:r>
            <a:r>
              <a:rPr sz="2800" spc="-20" dirty="0">
                <a:latin typeface="Verdana"/>
                <a:cs typeface="Verdana"/>
              </a:rPr>
              <a:t>d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–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How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to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de</a:t>
            </a:r>
            <a:r>
              <a:rPr sz="2800" spc="-45" dirty="0">
                <a:latin typeface="Verdana"/>
                <a:cs typeface="Verdana"/>
              </a:rPr>
              <a:t>v</a:t>
            </a:r>
            <a:r>
              <a:rPr sz="2800" spc="-15" dirty="0">
                <a:latin typeface="Verdana"/>
                <a:cs typeface="Verdana"/>
              </a:rPr>
              <a:t>elop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th</a:t>
            </a:r>
            <a:r>
              <a:rPr sz="2800" spc="-25" dirty="0">
                <a:latin typeface="Verdana"/>
                <a:cs typeface="Verdana"/>
              </a:rPr>
              <a:t>r</a:t>
            </a:r>
            <a:r>
              <a:rPr sz="2800" spc="-20" dirty="0">
                <a:latin typeface="Verdana"/>
                <a:cs typeface="Verdana"/>
              </a:rPr>
              <a:t>ead?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264" y="1985873"/>
            <a:ext cx="7077075" cy="4850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demo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lea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 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Overri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 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 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 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 thr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start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"/>
              <a:buAutoNum type="arabicPeriod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rates</a:t>
            </a:r>
            <a:endParaRPr sz="1800">
              <a:latin typeface="Arial"/>
              <a:cs typeface="Arial"/>
            </a:endParaRPr>
          </a:p>
          <a:p>
            <a:pPr marL="990600" lvl="1" indent="-409575">
              <a:lnSpc>
                <a:spcPct val="100000"/>
              </a:lnSpc>
              <a:spcBef>
                <a:spcPts val="985"/>
              </a:spcBef>
              <a:buFont typeface="Arial"/>
              <a:buAutoNum type="alphaLcPeriod"/>
              <a:tabLst>
                <a:tab pos="991235" algn="l"/>
              </a:tabLst>
            </a:pPr>
            <a:r>
              <a:rPr sz="1500" dirty="0">
                <a:latin typeface="Arial"/>
                <a:cs typeface="Arial"/>
              </a:rPr>
              <a:t>g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tNam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()</a:t>
            </a:r>
            <a:endParaRPr sz="1500">
              <a:latin typeface="Arial"/>
              <a:cs typeface="Arial"/>
            </a:endParaRPr>
          </a:p>
          <a:p>
            <a:pPr marL="990600" lvl="1" indent="-409575">
              <a:lnSpc>
                <a:spcPct val="100000"/>
              </a:lnSpc>
              <a:spcBef>
                <a:spcPts val="900"/>
              </a:spcBef>
              <a:buFont typeface="Arial"/>
              <a:buAutoNum type="alphaLcPeriod"/>
              <a:tabLst>
                <a:tab pos="991235" algn="l"/>
              </a:tabLst>
            </a:pP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tN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me()</a:t>
            </a:r>
            <a:endParaRPr sz="1500">
              <a:latin typeface="Arial"/>
              <a:cs typeface="Arial"/>
            </a:endParaRPr>
          </a:p>
          <a:p>
            <a:pPr marL="990600" lvl="1" indent="-409575">
              <a:lnSpc>
                <a:spcPct val="100000"/>
              </a:lnSpc>
              <a:spcBef>
                <a:spcPts val="900"/>
              </a:spcBef>
              <a:buFont typeface="Arial"/>
              <a:buAutoNum type="alphaLcPeriod"/>
              <a:tabLst>
                <a:tab pos="991235" algn="l"/>
              </a:tabLst>
            </a:pP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tPri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5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()</a:t>
            </a:r>
            <a:endParaRPr sz="1500">
              <a:latin typeface="Arial"/>
              <a:cs typeface="Arial"/>
            </a:endParaRPr>
          </a:p>
          <a:p>
            <a:pPr marL="990600" lvl="1" indent="-409575">
              <a:lnSpc>
                <a:spcPct val="100000"/>
              </a:lnSpc>
              <a:spcBef>
                <a:spcPts val="900"/>
              </a:spcBef>
              <a:buFont typeface="Arial"/>
              <a:buAutoNum type="alphaLcPeriod"/>
              <a:tabLst>
                <a:tab pos="991235" algn="l"/>
              </a:tabLst>
            </a:pPr>
            <a:r>
              <a:rPr sz="1500" dirty="0">
                <a:latin typeface="Arial"/>
                <a:cs typeface="Arial"/>
              </a:rPr>
              <a:t>g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tPr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t</a:t>
            </a:r>
            <a:r>
              <a:rPr sz="1500" spc="-20" dirty="0">
                <a:latin typeface="Arial"/>
                <a:cs typeface="Arial"/>
              </a:rPr>
              <a:t>y</a:t>
            </a:r>
            <a:r>
              <a:rPr sz="1500" dirty="0">
                <a:latin typeface="Arial"/>
                <a:cs typeface="Arial"/>
              </a:rPr>
              <a:t>()</a:t>
            </a:r>
            <a:endParaRPr sz="1500">
              <a:latin typeface="Arial"/>
              <a:cs typeface="Arial"/>
            </a:endParaRPr>
          </a:p>
          <a:p>
            <a:pPr marL="990600" lvl="1" indent="-409575">
              <a:lnSpc>
                <a:spcPct val="100000"/>
              </a:lnSpc>
              <a:spcBef>
                <a:spcPts val="900"/>
              </a:spcBef>
              <a:buFont typeface="Arial"/>
              <a:buAutoNum type="alphaLcPeriod"/>
              <a:tabLst>
                <a:tab pos="991235" algn="l"/>
              </a:tabLst>
            </a:pPr>
            <a:r>
              <a:rPr sz="1500" dirty="0">
                <a:latin typeface="Arial"/>
                <a:cs typeface="Arial"/>
              </a:rPr>
              <a:t>s</a:t>
            </a:r>
            <a:r>
              <a:rPr sz="1500" spc="5" dirty="0">
                <a:latin typeface="Arial"/>
                <a:cs typeface="Arial"/>
              </a:rPr>
              <a:t>lee</a:t>
            </a:r>
            <a:r>
              <a:rPr sz="1500" dirty="0">
                <a:latin typeface="Arial"/>
                <a:cs typeface="Arial"/>
              </a:rPr>
              <a:t>p</a:t>
            </a:r>
            <a:r>
              <a:rPr sz="1500" spc="10" dirty="0">
                <a:latin typeface="Arial"/>
                <a:cs typeface="Arial"/>
              </a:rPr>
              <a:t>(</a:t>
            </a:r>
            <a:r>
              <a:rPr sz="1500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latin typeface="Arial"/>
                <a:cs typeface="Arial"/>
              </a:rPr>
              <a:t>Compo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ents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elo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ed,</a:t>
            </a:r>
            <a:endParaRPr sz="1800">
              <a:latin typeface="Arial"/>
              <a:cs typeface="Arial"/>
            </a:endParaRPr>
          </a:p>
          <a:p>
            <a:pPr marL="469900" indent="-393700">
              <a:lnSpc>
                <a:spcPct val="100000"/>
              </a:lnSpc>
              <a:spcBef>
                <a:spcPts val="1080"/>
              </a:spcBef>
              <a:buFont typeface="Arial"/>
              <a:buAutoNum type="arabicPeriod"/>
              <a:tabLst>
                <a:tab pos="469900" algn="l"/>
              </a:tabLst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adEX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 s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0…</a:t>
            </a:r>
            <a:r>
              <a:rPr sz="1800" spc="-10" dirty="0">
                <a:latin typeface="Arial"/>
                <a:cs typeface="Arial"/>
              </a:rPr>
              <a:t>4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69900" indent="-393700">
              <a:lnSpc>
                <a:spcPct val="100000"/>
              </a:lnSpc>
              <a:spcBef>
                <a:spcPts val="1080"/>
              </a:spcBef>
              <a:buFont typeface="Arial"/>
              <a:buAutoNum type="arabicPeriod"/>
              <a:tabLst>
                <a:tab pos="469900" algn="l"/>
              </a:tabLst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adE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Main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8873"/>
            <a:ext cx="90525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/>
              <a:t>Process</a:t>
            </a:r>
            <a:r>
              <a:rPr sz="3900" spc="-10" dirty="0"/>
              <a:t> </a:t>
            </a:r>
            <a:r>
              <a:rPr sz="3900" dirty="0"/>
              <a:t>Vs</a:t>
            </a:r>
            <a:r>
              <a:rPr sz="3900" spc="-10" dirty="0"/>
              <a:t> </a:t>
            </a:r>
            <a:r>
              <a:rPr sz="3900" dirty="0"/>
              <a:t>Thread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85800" y="3200400"/>
            <a:ext cx="8686800" cy="685800"/>
          </a:xfrm>
          <a:custGeom>
            <a:avLst/>
            <a:gdLst/>
            <a:ahLst/>
            <a:cxnLst/>
            <a:rect l="l" t="t" r="r" b="b"/>
            <a:pathLst>
              <a:path w="8686800" h="685800">
                <a:moveTo>
                  <a:pt x="0" y="685799"/>
                </a:moveTo>
                <a:lnTo>
                  <a:pt x="8686799" y="685799"/>
                </a:lnTo>
                <a:lnTo>
                  <a:pt x="86867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B9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3886200"/>
            <a:ext cx="8686800" cy="822960"/>
          </a:xfrm>
          <a:custGeom>
            <a:avLst/>
            <a:gdLst/>
            <a:ahLst/>
            <a:cxnLst/>
            <a:rect l="l" t="t" r="r" b="b"/>
            <a:pathLst>
              <a:path w="8686800" h="822960">
                <a:moveTo>
                  <a:pt x="0" y="822959"/>
                </a:moveTo>
                <a:lnTo>
                  <a:pt x="8686799" y="822959"/>
                </a:lnTo>
                <a:lnTo>
                  <a:pt x="8686799" y="0"/>
                </a:lnTo>
                <a:lnTo>
                  <a:pt x="0" y="0"/>
                </a:lnTo>
                <a:lnTo>
                  <a:pt x="0" y="822959"/>
                </a:lnTo>
                <a:close/>
              </a:path>
            </a:pathLst>
          </a:custGeom>
          <a:solidFill>
            <a:srgbClr val="B9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 txBox="1"/>
          <p:nvPr/>
        </p:nvSpPr>
        <p:spPr>
          <a:xfrm>
            <a:off x="766111" y="2160811"/>
            <a:ext cx="8355965" cy="249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33450" indent="-343535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B</a:t>
            </a: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 learn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about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eads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unde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di</a:t>
            </a:r>
            <a:r>
              <a:rPr sz="2600" spc="-25" dirty="0">
                <a:latin typeface="Calibri"/>
                <a:cs typeface="Calibri"/>
              </a:rPr>
              <a:t>f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en</a:t>
            </a:r>
            <a:r>
              <a:rPr sz="2600" spc="-1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een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ocess.</a:t>
            </a: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Proc</a:t>
            </a:r>
            <a:r>
              <a:rPr sz="1800" b="1" i="1" spc="-15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ss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 sp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ce.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ads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small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 s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ithin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pr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cess.</a:t>
            </a:r>
          </a:p>
          <a:p>
            <a:pPr marL="12700" marR="5080">
              <a:lnSpc>
                <a:spcPct val="100000"/>
              </a:lnSpc>
              <a:spcBef>
                <a:spcPts val="1210"/>
              </a:spcBef>
            </a:pPr>
            <a:r>
              <a:rPr sz="1800" b="1" dirty="0">
                <a:latin typeface="Arial"/>
                <a:cs typeface="Arial"/>
              </a:rPr>
              <a:t>So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 n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tshell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Proc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a contai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er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hre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ds,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all thr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ad ru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s 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side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proce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3200400"/>
            <a:ext cx="868680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Proc</a:t>
            </a:r>
            <a:r>
              <a:rPr sz="1800" b="1" i="1" spc="-15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ss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 sp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ce.</a:t>
            </a:r>
          </a:p>
          <a:p>
            <a:pPr marL="92710">
              <a:lnSpc>
                <a:spcPts val="2140"/>
              </a:lnSpc>
              <a:spcBef>
                <a:spcPts val="1200"/>
              </a:spcBef>
            </a:pP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ads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small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 s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ithin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pr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3886200"/>
            <a:ext cx="8686800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" marR="255904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 n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tshell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Proc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a contai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er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hre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ds,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all thr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ad ru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s 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side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proce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5029200"/>
            <a:ext cx="717803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5405628"/>
            <a:ext cx="7630795" cy="841375"/>
          </a:xfrm>
          <a:custGeom>
            <a:avLst/>
            <a:gdLst/>
            <a:ahLst/>
            <a:cxnLst/>
            <a:rect l="l" t="t" r="r" b="b"/>
            <a:pathLst>
              <a:path w="7630795" h="841375">
                <a:moveTo>
                  <a:pt x="7624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36675"/>
                </a:lnTo>
                <a:lnTo>
                  <a:pt x="1523" y="839723"/>
                </a:lnTo>
                <a:lnTo>
                  <a:pt x="4571" y="841247"/>
                </a:lnTo>
                <a:lnTo>
                  <a:pt x="7624571" y="841247"/>
                </a:lnTo>
                <a:lnTo>
                  <a:pt x="7629143" y="839723"/>
                </a:lnTo>
                <a:lnTo>
                  <a:pt x="7630667" y="836675"/>
                </a:lnTo>
                <a:lnTo>
                  <a:pt x="4572" y="836675"/>
                </a:lnTo>
                <a:lnTo>
                  <a:pt x="4572" y="4571"/>
                </a:lnTo>
                <a:lnTo>
                  <a:pt x="7630667" y="4571"/>
                </a:lnTo>
                <a:lnTo>
                  <a:pt x="7629143" y="1523"/>
                </a:lnTo>
                <a:lnTo>
                  <a:pt x="7624571" y="0"/>
                </a:lnTo>
                <a:close/>
              </a:path>
              <a:path w="7630795" h="841375">
                <a:moveTo>
                  <a:pt x="7624572" y="4571"/>
                </a:moveTo>
                <a:lnTo>
                  <a:pt x="7624572" y="836675"/>
                </a:lnTo>
                <a:lnTo>
                  <a:pt x="7630667" y="836675"/>
                </a:lnTo>
                <a:lnTo>
                  <a:pt x="7630667" y="4571"/>
                </a:lnTo>
                <a:lnTo>
                  <a:pt x="7624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5410200"/>
            <a:ext cx="7619999" cy="832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4227" y="5405628"/>
            <a:ext cx="7630795" cy="841375"/>
          </a:xfrm>
          <a:custGeom>
            <a:avLst/>
            <a:gdLst/>
            <a:ahLst/>
            <a:cxnLst/>
            <a:rect l="l" t="t" r="r" b="b"/>
            <a:pathLst>
              <a:path w="7630795" h="841375">
                <a:moveTo>
                  <a:pt x="7624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36675"/>
                </a:lnTo>
                <a:lnTo>
                  <a:pt x="1523" y="839723"/>
                </a:lnTo>
                <a:lnTo>
                  <a:pt x="4571" y="841247"/>
                </a:lnTo>
                <a:lnTo>
                  <a:pt x="7624571" y="841247"/>
                </a:lnTo>
                <a:lnTo>
                  <a:pt x="7629143" y="839723"/>
                </a:lnTo>
                <a:lnTo>
                  <a:pt x="7630667" y="836675"/>
                </a:lnTo>
                <a:lnTo>
                  <a:pt x="10667" y="836675"/>
                </a:lnTo>
                <a:lnTo>
                  <a:pt x="4571" y="832103"/>
                </a:lnTo>
                <a:lnTo>
                  <a:pt x="10667" y="83210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630667" y="4571"/>
                </a:lnTo>
                <a:lnTo>
                  <a:pt x="7629143" y="1523"/>
                </a:lnTo>
                <a:lnTo>
                  <a:pt x="7624571" y="0"/>
                </a:lnTo>
                <a:close/>
              </a:path>
              <a:path w="7630795" h="841375">
                <a:moveTo>
                  <a:pt x="10667" y="832103"/>
                </a:moveTo>
                <a:lnTo>
                  <a:pt x="4571" y="832103"/>
                </a:lnTo>
                <a:lnTo>
                  <a:pt x="10667" y="836675"/>
                </a:lnTo>
                <a:lnTo>
                  <a:pt x="10667" y="832103"/>
                </a:lnTo>
                <a:close/>
              </a:path>
              <a:path w="7630795" h="841375">
                <a:moveTo>
                  <a:pt x="7619999" y="832103"/>
                </a:moveTo>
                <a:lnTo>
                  <a:pt x="10667" y="832103"/>
                </a:lnTo>
                <a:lnTo>
                  <a:pt x="10667" y="836675"/>
                </a:lnTo>
                <a:lnTo>
                  <a:pt x="7619999" y="836675"/>
                </a:lnTo>
                <a:lnTo>
                  <a:pt x="7619999" y="832103"/>
                </a:lnTo>
                <a:close/>
              </a:path>
              <a:path w="7630795" h="841375">
                <a:moveTo>
                  <a:pt x="7619999" y="4571"/>
                </a:moveTo>
                <a:lnTo>
                  <a:pt x="7619999" y="836675"/>
                </a:lnTo>
                <a:lnTo>
                  <a:pt x="7624571" y="832103"/>
                </a:lnTo>
                <a:lnTo>
                  <a:pt x="7630667" y="832103"/>
                </a:lnTo>
                <a:lnTo>
                  <a:pt x="7630667" y="10667"/>
                </a:lnTo>
                <a:lnTo>
                  <a:pt x="7624571" y="10667"/>
                </a:lnTo>
                <a:lnTo>
                  <a:pt x="7619999" y="4571"/>
                </a:lnTo>
                <a:close/>
              </a:path>
              <a:path w="7630795" h="841375">
                <a:moveTo>
                  <a:pt x="7630667" y="832103"/>
                </a:moveTo>
                <a:lnTo>
                  <a:pt x="7624571" y="832103"/>
                </a:lnTo>
                <a:lnTo>
                  <a:pt x="7619999" y="836675"/>
                </a:lnTo>
                <a:lnTo>
                  <a:pt x="7630667" y="836675"/>
                </a:lnTo>
                <a:lnTo>
                  <a:pt x="7630667" y="832103"/>
                </a:lnTo>
                <a:close/>
              </a:path>
              <a:path w="7630795" h="84137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630795" h="841375">
                <a:moveTo>
                  <a:pt x="7619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619999" y="10667"/>
                </a:lnTo>
                <a:lnTo>
                  <a:pt x="7619999" y="4571"/>
                </a:lnTo>
                <a:close/>
              </a:path>
              <a:path w="7630795" h="841375">
                <a:moveTo>
                  <a:pt x="7630667" y="4571"/>
                </a:moveTo>
                <a:lnTo>
                  <a:pt x="7619999" y="4571"/>
                </a:lnTo>
                <a:lnTo>
                  <a:pt x="7624571" y="10667"/>
                </a:lnTo>
                <a:lnTo>
                  <a:pt x="7630667" y="10667"/>
                </a:lnTo>
                <a:lnTo>
                  <a:pt x="7630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0233" y="5494938"/>
            <a:ext cx="705929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 confused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ok at a 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ample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rs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913130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bette</a:t>
            </a:r>
            <a:r>
              <a:rPr sz="2400" spc="-12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2209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933450" indent="-343535">
              <a:lnSpc>
                <a:spcPct val="10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pc="-3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pc="-65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pc="-4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pc="-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pc="-30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 learn</a:t>
            </a:r>
            <a:r>
              <a:rPr lang="en-US" spc="-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about</a:t>
            </a:r>
            <a:r>
              <a:rPr lang="en-US" spc="-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pc="-3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eads</a:t>
            </a:r>
            <a:r>
              <a:rPr lang="en-US" spc="-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pc="-1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ts</a:t>
            </a:r>
            <a:r>
              <a:rPr lang="en-US" spc="-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spc="-45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pc="-25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pc="-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unde</a:t>
            </a:r>
            <a:r>
              <a:rPr lang="en-US" spc="-45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pc="-25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pc="-35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spc="-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di</a:t>
            </a:r>
            <a:r>
              <a:rPr lang="en-US" spc="-25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pc="-65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pc="-35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en</a:t>
            </a:r>
            <a:r>
              <a:rPr lang="en-US" spc="-1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pc="-6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pc="-15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pc="-25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een</a:t>
            </a:r>
            <a:r>
              <a:rPr lang="en-US" spc="-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pc="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pc="-3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ead</a:t>
            </a:r>
            <a:r>
              <a:rPr lang="en-US" spc="-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spc="-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pc="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pc="-35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ocess.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90600"/>
            <a:ext cx="7356475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Verdana"/>
                <a:cs typeface="Verdana"/>
              </a:rPr>
              <a:t>Lend</a:t>
            </a:r>
            <a:r>
              <a:rPr sz="2300" spc="-2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 H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dirty="0">
                <a:latin typeface="Verdana"/>
                <a:cs typeface="Verdana"/>
              </a:rPr>
              <a:t>nd So</a:t>
            </a:r>
            <a:r>
              <a:rPr sz="2300" spc="5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u</a:t>
            </a:r>
            <a:r>
              <a:rPr sz="2300" spc="5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5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-</a:t>
            </a:r>
            <a:r>
              <a:rPr sz="2300" spc="1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How to de</a:t>
            </a:r>
            <a:r>
              <a:rPr sz="2300" spc="-25" dirty="0">
                <a:latin typeface="Verdana"/>
                <a:cs typeface="Verdana"/>
              </a:rPr>
              <a:t>v</a:t>
            </a:r>
            <a:r>
              <a:rPr sz="2300" dirty="0">
                <a:latin typeface="Verdana"/>
                <a:cs typeface="Verdana"/>
              </a:rPr>
              <a:t>elop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 T</a:t>
            </a:r>
            <a:r>
              <a:rPr sz="2300" spc="5" dirty="0">
                <a:latin typeface="Verdana"/>
                <a:cs typeface="Verdana"/>
              </a:rPr>
              <a:t>h</a:t>
            </a:r>
            <a:r>
              <a:rPr sz="2300" dirty="0">
                <a:latin typeface="Verdana"/>
                <a:cs typeface="Verdana"/>
              </a:rPr>
              <a:t>re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dirty="0">
                <a:latin typeface="Verdana"/>
                <a:cs typeface="Verdana"/>
              </a:rPr>
              <a:t>d?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2133600"/>
            <a:ext cx="8397240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7427" y="2738628"/>
            <a:ext cx="4811395" cy="334010"/>
          </a:xfrm>
          <a:custGeom>
            <a:avLst/>
            <a:gdLst/>
            <a:ahLst/>
            <a:cxnLst/>
            <a:rect l="l" t="t" r="r" b="b"/>
            <a:pathLst>
              <a:path w="4811395" h="334010">
                <a:moveTo>
                  <a:pt x="480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29183"/>
                </a:lnTo>
                <a:lnTo>
                  <a:pt x="1523" y="332231"/>
                </a:lnTo>
                <a:lnTo>
                  <a:pt x="4571" y="333755"/>
                </a:lnTo>
                <a:lnTo>
                  <a:pt x="4805171" y="333755"/>
                </a:lnTo>
                <a:lnTo>
                  <a:pt x="4809743" y="332231"/>
                </a:lnTo>
                <a:lnTo>
                  <a:pt x="4811267" y="329183"/>
                </a:lnTo>
                <a:lnTo>
                  <a:pt x="4572" y="329183"/>
                </a:lnTo>
                <a:lnTo>
                  <a:pt x="4572" y="4571"/>
                </a:lnTo>
                <a:lnTo>
                  <a:pt x="4811267" y="4571"/>
                </a:lnTo>
                <a:lnTo>
                  <a:pt x="4809743" y="1523"/>
                </a:lnTo>
                <a:lnTo>
                  <a:pt x="4805171" y="0"/>
                </a:lnTo>
                <a:close/>
              </a:path>
              <a:path w="4811395" h="334010">
                <a:moveTo>
                  <a:pt x="4805172" y="4571"/>
                </a:moveTo>
                <a:lnTo>
                  <a:pt x="4805172" y="329183"/>
                </a:lnTo>
                <a:lnTo>
                  <a:pt x="4811267" y="329183"/>
                </a:lnTo>
                <a:lnTo>
                  <a:pt x="4811267" y="4571"/>
                </a:lnTo>
                <a:lnTo>
                  <a:pt x="4805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2743200"/>
            <a:ext cx="4800599" cy="324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67427" y="2738628"/>
            <a:ext cx="4811395" cy="334010"/>
          </a:xfrm>
          <a:custGeom>
            <a:avLst/>
            <a:gdLst/>
            <a:ahLst/>
            <a:cxnLst/>
            <a:rect l="l" t="t" r="r" b="b"/>
            <a:pathLst>
              <a:path w="4811395" h="334010">
                <a:moveTo>
                  <a:pt x="480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29183"/>
                </a:lnTo>
                <a:lnTo>
                  <a:pt x="1523" y="332231"/>
                </a:lnTo>
                <a:lnTo>
                  <a:pt x="4571" y="333755"/>
                </a:lnTo>
                <a:lnTo>
                  <a:pt x="4805171" y="333755"/>
                </a:lnTo>
                <a:lnTo>
                  <a:pt x="4809743" y="332231"/>
                </a:lnTo>
                <a:lnTo>
                  <a:pt x="4811267" y="329183"/>
                </a:lnTo>
                <a:lnTo>
                  <a:pt x="10667" y="329183"/>
                </a:lnTo>
                <a:lnTo>
                  <a:pt x="4571" y="323087"/>
                </a:lnTo>
                <a:lnTo>
                  <a:pt x="10667" y="32308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4811267" y="4571"/>
                </a:lnTo>
                <a:lnTo>
                  <a:pt x="4809743" y="1523"/>
                </a:lnTo>
                <a:lnTo>
                  <a:pt x="4805171" y="0"/>
                </a:lnTo>
                <a:close/>
              </a:path>
              <a:path w="4811395" h="334010">
                <a:moveTo>
                  <a:pt x="10667" y="323087"/>
                </a:moveTo>
                <a:lnTo>
                  <a:pt x="4571" y="323087"/>
                </a:lnTo>
                <a:lnTo>
                  <a:pt x="10667" y="329183"/>
                </a:lnTo>
                <a:lnTo>
                  <a:pt x="10667" y="323087"/>
                </a:lnTo>
                <a:close/>
              </a:path>
              <a:path w="4811395" h="334010">
                <a:moveTo>
                  <a:pt x="4800599" y="323087"/>
                </a:moveTo>
                <a:lnTo>
                  <a:pt x="10667" y="323087"/>
                </a:lnTo>
                <a:lnTo>
                  <a:pt x="10667" y="329183"/>
                </a:lnTo>
                <a:lnTo>
                  <a:pt x="4800599" y="329183"/>
                </a:lnTo>
                <a:lnTo>
                  <a:pt x="4800599" y="323087"/>
                </a:lnTo>
                <a:close/>
              </a:path>
              <a:path w="4811395" h="334010">
                <a:moveTo>
                  <a:pt x="4800599" y="4571"/>
                </a:moveTo>
                <a:lnTo>
                  <a:pt x="4800599" y="329183"/>
                </a:lnTo>
                <a:lnTo>
                  <a:pt x="4805171" y="323087"/>
                </a:lnTo>
                <a:lnTo>
                  <a:pt x="4811267" y="323087"/>
                </a:lnTo>
                <a:lnTo>
                  <a:pt x="4811267" y="10667"/>
                </a:lnTo>
                <a:lnTo>
                  <a:pt x="4805171" y="10667"/>
                </a:lnTo>
                <a:lnTo>
                  <a:pt x="4800599" y="4571"/>
                </a:lnTo>
                <a:close/>
              </a:path>
              <a:path w="4811395" h="334010">
                <a:moveTo>
                  <a:pt x="4811267" y="323087"/>
                </a:moveTo>
                <a:lnTo>
                  <a:pt x="4805171" y="323087"/>
                </a:lnTo>
                <a:lnTo>
                  <a:pt x="4800599" y="329183"/>
                </a:lnTo>
                <a:lnTo>
                  <a:pt x="4811267" y="329183"/>
                </a:lnTo>
                <a:lnTo>
                  <a:pt x="4811267" y="323087"/>
                </a:lnTo>
                <a:close/>
              </a:path>
              <a:path w="4811395" h="33401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4811395" h="334010">
                <a:moveTo>
                  <a:pt x="4800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4800599" y="10667"/>
                </a:lnTo>
                <a:lnTo>
                  <a:pt x="4800599" y="4571"/>
                </a:lnTo>
                <a:close/>
              </a:path>
              <a:path w="4811395" h="334010">
                <a:moveTo>
                  <a:pt x="4811267" y="4571"/>
                </a:moveTo>
                <a:lnTo>
                  <a:pt x="4800599" y="4571"/>
                </a:lnTo>
                <a:lnTo>
                  <a:pt x="4805171" y="10667"/>
                </a:lnTo>
                <a:lnTo>
                  <a:pt x="4811267" y="10667"/>
                </a:lnTo>
                <a:lnTo>
                  <a:pt x="48112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96027" y="2052828"/>
            <a:ext cx="4805680" cy="563880"/>
          </a:xfrm>
          <a:custGeom>
            <a:avLst/>
            <a:gdLst/>
            <a:ahLst/>
            <a:cxnLst/>
            <a:rect l="l" t="t" r="r" b="b"/>
            <a:pathLst>
              <a:path w="4805680" h="563880">
                <a:moveTo>
                  <a:pt x="4571" y="0"/>
                </a:moveTo>
                <a:lnTo>
                  <a:pt x="1523" y="1523"/>
                </a:lnTo>
                <a:lnTo>
                  <a:pt x="0" y="4571"/>
                </a:lnTo>
                <a:lnTo>
                  <a:pt x="0" y="559307"/>
                </a:lnTo>
                <a:lnTo>
                  <a:pt x="1523" y="562355"/>
                </a:lnTo>
                <a:lnTo>
                  <a:pt x="4571" y="563879"/>
                </a:lnTo>
                <a:lnTo>
                  <a:pt x="4805171" y="563879"/>
                </a:lnTo>
                <a:lnTo>
                  <a:pt x="4805172" y="559307"/>
                </a:lnTo>
                <a:lnTo>
                  <a:pt x="4572" y="559307"/>
                </a:lnTo>
                <a:lnTo>
                  <a:pt x="4572" y="4571"/>
                </a:lnTo>
                <a:lnTo>
                  <a:pt x="4805172" y="4571"/>
                </a:lnTo>
                <a:lnTo>
                  <a:pt x="4805172" y="0"/>
                </a:lnTo>
                <a:lnTo>
                  <a:pt x="4571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0" y="2057400"/>
            <a:ext cx="4800599" cy="554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6027" y="2052828"/>
            <a:ext cx="4805680" cy="563880"/>
          </a:xfrm>
          <a:custGeom>
            <a:avLst/>
            <a:gdLst/>
            <a:ahLst/>
            <a:cxnLst/>
            <a:rect l="l" t="t" r="r" b="b"/>
            <a:pathLst>
              <a:path w="4805680" h="563880">
                <a:moveTo>
                  <a:pt x="4571" y="0"/>
                </a:moveTo>
                <a:lnTo>
                  <a:pt x="1523" y="1523"/>
                </a:lnTo>
                <a:lnTo>
                  <a:pt x="0" y="4571"/>
                </a:lnTo>
                <a:lnTo>
                  <a:pt x="0" y="559307"/>
                </a:lnTo>
                <a:lnTo>
                  <a:pt x="1523" y="562355"/>
                </a:lnTo>
                <a:lnTo>
                  <a:pt x="4571" y="563879"/>
                </a:lnTo>
                <a:lnTo>
                  <a:pt x="4805171" y="563879"/>
                </a:lnTo>
                <a:lnTo>
                  <a:pt x="4805171" y="559307"/>
                </a:lnTo>
                <a:lnTo>
                  <a:pt x="10667" y="559307"/>
                </a:lnTo>
                <a:lnTo>
                  <a:pt x="4571" y="554735"/>
                </a:lnTo>
                <a:lnTo>
                  <a:pt x="10667" y="55473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4805172" y="4571"/>
                </a:lnTo>
                <a:lnTo>
                  <a:pt x="4805172" y="0"/>
                </a:lnTo>
                <a:lnTo>
                  <a:pt x="4571" y="0"/>
                </a:lnTo>
                <a:close/>
              </a:path>
              <a:path w="4805680" h="563880">
                <a:moveTo>
                  <a:pt x="10667" y="554735"/>
                </a:moveTo>
                <a:lnTo>
                  <a:pt x="4571" y="554735"/>
                </a:lnTo>
                <a:lnTo>
                  <a:pt x="10667" y="559307"/>
                </a:lnTo>
                <a:lnTo>
                  <a:pt x="10667" y="554735"/>
                </a:lnTo>
                <a:close/>
              </a:path>
              <a:path w="4805680" h="563880">
                <a:moveTo>
                  <a:pt x="4800599" y="554735"/>
                </a:moveTo>
                <a:lnTo>
                  <a:pt x="10667" y="554735"/>
                </a:lnTo>
                <a:lnTo>
                  <a:pt x="10667" y="559307"/>
                </a:lnTo>
                <a:lnTo>
                  <a:pt x="4800599" y="559307"/>
                </a:lnTo>
                <a:lnTo>
                  <a:pt x="4800599" y="554735"/>
                </a:lnTo>
                <a:close/>
              </a:path>
              <a:path w="4805680" h="563880">
                <a:moveTo>
                  <a:pt x="4800599" y="4571"/>
                </a:moveTo>
                <a:lnTo>
                  <a:pt x="4800599" y="559307"/>
                </a:lnTo>
                <a:lnTo>
                  <a:pt x="4805171" y="554735"/>
                </a:lnTo>
                <a:lnTo>
                  <a:pt x="4805171" y="10667"/>
                </a:lnTo>
                <a:lnTo>
                  <a:pt x="4800599" y="4571"/>
                </a:lnTo>
                <a:close/>
              </a:path>
              <a:path w="4805680" h="563880">
                <a:moveTo>
                  <a:pt x="4805171" y="554735"/>
                </a:moveTo>
                <a:lnTo>
                  <a:pt x="4800599" y="559307"/>
                </a:lnTo>
                <a:lnTo>
                  <a:pt x="4805171" y="559307"/>
                </a:lnTo>
                <a:lnTo>
                  <a:pt x="4805171" y="554735"/>
                </a:lnTo>
                <a:close/>
              </a:path>
              <a:path w="4805680" h="56388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4805680" h="563880">
                <a:moveTo>
                  <a:pt x="4800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4800599" y="10667"/>
                </a:lnTo>
                <a:lnTo>
                  <a:pt x="4800599" y="4571"/>
                </a:lnTo>
                <a:close/>
              </a:path>
              <a:path w="4805680" h="563880">
                <a:moveTo>
                  <a:pt x="4805172" y="4571"/>
                </a:moveTo>
                <a:lnTo>
                  <a:pt x="4800599" y="4571"/>
                </a:lnTo>
                <a:lnTo>
                  <a:pt x="4805171" y="10667"/>
                </a:lnTo>
                <a:lnTo>
                  <a:pt x="4805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52267" y="2121978"/>
            <a:ext cx="4714240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Cla</a:t>
            </a:r>
            <a:r>
              <a:rPr sz="1500" spc="10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b="1" spc="-3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hr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adEx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5" dirty="0">
                <a:latin typeface="Arial"/>
                <a:cs typeface="Arial"/>
              </a:rPr>
              <a:t>x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en</a:t>
            </a:r>
            <a:r>
              <a:rPr sz="1500" dirty="0">
                <a:latin typeface="Arial"/>
                <a:cs typeface="Arial"/>
              </a:rPr>
              <a:t>ds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Thr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ss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nd b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om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s a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Thr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5" dirty="0">
                <a:latin typeface="Arial"/>
                <a:cs typeface="Arial"/>
              </a:rPr>
              <a:t>la</a:t>
            </a:r>
            <a:r>
              <a:rPr sz="1500" dirty="0">
                <a:latin typeface="Arial"/>
                <a:cs typeface="Arial"/>
              </a:rPr>
              <a:t>ss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Sets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 n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me of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10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</a:t>
            </a:r>
            <a:r>
              <a:rPr sz="1500" spc="10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</a:t>
            </a:r>
            <a:r>
              <a:rPr sz="1500" b="1" spc="10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tN</a:t>
            </a:r>
            <a:r>
              <a:rPr sz="1500" b="1" spc="5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me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me</a:t>
            </a:r>
            <a:r>
              <a:rPr sz="1500" spc="5" dirty="0">
                <a:latin typeface="Arial"/>
                <a:cs typeface="Arial"/>
              </a:rPr>
              <a:t>th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()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19627" y="3424428"/>
            <a:ext cx="2449195" cy="462280"/>
          </a:xfrm>
          <a:custGeom>
            <a:avLst/>
            <a:gdLst/>
            <a:ahLst/>
            <a:cxnLst/>
            <a:rect l="l" t="t" r="r" b="b"/>
            <a:pathLst>
              <a:path w="2449195" h="462279">
                <a:moveTo>
                  <a:pt x="2442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61771"/>
                </a:lnTo>
                <a:lnTo>
                  <a:pt x="4572" y="461771"/>
                </a:lnTo>
                <a:lnTo>
                  <a:pt x="4572" y="4571"/>
                </a:lnTo>
                <a:lnTo>
                  <a:pt x="2449067" y="4571"/>
                </a:lnTo>
                <a:lnTo>
                  <a:pt x="2447543" y="1523"/>
                </a:lnTo>
                <a:lnTo>
                  <a:pt x="2442971" y="0"/>
                </a:lnTo>
                <a:close/>
              </a:path>
              <a:path w="2449195" h="462279">
                <a:moveTo>
                  <a:pt x="2442972" y="4571"/>
                </a:moveTo>
                <a:lnTo>
                  <a:pt x="2442972" y="461771"/>
                </a:lnTo>
                <a:lnTo>
                  <a:pt x="2449067" y="461771"/>
                </a:lnTo>
                <a:lnTo>
                  <a:pt x="2449067" y="4571"/>
                </a:lnTo>
                <a:lnTo>
                  <a:pt x="2442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4200" y="3429000"/>
            <a:ext cx="2438399" cy="457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19627" y="3424428"/>
            <a:ext cx="2449195" cy="462280"/>
          </a:xfrm>
          <a:custGeom>
            <a:avLst/>
            <a:gdLst/>
            <a:ahLst/>
            <a:cxnLst/>
            <a:rect l="l" t="t" r="r" b="b"/>
            <a:pathLst>
              <a:path w="2449195" h="462279">
                <a:moveTo>
                  <a:pt x="2442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61771"/>
                </a:lnTo>
                <a:lnTo>
                  <a:pt x="10667" y="4617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449067" y="4571"/>
                </a:lnTo>
                <a:lnTo>
                  <a:pt x="2447543" y="1523"/>
                </a:lnTo>
                <a:lnTo>
                  <a:pt x="2442971" y="0"/>
                </a:lnTo>
                <a:close/>
              </a:path>
              <a:path w="2449195" h="462279">
                <a:moveTo>
                  <a:pt x="2438399" y="4571"/>
                </a:moveTo>
                <a:lnTo>
                  <a:pt x="2438399" y="461771"/>
                </a:lnTo>
                <a:lnTo>
                  <a:pt x="2449067" y="461771"/>
                </a:lnTo>
                <a:lnTo>
                  <a:pt x="2449067" y="10667"/>
                </a:lnTo>
                <a:lnTo>
                  <a:pt x="2442971" y="10667"/>
                </a:lnTo>
                <a:lnTo>
                  <a:pt x="2438399" y="4571"/>
                </a:lnTo>
                <a:close/>
              </a:path>
              <a:path w="2449195" h="4622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449195" h="462279">
                <a:moveTo>
                  <a:pt x="2438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438399" y="10667"/>
                </a:lnTo>
                <a:lnTo>
                  <a:pt x="2438399" y="4571"/>
                </a:lnTo>
                <a:close/>
              </a:path>
              <a:path w="2449195" h="462279">
                <a:moveTo>
                  <a:pt x="2449067" y="4571"/>
                </a:moveTo>
                <a:lnTo>
                  <a:pt x="2438399" y="4571"/>
                </a:lnTo>
                <a:lnTo>
                  <a:pt x="2442971" y="10667"/>
                </a:lnTo>
                <a:lnTo>
                  <a:pt x="2449067" y="10667"/>
                </a:lnTo>
                <a:lnTo>
                  <a:pt x="2449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04466" y="3493579"/>
            <a:ext cx="165417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O</a:t>
            </a:r>
            <a:r>
              <a:rPr sz="1500" spc="-25" dirty="0">
                <a:latin typeface="Arial"/>
                <a:cs typeface="Arial"/>
              </a:rPr>
              <a:t>v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de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run()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me</a:t>
            </a:r>
            <a:r>
              <a:rPr sz="1500" spc="5" dirty="0">
                <a:latin typeface="Arial"/>
                <a:cs typeface="Arial"/>
              </a:rPr>
              <a:t>th</a:t>
            </a:r>
            <a:r>
              <a:rPr sz="1500" dirty="0">
                <a:latin typeface="Arial"/>
                <a:cs typeface="Arial"/>
              </a:rPr>
              <a:t>od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20027" y="3348228"/>
            <a:ext cx="3281679" cy="538480"/>
          </a:xfrm>
          <a:custGeom>
            <a:avLst/>
            <a:gdLst/>
            <a:ahLst/>
            <a:cxnLst/>
            <a:rect l="l" t="t" r="r" b="b"/>
            <a:pathLst>
              <a:path w="3281679" h="538479">
                <a:moveTo>
                  <a:pt x="4571" y="0"/>
                </a:moveTo>
                <a:lnTo>
                  <a:pt x="1523" y="1523"/>
                </a:lnTo>
                <a:lnTo>
                  <a:pt x="0" y="4571"/>
                </a:lnTo>
                <a:lnTo>
                  <a:pt x="0" y="537971"/>
                </a:lnTo>
                <a:lnTo>
                  <a:pt x="4572" y="537971"/>
                </a:lnTo>
                <a:lnTo>
                  <a:pt x="4572" y="4571"/>
                </a:lnTo>
                <a:lnTo>
                  <a:pt x="3281172" y="4571"/>
                </a:lnTo>
                <a:lnTo>
                  <a:pt x="3281172" y="0"/>
                </a:lnTo>
                <a:lnTo>
                  <a:pt x="4571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24600" y="3352800"/>
            <a:ext cx="3276599" cy="533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20027" y="3348228"/>
            <a:ext cx="3281679" cy="538480"/>
          </a:xfrm>
          <a:custGeom>
            <a:avLst/>
            <a:gdLst/>
            <a:ahLst/>
            <a:cxnLst/>
            <a:rect l="l" t="t" r="r" b="b"/>
            <a:pathLst>
              <a:path w="3281679" h="538479">
                <a:moveTo>
                  <a:pt x="4571" y="0"/>
                </a:moveTo>
                <a:lnTo>
                  <a:pt x="1523" y="1523"/>
                </a:lnTo>
                <a:lnTo>
                  <a:pt x="0" y="4571"/>
                </a:lnTo>
                <a:lnTo>
                  <a:pt x="0" y="537971"/>
                </a:lnTo>
                <a:lnTo>
                  <a:pt x="10667" y="537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281172" y="4571"/>
                </a:lnTo>
                <a:lnTo>
                  <a:pt x="3281172" y="0"/>
                </a:lnTo>
                <a:lnTo>
                  <a:pt x="4571" y="0"/>
                </a:lnTo>
                <a:close/>
              </a:path>
              <a:path w="3281679" h="538479">
                <a:moveTo>
                  <a:pt x="3276599" y="4571"/>
                </a:moveTo>
                <a:lnTo>
                  <a:pt x="3276599" y="537971"/>
                </a:lnTo>
                <a:lnTo>
                  <a:pt x="3281172" y="537971"/>
                </a:lnTo>
                <a:lnTo>
                  <a:pt x="3281171" y="10667"/>
                </a:lnTo>
                <a:lnTo>
                  <a:pt x="3276599" y="4571"/>
                </a:lnTo>
                <a:close/>
              </a:path>
              <a:path w="3281679" h="538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281679" h="538479">
                <a:moveTo>
                  <a:pt x="3276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276599" y="10667"/>
                </a:lnTo>
                <a:lnTo>
                  <a:pt x="3276599" y="4571"/>
                </a:lnTo>
                <a:close/>
              </a:path>
              <a:path w="3281679" h="538479">
                <a:moveTo>
                  <a:pt x="3281172" y="4571"/>
                </a:moveTo>
                <a:lnTo>
                  <a:pt x="3276599" y="4571"/>
                </a:lnTo>
                <a:lnTo>
                  <a:pt x="3281171" y="10667"/>
                </a:lnTo>
                <a:lnTo>
                  <a:pt x="3281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400" y="3886200"/>
            <a:ext cx="8397240" cy="25145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19627" y="3886200"/>
            <a:ext cx="2449195" cy="102235"/>
          </a:xfrm>
          <a:custGeom>
            <a:avLst/>
            <a:gdLst/>
            <a:ahLst/>
            <a:cxnLst/>
            <a:rect l="l" t="t" r="r" b="b"/>
            <a:pathLst>
              <a:path w="2449195" h="102235">
                <a:moveTo>
                  <a:pt x="4572" y="0"/>
                </a:moveTo>
                <a:lnTo>
                  <a:pt x="0" y="0"/>
                </a:lnTo>
                <a:lnTo>
                  <a:pt x="0" y="97536"/>
                </a:lnTo>
                <a:lnTo>
                  <a:pt x="1523" y="100584"/>
                </a:lnTo>
                <a:lnTo>
                  <a:pt x="4571" y="102108"/>
                </a:lnTo>
                <a:lnTo>
                  <a:pt x="2442971" y="102108"/>
                </a:lnTo>
                <a:lnTo>
                  <a:pt x="2447543" y="100584"/>
                </a:lnTo>
                <a:lnTo>
                  <a:pt x="2449067" y="97536"/>
                </a:lnTo>
                <a:lnTo>
                  <a:pt x="4572" y="97536"/>
                </a:lnTo>
                <a:lnTo>
                  <a:pt x="4572" y="0"/>
                </a:lnTo>
                <a:close/>
              </a:path>
              <a:path w="2449195" h="102235">
                <a:moveTo>
                  <a:pt x="2449067" y="0"/>
                </a:moveTo>
                <a:lnTo>
                  <a:pt x="2442972" y="0"/>
                </a:lnTo>
                <a:lnTo>
                  <a:pt x="2442972" y="97536"/>
                </a:lnTo>
                <a:lnTo>
                  <a:pt x="2449067" y="97536"/>
                </a:lnTo>
                <a:lnTo>
                  <a:pt x="24490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4200" y="3886200"/>
            <a:ext cx="2438399" cy="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19627" y="3886200"/>
            <a:ext cx="2449195" cy="102235"/>
          </a:xfrm>
          <a:custGeom>
            <a:avLst/>
            <a:gdLst/>
            <a:ahLst/>
            <a:cxnLst/>
            <a:rect l="l" t="t" r="r" b="b"/>
            <a:pathLst>
              <a:path w="2449195" h="102235">
                <a:moveTo>
                  <a:pt x="10667" y="0"/>
                </a:moveTo>
                <a:lnTo>
                  <a:pt x="0" y="0"/>
                </a:lnTo>
                <a:lnTo>
                  <a:pt x="0" y="97536"/>
                </a:lnTo>
                <a:lnTo>
                  <a:pt x="1523" y="100584"/>
                </a:lnTo>
                <a:lnTo>
                  <a:pt x="4571" y="102108"/>
                </a:lnTo>
                <a:lnTo>
                  <a:pt x="2442971" y="102108"/>
                </a:lnTo>
                <a:lnTo>
                  <a:pt x="2447543" y="100584"/>
                </a:lnTo>
                <a:lnTo>
                  <a:pt x="2449067" y="97536"/>
                </a:lnTo>
                <a:lnTo>
                  <a:pt x="10667" y="97536"/>
                </a:lnTo>
                <a:lnTo>
                  <a:pt x="4571" y="92964"/>
                </a:lnTo>
                <a:lnTo>
                  <a:pt x="10667" y="92964"/>
                </a:lnTo>
                <a:lnTo>
                  <a:pt x="10667" y="0"/>
                </a:lnTo>
                <a:close/>
              </a:path>
              <a:path w="2449195" h="102235">
                <a:moveTo>
                  <a:pt x="10667" y="92964"/>
                </a:moveTo>
                <a:lnTo>
                  <a:pt x="4571" y="92964"/>
                </a:lnTo>
                <a:lnTo>
                  <a:pt x="10667" y="97536"/>
                </a:lnTo>
                <a:lnTo>
                  <a:pt x="10667" y="92964"/>
                </a:lnTo>
                <a:close/>
              </a:path>
              <a:path w="2449195" h="102235">
                <a:moveTo>
                  <a:pt x="2438399" y="92964"/>
                </a:moveTo>
                <a:lnTo>
                  <a:pt x="10667" y="92964"/>
                </a:lnTo>
                <a:lnTo>
                  <a:pt x="10667" y="97536"/>
                </a:lnTo>
                <a:lnTo>
                  <a:pt x="2438399" y="97536"/>
                </a:lnTo>
                <a:lnTo>
                  <a:pt x="2438399" y="92964"/>
                </a:lnTo>
                <a:close/>
              </a:path>
              <a:path w="2449195" h="102235">
                <a:moveTo>
                  <a:pt x="2449067" y="0"/>
                </a:moveTo>
                <a:lnTo>
                  <a:pt x="2438399" y="0"/>
                </a:lnTo>
                <a:lnTo>
                  <a:pt x="2438399" y="97536"/>
                </a:lnTo>
                <a:lnTo>
                  <a:pt x="2442971" y="92964"/>
                </a:lnTo>
                <a:lnTo>
                  <a:pt x="2449067" y="92964"/>
                </a:lnTo>
                <a:lnTo>
                  <a:pt x="2449067" y="0"/>
                </a:lnTo>
                <a:close/>
              </a:path>
              <a:path w="2449195" h="102235">
                <a:moveTo>
                  <a:pt x="2449067" y="92964"/>
                </a:moveTo>
                <a:lnTo>
                  <a:pt x="2442971" y="92964"/>
                </a:lnTo>
                <a:lnTo>
                  <a:pt x="2438399" y="97536"/>
                </a:lnTo>
                <a:lnTo>
                  <a:pt x="2449067" y="97536"/>
                </a:lnTo>
                <a:lnTo>
                  <a:pt x="2449067" y="92964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20027" y="3886200"/>
            <a:ext cx="3281679" cy="257810"/>
          </a:xfrm>
          <a:custGeom>
            <a:avLst/>
            <a:gdLst/>
            <a:ahLst/>
            <a:cxnLst/>
            <a:rect l="l" t="t" r="r" b="b"/>
            <a:pathLst>
              <a:path w="3281679" h="257810">
                <a:moveTo>
                  <a:pt x="4572" y="0"/>
                </a:moveTo>
                <a:lnTo>
                  <a:pt x="0" y="0"/>
                </a:lnTo>
                <a:lnTo>
                  <a:pt x="0" y="251460"/>
                </a:lnTo>
                <a:lnTo>
                  <a:pt x="1523" y="256032"/>
                </a:lnTo>
                <a:lnTo>
                  <a:pt x="4571" y="257556"/>
                </a:lnTo>
                <a:lnTo>
                  <a:pt x="3281171" y="257556"/>
                </a:lnTo>
                <a:lnTo>
                  <a:pt x="3281172" y="251460"/>
                </a:lnTo>
                <a:lnTo>
                  <a:pt x="4572" y="251460"/>
                </a:lnTo>
                <a:lnTo>
                  <a:pt x="4572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24600" y="3886200"/>
            <a:ext cx="3276599" cy="2514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20027" y="3886200"/>
            <a:ext cx="3281679" cy="257810"/>
          </a:xfrm>
          <a:custGeom>
            <a:avLst/>
            <a:gdLst/>
            <a:ahLst/>
            <a:cxnLst/>
            <a:rect l="l" t="t" r="r" b="b"/>
            <a:pathLst>
              <a:path w="3281679" h="257810">
                <a:moveTo>
                  <a:pt x="10667" y="0"/>
                </a:moveTo>
                <a:lnTo>
                  <a:pt x="0" y="0"/>
                </a:lnTo>
                <a:lnTo>
                  <a:pt x="0" y="251460"/>
                </a:lnTo>
                <a:lnTo>
                  <a:pt x="1523" y="256032"/>
                </a:lnTo>
                <a:lnTo>
                  <a:pt x="4571" y="257556"/>
                </a:lnTo>
                <a:lnTo>
                  <a:pt x="3281171" y="257556"/>
                </a:lnTo>
                <a:lnTo>
                  <a:pt x="3281171" y="251460"/>
                </a:lnTo>
                <a:lnTo>
                  <a:pt x="10667" y="251460"/>
                </a:lnTo>
                <a:lnTo>
                  <a:pt x="4571" y="246888"/>
                </a:lnTo>
                <a:lnTo>
                  <a:pt x="10667" y="246888"/>
                </a:lnTo>
                <a:lnTo>
                  <a:pt x="10667" y="0"/>
                </a:lnTo>
                <a:close/>
              </a:path>
              <a:path w="3281679" h="257810">
                <a:moveTo>
                  <a:pt x="10667" y="246888"/>
                </a:moveTo>
                <a:lnTo>
                  <a:pt x="4571" y="246888"/>
                </a:lnTo>
                <a:lnTo>
                  <a:pt x="10667" y="251460"/>
                </a:lnTo>
                <a:lnTo>
                  <a:pt x="10667" y="246888"/>
                </a:lnTo>
                <a:close/>
              </a:path>
              <a:path w="3281679" h="257810">
                <a:moveTo>
                  <a:pt x="3276599" y="246888"/>
                </a:moveTo>
                <a:lnTo>
                  <a:pt x="10667" y="246888"/>
                </a:lnTo>
                <a:lnTo>
                  <a:pt x="10667" y="251460"/>
                </a:lnTo>
                <a:lnTo>
                  <a:pt x="3276599" y="251460"/>
                </a:lnTo>
                <a:lnTo>
                  <a:pt x="3276599" y="246888"/>
                </a:lnTo>
                <a:close/>
              </a:path>
              <a:path w="3281679" h="257810">
                <a:moveTo>
                  <a:pt x="3281172" y="0"/>
                </a:moveTo>
                <a:lnTo>
                  <a:pt x="3276599" y="0"/>
                </a:lnTo>
                <a:lnTo>
                  <a:pt x="3276599" y="251460"/>
                </a:lnTo>
                <a:lnTo>
                  <a:pt x="3281171" y="246888"/>
                </a:lnTo>
                <a:lnTo>
                  <a:pt x="3281172" y="0"/>
                </a:lnTo>
                <a:close/>
              </a:path>
              <a:path w="3281679" h="257810">
                <a:moveTo>
                  <a:pt x="3281171" y="246888"/>
                </a:moveTo>
                <a:lnTo>
                  <a:pt x="3276599" y="251460"/>
                </a:lnTo>
                <a:lnTo>
                  <a:pt x="3281171" y="251460"/>
                </a:lnTo>
                <a:lnTo>
                  <a:pt x="3281171" y="246888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04869" y="3417379"/>
            <a:ext cx="253682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1500" dirty="0">
                <a:latin typeface="Arial"/>
                <a:cs typeface="Arial"/>
              </a:rPr>
              <a:t>Pri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10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me of the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u</a:t>
            </a:r>
            <a:r>
              <a:rPr sz="1500" spc="10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 Th</a:t>
            </a:r>
            <a:r>
              <a:rPr sz="1500" spc="5" dirty="0">
                <a:latin typeface="Arial"/>
                <a:cs typeface="Arial"/>
              </a:rPr>
              <a:t>re</a:t>
            </a:r>
            <a:r>
              <a:rPr sz="1500" dirty="0">
                <a:latin typeface="Arial"/>
                <a:cs typeface="Arial"/>
              </a:rPr>
              <a:t>ad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 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ge</a:t>
            </a:r>
            <a:r>
              <a:rPr sz="1500" b="1" spc="5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Nam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() </a:t>
            </a:r>
            <a:r>
              <a:rPr sz="1500" dirty="0">
                <a:latin typeface="Arial"/>
                <a:cs typeface="Arial"/>
              </a:rPr>
              <a:t>me</a:t>
            </a:r>
            <a:r>
              <a:rPr sz="1500" spc="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10427" y="4847844"/>
            <a:ext cx="3744595" cy="1026160"/>
          </a:xfrm>
          <a:custGeom>
            <a:avLst/>
            <a:gdLst/>
            <a:ahLst/>
            <a:cxnLst/>
            <a:rect l="l" t="t" r="r" b="b"/>
            <a:pathLst>
              <a:path w="3744595" h="1026160">
                <a:moveTo>
                  <a:pt x="3738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19555"/>
                </a:lnTo>
                <a:lnTo>
                  <a:pt x="1523" y="1024127"/>
                </a:lnTo>
                <a:lnTo>
                  <a:pt x="4571" y="1025651"/>
                </a:lnTo>
                <a:lnTo>
                  <a:pt x="3738371" y="1025651"/>
                </a:lnTo>
                <a:lnTo>
                  <a:pt x="3742943" y="1024127"/>
                </a:lnTo>
                <a:lnTo>
                  <a:pt x="3744467" y="1019555"/>
                </a:lnTo>
                <a:lnTo>
                  <a:pt x="4572" y="1019555"/>
                </a:lnTo>
                <a:lnTo>
                  <a:pt x="4572" y="4571"/>
                </a:lnTo>
                <a:lnTo>
                  <a:pt x="3744467" y="4571"/>
                </a:lnTo>
                <a:lnTo>
                  <a:pt x="3742943" y="1523"/>
                </a:lnTo>
                <a:lnTo>
                  <a:pt x="3738371" y="0"/>
                </a:lnTo>
                <a:close/>
              </a:path>
              <a:path w="3744595" h="1026160">
                <a:moveTo>
                  <a:pt x="3738372" y="4571"/>
                </a:moveTo>
                <a:lnTo>
                  <a:pt x="3738372" y="1019555"/>
                </a:lnTo>
                <a:lnTo>
                  <a:pt x="3744467" y="1019555"/>
                </a:lnTo>
                <a:lnTo>
                  <a:pt x="3744467" y="4571"/>
                </a:lnTo>
                <a:lnTo>
                  <a:pt x="3738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5000" y="4852416"/>
            <a:ext cx="3733799" cy="10149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0427" y="4847844"/>
            <a:ext cx="3744595" cy="1026160"/>
          </a:xfrm>
          <a:custGeom>
            <a:avLst/>
            <a:gdLst/>
            <a:ahLst/>
            <a:cxnLst/>
            <a:rect l="l" t="t" r="r" b="b"/>
            <a:pathLst>
              <a:path w="3744595" h="1026160">
                <a:moveTo>
                  <a:pt x="3738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19555"/>
                </a:lnTo>
                <a:lnTo>
                  <a:pt x="1523" y="1024127"/>
                </a:lnTo>
                <a:lnTo>
                  <a:pt x="4571" y="1025651"/>
                </a:lnTo>
                <a:lnTo>
                  <a:pt x="3738371" y="1025651"/>
                </a:lnTo>
                <a:lnTo>
                  <a:pt x="3742943" y="1024127"/>
                </a:lnTo>
                <a:lnTo>
                  <a:pt x="3744467" y="1019555"/>
                </a:lnTo>
                <a:lnTo>
                  <a:pt x="10667" y="1019555"/>
                </a:lnTo>
                <a:lnTo>
                  <a:pt x="4571" y="1014983"/>
                </a:lnTo>
                <a:lnTo>
                  <a:pt x="10667" y="101498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744467" y="4571"/>
                </a:lnTo>
                <a:lnTo>
                  <a:pt x="3742943" y="1523"/>
                </a:lnTo>
                <a:lnTo>
                  <a:pt x="3738371" y="0"/>
                </a:lnTo>
                <a:close/>
              </a:path>
              <a:path w="3744595" h="1026160">
                <a:moveTo>
                  <a:pt x="10667" y="1014983"/>
                </a:moveTo>
                <a:lnTo>
                  <a:pt x="4571" y="1014983"/>
                </a:lnTo>
                <a:lnTo>
                  <a:pt x="10667" y="1019555"/>
                </a:lnTo>
                <a:lnTo>
                  <a:pt x="10667" y="1014983"/>
                </a:lnTo>
                <a:close/>
              </a:path>
              <a:path w="3744595" h="1026160">
                <a:moveTo>
                  <a:pt x="3733799" y="1014983"/>
                </a:moveTo>
                <a:lnTo>
                  <a:pt x="10667" y="1014983"/>
                </a:lnTo>
                <a:lnTo>
                  <a:pt x="10667" y="1019555"/>
                </a:lnTo>
                <a:lnTo>
                  <a:pt x="3733799" y="1019555"/>
                </a:lnTo>
                <a:lnTo>
                  <a:pt x="3733799" y="1014983"/>
                </a:lnTo>
                <a:close/>
              </a:path>
              <a:path w="3744595" h="1026160">
                <a:moveTo>
                  <a:pt x="3733799" y="4571"/>
                </a:moveTo>
                <a:lnTo>
                  <a:pt x="3733799" y="1019555"/>
                </a:lnTo>
                <a:lnTo>
                  <a:pt x="3738371" y="1014983"/>
                </a:lnTo>
                <a:lnTo>
                  <a:pt x="3744467" y="1014983"/>
                </a:lnTo>
                <a:lnTo>
                  <a:pt x="3744467" y="9143"/>
                </a:lnTo>
                <a:lnTo>
                  <a:pt x="3738371" y="9143"/>
                </a:lnTo>
                <a:lnTo>
                  <a:pt x="3733799" y="4571"/>
                </a:lnTo>
                <a:close/>
              </a:path>
              <a:path w="3744595" h="1026160">
                <a:moveTo>
                  <a:pt x="3744467" y="1014983"/>
                </a:moveTo>
                <a:lnTo>
                  <a:pt x="3738371" y="1014983"/>
                </a:lnTo>
                <a:lnTo>
                  <a:pt x="3733799" y="1019555"/>
                </a:lnTo>
                <a:lnTo>
                  <a:pt x="3744467" y="1019555"/>
                </a:lnTo>
                <a:lnTo>
                  <a:pt x="3744467" y="1014983"/>
                </a:lnTo>
                <a:close/>
              </a:path>
              <a:path w="3744595" h="102616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744595" h="1026160">
                <a:moveTo>
                  <a:pt x="37337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3733799" y="9143"/>
                </a:lnTo>
                <a:lnTo>
                  <a:pt x="3733799" y="4571"/>
                </a:lnTo>
                <a:close/>
              </a:path>
              <a:path w="3744595" h="1026160">
                <a:moveTo>
                  <a:pt x="3744467" y="4571"/>
                </a:moveTo>
                <a:lnTo>
                  <a:pt x="3733799" y="4571"/>
                </a:lnTo>
                <a:lnTo>
                  <a:pt x="3738371" y="9143"/>
                </a:lnTo>
                <a:lnTo>
                  <a:pt x="3744467" y="9143"/>
                </a:lnTo>
                <a:lnTo>
                  <a:pt x="3744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95268" y="4916996"/>
            <a:ext cx="3242310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Ma</a:t>
            </a:r>
            <a:r>
              <a:rPr sz="1500" spc="10" dirty="0">
                <a:latin typeface="Arial"/>
                <a:cs typeface="Arial"/>
              </a:rPr>
              <a:t>k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</a:t>
            </a:r>
            <a:r>
              <a:rPr sz="1500" spc="5" dirty="0">
                <a:latin typeface="Arial"/>
                <a:cs typeface="Arial"/>
              </a:rPr>
              <a:t>re</a:t>
            </a:r>
            <a:r>
              <a:rPr sz="1500" dirty="0">
                <a:latin typeface="Arial"/>
                <a:cs typeface="Arial"/>
              </a:rPr>
              <a:t>ad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b="1" spc="5" dirty="0">
                <a:latin typeface="Arial"/>
                <a:cs typeface="Arial"/>
              </a:rPr>
              <a:t>s</a:t>
            </a:r>
            <a:r>
              <a:rPr sz="1500" b="1" dirty="0">
                <a:latin typeface="Arial"/>
                <a:cs typeface="Arial"/>
              </a:rPr>
              <a:t>l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30</a:t>
            </a:r>
            <a:r>
              <a:rPr sz="1500" dirty="0">
                <a:latin typeface="Arial"/>
                <a:cs typeface="Arial"/>
              </a:rPr>
              <a:t>0 mil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se</a:t>
            </a:r>
            <a:r>
              <a:rPr sz="1500" dirty="0">
                <a:latin typeface="Arial"/>
                <a:cs typeface="Arial"/>
              </a:rPr>
              <a:t>c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10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s.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spc="-20" dirty="0">
                <a:latin typeface="Arial"/>
                <a:cs typeface="Arial"/>
              </a:rPr>
              <a:t>v</a:t>
            </a:r>
            <a:r>
              <a:rPr sz="1500" spc="5" dirty="0">
                <a:latin typeface="Arial"/>
                <a:cs typeface="Arial"/>
              </a:rPr>
              <a:t>ok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ep may 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10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se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 </a:t>
            </a:r>
            <a:r>
              <a:rPr sz="1500" b="1" dirty="0">
                <a:latin typeface="Arial"/>
                <a:cs typeface="Arial"/>
              </a:rPr>
              <a:t>Int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r</a:t>
            </a:r>
            <a:r>
              <a:rPr sz="1500" b="1" spc="5" dirty="0">
                <a:latin typeface="Arial"/>
                <a:cs typeface="Arial"/>
              </a:rPr>
              <a:t>r</a:t>
            </a:r>
            <a:r>
              <a:rPr sz="1500" b="1" dirty="0">
                <a:latin typeface="Arial"/>
                <a:cs typeface="Arial"/>
              </a:rPr>
              <a:t>u</a:t>
            </a:r>
            <a:r>
              <a:rPr sz="1500" b="1" spc="-10" dirty="0">
                <a:latin typeface="Arial"/>
                <a:cs typeface="Arial"/>
              </a:rPr>
              <a:t>p</a:t>
            </a:r>
            <a:r>
              <a:rPr sz="1500" b="1" dirty="0">
                <a:latin typeface="Arial"/>
                <a:cs typeface="Arial"/>
              </a:rPr>
              <a:t>t</a:t>
            </a:r>
            <a:r>
              <a:rPr sz="1500" b="1" spc="10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d</a:t>
            </a:r>
            <a:r>
              <a:rPr sz="1500" b="1" spc="-10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x</a:t>
            </a:r>
            <a:r>
              <a:rPr sz="1500" b="1" spc="10" dirty="0">
                <a:latin typeface="Arial"/>
                <a:cs typeface="Arial"/>
              </a:rPr>
              <a:t>c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ption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5" dirty="0">
                <a:latin typeface="Arial"/>
                <a:cs typeface="Arial"/>
              </a:rPr>
              <a:t>b</a:t>
            </a:r>
            <a:r>
              <a:rPr sz="1500" dirty="0">
                <a:latin typeface="Arial"/>
                <a:cs typeface="Arial"/>
              </a:rPr>
              <a:t>e t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o</a:t>
            </a:r>
            <a:r>
              <a:rPr sz="1500" spc="-15" dirty="0">
                <a:latin typeface="Arial"/>
                <a:cs typeface="Arial"/>
              </a:rPr>
              <a:t>w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15" dirty="0">
                <a:latin typeface="Arial"/>
                <a:cs typeface="Arial"/>
              </a:rPr>
              <a:t> w</a:t>
            </a:r>
            <a:r>
              <a:rPr sz="1500" spc="5" dirty="0">
                <a:latin typeface="Arial"/>
                <a:cs typeface="Arial"/>
              </a:rPr>
              <a:t>h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5" dirty="0">
                <a:latin typeface="Arial"/>
                <a:cs typeface="Arial"/>
              </a:rPr>
              <a:t>c</a:t>
            </a:r>
            <a:r>
              <a:rPr sz="1500" dirty="0">
                <a:latin typeface="Arial"/>
                <a:cs typeface="Arial"/>
              </a:rPr>
              <a:t>h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</a:t>
            </a:r>
            <a:r>
              <a:rPr sz="1500" spc="10" dirty="0">
                <a:latin typeface="Arial"/>
                <a:cs typeface="Arial"/>
              </a:rPr>
              <a:t>h</a:t>
            </a:r>
            <a:r>
              <a:rPr sz="1500" spc="5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u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be h</a:t>
            </a:r>
            <a:r>
              <a:rPr sz="1500" spc="10" dirty="0">
                <a:latin typeface="Arial"/>
                <a:cs typeface="Arial"/>
              </a:rPr>
              <a:t>a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10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l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914400"/>
            <a:ext cx="7306309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Verdana"/>
                <a:cs typeface="Verdana"/>
              </a:rPr>
              <a:t>Lend</a:t>
            </a:r>
            <a:r>
              <a:rPr sz="2300" spc="-2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 H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dirty="0">
                <a:latin typeface="Verdana"/>
                <a:cs typeface="Verdana"/>
              </a:rPr>
              <a:t>nd So</a:t>
            </a:r>
            <a:r>
              <a:rPr sz="2300" spc="5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u</a:t>
            </a:r>
            <a:r>
              <a:rPr sz="2300" spc="5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spc="5" dirty="0">
                <a:latin typeface="Verdana"/>
                <a:cs typeface="Verdana"/>
              </a:rPr>
              <a:t>n</a:t>
            </a:r>
            <a:r>
              <a:rPr sz="2300" dirty="0">
                <a:latin typeface="Verdana"/>
                <a:cs typeface="Verdana"/>
              </a:rPr>
              <a:t>–</a:t>
            </a:r>
            <a:r>
              <a:rPr sz="2300" spc="-5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How</a:t>
            </a:r>
            <a:r>
              <a:rPr sz="2300" spc="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 de</a:t>
            </a:r>
            <a:r>
              <a:rPr sz="2300" spc="-25" dirty="0">
                <a:latin typeface="Verdana"/>
                <a:cs typeface="Verdana"/>
              </a:rPr>
              <a:t>v</a:t>
            </a:r>
            <a:r>
              <a:rPr sz="2300" dirty="0">
                <a:latin typeface="Verdana"/>
                <a:cs typeface="Verdana"/>
              </a:rPr>
              <a:t>elop a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Thre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dirty="0">
                <a:latin typeface="Verdana"/>
                <a:cs typeface="Verdana"/>
              </a:rPr>
              <a:t>d?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2057400"/>
            <a:ext cx="6569963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3428" y="2129028"/>
            <a:ext cx="2449195" cy="533400"/>
          </a:xfrm>
          <a:custGeom>
            <a:avLst/>
            <a:gdLst/>
            <a:ahLst/>
            <a:cxnLst/>
            <a:rect l="l" t="t" r="r" b="b"/>
            <a:pathLst>
              <a:path w="2449195" h="533400">
                <a:moveTo>
                  <a:pt x="2442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8827"/>
                </a:lnTo>
                <a:lnTo>
                  <a:pt x="1523" y="531875"/>
                </a:lnTo>
                <a:lnTo>
                  <a:pt x="4571" y="533399"/>
                </a:lnTo>
                <a:lnTo>
                  <a:pt x="2442971" y="533399"/>
                </a:lnTo>
                <a:lnTo>
                  <a:pt x="2447543" y="531875"/>
                </a:lnTo>
                <a:lnTo>
                  <a:pt x="2449067" y="528827"/>
                </a:lnTo>
                <a:lnTo>
                  <a:pt x="4572" y="528827"/>
                </a:lnTo>
                <a:lnTo>
                  <a:pt x="4572" y="4571"/>
                </a:lnTo>
                <a:lnTo>
                  <a:pt x="2449067" y="4571"/>
                </a:lnTo>
                <a:lnTo>
                  <a:pt x="2447543" y="1523"/>
                </a:lnTo>
                <a:lnTo>
                  <a:pt x="2442971" y="0"/>
                </a:lnTo>
                <a:close/>
              </a:path>
              <a:path w="2449195" h="533400">
                <a:moveTo>
                  <a:pt x="2442972" y="4571"/>
                </a:moveTo>
                <a:lnTo>
                  <a:pt x="2442972" y="528827"/>
                </a:lnTo>
                <a:lnTo>
                  <a:pt x="2449067" y="528827"/>
                </a:lnTo>
                <a:lnTo>
                  <a:pt x="2449067" y="4571"/>
                </a:lnTo>
                <a:lnTo>
                  <a:pt x="2442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2133600"/>
            <a:ext cx="2438399" cy="524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3428" y="2129028"/>
            <a:ext cx="2449195" cy="533400"/>
          </a:xfrm>
          <a:custGeom>
            <a:avLst/>
            <a:gdLst/>
            <a:ahLst/>
            <a:cxnLst/>
            <a:rect l="l" t="t" r="r" b="b"/>
            <a:pathLst>
              <a:path w="2449195" h="533400">
                <a:moveTo>
                  <a:pt x="2442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8827"/>
                </a:lnTo>
                <a:lnTo>
                  <a:pt x="1523" y="531875"/>
                </a:lnTo>
                <a:lnTo>
                  <a:pt x="4571" y="533399"/>
                </a:lnTo>
                <a:lnTo>
                  <a:pt x="2442971" y="533399"/>
                </a:lnTo>
                <a:lnTo>
                  <a:pt x="2447543" y="531875"/>
                </a:lnTo>
                <a:lnTo>
                  <a:pt x="2449067" y="528827"/>
                </a:lnTo>
                <a:lnTo>
                  <a:pt x="10667" y="528827"/>
                </a:lnTo>
                <a:lnTo>
                  <a:pt x="4571" y="524255"/>
                </a:lnTo>
                <a:lnTo>
                  <a:pt x="10667" y="52425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449067" y="4571"/>
                </a:lnTo>
                <a:lnTo>
                  <a:pt x="2447543" y="1523"/>
                </a:lnTo>
                <a:lnTo>
                  <a:pt x="2442971" y="0"/>
                </a:lnTo>
                <a:close/>
              </a:path>
              <a:path w="2449195" h="533400">
                <a:moveTo>
                  <a:pt x="10667" y="524255"/>
                </a:moveTo>
                <a:lnTo>
                  <a:pt x="4571" y="524255"/>
                </a:lnTo>
                <a:lnTo>
                  <a:pt x="10667" y="528827"/>
                </a:lnTo>
                <a:lnTo>
                  <a:pt x="10667" y="524255"/>
                </a:lnTo>
                <a:close/>
              </a:path>
              <a:path w="2449195" h="533400">
                <a:moveTo>
                  <a:pt x="2438399" y="524255"/>
                </a:moveTo>
                <a:lnTo>
                  <a:pt x="10667" y="524255"/>
                </a:lnTo>
                <a:lnTo>
                  <a:pt x="10667" y="528827"/>
                </a:lnTo>
                <a:lnTo>
                  <a:pt x="2438399" y="528827"/>
                </a:lnTo>
                <a:lnTo>
                  <a:pt x="2438399" y="524255"/>
                </a:lnTo>
                <a:close/>
              </a:path>
              <a:path w="2449195" h="533400">
                <a:moveTo>
                  <a:pt x="2438399" y="4571"/>
                </a:moveTo>
                <a:lnTo>
                  <a:pt x="2438399" y="528827"/>
                </a:lnTo>
                <a:lnTo>
                  <a:pt x="2442971" y="524255"/>
                </a:lnTo>
                <a:lnTo>
                  <a:pt x="2449067" y="524255"/>
                </a:lnTo>
                <a:lnTo>
                  <a:pt x="2449067" y="10667"/>
                </a:lnTo>
                <a:lnTo>
                  <a:pt x="2442971" y="10667"/>
                </a:lnTo>
                <a:lnTo>
                  <a:pt x="2438399" y="4571"/>
                </a:lnTo>
                <a:close/>
              </a:path>
              <a:path w="2449195" h="533400">
                <a:moveTo>
                  <a:pt x="2449067" y="524255"/>
                </a:moveTo>
                <a:lnTo>
                  <a:pt x="2442971" y="524255"/>
                </a:lnTo>
                <a:lnTo>
                  <a:pt x="2438399" y="528827"/>
                </a:lnTo>
                <a:lnTo>
                  <a:pt x="2449067" y="528827"/>
                </a:lnTo>
                <a:lnTo>
                  <a:pt x="2449067" y="524255"/>
                </a:lnTo>
                <a:close/>
              </a:path>
              <a:path w="2449195" h="53340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449195" h="533400">
                <a:moveTo>
                  <a:pt x="2438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438399" y="10667"/>
                </a:lnTo>
                <a:lnTo>
                  <a:pt x="2438399" y="4571"/>
                </a:lnTo>
                <a:close/>
              </a:path>
              <a:path w="2449195" h="533400">
                <a:moveTo>
                  <a:pt x="2449067" y="4571"/>
                </a:moveTo>
                <a:lnTo>
                  <a:pt x="2438399" y="4571"/>
                </a:lnTo>
                <a:lnTo>
                  <a:pt x="2442971" y="10667"/>
                </a:lnTo>
                <a:lnTo>
                  <a:pt x="2449067" y="10667"/>
                </a:lnTo>
                <a:lnTo>
                  <a:pt x="2449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8628" y="2901696"/>
            <a:ext cx="2830195" cy="466725"/>
          </a:xfrm>
          <a:custGeom>
            <a:avLst/>
            <a:gdLst/>
            <a:ahLst/>
            <a:cxnLst/>
            <a:rect l="l" t="t" r="r" b="b"/>
            <a:pathLst>
              <a:path w="2830195" h="466725">
                <a:moveTo>
                  <a:pt x="2823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61771"/>
                </a:lnTo>
                <a:lnTo>
                  <a:pt x="1523" y="464819"/>
                </a:lnTo>
                <a:lnTo>
                  <a:pt x="4571" y="466343"/>
                </a:lnTo>
                <a:lnTo>
                  <a:pt x="2823971" y="466343"/>
                </a:lnTo>
                <a:lnTo>
                  <a:pt x="2828543" y="464819"/>
                </a:lnTo>
                <a:lnTo>
                  <a:pt x="2830067" y="461771"/>
                </a:lnTo>
                <a:lnTo>
                  <a:pt x="4572" y="461771"/>
                </a:lnTo>
                <a:lnTo>
                  <a:pt x="4572" y="4571"/>
                </a:lnTo>
                <a:lnTo>
                  <a:pt x="2830067" y="4571"/>
                </a:lnTo>
                <a:lnTo>
                  <a:pt x="2828543" y="1523"/>
                </a:lnTo>
                <a:lnTo>
                  <a:pt x="2823971" y="0"/>
                </a:lnTo>
                <a:close/>
              </a:path>
              <a:path w="2830195" h="466725">
                <a:moveTo>
                  <a:pt x="2823972" y="4571"/>
                </a:moveTo>
                <a:lnTo>
                  <a:pt x="2823972" y="461771"/>
                </a:lnTo>
                <a:lnTo>
                  <a:pt x="2830067" y="461771"/>
                </a:lnTo>
                <a:lnTo>
                  <a:pt x="2830067" y="4571"/>
                </a:lnTo>
                <a:lnTo>
                  <a:pt x="2823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3200" y="2906268"/>
            <a:ext cx="2819399" cy="457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8628" y="2901696"/>
            <a:ext cx="2830195" cy="466725"/>
          </a:xfrm>
          <a:custGeom>
            <a:avLst/>
            <a:gdLst/>
            <a:ahLst/>
            <a:cxnLst/>
            <a:rect l="l" t="t" r="r" b="b"/>
            <a:pathLst>
              <a:path w="2830195" h="466725">
                <a:moveTo>
                  <a:pt x="2823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61771"/>
                </a:lnTo>
                <a:lnTo>
                  <a:pt x="1523" y="464819"/>
                </a:lnTo>
                <a:lnTo>
                  <a:pt x="4571" y="466343"/>
                </a:lnTo>
                <a:lnTo>
                  <a:pt x="2823971" y="466343"/>
                </a:lnTo>
                <a:lnTo>
                  <a:pt x="2828543" y="464819"/>
                </a:lnTo>
                <a:lnTo>
                  <a:pt x="2830067" y="461771"/>
                </a:lnTo>
                <a:lnTo>
                  <a:pt x="10667" y="461771"/>
                </a:lnTo>
                <a:lnTo>
                  <a:pt x="4571" y="457199"/>
                </a:lnTo>
                <a:lnTo>
                  <a:pt x="10667" y="45719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830067" y="4571"/>
                </a:lnTo>
                <a:lnTo>
                  <a:pt x="2828543" y="1523"/>
                </a:lnTo>
                <a:lnTo>
                  <a:pt x="2823971" y="0"/>
                </a:lnTo>
                <a:close/>
              </a:path>
              <a:path w="2830195" h="466725">
                <a:moveTo>
                  <a:pt x="10667" y="457199"/>
                </a:moveTo>
                <a:lnTo>
                  <a:pt x="4571" y="457199"/>
                </a:lnTo>
                <a:lnTo>
                  <a:pt x="10667" y="461771"/>
                </a:lnTo>
                <a:lnTo>
                  <a:pt x="10667" y="457199"/>
                </a:lnTo>
                <a:close/>
              </a:path>
              <a:path w="2830195" h="466725">
                <a:moveTo>
                  <a:pt x="2819399" y="457199"/>
                </a:moveTo>
                <a:lnTo>
                  <a:pt x="10667" y="457199"/>
                </a:lnTo>
                <a:lnTo>
                  <a:pt x="10667" y="461771"/>
                </a:lnTo>
                <a:lnTo>
                  <a:pt x="2819399" y="461771"/>
                </a:lnTo>
                <a:lnTo>
                  <a:pt x="2819399" y="457199"/>
                </a:lnTo>
                <a:close/>
              </a:path>
              <a:path w="2830195" h="466725">
                <a:moveTo>
                  <a:pt x="2819399" y="4571"/>
                </a:moveTo>
                <a:lnTo>
                  <a:pt x="2819399" y="461771"/>
                </a:lnTo>
                <a:lnTo>
                  <a:pt x="2823971" y="457199"/>
                </a:lnTo>
                <a:lnTo>
                  <a:pt x="2830067" y="457199"/>
                </a:lnTo>
                <a:lnTo>
                  <a:pt x="2830067" y="9143"/>
                </a:lnTo>
                <a:lnTo>
                  <a:pt x="2823971" y="9143"/>
                </a:lnTo>
                <a:lnTo>
                  <a:pt x="2819399" y="4571"/>
                </a:lnTo>
                <a:close/>
              </a:path>
              <a:path w="2830195" h="466725">
                <a:moveTo>
                  <a:pt x="2830067" y="457199"/>
                </a:moveTo>
                <a:lnTo>
                  <a:pt x="2823971" y="457199"/>
                </a:lnTo>
                <a:lnTo>
                  <a:pt x="2819399" y="461771"/>
                </a:lnTo>
                <a:lnTo>
                  <a:pt x="2830067" y="461771"/>
                </a:lnTo>
                <a:lnTo>
                  <a:pt x="2830067" y="457199"/>
                </a:lnTo>
                <a:close/>
              </a:path>
              <a:path w="2830195" h="46672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830195" h="466725">
                <a:moveTo>
                  <a:pt x="28193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819399" y="9143"/>
                </a:lnTo>
                <a:lnTo>
                  <a:pt x="2819399" y="4571"/>
                </a:lnTo>
                <a:close/>
              </a:path>
              <a:path w="2830195" h="466725">
                <a:moveTo>
                  <a:pt x="2830067" y="4571"/>
                </a:moveTo>
                <a:lnTo>
                  <a:pt x="2819399" y="4571"/>
                </a:lnTo>
                <a:lnTo>
                  <a:pt x="2823971" y="9143"/>
                </a:lnTo>
                <a:lnTo>
                  <a:pt x="2830067" y="9143"/>
                </a:lnTo>
                <a:lnTo>
                  <a:pt x="2830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0400" y="2993136"/>
            <a:ext cx="3354704" cy="154305"/>
          </a:xfrm>
          <a:custGeom>
            <a:avLst/>
            <a:gdLst/>
            <a:ahLst/>
            <a:cxnLst/>
            <a:rect l="l" t="t" r="r" b="b"/>
            <a:pathLst>
              <a:path w="3354704" h="154305">
                <a:moveTo>
                  <a:pt x="71511" y="45365"/>
                </a:moveTo>
                <a:lnTo>
                  <a:pt x="50572" y="56861"/>
                </a:lnTo>
                <a:lnTo>
                  <a:pt x="72077" y="69764"/>
                </a:lnTo>
                <a:lnTo>
                  <a:pt x="3352799" y="153923"/>
                </a:lnTo>
                <a:lnTo>
                  <a:pt x="3354323" y="129539"/>
                </a:lnTo>
                <a:lnTo>
                  <a:pt x="71511" y="45365"/>
                </a:lnTo>
                <a:close/>
              </a:path>
              <a:path w="3354704" h="154305">
                <a:moveTo>
                  <a:pt x="103631" y="0"/>
                </a:moveTo>
                <a:lnTo>
                  <a:pt x="97535" y="3047"/>
                </a:lnTo>
                <a:lnTo>
                  <a:pt x="0" y="54863"/>
                </a:lnTo>
                <a:lnTo>
                  <a:pt x="94487" y="112775"/>
                </a:lnTo>
                <a:lnTo>
                  <a:pt x="100583" y="117347"/>
                </a:lnTo>
                <a:lnTo>
                  <a:pt x="108203" y="115823"/>
                </a:lnTo>
                <a:lnTo>
                  <a:pt x="111251" y="109727"/>
                </a:lnTo>
                <a:lnTo>
                  <a:pt x="115823" y="103631"/>
                </a:lnTo>
                <a:lnTo>
                  <a:pt x="112775" y="96011"/>
                </a:lnTo>
                <a:lnTo>
                  <a:pt x="108203" y="91439"/>
                </a:lnTo>
                <a:lnTo>
                  <a:pt x="72077" y="69764"/>
                </a:lnTo>
                <a:lnTo>
                  <a:pt x="25907" y="68579"/>
                </a:lnTo>
                <a:lnTo>
                  <a:pt x="25907" y="44195"/>
                </a:lnTo>
                <a:lnTo>
                  <a:pt x="73641" y="44195"/>
                </a:lnTo>
                <a:lnTo>
                  <a:pt x="109727" y="24383"/>
                </a:lnTo>
                <a:lnTo>
                  <a:pt x="115823" y="21335"/>
                </a:lnTo>
                <a:lnTo>
                  <a:pt x="117347" y="13715"/>
                </a:lnTo>
                <a:lnTo>
                  <a:pt x="111251" y="1523"/>
                </a:lnTo>
                <a:lnTo>
                  <a:pt x="103631" y="0"/>
                </a:lnTo>
                <a:close/>
              </a:path>
              <a:path w="3354704" h="154305">
                <a:moveTo>
                  <a:pt x="25907" y="44195"/>
                </a:moveTo>
                <a:lnTo>
                  <a:pt x="25907" y="68579"/>
                </a:lnTo>
                <a:lnTo>
                  <a:pt x="72077" y="69764"/>
                </a:lnTo>
                <a:lnTo>
                  <a:pt x="67563" y="67055"/>
                </a:lnTo>
                <a:lnTo>
                  <a:pt x="32003" y="67055"/>
                </a:lnTo>
                <a:lnTo>
                  <a:pt x="32003" y="45719"/>
                </a:lnTo>
                <a:lnTo>
                  <a:pt x="70865" y="45719"/>
                </a:lnTo>
                <a:lnTo>
                  <a:pt x="71511" y="45365"/>
                </a:lnTo>
                <a:lnTo>
                  <a:pt x="25907" y="44195"/>
                </a:lnTo>
                <a:close/>
              </a:path>
              <a:path w="3354704" h="154305">
                <a:moveTo>
                  <a:pt x="32003" y="45719"/>
                </a:moveTo>
                <a:lnTo>
                  <a:pt x="32003" y="67055"/>
                </a:lnTo>
                <a:lnTo>
                  <a:pt x="50572" y="56861"/>
                </a:lnTo>
                <a:lnTo>
                  <a:pt x="32003" y="45719"/>
                </a:lnTo>
                <a:close/>
              </a:path>
              <a:path w="3354704" h="154305">
                <a:moveTo>
                  <a:pt x="50572" y="56861"/>
                </a:moveTo>
                <a:lnTo>
                  <a:pt x="32003" y="67055"/>
                </a:lnTo>
                <a:lnTo>
                  <a:pt x="67563" y="67055"/>
                </a:lnTo>
                <a:lnTo>
                  <a:pt x="50572" y="56861"/>
                </a:lnTo>
                <a:close/>
              </a:path>
              <a:path w="3354704" h="154305">
                <a:moveTo>
                  <a:pt x="70865" y="45719"/>
                </a:moveTo>
                <a:lnTo>
                  <a:pt x="32003" y="45719"/>
                </a:lnTo>
                <a:lnTo>
                  <a:pt x="50572" y="56861"/>
                </a:lnTo>
                <a:lnTo>
                  <a:pt x="70865" y="45719"/>
                </a:lnTo>
                <a:close/>
              </a:path>
              <a:path w="3354704" h="154305">
                <a:moveTo>
                  <a:pt x="73641" y="44195"/>
                </a:moveTo>
                <a:lnTo>
                  <a:pt x="25907" y="44195"/>
                </a:lnTo>
                <a:lnTo>
                  <a:pt x="71511" y="45365"/>
                </a:lnTo>
                <a:lnTo>
                  <a:pt x="73641" y="441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0" y="2884932"/>
            <a:ext cx="165100" cy="327660"/>
          </a:xfrm>
          <a:custGeom>
            <a:avLst/>
            <a:gdLst/>
            <a:ahLst/>
            <a:cxnLst/>
            <a:rect l="l" t="t" r="r" b="b"/>
            <a:pathLst>
              <a:path w="165100" h="327660">
                <a:moveTo>
                  <a:pt x="65531" y="298703"/>
                </a:moveTo>
                <a:lnTo>
                  <a:pt x="64007" y="298703"/>
                </a:lnTo>
                <a:lnTo>
                  <a:pt x="60959" y="300227"/>
                </a:lnTo>
                <a:lnTo>
                  <a:pt x="51815" y="301751"/>
                </a:lnTo>
                <a:lnTo>
                  <a:pt x="41147" y="303275"/>
                </a:lnTo>
                <a:lnTo>
                  <a:pt x="28955" y="304799"/>
                </a:lnTo>
                <a:lnTo>
                  <a:pt x="0" y="304799"/>
                </a:lnTo>
                <a:lnTo>
                  <a:pt x="1523" y="327659"/>
                </a:lnTo>
                <a:lnTo>
                  <a:pt x="16763" y="327659"/>
                </a:lnTo>
                <a:lnTo>
                  <a:pt x="32003" y="326135"/>
                </a:lnTo>
                <a:lnTo>
                  <a:pt x="56387" y="323087"/>
                </a:lnTo>
                <a:lnTo>
                  <a:pt x="67055" y="321563"/>
                </a:lnTo>
                <a:lnTo>
                  <a:pt x="71627" y="320039"/>
                </a:lnTo>
                <a:lnTo>
                  <a:pt x="77723" y="316991"/>
                </a:lnTo>
                <a:lnTo>
                  <a:pt x="79247" y="316991"/>
                </a:lnTo>
                <a:lnTo>
                  <a:pt x="80771" y="315467"/>
                </a:lnTo>
                <a:lnTo>
                  <a:pt x="82295" y="315467"/>
                </a:lnTo>
                <a:lnTo>
                  <a:pt x="82295" y="313943"/>
                </a:lnTo>
                <a:lnTo>
                  <a:pt x="83819" y="313943"/>
                </a:lnTo>
                <a:lnTo>
                  <a:pt x="85343" y="312419"/>
                </a:lnTo>
                <a:lnTo>
                  <a:pt x="85343" y="310895"/>
                </a:lnTo>
                <a:lnTo>
                  <a:pt x="86867" y="309371"/>
                </a:lnTo>
                <a:lnTo>
                  <a:pt x="86867" y="306323"/>
                </a:lnTo>
                <a:lnTo>
                  <a:pt x="88391" y="306323"/>
                </a:lnTo>
                <a:lnTo>
                  <a:pt x="88391" y="301751"/>
                </a:lnTo>
                <a:lnTo>
                  <a:pt x="65531" y="301751"/>
                </a:lnTo>
                <a:lnTo>
                  <a:pt x="65531" y="298703"/>
                </a:lnTo>
                <a:close/>
              </a:path>
              <a:path w="165100" h="327660">
                <a:moveTo>
                  <a:pt x="73151" y="163829"/>
                </a:moveTo>
                <a:lnTo>
                  <a:pt x="71627" y="164591"/>
                </a:lnTo>
                <a:lnTo>
                  <a:pt x="71627" y="166115"/>
                </a:lnTo>
                <a:lnTo>
                  <a:pt x="70103" y="166115"/>
                </a:lnTo>
                <a:lnTo>
                  <a:pt x="68579" y="167639"/>
                </a:lnTo>
                <a:lnTo>
                  <a:pt x="68579" y="169163"/>
                </a:lnTo>
                <a:lnTo>
                  <a:pt x="67055" y="170687"/>
                </a:lnTo>
                <a:lnTo>
                  <a:pt x="67055" y="172211"/>
                </a:lnTo>
                <a:lnTo>
                  <a:pt x="65531" y="173735"/>
                </a:lnTo>
                <a:lnTo>
                  <a:pt x="65531" y="301751"/>
                </a:lnTo>
                <a:lnTo>
                  <a:pt x="67563" y="298703"/>
                </a:lnTo>
                <a:lnTo>
                  <a:pt x="67055" y="298703"/>
                </a:lnTo>
                <a:lnTo>
                  <a:pt x="68579" y="297179"/>
                </a:lnTo>
                <a:lnTo>
                  <a:pt x="88391" y="297179"/>
                </a:lnTo>
                <a:lnTo>
                  <a:pt x="88391" y="182879"/>
                </a:lnTo>
                <a:lnTo>
                  <a:pt x="85343" y="182879"/>
                </a:lnTo>
                <a:lnTo>
                  <a:pt x="87375" y="179831"/>
                </a:lnTo>
                <a:lnTo>
                  <a:pt x="86867" y="179831"/>
                </a:lnTo>
                <a:lnTo>
                  <a:pt x="88391" y="176783"/>
                </a:lnTo>
                <a:lnTo>
                  <a:pt x="111251" y="176783"/>
                </a:lnTo>
                <a:lnTo>
                  <a:pt x="123443" y="175259"/>
                </a:lnTo>
                <a:lnTo>
                  <a:pt x="137159" y="175259"/>
                </a:lnTo>
                <a:lnTo>
                  <a:pt x="121919" y="173735"/>
                </a:lnTo>
                <a:lnTo>
                  <a:pt x="97535" y="170687"/>
                </a:lnTo>
                <a:lnTo>
                  <a:pt x="86867" y="169163"/>
                </a:lnTo>
                <a:lnTo>
                  <a:pt x="77723" y="166115"/>
                </a:lnTo>
                <a:lnTo>
                  <a:pt x="76199" y="164591"/>
                </a:lnTo>
                <a:lnTo>
                  <a:pt x="74675" y="164591"/>
                </a:lnTo>
                <a:lnTo>
                  <a:pt x="73151" y="163829"/>
                </a:lnTo>
                <a:close/>
              </a:path>
              <a:path w="165100" h="327660">
                <a:moveTo>
                  <a:pt x="88391" y="297179"/>
                </a:moveTo>
                <a:lnTo>
                  <a:pt x="68579" y="297179"/>
                </a:lnTo>
                <a:lnTo>
                  <a:pt x="65531" y="301751"/>
                </a:lnTo>
                <a:lnTo>
                  <a:pt x="88391" y="301751"/>
                </a:lnTo>
                <a:lnTo>
                  <a:pt x="88391" y="297179"/>
                </a:lnTo>
                <a:close/>
              </a:path>
              <a:path w="165100" h="327660">
                <a:moveTo>
                  <a:pt x="68579" y="297179"/>
                </a:moveTo>
                <a:lnTo>
                  <a:pt x="67055" y="298703"/>
                </a:lnTo>
                <a:lnTo>
                  <a:pt x="67563" y="298703"/>
                </a:lnTo>
                <a:lnTo>
                  <a:pt x="68579" y="297179"/>
                </a:lnTo>
                <a:close/>
              </a:path>
              <a:path w="165100" h="327660">
                <a:moveTo>
                  <a:pt x="88391" y="178307"/>
                </a:moveTo>
                <a:lnTo>
                  <a:pt x="85343" y="182879"/>
                </a:lnTo>
                <a:lnTo>
                  <a:pt x="86867" y="181355"/>
                </a:lnTo>
                <a:lnTo>
                  <a:pt x="88391" y="181355"/>
                </a:lnTo>
                <a:lnTo>
                  <a:pt x="88391" y="178307"/>
                </a:lnTo>
                <a:close/>
              </a:path>
              <a:path w="165100" h="327660">
                <a:moveTo>
                  <a:pt x="88391" y="181355"/>
                </a:moveTo>
                <a:lnTo>
                  <a:pt x="86867" y="181355"/>
                </a:lnTo>
                <a:lnTo>
                  <a:pt x="85343" y="182879"/>
                </a:lnTo>
                <a:lnTo>
                  <a:pt x="88391" y="182879"/>
                </a:lnTo>
                <a:lnTo>
                  <a:pt x="88391" y="181355"/>
                </a:lnTo>
                <a:close/>
              </a:path>
              <a:path w="165100" h="327660">
                <a:moveTo>
                  <a:pt x="111251" y="176783"/>
                </a:moveTo>
                <a:lnTo>
                  <a:pt x="88391" y="176783"/>
                </a:lnTo>
                <a:lnTo>
                  <a:pt x="88391" y="181355"/>
                </a:lnTo>
                <a:lnTo>
                  <a:pt x="91439" y="179831"/>
                </a:lnTo>
                <a:lnTo>
                  <a:pt x="100583" y="178307"/>
                </a:lnTo>
                <a:lnTo>
                  <a:pt x="111251" y="176783"/>
                </a:lnTo>
                <a:close/>
              </a:path>
              <a:path w="165100" h="327660">
                <a:moveTo>
                  <a:pt x="88391" y="176783"/>
                </a:moveTo>
                <a:lnTo>
                  <a:pt x="86867" y="179831"/>
                </a:lnTo>
                <a:lnTo>
                  <a:pt x="88391" y="178307"/>
                </a:lnTo>
                <a:lnTo>
                  <a:pt x="88391" y="176783"/>
                </a:lnTo>
                <a:close/>
              </a:path>
              <a:path w="165100" h="327660">
                <a:moveTo>
                  <a:pt x="88391" y="178307"/>
                </a:moveTo>
                <a:lnTo>
                  <a:pt x="86867" y="179831"/>
                </a:lnTo>
                <a:lnTo>
                  <a:pt x="87375" y="179831"/>
                </a:lnTo>
                <a:lnTo>
                  <a:pt x="88391" y="178307"/>
                </a:lnTo>
                <a:close/>
              </a:path>
              <a:path w="165100" h="327660">
                <a:moveTo>
                  <a:pt x="152399" y="152399"/>
                </a:moveTo>
                <a:lnTo>
                  <a:pt x="137159" y="152399"/>
                </a:lnTo>
                <a:lnTo>
                  <a:pt x="109727" y="155447"/>
                </a:lnTo>
                <a:lnTo>
                  <a:pt x="97535" y="156971"/>
                </a:lnTo>
                <a:lnTo>
                  <a:pt x="88391" y="158495"/>
                </a:lnTo>
                <a:lnTo>
                  <a:pt x="79247" y="161543"/>
                </a:lnTo>
                <a:lnTo>
                  <a:pt x="76199" y="163067"/>
                </a:lnTo>
                <a:lnTo>
                  <a:pt x="74675" y="163067"/>
                </a:lnTo>
                <a:lnTo>
                  <a:pt x="73151" y="163829"/>
                </a:lnTo>
                <a:lnTo>
                  <a:pt x="74675" y="164591"/>
                </a:lnTo>
                <a:lnTo>
                  <a:pt x="76199" y="164591"/>
                </a:lnTo>
                <a:lnTo>
                  <a:pt x="77723" y="166115"/>
                </a:lnTo>
                <a:lnTo>
                  <a:pt x="86867" y="169163"/>
                </a:lnTo>
                <a:lnTo>
                  <a:pt x="97535" y="170687"/>
                </a:lnTo>
                <a:lnTo>
                  <a:pt x="121919" y="173735"/>
                </a:lnTo>
                <a:lnTo>
                  <a:pt x="137159" y="175259"/>
                </a:lnTo>
                <a:lnTo>
                  <a:pt x="152399" y="175259"/>
                </a:lnTo>
                <a:lnTo>
                  <a:pt x="152399" y="152399"/>
                </a:lnTo>
                <a:close/>
              </a:path>
              <a:path w="165100" h="327660">
                <a:moveTo>
                  <a:pt x="160019" y="152399"/>
                </a:moveTo>
                <a:lnTo>
                  <a:pt x="152399" y="152399"/>
                </a:lnTo>
                <a:lnTo>
                  <a:pt x="152399" y="175259"/>
                </a:lnTo>
                <a:lnTo>
                  <a:pt x="160019" y="175259"/>
                </a:lnTo>
                <a:lnTo>
                  <a:pt x="164591" y="169163"/>
                </a:lnTo>
                <a:lnTo>
                  <a:pt x="164591" y="156971"/>
                </a:lnTo>
                <a:lnTo>
                  <a:pt x="160019" y="152399"/>
                </a:lnTo>
                <a:close/>
              </a:path>
              <a:path w="165100" h="327660">
                <a:moveTo>
                  <a:pt x="65531" y="25907"/>
                </a:moveTo>
                <a:lnTo>
                  <a:pt x="65531" y="153923"/>
                </a:lnTo>
                <a:lnTo>
                  <a:pt x="67055" y="155447"/>
                </a:lnTo>
                <a:lnTo>
                  <a:pt x="67055" y="156971"/>
                </a:lnTo>
                <a:lnTo>
                  <a:pt x="68579" y="158495"/>
                </a:lnTo>
                <a:lnTo>
                  <a:pt x="68579" y="160019"/>
                </a:lnTo>
                <a:lnTo>
                  <a:pt x="70103" y="161543"/>
                </a:lnTo>
                <a:lnTo>
                  <a:pt x="71627" y="161543"/>
                </a:lnTo>
                <a:lnTo>
                  <a:pt x="71627" y="163067"/>
                </a:lnTo>
                <a:lnTo>
                  <a:pt x="73151" y="163829"/>
                </a:lnTo>
                <a:lnTo>
                  <a:pt x="74675" y="163067"/>
                </a:lnTo>
                <a:lnTo>
                  <a:pt x="76199" y="163067"/>
                </a:lnTo>
                <a:lnTo>
                  <a:pt x="79247" y="161543"/>
                </a:lnTo>
                <a:lnTo>
                  <a:pt x="88391" y="158495"/>
                </a:lnTo>
                <a:lnTo>
                  <a:pt x="97535" y="156971"/>
                </a:lnTo>
                <a:lnTo>
                  <a:pt x="109727" y="155447"/>
                </a:lnTo>
                <a:lnTo>
                  <a:pt x="137159" y="152399"/>
                </a:lnTo>
                <a:lnTo>
                  <a:pt x="124967" y="152399"/>
                </a:lnTo>
                <a:lnTo>
                  <a:pt x="112775" y="150875"/>
                </a:lnTo>
                <a:lnTo>
                  <a:pt x="88391" y="150875"/>
                </a:lnTo>
                <a:lnTo>
                  <a:pt x="86867" y="147827"/>
                </a:lnTo>
                <a:lnTo>
                  <a:pt x="87375" y="147827"/>
                </a:lnTo>
                <a:lnTo>
                  <a:pt x="85343" y="144779"/>
                </a:lnTo>
                <a:lnTo>
                  <a:pt x="88391" y="144779"/>
                </a:lnTo>
                <a:lnTo>
                  <a:pt x="88391" y="30479"/>
                </a:lnTo>
                <a:lnTo>
                  <a:pt x="68579" y="30479"/>
                </a:lnTo>
                <a:lnTo>
                  <a:pt x="67055" y="28955"/>
                </a:lnTo>
                <a:lnTo>
                  <a:pt x="67563" y="28955"/>
                </a:lnTo>
                <a:lnTo>
                  <a:pt x="65531" y="25907"/>
                </a:lnTo>
                <a:close/>
              </a:path>
              <a:path w="165100" h="327660">
                <a:moveTo>
                  <a:pt x="86867" y="147827"/>
                </a:moveTo>
                <a:lnTo>
                  <a:pt x="88391" y="150875"/>
                </a:lnTo>
                <a:lnTo>
                  <a:pt x="88391" y="149351"/>
                </a:lnTo>
                <a:lnTo>
                  <a:pt x="86867" y="147827"/>
                </a:lnTo>
                <a:close/>
              </a:path>
              <a:path w="165100" h="327660">
                <a:moveTo>
                  <a:pt x="89915" y="146303"/>
                </a:moveTo>
                <a:lnTo>
                  <a:pt x="88391" y="146303"/>
                </a:lnTo>
                <a:lnTo>
                  <a:pt x="88391" y="150875"/>
                </a:lnTo>
                <a:lnTo>
                  <a:pt x="112775" y="150875"/>
                </a:lnTo>
                <a:lnTo>
                  <a:pt x="102107" y="149351"/>
                </a:lnTo>
                <a:lnTo>
                  <a:pt x="92963" y="147827"/>
                </a:lnTo>
                <a:lnTo>
                  <a:pt x="89915" y="146303"/>
                </a:lnTo>
                <a:close/>
              </a:path>
              <a:path w="165100" h="327660">
                <a:moveTo>
                  <a:pt x="87375" y="147827"/>
                </a:moveTo>
                <a:lnTo>
                  <a:pt x="86867" y="147827"/>
                </a:lnTo>
                <a:lnTo>
                  <a:pt x="88391" y="149351"/>
                </a:lnTo>
                <a:lnTo>
                  <a:pt x="87375" y="147827"/>
                </a:lnTo>
                <a:close/>
              </a:path>
              <a:path w="165100" h="327660">
                <a:moveTo>
                  <a:pt x="85343" y="144779"/>
                </a:moveTo>
                <a:lnTo>
                  <a:pt x="88391" y="149351"/>
                </a:lnTo>
                <a:lnTo>
                  <a:pt x="88391" y="146303"/>
                </a:lnTo>
                <a:lnTo>
                  <a:pt x="86867" y="146303"/>
                </a:lnTo>
                <a:lnTo>
                  <a:pt x="85343" y="144779"/>
                </a:lnTo>
                <a:close/>
              </a:path>
              <a:path w="165100" h="327660">
                <a:moveTo>
                  <a:pt x="88391" y="144779"/>
                </a:moveTo>
                <a:lnTo>
                  <a:pt x="85343" y="144779"/>
                </a:lnTo>
                <a:lnTo>
                  <a:pt x="86867" y="146303"/>
                </a:lnTo>
                <a:lnTo>
                  <a:pt x="88391" y="146303"/>
                </a:lnTo>
                <a:lnTo>
                  <a:pt x="88391" y="144779"/>
                </a:lnTo>
                <a:close/>
              </a:path>
              <a:path w="165100" h="327660">
                <a:moveTo>
                  <a:pt x="67563" y="28955"/>
                </a:moveTo>
                <a:lnTo>
                  <a:pt x="67055" y="28955"/>
                </a:lnTo>
                <a:lnTo>
                  <a:pt x="68579" y="30479"/>
                </a:lnTo>
                <a:lnTo>
                  <a:pt x="67563" y="28955"/>
                </a:lnTo>
                <a:close/>
              </a:path>
              <a:path w="165100" h="327660">
                <a:moveTo>
                  <a:pt x="88391" y="24383"/>
                </a:moveTo>
                <a:lnTo>
                  <a:pt x="65531" y="24383"/>
                </a:lnTo>
                <a:lnTo>
                  <a:pt x="65531" y="25907"/>
                </a:lnTo>
                <a:lnTo>
                  <a:pt x="68579" y="30479"/>
                </a:lnTo>
                <a:lnTo>
                  <a:pt x="88391" y="30479"/>
                </a:lnTo>
                <a:lnTo>
                  <a:pt x="88391" y="24383"/>
                </a:lnTo>
                <a:close/>
              </a:path>
              <a:path w="165100" h="327660">
                <a:moveTo>
                  <a:pt x="16763" y="0"/>
                </a:moveTo>
                <a:lnTo>
                  <a:pt x="1523" y="0"/>
                </a:lnTo>
                <a:lnTo>
                  <a:pt x="0" y="22859"/>
                </a:lnTo>
                <a:lnTo>
                  <a:pt x="30479" y="22859"/>
                </a:lnTo>
                <a:lnTo>
                  <a:pt x="42671" y="24383"/>
                </a:lnTo>
                <a:lnTo>
                  <a:pt x="53339" y="25907"/>
                </a:lnTo>
                <a:lnTo>
                  <a:pt x="60959" y="27431"/>
                </a:lnTo>
                <a:lnTo>
                  <a:pt x="64007" y="28955"/>
                </a:lnTo>
                <a:lnTo>
                  <a:pt x="65531" y="28955"/>
                </a:lnTo>
                <a:lnTo>
                  <a:pt x="65531" y="24383"/>
                </a:lnTo>
                <a:lnTo>
                  <a:pt x="88391" y="24383"/>
                </a:lnTo>
                <a:lnTo>
                  <a:pt x="88391" y="21335"/>
                </a:lnTo>
                <a:lnTo>
                  <a:pt x="86867" y="21335"/>
                </a:lnTo>
                <a:lnTo>
                  <a:pt x="86867" y="18287"/>
                </a:lnTo>
                <a:lnTo>
                  <a:pt x="85343" y="16763"/>
                </a:lnTo>
                <a:lnTo>
                  <a:pt x="85343" y="15239"/>
                </a:lnTo>
                <a:lnTo>
                  <a:pt x="83819" y="13715"/>
                </a:lnTo>
                <a:lnTo>
                  <a:pt x="82295" y="13715"/>
                </a:lnTo>
                <a:lnTo>
                  <a:pt x="82295" y="12191"/>
                </a:lnTo>
                <a:lnTo>
                  <a:pt x="80771" y="12191"/>
                </a:lnTo>
                <a:lnTo>
                  <a:pt x="79247" y="10667"/>
                </a:lnTo>
                <a:lnTo>
                  <a:pt x="77723" y="10667"/>
                </a:lnTo>
                <a:lnTo>
                  <a:pt x="74675" y="9143"/>
                </a:lnTo>
                <a:lnTo>
                  <a:pt x="65531" y="6095"/>
                </a:lnTo>
                <a:lnTo>
                  <a:pt x="56387" y="4571"/>
                </a:lnTo>
                <a:lnTo>
                  <a:pt x="44195" y="3047"/>
                </a:lnTo>
                <a:lnTo>
                  <a:pt x="167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96227" y="3653028"/>
            <a:ext cx="2906395" cy="233679"/>
          </a:xfrm>
          <a:custGeom>
            <a:avLst/>
            <a:gdLst/>
            <a:ahLst/>
            <a:cxnLst/>
            <a:rect l="l" t="t" r="r" b="b"/>
            <a:pathLst>
              <a:path w="2906395" h="233679">
                <a:moveTo>
                  <a:pt x="290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4572" y="233171"/>
                </a:lnTo>
                <a:lnTo>
                  <a:pt x="4572" y="4571"/>
                </a:lnTo>
                <a:lnTo>
                  <a:pt x="2906267" y="4571"/>
                </a:lnTo>
                <a:lnTo>
                  <a:pt x="2904743" y="1523"/>
                </a:lnTo>
                <a:lnTo>
                  <a:pt x="2900171" y="0"/>
                </a:lnTo>
                <a:close/>
              </a:path>
              <a:path w="2906395" h="233679">
                <a:moveTo>
                  <a:pt x="2900172" y="4571"/>
                </a:moveTo>
                <a:lnTo>
                  <a:pt x="2900172" y="233171"/>
                </a:lnTo>
                <a:lnTo>
                  <a:pt x="2906267" y="233171"/>
                </a:lnTo>
                <a:lnTo>
                  <a:pt x="2906267" y="4571"/>
                </a:lnTo>
                <a:lnTo>
                  <a:pt x="2900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0800" y="3657600"/>
            <a:ext cx="2895599" cy="228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96227" y="3653028"/>
            <a:ext cx="2906395" cy="233679"/>
          </a:xfrm>
          <a:custGeom>
            <a:avLst/>
            <a:gdLst/>
            <a:ahLst/>
            <a:cxnLst/>
            <a:rect l="l" t="t" r="r" b="b"/>
            <a:pathLst>
              <a:path w="2906395" h="233679">
                <a:moveTo>
                  <a:pt x="290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3171"/>
                </a:lnTo>
                <a:lnTo>
                  <a:pt x="10667" y="2331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906267" y="4571"/>
                </a:lnTo>
                <a:lnTo>
                  <a:pt x="2904743" y="1523"/>
                </a:lnTo>
                <a:lnTo>
                  <a:pt x="2900171" y="0"/>
                </a:lnTo>
                <a:close/>
              </a:path>
              <a:path w="2906395" h="233679">
                <a:moveTo>
                  <a:pt x="2895599" y="4571"/>
                </a:moveTo>
                <a:lnTo>
                  <a:pt x="2895599" y="233171"/>
                </a:lnTo>
                <a:lnTo>
                  <a:pt x="2906267" y="233171"/>
                </a:lnTo>
                <a:lnTo>
                  <a:pt x="2906267" y="10667"/>
                </a:lnTo>
                <a:lnTo>
                  <a:pt x="2900171" y="10667"/>
                </a:lnTo>
                <a:lnTo>
                  <a:pt x="2895599" y="4571"/>
                </a:lnTo>
                <a:close/>
              </a:path>
              <a:path w="2906395" h="2336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906395" h="233679">
                <a:moveTo>
                  <a:pt x="2895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895599" y="10667"/>
                </a:lnTo>
                <a:lnTo>
                  <a:pt x="2895599" y="4571"/>
                </a:lnTo>
                <a:close/>
              </a:path>
              <a:path w="2906395" h="233679">
                <a:moveTo>
                  <a:pt x="2906267" y="4571"/>
                </a:moveTo>
                <a:lnTo>
                  <a:pt x="2895599" y="4571"/>
                </a:lnTo>
                <a:lnTo>
                  <a:pt x="2900171" y="10667"/>
                </a:lnTo>
                <a:lnTo>
                  <a:pt x="2906267" y="10667"/>
                </a:lnTo>
                <a:lnTo>
                  <a:pt x="29062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8200" y="3686555"/>
            <a:ext cx="1553210" cy="200025"/>
          </a:xfrm>
          <a:custGeom>
            <a:avLst/>
            <a:gdLst/>
            <a:ahLst/>
            <a:cxnLst/>
            <a:rect l="l" t="t" r="r" b="b"/>
            <a:pathLst>
              <a:path w="1553210" h="200025">
                <a:moveTo>
                  <a:pt x="73542" y="42983"/>
                </a:moveTo>
                <a:lnTo>
                  <a:pt x="51225" y="53089"/>
                </a:lnTo>
                <a:lnTo>
                  <a:pt x="69903" y="67300"/>
                </a:lnTo>
                <a:lnTo>
                  <a:pt x="1320543" y="199643"/>
                </a:lnTo>
                <a:lnTo>
                  <a:pt x="1552674" y="199643"/>
                </a:lnTo>
                <a:lnTo>
                  <a:pt x="73542" y="42983"/>
                </a:lnTo>
                <a:close/>
              </a:path>
              <a:path w="1553210" h="200025">
                <a:moveTo>
                  <a:pt x="106679" y="0"/>
                </a:moveTo>
                <a:lnTo>
                  <a:pt x="100583" y="3047"/>
                </a:lnTo>
                <a:lnTo>
                  <a:pt x="0" y="47243"/>
                </a:lnTo>
                <a:lnTo>
                  <a:pt x="89915" y="112775"/>
                </a:lnTo>
                <a:lnTo>
                  <a:pt x="94487" y="117347"/>
                </a:lnTo>
                <a:lnTo>
                  <a:pt x="103631" y="115823"/>
                </a:lnTo>
                <a:lnTo>
                  <a:pt x="106679" y="109727"/>
                </a:lnTo>
                <a:lnTo>
                  <a:pt x="111251" y="105155"/>
                </a:lnTo>
                <a:lnTo>
                  <a:pt x="109727" y="96011"/>
                </a:lnTo>
                <a:lnTo>
                  <a:pt x="103631" y="92963"/>
                </a:lnTo>
                <a:lnTo>
                  <a:pt x="69903" y="67300"/>
                </a:lnTo>
                <a:lnTo>
                  <a:pt x="24383" y="62483"/>
                </a:lnTo>
                <a:lnTo>
                  <a:pt x="27431" y="38099"/>
                </a:lnTo>
                <a:lnTo>
                  <a:pt x="84327" y="38099"/>
                </a:lnTo>
                <a:lnTo>
                  <a:pt x="111251" y="25907"/>
                </a:lnTo>
                <a:lnTo>
                  <a:pt x="117347" y="22859"/>
                </a:lnTo>
                <a:lnTo>
                  <a:pt x="120395" y="15239"/>
                </a:lnTo>
                <a:lnTo>
                  <a:pt x="114299" y="3047"/>
                </a:lnTo>
                <a:lnTo>
                  <a:pt x="106679" y="0"/>
                </a:lnTo>
                <a:close/>
              </a:path>
              <a:path w="1553210" h="200025">
                <a:moveTo>
                  <a:pt x="27431" y="38099"/>
                </a:moveTo>
                <a:lnTo>
                  <a:pt x="24383" y="62483"/>
                </a:lnTo>
                <a:lnTo>
                  <a:pt x="69903" y="67300"/>
                </a:lnTo>
                <a:lnTo>
                  <a:pt x="63572" y="62483"/>
                </a:lnTo>
                <a:lnTo>
                  <a:pt x="30479" y="62483"/>
                </a:lnTo>
                <a:lnTo>
                  <a:pt x="33527" y="39623"/>
                </a:lnTo>
                <a:lnTo>
                  <a:pt x="41821" y="39623"/>
                </a:lnTo>
                <a:lnTo>
                  <a:pt x="27431" y="38099"/>
                </a:lnTo>
                <a:close/>
              </a:path>
              <a:path w="1553210" h="200025">
                <a:moveTo>
                  <a:pt x="33527" y="39623"/>
                </a:moveTo>
                <a:lnTo>
                  <a:pt x="30479" y="62483"/>
                </a:lnTo>
                <a:lnTo>
                  <a:pt x="51225" y="53089"/>
                </a:lnTo>
                <a:lnTo>
                  <a:pt x="33527" y="39623"/>
                </a:lnTo>
                <a:close/>
              </a:path>
              <a:path w="1553210" h="200025">
                <a:moveTo>
                  <a:pt x="51225" y="53089"/>
                </a:moveTo>
                <a:lnTo>
                  <a:pt x="30479" y="62483"/>
                </a:lnTo>
                <a:lnTo>
                  <a:pt x="63572" y="62483"/>
                </a:lnTo>
                <a:lnTo>
                  <a:pt x="51225" y="53089"/>
                </a:lnTo>
                <a:close/>
              </a:path>
              <a:path w="1553210" h="200025">
                <a:moveTo>
                  <a:pt x="41821" y="39623"/>
                </a:moveTo>
                <a:lnTo>
                  <a:pt x="33527" y="39623"/>
                </a:lnTo>
                <a:lnTo>
                  <a:pt x="51225" y="53089"/>
                </a:lnTo>
                <a:lnTo>
                  <a:pt x="73542" y="42983"/>
                </a:lnTo>
                <a:lnTo>
                  <a:pt x="41821" y="39623"/>
                </a:lnTo>
                <a:close/>
              </a:path>
              <a:path w="1553210" h="200025">
                <a:moveTo>
                  <a:pt x="84327" y="38099"/>
                </a:moveTo>
                <a:lnTo>
                  <a:pt x="27431" y="38099"/>
                </a:lnTo>
                <a:lnTo>
                  <a:pt x="73542" y="42983"/>
                </a:lnTo>
                <a:lnTo>
                  <a:pt x="84327" y="380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19600" y="3570732"/>
            <a:ext cx="165100" cy="315595"/>
          </a:xfrm>
          <a:custGeom>
            <a:avLst/>
            <a:gdLst/>
            <a:ahLst/>
            <a:cxnLst/>
            <a:rect l="l" t="t" r="r" b="b"/>
            <a:pathLst>
              <a:path w="165100" h="315595">
                <a:moveTo>
                  <a:pt x="65531" y="298703"/>
                </a:moveTo>
                <a:lnTo>
                  <a:pt x="64007" y="298703"/>
                </a:lnTo>
                <a:lnTo>
                  <a:pt x="60959" y="300227"/>
                </a:lnTo>
                <a:lnTo>
                  <a:pt x="51815" y="301751"/>
                </a:lnTo>
                <a:lnTo>
                  <a:pt x="41147" y="303275"/>
                </a:lnTo>
                <a:lnTo>
                  <a:pt x="28955" y="304799"/>
                </a:lnTo>
                <a:lnTo>
                  <a:pt x="0" y="304799"/>
                </a:lnTo>
                <a:lnTo>
                  <a:pt x="711" y="315467"/>
                </a:lnTo>
                <a:lnTo>
                  <a:pt x="82295" y="315467"/>
                </a:lnTo>
                <a:lnTo>
                  <a:pt x="82295" y="313943"/>
                </a:lnTo>
                <a:lnTo>
                  <a:pt x="83819" y="313943"/>
                </a:lnTo>
                <a:lnTo>
                  <a:pt x="85343" y="312419"/>
                </a:lnTo>
                <a:lnTo>
                  <a:pt x="85343" y="310895"/>
                </a:lnTo>
                <a:lnTo>
                  <a:pt x="86867" y="309371"/>
                </a:lnTo>
                <a:lnTo>
                  <a:pt x="86867" y="306323"/>
                </a:lnTo>
                <a:lnTo>
                  <a:pt x="88391" y="306323"/>
                </a:lnTo>
                <a:lnTo>
                  <a:pt x="88391" y="301751"/>
                </a:lnTo>
                <a:lnTo>
                  <a:pt x="65531" y="301751"/>
                </a:lnTo>
                <a:lnTo>
                  <a:pt x="65531" y="298703"/>
                </a:lnTo>
                <a:close/>
              </a:path>
              <a:path w="165100" h="315595">
                <a:moveTo>
                  <a:pt x="73151" y="163829"/>
                </a:moveTo>
                <a:lnTo>
                  <a:pt x="71627" y="164591"/>
                </a:lnTo>
                <a:lnTo>
                  <a:pt x="71627" y="166115"/>
                </a:lnTo>
                <a:lnTo>
                  <a:pt x="70103" y="166115"/>
                </a:lnTo>
                <a:lnTo>
                  <a:pt x="68579" y="167639"/>
                </a:lnTo>
                <a:lnTo>
                  <a:pt x="68579" y="169163"/>
                </a:lnTo>
                <a:lnTo>
                  <a:pt x="67055" y="170687"/>
                </a:lnTo>
                <a:lnTo>
                  <a:pt x="67055" y="172211"/>
                </a:lnTo>
                <a:lnTo>
                  <a:pt x="65531" y="173735"/>
                </a:lnTo>
                <a:lnTo>
                  <a:pt x="65531" y="301751"/>
                </a:lnTo>
                <a:lnTo>
                  <a:pt x="67563" y="298703"/>
                </a:lnTo>
                <a:lnTo>
                  <a:pt x="67055" y="298703"/>
                </a:lnTo>
                <a:lnTo>
                  <a:pt x="68579" y="297179"/>
                </a:lnTo>
                <a:lnTo>
                  <a:pt x="88391" y="297179"/>
                </a:lnTo>
                <a:lnTo>
                  <a:pt x="88391" y="182879"/>
                </a:lnTo>
                <a:lnTo>
                  <a:pt x="85343" y="182879"/>
                </a:lnTo>
                <a:lnTo>
                  <a:pt x="87375" y="179831"/>
                </a:lnTo>
                <a:lnTo>
                  <a:pt x="86867" y="179831"/>
                </a:lnTo>
                <a:lnTo>
                  <a:pt x="88391" y="176783"/>
                </a:lnTo>
                <a:lnTo>
                  <a:pt x="111251" y="176783"/>
                </a:lnTo>
                <a:lnTo>
                  <a:pt x="123443" y="175259"/>
                </a:lnTo>
                <a:lnTo>
                  <a:pt x="137159" y="175259"/>
                </a:lnTo>
                <a:lnTo>
                  <a:pt x="121919" y="173735"/>
                </a:lnTo>
                <a:lnTo>
                  <a:pt x="97535" y="170687"/>
                </a:lnTo>
                <a:lnTo>
                  <a:pt x="86867" y="169163"/>
                </a:lnTo>
                <a:lnTo>
                  <a:pt x="77723" y="166115"/>
                </a:lnTo>
                <a:lnTo>
                  <a:pt x="76199" y="164591"/>
                </a:lnTo>
                <a:lnTo>
                  <a:pt x="74675" y="164591"/>
                </a:lnTo>
                <a:lnTo>
                  <a:pt x="73151" y="163829"/>
                </a:lnTo>
                <a:close/>
              </a:path>
              <a:path w="165100" h="315595">
                <a:moveTo>
                  <a:pt x="88391" y="297179"/>
                </a:moveTo>
                <a:lnTo>
                  <a:pt x="68579" y="297179"/>
                </a:lnTo>
                <a:lnTo>
                  <a:pt x="65531" y="301751"/>
                </a:lnTo>
                <a:lnTo>
                  <a:pt x="88391" y="301751"/>
                </a:lnTo>
                <a:lnTo>
                  <a:pt x="88391" y="297179"/>
                </a:lnTo>
                <a:close/>
              </a:path>
              <a:path w="165100" h="315595">
                <a:moveTo>
                  <a:pt x="68579" y="297179"/>
                </a:moveTo>
                <a:lnTo>
                  <a:pt x="67055" y="298703"/>
                </a:lnTo>
                <a:lnTo>
                  <a:pt x="67563" y="298703"/>
                </a:lnTo>
                <a:lnTo>
                  <a:pt x="68579" y="297179"/>
                </a:lnTo>
                <a:close/>
              </a:path>
              <a:path w="165100" h="315595">
                <a:moveTo>
                  <a:pt x="88391" y="178307"/>
                </a:moveTo>
                <a:lnTo>
                  <a:pt x="85343" y="182879"/>
                </a:lnTo>
                <a:lnTo>
                  <a:pt x="86867" y="181355"/>
                </a:lnTo>
                <a:lnTo>
                  <a:pt x="88391" y="181355"/>
                </a:lnTo>
                <a:lnTo>
                  <a:pt x="88391" y="178307"/>
                </a:lnTo>
                <a:close/>
              </a:path>
              <a:path w="165100" h="315595">
                <a:moveTo>
                  <a:pt x="88391" y="181355"/>
                </a:moveTo>
                <a:lnTo>
                  <a:pt x="86867" y="181355"/>
                </a:lnTo>
                <a:lnTo>
                  <a:pt x="85343" y="182879"/>
                </a:lnTo>
                <a:lnTo>
                  <a:pt x="88391" y="182879"/>
                </a:lnTo>
                <a:lnTo>
                  <a:pt x="88391" y="181355"/>
                </a:lnTo>
                <a:close/>
              </a:path>
              <a:path w="165100" h="315595">
                <a:moveTo>
                  <a:pt x="111251" y="176783"/>
                </a:moveTo>
                <a:lnTo>
                  <a:pt x="88391" y="176783"/>
                </a:lnTo>
                <a:lnTo>
                  <a:pt x="88391" y="181355"/>
                </a:lnTo>
                <a:lnTo>
                  <a:pt x="91439" y="179831"/>
                </a:lnTo>
                <a:lnTo>
                  <a:pt x="100583" y="178307"/>
                </a:lnTo>
                <a:lnTo>
                  <a:pt x="111251" y="176783"/>
                </a:lnTo>
                <a:close/>
              </a:path>
              <a:path w="165100" h="315595">
                <a:moveTo>
                  <a:pt x="88391" y="176783"/>
                </a:moveTo>
                <a:lnTo>
                  <a:pt x="86867" y="179831"/>
                </a:lnTo>
                <a:lnTo>
                  <a:pt x="88391" y="178307"/>
                </a:lnTo>
                <a:lnTo>
                  <a:pt x="88391" y="176783"/>
                </a:lnTo>
                <a:close/>
              </a:path>
              <a:path w="165100" h="315595">
                <a:moveTo>
                  <a:pt x="88391" y="178307"/>
                </a:moveTo>
                <a:lnTo>
                  <a:pt x="86867" y="179831"/>
                </a:lnTo>
                <a:lnTo>
                  <a:pt x="87375" y="179831"/>
                </a:lnTo>
                <a:lnTo>
                  <a:pt x="88391" y="178307"/>
                </a:lnTo>
                <a:close/>
              </a:path>
              <a:path w="165100" h="315595">
                <a:moveTo>
                  <a:pt x="152399" y="152399"/>
                </a:moveTo>
                <a:lnTo>
                  <a:pt x="137159" y="152399"/>
                </a:lnTo>
                <a:lnTo>
                  <a:pt x="109727" y="155447"/>
                </a:lnTo>
                <a:lnTo>
                  <a:pt x="97535" y="156971"/>
                </a:lnTo>
                <a:lnTo>
                  <a:pt x="88391" y="158495"/>
                </a:lnTo>
                <a:lnTo>
                  <a:pt x="79247" y="161543"/>
                </a:lnTo>
                <a:lnTo>
                  <a:pt x="76199" y="163067"/>
                </a:lnTo>
                <a:lnTo>
                  <a:pt x="74675" y="163067"/>
                </a:lnTo>
                <a:lnTo>
                  <a:pt x="73151" y="163829"/>
                </a:lnTo>
                <a:lnTo>
                  <a:pt x="74675" y="164591"/>
                </a:lnTo>
                <a:lnTo>
                  <a:pt x="76199" y="164591"/>
                </a:lnTo>
                <a:lnTo>
                  <a:pt x="77723" y="166115"/>
                </a:lnTo>
                <a:lnTo>
                  <a:pt x="86867" y="169163"/>
                </a:lnTo>
                <a:lnTo>
                  <a:pt x="97535" y="170687"/>
                </a:lnTo>
                <a:lnTo>
                  <a:pt x="121919" y="173735"/>
                </a:lnTo>
                <a:lnTo>
                  <a:pt x="137159" y="175259"/>
                </a:lnTo>
                <a:lnTo>
                  <a:pt x="152399" y="175259"/>
                </a:lnTo>
                <a:lnTo>
                  <a:pt x="152399" y="152399"/>
                </a:lnTo>
                <a:close/>
              </a:path>
              <a:path w="165100" h="315595">
                <a:moveTo>
                  <a:pt x="160019" y="152399"/>
                </a:moveTo>
                <a:lnTo>
                  <a:pt x="152399" y="152399"/>
                </a:lnTo>
                <a:lnTo>
                  <a:pt x="152399" y="175259"/>
                </a:lnTo>
                <a:lnTo>
                  <a:pt x="160019" y="175259"/>
                </a:lnTo>
                <a:lnTo>
                  <a:pt x="164591" y="169163"/>
                </a:lnTo>
                <a:lnTo>
                  <a:pt x="164591" y="156971"/>
                </a:lnTo>
                <a:lnTo>
                  <a:pt x="160019" y="152399"/>
                </a:lnTo>
                <a:close/>
              </a:path>
              <a:path w="165100" h="315595">
                <a:moveTo>
                  <a:pt x="65531" y="25907"/>
                </a:moveTo>
                <a:lnTo>
                  <a:pt x="65531" y="153923"/>
                </a:lnTo>
                <a:lnTo>
                  <a:pt x="67055" y="155447"/>
                </a:lnTo>
                <a:lnTo>
                  <a:pt x="67055" y="156971"/>
                </a:lnTo>
                <a:lnTo>
                  <a:pt x="68579" y="158495"/>
                </a:lnTo>
                <a:lnTo>
                  <a:pt x="68579" y="160019"/>
                </a:lnTo>
                <a:lnTo>
                  <a:pt x="70103" y="161543"/>
                </a:lnTo>
                <a:lnTo>
                  <a:pt x="71627" y="161543"/>
                </a:lnTo>
                <a:lnTo>
                  <a:pt x="71627" y="163067"/>
                </a:lnTo>
                <a:lnTo>
                  <a:pt x="73151" y="163829"/>
                </a:lnTo>
                <a:lnTo>
                  <a:pt x="74675" y="163067"/>
                </a:lnTo>
                <a:lnTo>
                  <a:pt x="76199" y="163067"/>
                </a:lnTo>
                <a:lnTo>
                  <a:pt x="79247" y="161543"/>
                </a:lnTo>
                <a:lnTo>
                  <a:pt x="88391" y="158495"/>
                </a:lnTo>
                <a:lnTo>
                  <a:pt x="97535" y="156971"/>
                </a:lnTo>
                <a:lnTo>
                  <a:pt x="109727" y="155447"/>
                </a:lnTo>
                <a:lnTo>
                  <a:pt x="137159" y="152399"/>
                </a:lnTo>
                <a:lnTo>
                  <a:pt x="124967" y="152399"/>
                </a:lnTo>
                <a:lnTo>
                  <a:pt x="112775" y="150875"/>
                </a:lnTo>
                <a:lnTo>
                  <a:pt x="88391" y="150875"/>
                </a:lnTo>
                <a:lnTo>
                  <a:pt x="86867" y="147827"/>
                </a:lnTo>
                <a:lnTo>
                  <a:pt x="87375" y="147827"/>
                </a:lnTo>
                <a:lnTo>
                  <a:pt x="85343" y="144779"/>
                </a:lnTo>
                <a:lnTo>
                  <a:pt x="88391" y="144779"/>
                </a:lnTo>
                <a:lnTo>
                  <a:pt x="88391" y="30479"/>
                </a:lnTo>
                <a:lnTo>
                  <a:pt x="68579" y="30479"/>
                </a:lnTo>
                <a:lnTo>
                  <a:pt x="67055" y="28955"/>
                </a:lnTo>
                <a:lnTo>
                  <a:pt x="67563" y="28955"/>
                </a:lnTo>
                <a:lnTo>
                  <a:pt x="65531" y="25907"/>
                </a:lnTo>
                <a:close/>
              </a:path>
              <a:path w="165100" h="315595">
                <a:moveTo>
                  <a:pt x="86867" y="147827"/>
                </a:moveTo>
                <a:lnTo>
                  <a:pt x="88391" y="150875"/>
                </a:lnTo>
                <a:lnTo>
                  <a:pt x="88391" y="149351"/>
                </a:lnTo>
                <a:lnTo>
                  <a:pt x="86867" y="147827"/>
                </a:lnTo>
                <a:close/>
              </a:path>
              <a:path w="165100" h="315595">
                <a:moveTo>
                  <a:pt x="89915" y="146303"/>
                </a:moveTo>
                <a:lnTo>
                  <a:pt x="88391" y="146303"/>
                </a:lnTo>
                <a:lnTo>
                  <a:pt x="88391" y="150875"/>
                </a:lnTo>
                <a:lnTo>
                  <a:pt x="112775" y="150875"/>
                </a:lnTo>
                <a:lnTo>
                  <a:pt x="102107" y="149351"/>
                </a:lnTo>
                <a:lnTo>
                  <a:pt x="92963" y="147827"/>
                </a:lnTo>
                <a:lnTo>
                  <a:pt x="89915" y="146303"/>
                </a:lnTo>
                <a:close/>
              </a:path>
              <a:path w="165100" h="315595">
                <a:moveTo>
                  <a:pt x="87375" y="147827"/>
                </a:moveTo>
                <a:lnTo>
                  <a:pt x="86867" y="147827"/>
                </a:lnTo>
                <a:lnTo>
                  <a:pt x="88391" y="149351"/>
                </a:lnTo>
                <a:lnTo>
                  <a:pt x="87375" y="147827"/>
                </a:lnTo>
                <a:close/>
              </a:path>
              <a:path w="165100" h="315595">
                <a:moveTo>
                  <a:pt x="85343" y="144779"/>
                </a:moveTo>
                <a:lnTo>
                  <a:pt x="88391" y="149351"/>
                </a:lnTo>
                <a:lnTo>
                  <a:pt x="88391" y="146303"/>
                </a:lnTo>
                <a:lnTo>
                  <a:pt x="86867" y="146303"/>
                </a:lnTo>
                <a:lnTo>
                  <a:pt x="85343" y="144779"/>
                </a:lnTo>
                <a:close/>
              </a:path>
              <a:path w="165100" h="315595">
                <a:moveTo>
                  <a:pt x="88391" y="144779"/>
                </a:moveTo>
                <a:lnTo>
                  <a:pt x="85343" y="144779"/>
                </a:lnTo>
                <a:lnTo>
                  <a:pt x="86867" y="146303"/>
                </a:lnTo>
                <a:lnTo>
                  <a:pt x="88391" y="146303"/>
                </a:lnTo>
                <a:lnTo>
                  <a:pt x="88391" y="144779"/>
                </a:lnTo>
                <a:close/>
              </a:path>
              <a:path w="165100" h="315595">
                <a:moveTo>
                  <a:pt x="67563" y="28955"/>
                </a:moveTo>
                <a:lnTo>
                  <a:pt x="67055" y="28955"/>
                </a:lnTo>
                <a:lnTo>
                  <a:pt x="68579" y="30479"/>
                </a:lnTo>
                <a:lnTo>
                  <a:pt x="67563" y="28955"/>
                </a:lnTo>
                <a:close/>
              </a:path>
              <a:path w="165100" h="315595">
                <a:moveTo>
                  <a:pt x="88391" y="24383"/>
                </a:moveTo>
                <a:lnTo>
                  <a:pt x="65531" y="24383"/>
                </a:lnTo>
                <a:lnTo>
                  <a:pt x="65531" y="25907"/>
                </a:lnTo>
                <a:lnTo>
                  <a:pt x="68579" y="30479"/>
                </a:lnTo>
                <a:lnTo>
                  <a:pt x="88391" y="30479"/>
                </a:lnTo>
                <a:lnTo>
                  <a:pt x="88391" y="24383"/>
                </a:lnTo>
                <a:close/>
              </a:path>
              <a:path w="165100" h="315595">
                <a:moveTo>
                  <a:pt x="16763" y="0"/>
                </a:moveTo>
                <a:lnTo>
                  <a:pt x="1523" y="0"/>
                </a:lnTo>
                <a:lnTo>
                  <a:pt x="0" y="22859"/>
                </a:lnTo>
                <a:lnTo>
                  <a:pt x="30479" y="22859"/>
                </a:lnTo>
                <a:lnTo>
                  <a:pt x="42671" y="24383"/>
                </a:lnTo>
                <a:lnTo>
                  <a:pt x="53339" y="25907"/>
                </a:lnTo>
                <a:lnTo>
                  <a:pt x="60959" y="27431"/>
                </a:lnTo>
                <a:lnTo>
                  <a:pt x="64007" y="28955"/>
                </a:lnTo>
                <a:lnTo>
                  <a:pt x="65531" y="28955"/>
                </a:lnTo>
                <a:lnTo>
                  <a:pt x="65531" y="24383"/>
                </a:lnTo>
                <a:lnTo>
                  <a:pt x="88391" y="24383"/>
                </a:lnTo>
                <a:lnTo>
                  <a:pt x="88391" y="21335"/>
                </a:lnTo>
                <a:lnTo>
                  <a:pt x="86867" y="21335"/>
                </a:lnTo>
                <a:lnTo>
                  <a:pt x="86867" y="18287"/>
                </a:lnTo>
                <a:lnTo>
                  <a:pt x="85343" y="16763"/>
                </a:lnTo>
                <a:lnTo>
                  <a:pt x="85343" y="15239"/>
                </a:lnTo>
                <a:lnTo>
                  <a:pt x="83819" y="13715"/>
                </a:lnTo>
                <a:lnTo>
                  <a:pt x="82295" y="13715"/>
                </a:lnTo>
                <a:lnTo>
                  <a:pt x="82295" y="12191"/>
                </a:lnTo>
                <a:lnTo>
                  <a:pt x="80771" y="12191"/>
                </a:lnTo>
                <a:lnTo>
                  <a:pt x="79247" y="10667"/>
                </a:lnTo>
                <a:lnTo>
                  <a:pt x="77723" y="10667"/>
                </a:lnTo>
                <a:lnTo>
                  <a:pt x="74675" y="9143"/>
                </a:lnTo>
                <a:lnTo>
                  <a:pt x="65531" y="6095"/>
                </a:lnTo>
                <a:lnTo>
                  <a:pt x="56387" y="4571"/>
                </a:lnTo>
                <a:lnTo>
                  <a:pt x="44195" y="3047"/>
                </a:lnTo>
                <a:lnTo>
                  <a:pt x="167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600" y="3886200"/>
            <a:ext cx="6569963" cy="2285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96227" y="3886200"/>
            <a:ext cx="2906395" cy="300355"/>
          </a:xfrm>
          <a:custGeom>
            <a:avLst/>
            <a:gdLst/>
            <a:ahLst/>
            <a:cxnLst/>
            <a:rect l="l" t="t" r="r" b="b"/>
            <a:pathLst>
              <a:path w="2906395" h="300354">
                <a:moveTo>
                  <a:pt x="4572" y="0"/>
                </a:moveTo>
                <a:lnTo>
                  <a:pt x="0" y="0"/>
                </a:lnTo>
                <a:lnTo>
                  <a:pt x="0" y="295656"/>
                </a:lnTo>
                <a:lnTo>
                  <a:pt x="1523" y="298704"/>
                </a:lnTo>
                <a:lnTo>
                  <a:pt x="4571" y="300228"/>
                </a:lnTo>
                <a:lnTo>
                  <a:pt x="2900171" y="300228"/>
                </a:lnTo>
                <a:lnTo>
                  <a:pt x="2904743" y="298704"/>
                </a:lnTo>
                <a:lnTo>
                  <a:pt x="2906267" y="295656"/>
                </a:lnTo>
                <a:lnTo>
                  <a:pt x="4572" y="295656"/>
                </a:lnTo>
                <a:lnTo>
                  <a:pt x="4572" y="0"/>
                </a:lnTo>
                <a:close/>
              </a:path>
              <a:path w="2906395" h="300354">
                <a:moveTo>
                  <a:pt x="2906267" y="0"/>
                </a:moveTo>
                <a:lnTo>
                  <a:pt x="2900172" y="0"/>
                </a:lnTo>
                <a:lnTo>
                  <a:pt x="2900172" y="295656"/>
                </a:lnTo>
                <a:lnTo>
                  <a:pt x="2906267" y="295656"/>
                </a:lnTo>
                <a:lnTo>
                  <a:pt x="29062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0800" y="3886200"/>
            <a:ext cx="2895599" cy="2956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96227" y="3886200"/>
            <a:ext cx="2906395" cy="300355"/>
          </a:xfrm>
          <a:custGeom>
            <a:avLst/>
            <a:gdLst/>
            <a:ahLst/>
            <a:cxnLst/>
            <a:rect l="l" t="t" r="r" b="b"/>
            <a:pathLst>
              <a:path w="2906395" h="300354">
                <a:moveTo>
                  <a:pt x="10667" y="0"/>
                </a:moveTo>
                <a:lnTo>
                  <a:pt x="0" y="0"/>
                </a:lnTo>
                <a:lnTo>
                  <a:pt x="0" y="295656"/>
                </a:lnTo>
                <a:lnTo>
                  <a:pt x="1523" y="298704"/>
                </a:lnTo>
                <a:lnTo>
                  <a:pt x="4571" y="300228"/>
                </a:lnTo>
                <a:lnTo>
                  <a:pt x="2900171" y="300228"/>
                </a:lnTo>
                <a:lnTo>
                  <a:pt x="2904743" y="298704"/>
                </a:lnTo>
                <a:lnTo>
                  <a:pt x="2906267" y="295656"/>
                </a:lnTo>
                <a:lnTo>
                  <a:pt x="10667" y="295656"/>
                </a:lnTo>
                <a:lnTo>
                  <a:pt x="4571" y="291084"/>
                </a:lnTo>
                <a:lnTo>
                  <a:pt x="10667" y="291084"/>
                </a:lnTo>
                <a:lnTo>
                  <a:pt x="10667" y="0"/>
                </a:lnTo>
                <a:close/>
              </a:path>
              <a:path w="2906395" h="300354">
                <a:moveTo>
                  <a:pt x="10667" y="291084"/>
                </a:moveTo>
                <a:lnTo>
                  <a:pt x="4571" y="291084"/>
                </a:lnTo>
                <a:lnTo>
                  <a:pt x="10667" y="295656"/>
                </a:lnTo>
                <a:lnTo>
                  <a:pt x="10667" y="291084"/>
                </a:lnTo>
                <a:close/>
              </a:path>
              <a:path w="2906395" h="300354">
                <a:moveTo>
                  <a:pt x="2895599" y="291084"/>
                </a:moveTo>
                <a:lnTo>
                  <a:pt x="10667" y="291084"/>
                </a:lnTo>
                <a:lnTo>
                  <a:pt x="10667" y="295656"/>
                </a:lnTo>
                <a:lnTo>
                  <a:pt x="2895599" y="295656"/>
                </a:lnTo>
                <a:lnTo>
                  <a:pt x="2895599" y="291084"/>
                </a:lnTo>
                <a:close/>
              </a:path>
              <a:path w="2906395" h="300354">
                <a:moveTo>
                  <a:pt x="2906267" y="0"/>
                </a:moveTo>
                <a:lnTo>
                  <a:pt x="2895599" y="0"/>
                </a:lnTo>
                <a:lnTo>
                  <a:pt x="2895599" y="295656"/>
                </a:lnTo>
                <a:lnTo>
                  <a:pt x="2900171" y="291084"/>
                </a:lnTo>
                <a:lnTo>
                  <a:pt x="2906267" y="291084"/>
                </a:lnTo>
                <a:lnTo>
                  <a:pt x="2906267" y="0"/>
                </a:lnTo>
                <a:close/>
              </a:path>
              <a:path w="2906395" h="300354">
                <a:moveTo>
                  <a:pt x="2906267" y="291084"/>
                </a:moveTo>
                <a:lnTo>
                  <a:pt x="2900171" y="291084"/>
                </a:lnTo>
                <a:lnTo>
                  <a:pt x="2895599" y="295656"/>
                </a:lnTo>
                <a:lnTo>
                  <a:pt x="2906267" y="295656"/>
                </a:lnTo>
                <a:lnTo>
                  <a:pt x="2906267" y="291084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68743" y="3886200"/>
            <a:ext cx="433705" cy="45720"/>
          </a:xfrm>
          <a:custGeom>
            <a:avLst/>
            <a:gdLst/>
            <a:ahLst/>
            <a:cxnLst/>
            <a:rect l="l" t="t" r="r" b="b"/>
            <a:pathLst>
              <a:path w="433704" h="45720">
                <a:moveTo>
                  <a:pt x="232130" y="0"/>
                </a:moveTo>
                <a:lnTo>
                  <a:pt x="0" y="0"/>
                </a:lnTo>
                <a:lnTo>
                  <a:pt x="432055" y="45720"/>
                </a:lnTo>
                <a:lnTo>
                  <a:pt x="433579" y="21336"/>
                </a:lnTo>
                <a:lnTo>
                  <a:pt x="23213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0311" y="3886200"/>
            <a:ext cx="81915" cy="12700"/>
          </a:xfrm>
          <a:custGeom>
            <a:avLst/>
            <a:gdLst/>
            <a:ahLst/>
            <a:cxnLst/>
            <a:rect l="l" t="t" r="r" b="b"/>
            <a:pathLst>
              <a:path w="81914" h="12700">
                <a:moveTo>
                  <a:pt x="0" y="0"/>
                </a:moveTo>
                <a:lnTo>
                  <a:pt x="812" y="12192"/>
                </a:lnTo>
                <a:lnTo>
                  <a:pt x="16052" y="12192"/>
                </a:lnTo>
                <a:lnTo>
                  <a:pt x="55676" y="7620"/>
                </a:lnTo>
                <a:lnTo>
                  <a:pt x="77012" y="1524"/>
                </a:lnTo>
                <a:lnTo>
                  <a:pt x="78536" y="1524"/>
                </a:lnTo>
                <a:lnTo>
                  <a:pt x="80060" y="0"/>
                </a:lnTo>
                <a:lnTo>
                  <a:pt x="815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3827" y="4415028"/>
            <a:ext cx="3211195" cy="748665"/>
          </a:xfrm>
          <a:custGeom>
            <a:avLst/>
            <a:gdLst/>
            <a:ahLst/>
            <a:cxnLst/>
            <a:rect l="l" t="t" r="r" b="b"/>
            <a:pathLst>
              <a:path w="3211195" h="748664">
                <a:moveTo>
                  <a:pt x="3204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43711"/>
                </a:lnTo>
                <a:lnTo>
                  <a:pt x="1523" y="746759"/>
                </a:lnTo>
                <a:lnTo>
                  <a:pt x="4571" y="748283"/>
                </a:lnTo>
                <a:lnTo>
                  <a:pt x="3204971" y="748283"/>
                </a:lnTo>
                <a:lnTo>
                  <a:pt x="3209543" y="746759"/>
                </a:lnTo>
                <a:lnTo>
                  <a:pt x="3211067" y="743711"/>
                </a:lnTo>
                <a:lnTo>
                  <a:pt x="4572" y="743711"/>
                </a:lnTo>
                <a:lnTo>
                  <a:pt x="4572" y="4571"/>
                </a:lnTo>
                <a:lnTo>
                  <a:pt x="3211067" y="4571"/>
                </a:lnTo>
                <a:lnTo>
                  <a:pt x="3209543" y="1523"/>
                </a:lnTo>
                <a:lnTo>
                  <a:pt x="3204971" y="0"/>
                </a:lnTo>
                <a:close/>
              </a:path>
              <a:path w="3211195" h="748664">
                <a:moveTo>
                  <a:pt x="3204972" y="4571"/>
                </a:moveTo>
                <a:lnTo>
                  <a:pt x="3204972" y="743711"/>
                </a:lnTo>
                <a:lnTo>
                  <a:pt x="3211067" y="743711"/>
                </a:lnTo>
                <a:lnTo>
                  <a:pt x="3211067" y="4571"/>
                </a:lnTo>
                <a:lnTo>
                  <a:pt x="3204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8400" y="4419600"/>
            <a:ext cx="3200399" cy="7391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43827" y="4415028"/>
            <a:ext cx="3211195" cy="748665"/>
          </a:xfrm>
          <a:custGeom>
            <a:avLst/>
            <a:gdLst/>
            <a:ahLst/>
            <a:cxnLst/>
            <a:rect l="l" t="t" r="r" b="b"/>
            <a:pathLst>
              <a:path w="3211195" h="748664">
                <a:moveTo>
                  <a:pt x="3204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43711"/>
                </a:lnTo>
                <a:lnTo>
                  <a:pt x="1523" y="746759"/>
                </a:lnTo>
                <a:lnTo>
                  <a:pt x="4571" y="748283"/>
                </a:lnTo>
                <a:lnTo>
                  <a:pt x="3204971" y="748283"/>
                </a:lnTo>
                <a:lnTo>
                  <a:pt x="3209543" y="746759"/>
                </a:lnTo>
                <a:lnTo>
                  <a:pt x="3211067" y="743711"/>
                </a:lnTo>
                <a:lnTo>
                  <a:pt x="10667" y="743711"/>
                </a:lnTo>
                <a:lnTo>
                  <a:pt x="4571" y="739139"/>
                </a:lnTo>
                <a:lnTo>
                  <a:pt x="10667" y="73913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211067" y="4571"/>
                </a:lnTo>
                <a:lnTo>
                  <a:pt x="3209543" y="1523"/>
                </a:lnTo>
                <a:lnTo>
                  <a:pt x="3204971" y="0"/>
                </a:lnTo>
                <a:close/>
              </a:path>
              <a:path w="3211195" h="748664">
                <a:moveTo>
                  <a:pt x="10667" y="739139"/>
                </a:moveTo>
                <a:lnTo>
                  <a:pt x="4571" y="739139"/>
                </a:lnTo>
                <a:lnTo>
                  <a:pt x="10667" y="743711"/>
                </a:lnTo>
                <a:lnTo>
                  <a:pt x="10667" y="739139"/>
                </a:lnTo>
                <a:close/>
              </a:path>
              <a:path w="3211195" h="748664">
                <a:moveTo>
                  <a:pt x="3200399" y="739139"/>
                </a:moveTo>
                <a:lnTo>
                  <a:pt x="10667" y="739139"/>
                </a:lnTo>
                <a:lnTo>
                  <a:pt x="10667" y="743711"/>
                </a:lnTo>
                <a:lnTo>
                  <a:pt x="3200399" y="743711"/>
                </a:lnTo>
                <a:lnTo>
                  <a:pt x="3200399" y="739139"/>
                </a:lnTo>
                <a:close/>
              </a:path>
              <a:path w="3211195" h="748664">
                <a:moveTo>
                  <a:pt x="3200399" y="4571"/>
                </a:moveTo>
                <a:lnTo>
                  <a:pt x="3200399" y="743711"/>
                </a:lnTo>
                <a:lnTo>
                  <a:pt x="3204971" y="739139"/>
                </a:lnTo>
                <a:lnTo>
                  <a:pt x="3211067" y="739139"/>
                </a:lnTo>
                <a:lnTo>
                  <a:pt x="3211067" y="10667"/>
                </a:lnTo>
                <a:lnTo>
                  <a:pt x="3204971" y="10667"/>
                </a:lnTo>
                <a:lnTo>
                  <a:pt x="3200399" y="4571"/>
                </a:lnTo>
                <a:close/>
              </a:path>
              <a:path w="3211195" h="748664">
                <a:moveTo>
                  <a:pt x="3211067" y="739139"/>
                </a:moveTo>
                <a:lnTo>
                  <a:pt x="3204971" y="739139"/>
                </a:lnTo>
                <a:lnTo>
                  <a:pt x="3200399" y="743711"/>
                </a:lnTo>
                <a:lnTo>
                  <a:pt x="3211067" y="743711"/>
                </a:lnTo>
                <a:lnTo>
                  <a:pt x="3211067" y="739139"/>
                </a:lnTo>
                <a:close/>
              </a:path>
              <a:path w="3211195" h="74866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211195" h="748664">
                <a:moveTo>
                  <a:pt x="3200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200399" y="10667"/>
                </a:lnTo>
                <a:lnTo>
                  <a:pt x="3200399" y="4571"/>
                </a:lnTo>
                <a:close/>
              </a:path>
              <a:path w="3211195" h="748664">
                <a:moveTo>
                  <a:pt x="3211067" y="4571"/>
                </a:moveTo>
                <a:lnTo>
                  <a:pt x="3200399" y="4571"/>
                </a:lnTo>
                <a:lnTo>
                  <a:pt x="3204971" y="10667"/>
                </a:lnTo>
                <a:lnTo>
                  <a:pt x="3211067" y="10667"/>
                </a:lnTo>
                <a:lnTo>
                  <a:pt x="3211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328642" y="2194291"/>
            <a:ext cx="2891790" cy="291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17335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Gets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priori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 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thread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17500" marR="5080">
              <a:lnSpc>
                <a:spcPct val="100000"/>
              </a:lnSpc>
              <a:spcBef>
                <a:spcPts val="1115"/>
              </a:spcBef>
            </a:pPr>
            <a:r>
              <a:rPr sz="1400" dirty="0">
                <a:latin typeface="Arial"/>
                <a:cs typeface="Arial"/>
              </a:rPr>
              <a:t>Sets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priori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m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thread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65100" marR="177165">
              <a:lnSpc>
                <a:spcPct val="100699"/>
              </a:lnSpc>
              <a:spcBef>
                <a:spcPts val="935"/>
              </a:spcBef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new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read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</a:t>
            </a:r>
            <a:r>
              <a:rPr sz="1400" b="1" dirty="0">
                <a:solidFill>
                  <a:srgbClr val="984807"/>
                </a:solidFill>
                <a:latin typeface="Arial"/>
                <a:cs typeface="Arial"/>
              </a:rPr>
              <a:t>f</a:t>
            </a:r>
            <a:r>
              <a:rPr sz="1400" b="1" spc="5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984807"/>
                </a:solidFill>
                <a:latin typeface="Arial"/>
                <a:cs typeface="Arial"/>
              </a:rPr>
              <a:t>rst</a:t>
            </a:r>
            <a:r>
              <a:rPr sz="1400" b="1" spc="-2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“</a:t>
            </a:r>
            <a:r>
              <a:rPr sz="1400" b="1" dirty="0">
                <a:solidFill>
                  <a:srgbClr val="984807"/>
                </a:solidFill>
                <a:latin typeface="Arial"/>
                <a:cs typeface="Arial"/>
              </a:rPr>
              <a:t>sec</a:t>
            </a:r>
            <a:r>
              <a:rPr sz="1400" b="1" spc="-10" dirty="0">
                <a:solidFill>
                  <a:srgbClr val="984807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984807"/>
                </a:solidFill>
                <a:latin typeface="Arial"/>
                <a:cs typeface="Arial"/>
              </a:rPr>
              <a:t>n</a:t>
            </a:r>
            <a:r>
              <a:rPr sz="1400" b="1" spc="-15" dirty="0">
                <a:solidFill>
                  <a:srgbClr val="984807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984807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209550" algn="just">
              <a:lnSpc>
                <a:spcPct val="100000"/>
              </a:lnSpc>
              <a:spcBef>
                <a:spcPts val="1030"/>
              </a:spcBef>
            </a:pPr>
            <a:r>
              <a:rPr sz="1400" dirty="0">
                <a:latin typeface="Arial"/>
                <a:cs typeface="Arial"/>
              </a:rPr>
              <a:t>Star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read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oking 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 </a:t>
            </a:r>
            <a:r>
              <a:rPr sz="1400" b="1" dirty="0">
                <a:latin typeface="Arial"/>
                <a:cs typeface="Arial"/>
              </a:rPr>
              <a:t>start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()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hich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ill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oke 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run()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thod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read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lass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14600" y="4742688"/>
            <a:ext cx="3733800" cy="117475"/>
          </a:xfrm>
          <a:custGeom>
            <a:avLst/>
            <a:gdLst/>
            <a:ahLst/>
            <a:cxnLst/>
            <a:rect l="l" t="t" r="r" b="b"/>
            <a:pathLst>
              <a:path w="3733800" h="117475">
                <a:moveTo>
                  <a:pt x="102107" y="0"/>
                </a:moveTo>
                <a:lnTo>
                  <a:pt x="96011" y="3047"/>
                </a:lnTo>
                <a:lnTo>
                  <a:pt x="0" y="57911"/>
                </a:lnTo>
                <a:lnTo>
                  <a:pt x="96011" y="114299"/>
                </a:lnTo>
                <a:lnTo>
                  <a:pt x="102107" y="117347"/>
                </a:lnTo>
                <a:lnTo>
                  <a:pt x="109727" y="115823"/>
                </a:lnTo>
                <a:lnTo>
                  <a:pt x="115823" y="103631"/>
                </a:lnTo>
                <a:lnTo>
                  <a:pt x="114299" y="96011"/>
                </a:lnTo>
                <a:lnTo>
                  <a:pt x="108203" y="91439"/>
                </a:lnTo>
                <a:lnTo>
                  <a:pt x="74079" y="71647"/>
                </a:lnTo>
                <a:lnTo>
                  <a:pt x="25907" y="71627"/>
                </a:lnTo>
                <a:lnTo>
                  <a:pt x="25907" y="45719"/>
                </a:lnTo>
                <a:lnTo>
                  <a:pt x="74045" y="45719"/>
                </a:lnTo>
                <a:lnTo>
                  <a:pt x="108203" y="25907"/>
                </a:lnTo>
                <a:lnTo>
                  <a:pt x="114299" y="21335"/>
                </a:lnTo>
                <a:lnTo>
                  <a:pt x="115823" y="13715"/>
                </a:lnTo>
                <a:lnTo>
                  <a:pt x="109727" y="1523"/>
                </a:lnTo>
                <a:lnTo>
                  <a:pt x="102107" y="0"/>
                </a:lnTo>
                <a:close/>
              </a:path>
              <a:path w="3733800" h="117475">
                <a:moveTo>
                  <a:pt x="74011" y="45739"/>
                </a:moveTo>
                <a:lnTo>
                  <a:pt x="51710" y="58673"/>
                </a:lnTo>
                <a:lnTo>
                  <a:pt x="74079" y="71647"/>
                </a:lnTo>
                <a:lnTo>
                  <a:pt x="3733799" y="73151"/>
                </a:lnTo>
                <a:lnTo>
                  <a:pt x="3733799" y="47243"/>
                </a:lnTo>
                <a:lnTo>
                  <a:pt x="74011" y="45739"/>
                </a:lnTo>
                <a:close/>
              </a:path>
              <a:path w="3733800" h="117475">
                <a:moveTo>
                  <a:pt x="25907" y="45719"/>
                </a:moveTo>
                <a:lnTo>
                  <a:pt x="25907" y="71627"/>
                </a:lnTo>
                <a:lnTo>
                  <a:pt x="74079" y="71647"/>
                </a:lnTo>
                <a:lnTo>
                  <a:pt x="71417" y="70103"/>
                </a:lnTo>
                <a:lnTo>
                  <a:pt x="32003" y="70103"/>
                </a:lnTo>
                <a:lnTo>
                  <a:pt x="32003" y="47243"/>
                </a:lnTo>
                <a:lnTo>
                  <a:pt x="71417" y="47243"/>
                </a:lnTo>
                <a:lnTo>
                  <a:pt x="74011" y="45739"/>
                </a:lnTo>
                <a:lnTo>
                  <a:pt x="25907" y="45719"/>
                </a:lnTo>
                <a:close/>
              </a:path>
              <a:path w="3733800" h="117475">
                <a:moveTo>
                  <a:pt x="32003" y="47243"/>
                </a:moveTo>
                <a:lnTo>
                  <a:pt x="32003" y="70103"/>
                </a:lnTo>
                <a:lnTo>
                  <a:pt x="51710" y="58673"/>
                </a:lnTo>
                <a:lnTo>
                  <a:pt x="32003" y="47243"/>
                </a:lnTo>
                <a:close/>
              </a:path>
              <a:path w="3733800" h="117475">
                <a:moveTo>
                  <a:pt x="51710" y="58673"/>
                </a:moveTo>
                <a:lnTo>
                  <a:pt x="32003" y="70103"/>
                </a:lnTo>
                <a:lnTo>
                  <a:pt x="71417" y="70103"/>
                </a:lnTo>
                <a:lnTo>
                  <a:pt x="51710" y="58673"/>
                </a:lnTo>
                <a:close/>
              </a:path>
              <a:path w="3733800" h="117475">
                <a:moveTo>
                  <a:pt x="71417" y="47243"/>
                </a:moveTo>
                <a:lnTo>
                  <a:pt x="32003" y="47243"/>
                </a:lnTo>
                <a:lnTo>
                  <a:pt x="51710" y="58673"/>
                </a:lnTo>
                <a:lnTo>
                  <a:pt x="71417" y="47243"/>
                </a:lnTo>
                <a:close/>
              </a:path>
              <a:path w="3733800" h="117475">
                <a:moveTo>
                  <a:pt x="74045" y="45719"/>
                </a:moveTo>
                <a:lnTo>
                  <a:pt x="25907" y="45719"/>
                </a:lnTo>
                <a:lnTo>
                  <a:pt x="74011" y="4573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62200" y="4637532"/>
            <a:ext cx="165100" cy="327660"/>
          </a:xfrm>
          <a:custGeom>
            <a:avLst/>
            <a:gdLst/>
            <a:ahLst/>
            <a:cxnLst/>
            <a:rect l="l" t="t" r="r" b="b"/>
            <a:pathLst>
              <a:path w="165100" h="327660">
                <a:moveTo>
                  <a:pt x="65531" y="298703"/>
                </a:moveTo>
                <a:lnTo>
                  <a:pt x="64007" y="298703"/>
                </a:lnTo>
                <a:lnTo>
                  <a:pt x="60959" y="300227"/>
                </a:lnTo>
                <a:lnTo>
                  <a:pt x="51815" y="301751"/>
                </a:lnTo>
                <a:lnTo>
                  <a:pt x="41147" y="303275"/>
                </a:lnTo>
                <a:lnTo>
                  <a:pt x="28955" y="304799"/>
                </a:lnTo>
                <a:lnTo>
                  <a:pt x="0" y="304799"/>
                </a:lnTo>
                <a:lnTo>
                  <a:pt x="1523" y="327659"/>
                </a:lnTo>
                <a:lnTo>
                  <a:pt x="16763" y="327659"/>
                </a:lnTo>
                <a:lnTo>
                  <a:pt x="32003" y="326135"/>
                </a:lnTo>
                <a:lnTo>
                  <a:pt x="56387" y="323087"/>
                </a:lnTo>
                <a:lnTo>
                  <a:pt x="67055" y="321563"/>
                </a:lnTo>
                <a:lnTo>
                  <a:pt x="71627" y="320039"/>
                </a:lnTo>
                <a:lnTo>
                  <a:pt x="77723" y="316991"/>
                </a:lnTo>
                <a:lnTo>
                  <a:pt x="79247" y="316991"/>
                </a:lnTo>
                <a:lnTo>
                  <a:pt x="80771" y="315467"/>
                </a:lnTo>
                <a:lnTo>
                  <a:pt x="82295" y="315467"/>
                </a:lnTo>
                <a:lnTo>
                  <a:pt x="82295" y="313943"/>
                </a:lnTo>
                <a:lnTo>
                  <a:pt x="83819" y="313943"/>
                </a:lnTo>
                <a:lnTo>
                  <a:pt x="85343" y="312419"/>
                </a:lnTo>
                <a:lnTo>
                  <a:pt x="85343" y="310895"/>
                </a:lnTo>
                <a:lnTo>
                  <a:pt x="86867" y="309371"/>
                </a:lnTo>
                <a:lnTo>
                  <a:pt x="86867" y="306323"/>
                </a:lnTo>
                <a:lnTo>
                  <a:pt x="88391" y="306323"/>
                </a:lnTo>
                <a:lnTo>
                  <a:pt x="88391" y="301751"/>
                </a:lnTo>
                <a:lnTo>
                  <a:pt x="65531" y="301751"/>
                </a:lnTo>
                <a:lnTo>
                  <a:pt x="65531" y="298703"/>
                </a:lnTo>
                <a:close/>
              </a:path>
              <a:path w="165100" h="327660">
                <a:moveTo>
                  <a:pt x="73151" y="163829"/>
                </a:moveTo>
                <a:lnTo>
                  <a:pt x="71627" y="164591"/>
                </a:lnTo>
                <a:lnTo>
                  <a:pt x="71627" y="166115"/>
                </a:lnTo>
                <a:lnTo>
                  <a:pt x="70103" y="166115"/>
                </a:lnTo>
                <a:lnTo>
                  <a:pt x="68579" y="167639"/>
                </a:lnTo>
                <a:lnTo>
                  <a:pt x="68579" y="169163"/>
                </a:lnTo>
                <a:lnTo>
                  <a:pt x="67055" y="170687"/>
                </a:lnTo>
                <a:lnTo>
                  <a:pt x="67055" y="172211"/>
                </a:lnTo>
                <a:lnTo>
                  <a:pt x="65531" y="173735"/>
                </a:lnTo>
                <a:lnTo>
                  <a:pt x="65531" y="301751"/>
                </a:lnTo>
                <a:lnTo>
                  <a:pt x="67563" y="298703"/>
                </a:lnTo>
                <a:lnTo>
                  <a:pt x="67055" y="298703"/>
                </a:lnTo>
                <a:lnTo>
                  <a:pt x="68579" y="297179"/>
                </a:lnTo>
                <a:lnTo>
                  <a:pt x="88391" y="297179"/>
                </a:lnTo>
                <a:lnTo>
                  <a:pt x="88391" y="182879"/>
                </a:lnTo>
                <a:lnTo>
                  <a:pt x="85343" y="182879"/>
                </a:lnTo>
                <a:lnTo>
                  <a:pt x="87375" y="179831"/>
                </a:lnTo>
                <a:lnTo>
                  <a:pt x="86867" y="179831"/>
                </a:lnTo>
                <a:lnTo>
                  <a:pt x="88391" y="176783"/>
                </a:lnTo>
                <a:lnTo>
                  <a:pt x="111251" y="176783"/>
                </a:lnTo>
                <a:lnTo>
                  <a:pt x="123443" y="175259"/>
                </a:lnTo>
                <a:lnTo>
                  <a:pt x="137159" y="175259"/>
                </a:lnTo>
                <a:lnTo>
                  <a:pt x="121919" y="173735"/>
                </a:lnTo>
                <a:lnTo>
                  <a:pt x="97535" y="170687"/>
                </a:lnTo>
                <a:lnTo>
                  <a:pt x="86867" y="169163"/>
                </a:lnTo>
                <a:lnTo>
                  <a:pt x="77723" y="166115"/>
                </a:lnTo>
                <a:lnTo>
                  <a:pt x="76199" y="164591"/>
                </a:lnTo>
                <a:lnTo>
                  <a:pt x="74675" y="164591"/>
                </a:lnTo>
                <a:lnTo>
                  <a:pt x="73151" y="163829"/>
                </a:lnTo>
                <a:close/>
              </a:path>
              <a:path w="165100" h="327660">
                <a:moveTo>
                  <a:pt x="88391" y="297179"/>
                </a:moveTo>
                <a:lnTo>
                  <a:pt x="68579" y="297179"/>
                </a:lnTo>
                <a:lnTo>
                  <a:pt x="65531" y="301751"/>
                </a:lnTo>
                <a:lnTo>
                  <a:pt x="88391" y="301751"/>
                </a:lnTo>
                <a:lnTo>
                  <a:pt x="88391" y="297179"/>
                </a:lnTo>
                <a:close/>
              </a:path>
              <a:path w="165100" h="327660">
                <a:moveTo>
                  <a:pt x="68579" y="297179"/>
                </a:moveTo>
                <a:lnTo>
                  <a:pt x="67055" y="298703"/>
                </a:lnTo>
                <a:lnTo>
                  <a:pt x="67563" y="298703"/>
                </a:lnTo>
                <a:lnTo>
                  <a:pt x="68579" y="297179"/>
                </a:lnTo>
                <a:close/>
              </a:path>
              <a:path w="165100" h="327660">
                <a:moveTo>
                  <a:pt x="88391" y="178307"/>
                </a:moveTo>
                <a:lnTo>
                  <a:pt x="85343" y="182879"/>
                </a:lnTo>
                <a:lnTo>
                  <a:pt x="86867" y="181355"/>
                </a:lnTo>
                <a:lnTo>
                  <a:pt x="88391" y="181355"/>
                </a:lnTo>
                <a:lnTo>
                  <a:pt x="88391" y="178307"/>
                </a:lnTo>
                <a:close/>
              </a:path>
              <a:path w="165100" h="327660">
                <a:moveTo>
                  <a:pt x="88391" y="181355"/>
                </a:moveTo>
                <a:lnTo>
                  <a:pt x="86867" y="181355"/>
                </a:lnTo>
                <a:lnTo>
                  <a:pt x="85343" y="182879"/>
                </a:lnTo>
                <a:lnTo>
                  <a:pt x="88391" y="182879"/>
                </a:lnTo>
                <a:lnTo>
                  <a:pt x="88391" y="181355"/>
                </a:lnTo>
                <a:close/>
              </a:path>
              <a:path w="165100" h="327660">
                <a:moveTo>
                  <a:pt x="111251" y="176783"/>
                </a:moveTo>
                <a:lnTo>
                  <a:pt x="88391" y="176783"/>
                </a:lnTo>
                <a:lnTo>
                  <a:pt x="88391" y="181355"/>
                </a:lnTo>
                <a:lnTo>
                  <a:pt x="91439" y="179831"/>
                </a:lnTo>
                <a:lnTo>
                  <a:pt x="100583" y="178307"/>
                </a:lnTo>
                <a:lnTo>
                  <a:pt x="111251" y="176783"/>
                </a:lnTo>
                <a:close/>
              </a:path>
              <a:path w="165100" h="327660">
                <a:moveTo>
                  <a:pt x="88391" y="176783"/>
                </a:moveTo>
                <a:lnTo>
                  <a:pt x="86867" y="179831"/>
                </a:lnTo>
                <a:lnTo>
                  <a:pt x="88391" y="178307"/>
                </a:lnTo>
                <a:lnTo>
                  <a:pt x="88391" y="176783"/>
                </a:lnTo>
                <a:close/>
              </a:path>
              <a:path w="165100" h="327660">
                <a:moveTo>
                  <a:pt x="88391" y="178307"/>
                </a:moveTo>
                <a:lnTo>
                  <a:pt x="86867" y="179831"/>
                </a:lnTo>
                <a:lnTo>
                  <a:pt x="87375" y="179831"/>
                </a:lnTo>
                <a:lnTo>
                  <a:pt x="88391" y="178307"/>
                </a:lnTo>
                <a:close/>
              </a:path>
              <a:path w="165100" h="327660">
                <a:moveTo>
                  <a:pt x="152399" y="152399"/>
                </a:moveTo>
                <a:lnTo>
                  <a:pt x="137159" y="152399"/>
                </a:lnTo>
                <a:lnTo>
                  <a:pt x="109727" y="155447"/>
                </a:lnTo>
                <a:lnTo>
                  <a:pt x="97535" y="156971"/>
                </a:lnTo>
                <a:lnTo>
                  <a:pt x="88391" y="158495"/>
                </a:lnTo>
                <a:lnTo>
                  <a:pt x="79247" y="161543"/>
                </a:lnTo>
                <a:lnTo>
                  <a:pt x="76199" y="163067"/>
                </a:lnTo>
                <a:lnTo>
                  <a:pt x="74675" y="163067"/>
                </a:lnTo>
                <a:lnTo>
                  <a:pt x="73151" y="163829"/>
                </a:lnTo>
                <a:lnTo>
                  <a:pt x="74675" y="164591"/>
                </a:lnTo>
                <a:lnTo>
                  <a:pt x="76199" y="164591"/>
                </a:lnTo>
                <a:lnTo>
                  <a:pt x="77723" y="166115"/>
                </a:lnTo>
                <a:lnTo>
                  <a:pt x="86867" y="169163"/>
                </a:lnTo>
                <a:lnTo>
                  <a:pt x="97535" y="170687"/>
                </a:lnTo>
                <a:lnTo>
                  <a:pt x="121919" y="173735"/>
                </a:lnTo>
                <a:lnTo>
                  <a:pt x="137159" y="175259"/>
                </a:lnTo>
                <a:lnTo>
                  <a:pt x="152399" y="175259"/>
                </a:lnTo>
                <a:lnTo>
                  <a:pt x="152399" y="152399"/>
                </a:lnTo>
                <a:close/>
              </a:path>
              <a:path w="165100" h="327660">
                <a:moveTo>
                  <a:pt x="160019" y="152399"/>
                </a:moveTo>
                <a:lnTo>
                  <a:pt x="152399" y="152399"/>
                </a:lnTo>
                <a:lnTo>
                  <a:pt x="152399" y="175259"/>
                </a:lnTo>
                <a:lnTo>
                  <a:pt x="160019" y="175259"/>
                </a:lnTo>
                <a:lnTo>
                  <a:pt x="164591" y="169163"/>
                </a:lnTo>
                <a:lnTo>
                  <a:pt x="164591" y="156971"/>
                </a:lnTo>
                <a:lnTo>
                  <a:pt x="160019" y="152399"/>
                </a:lnTo>
                <a:close/>
              </a:path>
              <a:path w="165100" h="327660">
                <a:moveTo>
                  <a:pt x="65531" y="25907"/>
                </a:moveTo>
                <a:lnTo>
                  <a:pt x="65531" y="153923"/>
                </a:lnTo>
                <a:lnTo>
                  <a:pt x="67055" y="155447"/>
                </a:lnTo>
                <a:lnTo>
                  <a:pt x="67055" y="156971"/>
                </a:lnTo>
                <a:lnTo>
                  <a:pt x="68579" y="158495"/>
                </a:lnTo>
                <a:lnTo>
                  <a:pt x="68579" y="160019"/>
                </a:lnTo>
                <a:lnTo>
                  <a:pt x="70103" y="161543"/>
                </a:lnTo>
                <a:lnTo>
                  <a:pt x="71627" y="161543"/>
                </a:lnTo>
                <a:lnTo>
                  <a:pt x="71627" y="163067"/>
                </a:lnTo>
                <a:lnTo>
                  <a:pt x="73151" y="163829"/>
                </a:lnTo>
                <a:lnTo>
                  <a:pt x="74675" y="163067"/>
                </a:lnTo>
                <a:lnTo>
                  <a:pt x="76199" y="163067"/>
                </a:lnTo>
                <a:lnTo>
                  <a:pt x="79247" y="161543"/>
                </a:lnTo>
                <a:lnTo>
                  <a:pt x="88391" y="158495"/>
                </a:lnTo>
                <a:lnTo>
                  <a:pt x="97535" y="156971"/>
                </a:lnTo>
                <a:lnTo>
                  <a:pt x="109727" y="155447"/>
                </a:lnTo>
                <a:lnTo>
                  <a:pt x="137159" y="152399"/>
                </a:lnTo>
                <a:lnTo>
                  <a:pt x="124967" y="152399"/>
                </a:lnTo>
                <a:lnTo>
                  <a:pt x="112775" y="150875"/>
                </a:lnTo>
                <a:lnTo>
                  <a:pt x="88391" y="150875"/>
                </a:lnTo>
                <a:lnTo>
                  <a:pt x="86867" y="147827"/>
                </a:lnTo>
                <a:lnTo>
                  <a:pt x="87375" y="147827"/>
                </a:lnTo>
                <a:lnTo>
                  <a:pt x="85343" y="144779"/>
                </a:lnTo>
                <a:lnTo>
                  <a:pt x="88391" y="144779"/>
                </a:lnTo>
                <a:lnTo>
                  <a:pt x="88391" y="30479"/>
                </a:lnTo>
                <a:lnTo>
                  <a:pt x="68579" y="30479"/>
                </a:lnTo>
                <a:lnTo>
                  <a:pt x="67055" y="28955"/>
                </a:lnTo>
                <a:lnTo>
                  <a:pt x="67563" y="28955"/>
                </a:lnTo>
                <a:lnTo>
                  <a:pt x="65531" y="25907"/>
                </a:lnTo>
                <a:close/>
              </a:path>
              <a:path w="165100" h="327660">
                <a:moveTo>
                  <a:pt x="86867" y="147827"/>
                </a:moveTo>
                <a:lnTo>
                  <a:pt x="88391" y="150875"/>
                </a:lnTo>
                <a:lnTo>
                  <a:pt x="88391" y="149351"/>
                </a:lnTo>
                <a:lnTo>
                  <a:pt x="86867" y="147827"/>
                </a:lnTo>
                <a:close/>
              </a:path>
              <a:path w="165100" h="327660">
                <a:moveTo>
                  <a:pt x="89915" y="146303"/>
                </a:moveTo>
                <a:lnTo>
                  <a:pt x="88391" y="146303"/>
                </a:lnTo>
                <a:lnTo>
                  <a:pt x="88391" y="150875"/>
                </a:lnTo>
                <a:lnTo>
                  <a:pt x="112775" y="150875"/>
                </a:lnTo>
                <a:lnTo>
                  <a:pt x="102107" y="149351"/>
                </a:lnTo>
                <a:lnTo>
                  <a:pt x="92963" y="147827"/>
                </a:lnTo>
                <a:lnTo>
                  <a:pt x="89915" y="146303"/>
                </a:lnTo>
                <a:close/>
              </a:path>
              <a:path w="165100" h="327660">
                <a:moveTo>
                  <a:pt x="87375" y="147827"/>
                </a:moveTo>
                <a:lnTo>
                  <a:pt x="86867" y="147827"/>
                </a:lnTo>
                <a:lnTo>
                  <a:pt x="88391" y="149351"/>
                </a:lnTo>
                <a:lnTo>
                  <a:pt x="87375" y="147827"/>
                </a:lnTo>
                <a:close/>
              </a:path>
              <a:path w="165100" h="327660">
                <a:moveTo>
                  <a:pt x="85343" y="144779"/>
                </a:moveTo>
                <a:lnTo>
                  <a:pt x="88391" y="149351"/>
                </a:lnTo>
                <a:lnTo>
                  <a:pt x="88391" y="146303"/>
                </a:lnTo>
                <a:lnTo>
                  <a:pt x="86867" y="146303"/>
                </a:lnTo>
                <a:lnTo>
                  <a:pt x="85343" y="144779"/>
                </a:lnTo>
                <a:close/>
              </a:path>
              <a:path w="165100" h="327660">
                <a:moveTo>
                  <a:pt x="88391" y="144779"/>
                </a:moveTo>
                <a:lnTo>
                  <a:pt x="85343" y="144779"/>
                </a:lnTo>
                <a:lnTo>
                  <a:pt x="86867" y="146303"/>
                </a:lnTo>
                <a:lnTo>
                  <a:pt x="88391" y="146303"/>
                </a:lnTo>
                <a:lnTo>
                  <a:pt x="88391" y="144779"/>
                </a:lnTo>
                <a:close/>
              </a:path>
              <a:path w="165100" h="327660">
                <a:moveTo>
                  <a:pt x="67563" y="28955"/>
                </a:moveTo>
                <a:lnTo>
                  <a:pt x="67055" y="28955"/>
                </a:lnTo>
                <a:lnTo>
                  <a:pt x="68579" y="30479"/>
                </a:lnTo>
                <a:lnTo>
                  <a:pt x="67563" y="28955"/>
                </a:lnTo>
                <a:close/>
              </a:path>
              <a:path w="165100" h="327660">
                <a:moveTo>
                  <a:pt x="88391" y="24383"/>
                </a:moveTo>
                <a:lnTo>
                  <a:pt x="65531" y="24383"/>
                </a:lnTo>
                <a:lnTo>
                  <a:pt x="65531" y="25907"/>
                </a:lnTo>
                <a:lnTo>
                  <a:pt x="68579" y="30479"/>
                </a:lnTo>
                <a:lnTo>
                  <a:pt x="88391" y="30479"/>
                </a:lnTo>
                <a:lnTo>
                  <a:pt x="88391" y="24383"/>
                </a:lnTo>
                <a:close/>
              </a:path>
              <a:path w="165100" h="327660">
                <a:moveTo>
                  <a:pt x="16763" y="0"/>
                </a:moveTo>
                <a:lnTo>
                  <a:pt x="1523" y="0"/>
                </a:lnTo>
                <a:lnTo>
                  <a:pt x="0" y="22859"/>
                </a:lnTo>
                <a:lnTo>
                  <a:pt x="30479" y="22859"/>
                </a:lnTo>
                <a:lnTo>
                  <a:pt x="42671" y="24383"/>
                </a:lnTo>
                <a:lnTo>
                  <a:pt x="53339" y="25907"/>
                </a:lnTo>
                <a:lnTo>
                  <a:pt x="60959" y="27431"/>
                </a:lnTo>
                <a:lnTo>
                  <a:pt x="64007" y="28955"/>
                </a:lnTo>
                <a:lnTo>
                  <a:pt x="65531" y="28955"/>
                </a:lnTo>
                <a:lnTo>
                  <a:pt x="65531" y="24383"/>
                </a:lnTo>
                <a:lnTo>
                  <a:pt x="88391" y="24383"/>
                </a:lnTo>
                <a:lnTo>
                  <a:pt x="88391" y="21335"/>
                </a:lnTo>
                <a:lnTo>
                  <a:pt x="86867" y="21335"/>
                </a:lnTo>
                <a:lnTo>
                  <a:pt x="86867" y="18287"/>
                </a:lnTo>
                <a:lnTo>
                  <a:pt x="85343" y="16763"/>
                </a:lnTo>
                <a:lnTo>
                  <a:pt x="85343" y="15239"/>
                </a:lnTo>
                <a:lnTo>
                  <a:pt x="83819" y="13715"/>
                </a:lnTo>
                <a:lnTo>
                  <a:pt x="82295" y="13715"/>
                </a:lnTo>
                <a:lnTo>
                  <a:pt x="82295" y="12191"/>
                </a:lnTo>
                <a:lnTo>
                  <a:pt x="80771" y="12191"/>
                </a:lnTo>
                <a:lnTo>
                  <a:pt x="79247" y="10667"/>
                </a:lnTo>
                <a:lnTo>
                  <a:pt x="77723" y="10667"/>
                </a:lnTo>
                <a:lnTo>
                  <a:pt x="74675" y="9143"/>
                </a:lnTo>
                <a:lnTo>
                  <a:pt x="65531" y="6095"/>
                </a:lnTo>
                <a:lnTo>
                  <a:pt x="56387" y="4571"/>
                </a:lnTo>
                <a:lnTo>
                  <a:pt x="44195" y="3047"/>
                </a:lnTo>
                <a:lnTo>
                  <a:pt x="167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914400"/>
            <a:ext cx="7170420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Verdana"/>
                <a:cs typeface="Verdana"/>
              </a:rPr>
              <a:t>Lend</a:t>
            </a:r>
            <a:r>
              <a:rPr sz="2300" spc="-2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 H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dirty="0">
                <a:latin typeface="Verdana"/>
                <a:cs typeface="Verdana"/>
              </a:rPr>
              <a:t>nd Ou</a:t>
            </a:r>
            <a:r>
              <a:rPr sz="2300" spc="5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p</a:t>
            </a:r>
            <a:r>
              <a:rPr sz="2300" spc="10" dirty="0">
                <a:latin typeface="Verdana"/>
                <a:cs typeface="Verdana"/>
              </a:rPr>
              <a:t>u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- How to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de</a:t>
            </a:r>
            <a:r>
              <a:rPr sz="2300" spc="-25" dirty="0">
                <a:latin typeface="Verdana"/>
                <a:cs typeface="Verdana"/>
              </a:rPr>
              <a:t>v</a:t>
            </a:r>
            <a:r>
              <a:rPr sz="2300" dirty="0">
                <a:latin typeface="Verdana"/>
                <a:cs typeface="Verdana"/>
              </a:rPr>
              <a:t>elop a Thre</a:t>
            </a:r>
            <a:r>
              <a:rPr sz="2300" spc="-10" dirty="0">
                <a:latin typeface="Verdana"/>
                <a:cs typeface="Verdana"/>
              </a:rPr>
              <a:t>a</a:t>
            </a:r>
            <a:r>
              <a:rPr sz="2300" dirty="0">
                <a:latin typeface="Verdana"/>
                <a:cs typeface="Verdana"/>
              </a:rPr>
              <a:t>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264" y="2127605"/>
            <a:ext cx="8255000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285" indent="-235585">
              <a:lnSpc>
                <a:spcPct val="100000"/>
              </a:lnSpc>
              <a:buFont typeface="Wingdings"/>
              <a:buChar char=""/>
              <a:tabLst>
                <a:tab pos="248920" algn="l"/>
              </a:tabLst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–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</a:t>
            </a:r>
            <a:r>
              <a:rPr sz="1800" b="1" i="1" spc="5" dirty="0">
                <a:latin typeface="Arial"/>
                <a:cs typeface="Arial"/>
              </a:rPr>
              <a:t>h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adE</a:t>
            </a:r>
            <a:r>
              <a:rPr sz="1800" b="1" i="1" spc="-10" dirty="0">
                <a:latin typeface="Arial"/>
                <a:cs typeface="Arial"/>
              </a:rPr>
              <a:t>x</a:t>
            </a:r>
            <a:r>
              <a:rPr sz="1800" b="1" i="1" dirty="0">
                <a:latin typeface="Arial"/>
                <a:cs typeface="Arial"/>
              </a:rPr>
              <a:t>Main</a:t>
            </a:r>
            <a:endParaRPr sz="1800">
              <a:latin typeface="Arial"/>
              <a:cs typeface="Arial"/>
            </a:endParaRPr>
          </a:p>
          <a:p>
            <a:pPr marL="248285" marR="5080" indent="-23558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4892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ill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thi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s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low – Outp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stem.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3415284"/>
            <a:ext cx="2895600" cy="470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7072" y="3380232"/>
            <a:ext cx="2964180" cy="506095"/>
          </a:xfrm>
          <a:custGeom>
            <a:avLst/>
            <a:gdLst/>
            <a:ahLst/>
            <a:cxnLst/>
            <a:rect l="l" t="t" r="r" b="b"/>
            <a:pathLst>
              <a:path w="2964179" h="506095">
                <a:moveTo>
                  <a:pt x="2964179" y="0"/>
                </a:moveTo>
                <a:lnTo>
                  <a:pt x="0" y="0"/>
                </a:lnTo>
                <a:lnTo>
                  <a:pt x="0" y="505967"/>
                </a:lnTo>
                <a:lnTo>
                  <a:pt x="33527" y="505967"/>
                </a:lnTo>
                <a:lnTo>
                  <a:pt x="33527" y="35051"/>
                </a:lnTo>
                <a:lnTo>
                  <a:pt x="16763" y="35051"/>
                </a:lnTo>
                <a:lnTo>
                  <a:pt x="33527" y="16763"/>
                </a:lnTo>
                <a:lnTo>
                  <a:pt x="2964179" y="16763"/>
                </a:lnTo>
                <a:lnTo>
                  <a:pt x="2964179" y="0"/>
                </a:lnTo>
                <a:close/>
              </a:path>
              <a:path w="2964179" h="506095">
                <a:moveTo>
                  <a:pt x="2929127" y="16763"/>
                </a:moveTo>
                <a:lnTo>
                  <a:pt x="2929127" y="505967"/>
                </a:lnTo>
                <a:lnTo>
                  <a:pt x="2964179" y="505967"/>
                </a:lnTo>
                <a:lnTo>
                  <a:pt x="2964179" y="35051"/>
                </a:lnTo>
                <a:lnTo>
                  <a:pt x="2947415" y="35051"/>
                </a:lnTo>
                <a:lnTo>
                  <a:pt x="2929127" y="16763"/>
                </a:lnTo>
                <a:close/>
              </a:path>
              <a:path w="2964179" h="506095">
                <a:moveTo>
                  <a:pt x="33527" y="16763"/>
                </a:moveTo>
                <a:lnTo>
                  <a:pt x="16763" y="35051"/>
                </a:lnTo>
                <a:lnTo>
                  <a:pt x="33527" y="35051"/>
                </a:lnTo>
                <a:lnTo>
                  <a:pt x="33527" y="16763"/>
                </a:lnTo>
                <a:close/>
              </a:path>
              <a:path w="2964179" h="506095">
                <a:moveTo>
                  <a:pt x="2929127" y="16763"/>
                </a:moveTo>
                <a:lnTo>
                  <a:pt x="33527" y="16763"/>
                </a:lnTo>
                <a:lnTo>
                  <a:pt x="33527" y="35051"/>
                </a:lnTo>
                <a:lnTo>
                  <a:pt x="2929127" y="35051"/>
                </a:lnTo>
                <a:lnTo>
                  <a:pt x="2929127" y="16763"/>
                </a:lnTo>
                <a:close/>
              </a:path>
              <a:path w="2964179" h="506095">
                <a:moveTo>
                  <a:pt x="2964179" y="16763"/>
                </a:moveTo>
                <a:lnTo>
                  <a:pt x="2929127" y="16763"/>
                </a:lnTo>
                <a:lnTo>
                  <a:pt x="2947415" y="35051"/>
                </a:lnTo>
                <a:lnTo>
                  <a:pt x="2964179" y="35051"/>
                </a:lnTo>
                <a:lnTo>
                  <a:pt x="2964179" y="16763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0800" y="3429000"/>
            <a:ext cx="28956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2700" y="3390900"/>
            <a:ext cx="2971800" cy="495300"/>
          </a:xfrm>
          <a:custGeom>
            <a:avLst/>
            <a:gdLst/>
            <a:ahLst/>
            <a:cxnLst/>
            <a:rect l="l" t="t" r="r" b="b"/>
            <a:pathLst>
              <a:path w="2971800" h="495300">
                <a:moveTo>
                  <a:pt x="2971799" y="0"/>
                </a:moveTo>
                <a:lnTo>
                  <a:pt x="0" y="0"/>
                </a:lnTo>
                <a:lnTo>
                  <a:pt x="0" y="495299"/>
                </a:lnTo>
                <a:lnTo>
                  <a:pt x="38099" y="495299"/>
                </a:lnTo>
                <a:lnTo>
                  <a:pt x="38099" y="38099"/>
                </a:lnTo>
                <a:lnTo>
                  <a:pt x="19811" y="38099"/>
                </a:lnTo>
                <a:lnTo>
                  <a:pt x="38099" y="19811"/>
                </a:lnTo>
                <a:lnTo>
                  <a:pt x="2971799" y="19811"/>
                </a:lnTo>
                <a:lnTo>
                  <a:pt x="2971799" y="0"/>
                </a:lnTo>
                <a:close/>
              </a:path>
              <a:path w="2971800" h="495300">
                <a:moveTo>
                  <a:pt x="2933699" y="19811"/>
                </a:moveTo>
                <a:lnTo>
                  <a:pt x="2933699" y="495299"/>
                </a:lnTo>
                <a:lnTo>
                  <a:pt x="2971799" y="495299"/>
                </a:lnTo>
                <a:lnTo>
                  <a:pt x="2971799" y="38099"/>
                </a:lnTo>
                <a:lnTo>
                  <a:pt x="2953511" y="38099"/>
                </a:lnTo>
                <a:lnTo>
                  <a:pt x="2933699" y="19811"/>
                </a:lnTo>
                <a:close/>
              </a:path>
              <a:path w="2971800" h="495300">
                <a:moveTo>
                  <a:pt x="38099" y="19811"/>
                </a:moveTo>
                <a:lnTo>
                  <a:pt x="19811" y="38099"/>
                </a:lnTo>
                <a:lnTo>
                  <a:pt x="38099" y="38099"/>
                </a:lnTo>
                <a:lnTo>
                  <a:pt x="38099" y="19811"/>
                </a:lnTo>
                <a:close/>
              </a:path>
              <a:path w="2971800" h="495300">
                <a:moveTo>
                  <a:pt x="2933699" y="19811"/>
                </a:moveTo>
                <a:lnTo>
                  <a:pt x="38099" y="19811"/>
                </a:lnTo>
                <a:lnTo>
                  <a:pt x="38099" y="38099"/>
                </a:lnTo>
                <a:lnTo>
                  <a:pt x="2933699" y="38099"/>
                </a:lnTo>
                <a:lnTo>
                  <a:pt x="2933699" y="19811"/>
                </a:lnTo>
                <a:close/>
              </a:path>
              <a:path w="2971800" h="495300">
                <a:moveTo>
                  <a:pt x="2971799" y="19811"/>
                </a:moveTo>
                <a:lnTo>
                  <a:pt x="2933699" y="19811"/>
                </a:lnTo>
                <a:lnTo>
                  <a:pt x="2953511" y="38099"/>
                </a:lnTo>
                <a:lnTo>
                  <a:pt x="2971799" y="38099"/>
                </a:lnTo>
                <a:lnTo>
                  <a:pt x="2971799" y="1981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3886200"/>
            <a:ext cx="2895600" cy="2514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7072" y="3886200"/>
            <a:ext cx="2964180" cy="2550160"/>
          </a:xfrm>
          <a:custGeom>
            <a:avLst/>
            <a:gdLst/>
            <a:ahLst/>
            <a:cxnLst/>
            <a:rect l="l" t="t" r="r" b="b"/>
            <a:pathLst>
              <a:path w="2964179" h="2550160">
                <a:moveTo>
                  <a:pt x="33527" y="0"/>
                </a:moveTo>
                <a:lnTo>
                  <a:pt x="0" y="0"/>
                </a:lnTo>
                <a:lnTo>
                  <a:pt x="0" y="2549652"/>
                </a:lnTo>
                <a:lnTo>
                  <a:pt x="2964179" y="2549652"/>
                </a:lnTo>
                <a:lnTo>
                  <a:pt x="2964179" y="2532888"/>
                </a:lnTo>
                <a:lnTo>
                  <a:pt x="33527" y="2532888"/>
                </a:lnTo>
                <a:lnTo>
                  <a:pt x="16763" y="2514600"/>
                </a:lnTo>
                <a:lnTo>
                  <a:pt x="33527" y="2514600"/>
                </a:lnTo>
                <a:lnTo>
                  <a:pt x="33527" y="0"/>
                </a:lnTo>
                <a:close/>
              </a:path>
              <a:path w="2964179" h="2550160">
                <a:moveTo>
                  <a:pt x="33527" y="2514600"/>
                </a:moveTo>
                <a:lnTo>
                  <a:pt x="16763" y="2514600"/>
                </a:lnTo>
                <a:lnTo>
                  <a:pt x="33527" y="2532888"/>
                </a:lnTo>
                <a:lnTo>
                  <a:pt x="33527" y="2514600"/>
                </a:lnTo>
                <a:close/>
              </a:path>
              <a:path w="2964179" h="2550160">
                <a:moveTo>
                  <a:pt x="2929127" y="2514600"/>
                </a:moveTo>
                <a:lnTo>
                  <a:pt x="33527" y="2514600"/>
                </a:lnTo>
                <a:lnTo>
                  <a:pt x="33527" y="2532888"/>
                </a:lnTo>
                <a:lnTo>
                  <a:pt x="2929127" y="2532888"/>
                </a:lnTo>
                <a:lnTo>
                  <a:pt x="2929127" y="2514600"/>
                </a:lnTo>
                <a:close/>
              </a:path>
              <a:path w="2964179" h="2550160">
                <a:moveTo>
                  <a:pt x="2964179" y="0"/>
                </a:moveTo>
                <a:lnTo>
                  <a:pt x="2929127" y="0"/>
                </a:lnTo>
                <a:lnTo>
                  <a:pt x="2929127" y="2532888"/>
                </a:lnTo>
                <a:lnTo>
                  <a:pt x="2947415" y="2514600"/>
                </a:lnTo>
                <a:lnTo>
                  <a:pt x="2964179" y="2514600"/>
                </a:lnTo>
                <a:lnTo>
                  <a:pt x="2964179" y="0"/>
                </a:lnTo>
                <a:close/>
              </a:path>
              <a:path w="2964179" h="2550160">
                <a:moveTo>
                  <a:pt x="2964179" y="2514600"/>
                </a:moveTo>
                <a:lnTo>
                  <a:pt x="2947415" y="2514600"/>
                </a:lnTo>
                <a:lnTo>
                  <a:pt x="2929127" y="2532888"/>
                </a:lnTo>
                <a:lnTo>
                  <a:pt x="2964179" y="2532888"/>
                </a:lnTo>
                <a:lnTo>
                  <a:pt x="2964179" y="251460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800" y="3886200"/>
            <a:ext cx="2895600" cy="2514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62700" y="3886200"/>
            <a:ext cx="2971800" cy="2552700"/>
          </a:xfrm>
          <a:custGeom>
            <a:avLst/>
            <a:gdLst/>
            <a:ahLst/>
            <a:cxnLst/>
            <a:rect l="l" t="t" r="r" b="b"/>
            <a:pathLst>
              <a:path w="2971800" h="2552700">
                <a:moveTo>
                  <a:pt x="38099" y="0"/>
                </a:moveTo>
                <a:lnTo>
                  <a:pt x="0" y="0"/>
                </a:lnTo>
                <a:lnTo>
                  <a:pt x="0" y="2552700"/>
                </a:lnTo>
                <a:lnTo>
                  <a:pt x="2971799" y="2552700"/>
                </a:lnTo>
                <a:lnTo>
                  <a:pt x="2971799" y="2532888"/>
                </a:lnTo>
                <a:lnTo>
                  <a:pt x="38099" y="2532888"/>
                </a:lnTo>
                <a:lnTo>
                  <a:pt x="19811" y="2514600"/>
                </a:lnTo>
                <a:lnTo>
                  <a:pt x="38099" y="2514600"/>
                </a:lnTo>
                <a:lnTo>
                  <a:pt x="38099" y="0"/>
                </a:lnTo>
                <a:close/>
              </a:path>
              <a:path w="2971800" h="2552700">
                <a:moveTo>
                  <a:pt x="38099" y="2514600"/>
                </a:moveTo>
                <a:lnTo>
                  <a:pt x="19811" y="2514600"/>
                </a:lnTo>
                <a:lnTo>
                  <a:pt x="38099" y="2532888"/>
                </a:lnTo>
                <a:lnTo>
                  <a:pt x="38099" y="2514600"/>
                </a:lnTo>
                <a:close/>
              </a:path>
              <a:path w="2971800" h="2552700">
                <a:moveTo>
                  <a:pt x="2933699" y="2514600"/>
                </a:moveTo>
                <a:lnTo>
                  <a:pt x="38099" y="2514600"/>
                </a:lnTo>
                <a:lnTo>
                  <a:pt x="38099" y="2532888"/>
                </a:lnTo>
                <a:lnTo>
                  <a:pt x="2933699" y="2532888"/>
                </a:lnTo>
                <a:lnTo>
                  <a:pt x="2933699" y="2514600"/>
                </a:lnTo>
                <a:close/>
              </a:path>
              <a:path w="2971800" h="2552700">
                <a:moveTo>
                  <a:pt x="2971799" y="0"/>
                </a:moveTo>
                <a:lnTo>
                  <a:pt x="2933699" y="0"/>
                </a:lnTo>
                <a:lnTo>
                  <a:pt x="2933699" y="2532888"/>
                </a:lnTo>
                <a:lnTo>
                  <a:pt x="2953511" y="2514600"/>
                </a:lnTo>
                <a:lnTo>
                  <a:pt x="2971799" y="2514600"/>
                </a:lnTo>
                <a:lnTo>
                  <a:pt x="2971799" y="0"/>
                </a:lnTo>
                <a:close/>
              </a:path>
              <a:path w="2971800" h="2552700">
                <a:moveTo>
                  <a:pt x="2971799" y="2514600"/>
                </a:moveTo>
                <a:lnTo>
                  <a:pt x="2953511" y="2514600"/>
                </a:lnTo>
                <a:lnTo>
                  <a:pt x="2933699" y="2532888"/>
                </a:lnTo>
                <a:lnTo>
                  <a:pt x="2971799" y="2532888"/>
                </a:lnTo>
                <a:lnTo>
                  <a:pt x="2971799" y="251460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7200" y="4419600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16763" y="134111"/>
                </a:moveTo>
                <a:lnTo>
                  <a:pt x="0" y="134111"/>
                </a:lnTo>
                <a:lnTo>
                  <a:pt x="0" y="400811"/>
                </a:lnTo>
                <a:lnTo>
                  <a:pt x="16763" y="400811"/>
                </a:lnTo>
                <a:lnTo>
                  <a:pt x="16763" y="134111"/>
                </a:lnTo>
                <a:close/>
              </a:path>
              <a:path w="1524000" h="533400">
                <a:moveTo>
                  <a:pt x="67055" y="134111"/>
                </a:moveTo>
                <a:lnTo>
                  <a:pt x="33527" y="134111"/>
                </a:lnTo>
                <a:lnTo>
                  <a:pt x="33527" y="400811"/>
                </a:lnTo>
                <a:lnTo>
                  <a:pt x="67055" y="400811"/>
                </a:lnTo>
                <a:lnTo>
                  <a:pt x="67055" y="134111"/>
                </a:lnTo>
                <a:close/>
              </a:path>
              <a:path w="1524000" h="533400">
                <a:moveTo>
                  <a:pt x="1257299" y="0"/>
                </a:moveTo>
                <a:lnTo>
                  <a:pt x="1257299" y="134111"/>
                </a:lnTo>
                <a:lnTo>
                  <a:pt x="83819" y="134111"/>
                </a:lnTo>
                <a:lnTo>
                  <a:pt x="83819" y="400811"/>
                </a:lnTo>
                <a:lnTo>
                  <a:pt x="1257299" y="400811"/>
                </a:lnTo>
                <a:lnTo>
                  <a:pt x="1257299" y="533399"/>
                </a:lnTo>
                <a:lnTo>
                  <a:pt x="1523999" y="266699"/>
                </a:lnTo>
                <a:lnTo>
                  <a:pt x="125729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5007" y="4389120"/>
            <a:ext cx="1554480" cy="596265"/>
          </a:xfrm>
          <a:custGeom>
            <a:avLst/>
            <a:gdLst/>
            <a:ahLst/>
            <a:cxnLst/>
            <a:rect l="l" t="t" r="r" b="b"/>
            <a:pathLst>
              <a:path w="1554479" h="596264">
                <a:moveTo>
                  <a:pt x="1257299" y="431291"/>
                </a:moveTo>
                <a:lnTo>
                  <a:pt x="1257299" y="595883"/>
                </a:lnTo>
                <a:lnTo>
                  <a:pt x="1289140" y="563879"/>
                </a:lnTo>
                <a:lnTo>
                  <a:pt x="1283207" y="563879"/>
                </a:lnTo>
                <a:lnTo>
                  <a:pt x="1261871" y="556259"/>
                </a:lnTo>
                <a:lnTo>
                  <a:pt x="1283207" y="534923"/>
                </a:lnTo>
                <a:lnTo>
                  <a:pt x="1283207" y="443483"/>
                </a:lnTo>
                <a:lnTo>
                  <a:pt x="1269491" y="443483"/>
                </a:lnTo>
                <a:lnTo>
                  <a:pt x="1257299" y="431291"/>
                </a:lnTo>
                <a:close/>
              </a:path>
              <a:path w="1554479" h="596264">
                <a:moveTo>
                  <a:pt x="1283207" y="534923"/>
                </a:moveTo>
                <a:lnTo>
                  <a:pt x="1261871" y="556259"/>
                </a:lnTo>
                <a:lnTo>
                  <a:pt x="1283207" y="563879"/>
                </a:lnTo>
                <a:lnTo>
                  <a:pt x="1283207" y="534923"/>
                </a:lnTo>
                <a:close/>
              </a:path>
              <a:path w="1554479" h="596264">
                <a:moveTo>
                  <a:pt x="1520189" y="297941"/>
                </a:moveTo>
                <a:lnTo>
                  <a:pt x="1283207" y="534923"/>
                </a:lnTo>
                <a:lnTo>
                  <a:pt x="1283207" y="563879"/>
                </a:lnTo>
                <a:lnTo>
                  <a:pt x="1289140" y="563879"/>
                </a:lnTo>
                <a:lnTo>
                  <a:pt x="1545382" y="306323"/>
                </a:lnTo>
                <a:lnTo>
                  <a:pt x="1528571" y="306323"/>
                </a:lnTo>
                <a:lnTo>
                  <a:pt x="1520189" y="297941"/>
                </a:lnTo>
                <a:close/>
              </a:path>
              <a:path w="1554479" h="596264">
                <a:moveTo>
                  <a:pt x="33527" y="152399"/>
                </a:moveTo>
                <a:lnTo>
                  <a:pt x="0" y="152399"/>
                </a:lnTo>
                <a:lnTo>
                  <a:pt x="0" y="443483"/>
                </a:lnTo>
                <a:lnTo>
                  <a:pt x="33527" y="443483"/>
                </a:lnTo>
                <a:lnTo>
                  <a:pt x="33527" y="431291"/>
                </a:lnTo>
                <a:lnTo>
                  <a:pt x="16763" y="431291"/>
                </a:lnTo>
                <a:lnTo>
                  <a:pt x="16763" y="423163"/>
                </a:lnTo>
                <a:lnTo>
                  <a:pt x="12191" y="419099"/>
                </a:lnTo>
                <a:lnTo>
                  <a:pt x="16763" y="419099"/>
                </a:lnTo>
                <a:lnTo>
                  <a:pt x="16763" y="176783"/>
                </a:lnTo>
                <a:lnTo>
                  <a:pt x="12191" y="176783"/>
                </a:lnTo>
                <a:lnTo>
                  <a:pt x="16763" y="172719"/>
                </a:lnTo>
                <a:lnTo>
                  <a:pt x="16763" y="164591"/>
                </a:lnTo>
                <a:lnTo>
                  <a:pt x="33527" y="164591"/>
                </a:lnTo>
                <a:lnTo>
                  <a:pt x="33527" y="152399"/>
                </a:lnTo>
                <a:close/>
              </a:path>
              <a:path w="1554479" h="596264">
                <a:moveTo>
                  <a:pt x="42671" y="152399"/>
                </a:moveTo>
                <a:lnTo>
                  <a:pt x="33527" y="152399"/>
                </a:lnTo>
                <a:lnTo>
                  <a:pt x="33527" y="443483"/>
                </a:lnTo>
                <a:lnTo>
                  <a:pt x="42671" y="443483"/>
                </a:lnTo>
                <a:lnTo>
                  <a:pt x="42671" y="152399"/>
                </a:lnTo>
                <a:close/>
              </a:path>
              <a:path w="1554479" h="596264">
                <a:moveTo>
                  <a:pt x="83819" y="152399"/>
                </a:moveTo>
                <a:lnTo>
                  <a:pt x="42671" y="152399"/>
                </a:lnTo>
                <a:lnTo>
                  <a:pt x="42671" y="443483"/>
                </a:lnTo>
                <a:lnTo>
                  <a:pt x="83819" y="443483"/>
                </a:lnTo>
                <a:lnTo>
                  <a:pt x="83819" y="431291"/>
                </a:lnTo>
                <a:lnTo>
                  <a:pt x="59435" y="431291"/>
                </a:lnTo>
                <a:lnTo>
                  <a:pt x="45719" y="419099"/>
                </a:lnTo>
                <a:lnTo>
                  <a:pt x="59435" y="419099"/>
                </a:lnTo>
                <a:lnTo>
                  <a:pt x="59435" y="176783"/>
                </a:lnTo>
                <a:lnTo>
                  <a:pt x="45719" y="176783"/>
                </a:lnTo>
                <a:lnTo>
                  <a:pt x="59435" y="164591"/>
                </a:lnTo>
                <a:lnTo>
                  <a:pt x="83819" y="164591"/>
                </a:lnTo>
                <a:lnTo>
                  <a:pt x="83819" y="152399"/>
                </a:lnTo>
                <a:close/>
              </a:path>
              <a:path w="1554479" h="596264">
                <a:moveTo>
                  <a:pt x="92963" y="152399"/>
                </a:moveTo>
                <a:lnTo>
                  <a:pt x="83819" y="152399"/>
                </a:lnTo>
                <a:lnTo>
                  <a:pt x="83819" y="443483"/>
                </a:lnTo>
                <a:lnTo>
                  <a:pt x="92963" y="443483"/>
                </a:lnTo>
                <a:lnTo>
                  <a:pt x="92963" y="152399"/>
                </a:lnTo>
                <a:close/>
              </a:path>
              <a:path w="1554479" h="596264">
                <a:moveTo>
                  <a:pt x="1257299" y="152399"/>
                </a:moveTo>
                <a:lnTo>
                  <a:pt x="92963" y="152399"/>
                </a:lnTo>
                <a:lnTo>
                  <a:pt x="92963" y="443483"/>
                </a:lnTo>
                <a:lnTo>
                  <a:pt x="1257299" y="443483"/>
                </a:lnTo>
                <a:lnTo>
                  <a:pt x="1257299" y="431291"/>
                </a:lnTo>
                <a:lnTo>
                  <a:pt x="108203" y="431291"/>
                </a:lnTo>
                <a:lnTo>
                  <a:pt x="96011" y="419099"/>
                </a:lnTo>
                <a:lnTo>
                  <a:pt x="108203" y="419099"/>
                </a:lnTo>
                <a:lnTo>
                  <a:pt x="108203" y="176783"/>
                </a:lnTo>
                <a:lnTo>
                  <a:pt x="96011" y="176783"/>
                </a:lnTo>
                <a:lnTo>
                  <a:pt x="108203" y="164591"/>
                </a:lnTo>
                <a:lnTo>
                  <a:pt x="1257299" y="164591"/>
                </a:lnTo>
                <a:lnTo>
                  <a:pt x="1257299" y="152399"/>
                </a:lnTo>
                <a:close/>
              </a:path>
              <a:path w="1554479" h="596264">
                <a:moveTo>
                  <a:pt x="1283207" y="419099"/>
                </a:moveTo>
                <a:lnTo>
                  <a:pt x="108203" y="419099"/>
                </a:lnTo>
                <a:lnTo>
                  <a:pt x="108203" y="431291"/>
                </a:lnTo>
                <a:lnTo>
                  <a:pt x="1257299" y="431291"/>
                </a:lnTo>
                <a:lnTo>
                  <a:pt x="1269491" y="443483"/>
                </a:lnTo>
                <a:lnTo>
                  <a:pt x="1283207" y="443483"/>
                </a:lnTo>
                <a:lnTo>
                  <a:pt x="1283207" y="419099"/>
                </a:lnTo>
                <a:close/>
              </a:path>
              <a:path w="1554479" h="596264">
                <a:moveTo>
                  <a:pt x="16763" y="423163"/>
                </a:moveTo>
                <a:lnTo>
                  <a:pt x="16763" y="431291"/>
                </a:lnTo>
                <a:lnTo>
                  <a:pt x="21067" y="426988"/>
                </a:lnTo>
                <a:lnTo>
                  <a:pt x="16763" y="423163"/>
                </a:lnTo>
                <a:close/>
              </a:path>
              <a:path w="1554479" h="596264">
                <a:moveTo>
                  <a:pt x="21067" y="426988"/>
                </a:moveTo>
                <a:lnTo>
                  <a:pt x="16763" y="431291"/>
                </a:lnTo>
                <a:lnTo>
                  <a:pt x="25907" y="431291"/>
                </a:lnTo>
                <a:lnTo>
                  <a:pt x="21067" y="426988"/>
                </a:lnTo>
                <a:close/>
              </a:path>
              <a:path w="1554479" h="596264">
                <a:moveTo>
                  <a:pt x="25907" y="422147"/>
                </a:moveTo>
                <a:lnTo>
                  <a:pt x="21067" y="426988"/>
                </a:lnTo>
                <a:lnTo>
                  <a:pt x="25907" y="431291"/>
                </a:lnTo>
                <a:lnTo>
                  <a:pt x="25907" y="422147"/>
                </a:lnTo>
                <a:close/>
              </a:path>
              <a:path w="1554479" h="596264">
                <a:moveTo>
                  <a:pt x="33527" y="419099"/>
                </a:moveTo>
                <a:lnTo>
                  <a:pt x="28955" y="419099"/>
                </a:lnTo>
                <a:lnTo>
                  <a:pt x="25907" y="422147"/>
                </a:lnTo>
                <a:lnTo>
                  <a:pt x="25907" y="431291"/>
                </a:lnTo>
                <a:lnTo>
                  <a:pt x="33527" y="431291"/>
                </a:lnTo>
                <a:lnTo>
                  <a:pt x="33527" y="419099"/>
                </a:lnTo>
                <a:close/>
              </a:path>
              <a:path w="1554479" h="596264">
                <a:moveTo>
                  <a:pt x="59435" y="419099"/>
                </a:moveTo>
                <a:lnTo>
                  <a:pt x="45719" y="419099"/>
                </a:lnTo>
                <a:lnTo>
                  <a:pt x="59435" y="431291"/>
                </a:lnTo>
                <a:lnTo>
                  <a:pt x="59435" y="419099"/>
                </a:lnTo>
                <a:close/>
              </a:path>
              <a:path w="1554479" h="596264">
                <a:moveTo>
                  <a:pt x="67055" y="419099"/>
                </a:moveTo>
                <a:lnTo>
                  <a:pt x="59435" y="419099"/>
                </a:lnTo>
                <a:lnTo>
                  <a:pt x="59435" y="431291"/>
                </a:lnTo>
                <a:lnTo>
                  <a:pt x="67055" y="431291"/>
                </a:lnTo>
                <a:lnTo>
                  <a:pt x="67055" y="419099"/>
                </a:lnTo>
                <a:close/>
              </a:path>
              <a:path w="1554479" h="596264">
                <a:moveTo>
                  <a:pt x="67055" y="164591"/>
                </a:moveTo>
                <a:lnTo>
                  <a:pt x="67055" y="431291"/>
                </a:lnTo>
                <a:lnTo>
                  <a:pt x="79247" y="419099"/>
                </a:lnTo>
                <a:lnTo>
                  <a:pt x="83819" y="419099"/>
                </a:lnTo>
                <a:lnTo>
                  <a:pt x="83819" y="176783"/>
                </a:lnTo>
                <a:lnTo>
                  <a:pt x="79247" y="176783"/>
                </a:lnTo>
                <a:lnTo>
                  <a:pt x="67055" y="164591"/>
                </a:lnTo>
                <a:close/>
              </a:path>
              <a:path w="1554479" h="596264">
                <a:moveTo>
                  <a:pt x="83819" y="419099"/>
                </a:moveTo>
                <a:lnTo>
                  <a:pt x="79247" y="419099"/>
                </a:lnTo>
                <a:lnTo>
                  <a:pt x="67055" y="431291"/>
                </a:lnTo>
                <a:lnTo>
                  <a:pt x="83819" y="431291"/>
                </a:lnTo>
                <a:lnTo>
                  <a:pt x="83819" y="419099"/>
                </a:lnTo>
                <a:close/>
              </a:path>
              <a:path w="1554479" h="596264">
                <a:moveTo>
                  <a:pt x="108203" y="419099"/>
                </a:moveTo>
                <a:lnTo>
                  <a:pt x="96011" y="419099"/>
                </a:lnTo>
                <a:lnTo>
                  <a:pt x="108203" y="431291"/>
                </a:lnTo>
                <a:lnTo>
                  <a:pt x="108203" y="419099"/>
                </a:lnTo>
                <a:close/>
              </a:path>
              <a:path w="1554479" h="596264">
                <a:moveTo>
                  <a:pt x="21067" y="168895"/>
                </a:moveTo>
                <a:lnTo>
                  <a:pt x="16763" y="172719"/>
                </a:lnTo>
                <a:lnTo>
                  <a:pt x="16763" y="423163"/>
                </a:lnTo>
                <a:lnTo>
                  <a:pt x="21067" y="426988"/>
                </a:lnTo>
                <a:lnTo>
                  <a:pt x="25907" y="422147"/>
                </a:lnTo>
                <a:lnTo>
                  <a:pt x="25907" y="173735"/>
                </a:lnTo>
                <a:lnTo>
                  <a:pt x="21067" y="168895"/>
                </a:lnTo>
                <a:close/>
              </a:path>
              <a:path w="1554479" h="596264">
                <a:moveTo>
                  <a:pt x="16763" y="419099"/>
                </a:moveTo>
                <a:lnTo>
                  <a:pt x="12191" y="419099"/>
                </a:lnTo>
                <a:lnTo>
                  <a:pt x="16763" y="423163"/>
                </a:lnTo>
                <a:lnTo>
                  <a:pt x="16763" y="419099"/>
                </a:lnTo>
                <a:close/>
              </a:path>
              <a:path w="1554479" h="596264">
                <a:moveTo>
                  <a:pt x="25907" y="173735"/>
                </a:moveTo>
                <a:lnTo>
                  <a:pt x="25907" y="422147"/>
                </a:lnTo>
                <a:lnTo>
                  <a:pt x="28955" y="419099"/>
                </a:lnTo>
                <a:lnTo>
                  <a:pt x="33527" y="419099"/>
                </a:lnTo>
                <a:lnTo>
                  <a:pt x="33527" y="176783"/>
                </a:lnTo>
                <a:lnTo>
                  <a:pt x="28955" y="176783"/>
                </a:lnTo>
                <a:lnTo>
                  <a:pt x="25907" y="173735"/>
                </a:lnTo>
                <a:close/>
              </a:path>
              <a:path w="1554479" h="596264">
                <a:moveTo>
                  <a:pt x="1528571" y="289559"/>
                </a:moveTo>
                <a:lnTo>
                  <a:pt x="1520189" y="297941"/>
                </a:lnTo>
                <a:lnTo>
                  <a:pt x="1528571" y="306323"/>
                </a:lnTo>
                <a:lnTo>
                  <a:pt x="1528571" y="289559"/>
                </a:lnTo>
                <a:close/>
              </a:path>
              <a:path w="1554479" h="596264">
                <a:moveTo>
                  <a:pt x="1546859" y="289559"/>
                </a:moveTo>
                <a:lnTo>
                  <a:pt x="1528571" y="289559"/>
                </a:lnTo>
                <a:lnTo>
                  <a:pt x="1528571" y="306323"/>
                </a:lnTo>
                <a:lnTo>
                  <a:pt x="1545382" y="306323"/>
                </a:lnTo>
                <a:lnTo>
                  <a:pt x="1554479" y="297179"/>
                </a:lnTo>
                <a:lnTo>
                  <a:pt x="1546859" y="289559"/>
                </a:lnTo>
                <a:close/>
              </a:path>
              <a:path w="1554479" h="596264">
                <a:moveTo>
                  <a:pt x="1287779" y="30479"/>
                </a:moveTo>
                <a:lnTo>
                  <a:pt x="1283207" y="30479"/>
                </a:lnTo>
                <a:lnTo>
                  <a:pt x="1283207" y="60959"/>
                </a:lnTo>
                <a:lnTo>
                  <a:pt x="1520189" y="297941"/>
                </a:lnTo>
                <a:lnTo>
                  <a:pt x="1528571" y="289559"/>
                </a:lnTo>
                <a:lnTo>
                  <a:pt x="1546859" y="289559"/>
                </a:lnTo>
                <a:lnTo>
                  <a:pt x="1287779" y="30479"/>
                </a:lnTo>
                <a:close/>
              </a:path>
              <a:path w="1554479" h="596264">
                <a:moveTo>
                  <a:pt x="16763" y="172719"/>
                </a:moveTo>
                <a:lnTo>
                  <a:pt x="12191" y="176783"/>
                </a:lnTo>
                <a:lnTo>
                  <a:pt x="16763" y="176783"/>
                </a:lnTo>
                <a:lnTo>
                  <a:pt x="16763" y="172719"/>
                </a:lnTo>
                <a:close/>
              </a:path>
              <a:path w="1554479" h="596264">
                <a:moveTo>
                  <a:pt x="33527" y="164591"/>
                </a:moveTo>
                <a:lnTo>
                  <a:pt x="25907" y="164591"/>
                </a:lnTo>
                <a:lnTo>
                  <a:pt x="25907" y="173735"/>
                </a:lnTo>
                <a:lnTo>
                  <a:pt x="28955" y="176783"/>
                </a:lnTo>
                <a:lnTo>
                  <a:pt x="33527" y="176783"/>
                </a:lnTo>
                <a:lnTo>
                  <a:pt x="33527" y="164591"/>
                </a:lnTo>
                <a:close/>
              </a:path>
              <a:path w="1554479" h="596264">
                <a:moveTo>
                  <a:pt x="59435" y="164591"/>
                </a:moveTo>
                <a:lnTo>
                  <a:pt x="45719" y="176783"/>
                </a:lnTo>
                <a:lnTo>
                  <a:pt x="59435" y="176783"/>
                </a:lnTo>
                <a:lnTo>
                  <a:pt x="59435" y="164591"/>
                </a:lnTo>
                <a:close/>
              </a:path>
              <a:path w="1554479" h="596264">
                <a:moveTo>
                  <a:pt x="67055" y="164591"/>
                </a:moveTo>
                <a:lnTo>
                  <a:pt x="59435" y="164591"/>
                </a:lnTo>
                <a:lnTo>
                  <a:pt x="59435" y="176783"/>
                </a:lnTo>
                <a:lnTo>
                  <a:pt x="67055" y="176783"/>
                </a:lnTo>
                <a:lnTo>
                  <a:pt x="67055" y="164591"/>
                </a:lnTo>
                <a:close/>
              </a:path>
              <a:path w="1554479" h="596264">
                <a:moveTo>
                  <a:pt x="83819" y="164591"/>
                </a:moveTo>
                <a:lnTo>
                  <a:pt x="67055" y="164591"/>
                </a:lnTo>
                <a:lnTo>
                  <a:pt x="79247" y="176783"/>
                </a:lnTo>
                <a:lnTo>
                  <a:pt x="83819" y="176783"/>
                </a:lnTo>
                <a:lnTo>
                  <a:pt x="83819" y="164591"/>
                </a:lnTo>
                <a:close/>
              </a:path>
              <a:path w="1554479" h="596264">
                <a:moveTo>
                  <a:pt x="108203" y="164591"/>
                </a:moveTo>
                <a:lnTo>
                  <a:pt x="96011" y="176783"/>
                </a:lnTo>
                <a:lnTo>
                  <a:pt x="108203" y="176783"/>
                </a:lnTo>
                <a:lnTo>
                  <a:pt x="108203" y="164591"/>
                </a:lnTo>
                <a:close/>
              </a:path>
              <a:path w="1554479" h="596264">
                <a:moveTo>
                  <a:pt x="1283207" y="152399"/>
                </a:moveTo>
                <a:lnTo>
                  <a:pt x="1269491" y="152399"/>
                </a:lnTo>
                <a:lnTo>
                  <a:pt x="1257299" y="164591"/>
                </a:lnTo>
                <a:lnTo>
                  <a:pt x="108203" y="164591"/>
                </a:lnTo>
                <a:lnTo>
                  <a:pt x="108203" y="176783"/>
                </a:lnTo>
                <a:lnTo>
                  <a:pt x="1283207" y="176783"/>
                </a:lnTo>
                <a:lnTo>
                  <a:pt x="1283207" y="152399"/>
                </a:lnTo>
                <a:close/>
              </a:path>
              <a:path w="1554479" h="596264">
                <a:moveTo>
                  <a:pt x="25907" y="164591"/>
                </a:moveTo>
                <a:lnTo>
                  <a:pt x="21067" y="168895"/>
                </a:lnTo>
                <a:lnTo>
                  <a:pt x="25907" y="173735"/>
                </a:lnTo>
                <a:lnTo>
                  <a:pt x="25907" y="164591"/>
                </a:lnTo>
                <a:close/>
              </a:path>
              <a:path w="1554479" h="596264">
                <a:moveTo>
                  <a:pt x="16763" y="164591"/>
                </a:moveTo>
                <a:lnTo>
                  <a:pt x="16763" y="172719"/>
                </a:lnTo>
                <a:lnTo>
                  <a:pt x="21067" y="168895"/>
                </a:lnTo>
                <a:lnTo>
                  <a:pt x="16763" y="164591"/>
                </a:lnTo>
                <a:close/>
              </a:path>
              <a:path w="1554479" h="596264">
                <a:moveTo>
                  <a:pt x="25907" y="164591"/>
                </a:moveTo>
                <a:lnTo>
                  <a:pt x="16763" y="164591"/>
                </a:lnTo>
                <a:lnTo>
                  <a:pt x="21067" y="168895"/>
                </a:lnTo>
                <a:lnTo>
                  <a:pt x="25907" y="164591"/>
                </a:lnTo>
                <a:close/>
              </a:path>
              <a:path w="1554479" h="596264">
                <a:moveTo>
                  <a:pt x="1257299" y="0"/>
                </a:moveTo>
                <a:lnTo>
                  <a:pt x="1257299" y="164591"/>
                </a:lnTo>
                <a:lnTo>
                  <a:pt x="1269491" y="152399"/>
                </a:lnTo>
                <a:lnTo>
                  <a:pt x="1283207" y="152399"/>
                </a:lnTo>
                <a:lnTo>
                  <a:pt x="1283207" y="60959"/>
                </a:lnTo>
                <a:lnTo>
                  <a:pt x="1261871" y="39623"/>
                </a:lnTo>
                <a:lnTo>
                  <a:pt x="1283207" y="30479"/>
                </a:lnTo>
                <a:lnTo>
                  <a:pt x="1287779" y="30479"/>
                </a:lnTo>
                <a:lnTo>
                  <a:pt x="1257299" y="0"/>
                </a:lnTo>
                <a:close/>
              </a:path>
              <a:path w="1554479" h="596264">
                <a:moveTo>
                  <a:pt x="1283207" y="30479"/>
                </a:moveTo>
                <a:lnTo>
                  <a:pt x="1261871" y="39623"/>
                </a:lnTo>
                <a:lnTo>
                  <a:pt x="1283207" y="60959"/>
                </a:lnTo>
                <a:lnTo>
                  <a:pt x="1283207" y="304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4027" y="4948428"/>
            <a:ext cx="2220595" cy="795655"/>
          </a:xfrm>
          <a:custGeom>
            <a:avLst/>
            <a:gdLst/>
            <a:ahLst/>
            <a:cxnLst/>
            <a:rect l="l" t="t" r="r" b="b"/>
            <a:pathLst>
              <a:path w="2220595" h="795654">
                <a:moveTo>
                  <a:pt x="2214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89431"/>
                </a:lnTo>
                <a:lnTo>
                  <a:pt x="1523" y="794003"/>
                </a:lnTo>
                <a:lnTo>
                  <a:pt x="4571" y="795527"/>
                </a:lnTo>
                <a:lnTo>
                  <a:pt x="2214371" y="795527"/>
                </a:lnTo>
                <a:lnTo>
                  <a:pt x="2218943" y="794003"/>
                </a:lnTo>
                <a:lnTo>
                  <a:pt x="2220467" y="789431"/>
                </a:lnTo>
                <a:lnTo>
                  <a:pt x="4572" y="789431"/>
                </a:lnTo>
                <a:lnTo>
                  <a:pt x="4572" y="4571"/>
                </a:lnTo>
                <a:lnTo>
                  <a:pt x="2220467" y="4571"/>
                </a:lnTo>
                <a:lnTo>
                  <a:pt x="2218943" y="1523"/>
                </a:lnTo>
                <a:lnTo>
                  <a:pt x="2214371" y="0"/>
                </a:lnTo>
                <a:close/>
              </a:path>
              <a:path w="2220595" h="795654">
                <a:moveTo>
                  <a:pt x="2214372" y="4571"/>
                </a:moveTo>
                <a:lnTo>
                  <a:pt x="2214372" y="789431"/>
                </a:lnTo>
                <a:lnTo>
                  <a:pt x="2220467" y="789431"/>
                </a:lnTo>
                <a:lnTo>
                  <a:pt x="2220467" y="4571"/>
                </a:lnTo>
                <a:lnTo>
                  <a:pt x="2214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8600" y="4953000"/>
            <a:ext cx="2209799" cy="7848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4027" y="4948428"/>
            <a:ext cx="2220595" cy="795655"/>
          </a:xfrm>
          <a:custGeom>
            <a:avLst/>
            <a:gdLst/>
            <a:ahLst/>
            <a:cxnLst/>
            <a:rect l="l" t="t" r="r" b="b"/>
            <a:pathLst>
              <a:path w="2220595" h="795654">
                <a:moveTo>
                  <a:pt x="2214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89431"/>
                </a:lnTo>
                <a:lnTo>
                  <a:pt x="1523" y="794003"/>
                </a:lnTo>
                <a:lnTo>
                  <a:pt x="4571" y="795527"/>
                </a:lnTo>
                <a:lnTo>
                  <a:pt x="2214371" y="795527"/>
                </a:lnTo>
                <a:lnTo>
                  <a:pt x="2218943" y="794003"/>
                </a:lnTo>
                <a:lnTo>
                  <a:pt x="2220467" y="789431"/>
                </a:lnTo>
                <a:lnTo>
                  <a:pt x="10667" y="789431"/>
                </a:lnTo>
                <a:lnTo>
                  <a:pt x="4571" y="784859"/>
                </a:lnTo>
                <a:lnTo>
                  <a:pt x="10667" y="78485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220467" y="4571"/>
                </a:lnTo>
                <a:lnTo>
                  <a:pt x="2218943" y="1523"/>
                </a:lnTo>
                <a:lnTo>
                  <a:pt x="2214371" y="0"/>
                </a:lnTo>
                <a:close/>
              </a:path>
              <a:path w="2220595" h="795654">
                <a:moveTo>
                  <a:pt x="10667" y="784859"/>
                </a:moveTo>
                <a:lnTo>
                  <a:pt x="4571" y="784859"/>
                </a:lnTo>
                <a:lnTo>
                  <a:pt x="10667" y="789431"/>
                </a:lnTo>
                <a:lnTo>
                  <a:pt x="10667" y="784859"/>
                </a:lnTo>
                <a:close/>
              </a:path>
              <a:path w="2220595" h="795654">
                <a:moveTo>
                  <a:pt x="2209799" y="784859"/>
                </a:moveTo>
                <a:lnTo>
                  <a:pt x="10667" y="784859"/>
                </a:lnTo>
                <a:lnTo>
                  <a:pt x="10667" y="789431"/>
                </a:lnTo>
                <a:lnTo>
                  <a:pt x="2209799" y="789431"/>
                </a:lnTo>
                <a:lnTo>
                  <a:pt x="2209799" y="784859"/>
                </a:lnTo>
                <a:close/>
              </a:path>
              <a:path w="2220595" h="795654">
                <a:moveTo>
                  <a:pt x="2209799" y="4571"/>
                </a:moveTo>
                <a:lnTo>
                  <a:pt x="2209799" y="789431"/>
                </a:lnTo>
                <a:lnTo>
                  <a:pt x="2214371" y="784859"/>
                </a:lnTo>
                <a:lnTo>
                  <a:pt x="2220467" y="784859"/>
                </a:lnTo>
                <a:lnTo>
                  <a:pt x="2220467" y="10667"/>
                </a:lnTo>
                <a:lnTo>
                  <a:pt x="2214371" y="10667"/>
                </a:lnTo>
                <a:lnTo>
                  <a:pt x="2209799" y="4571"/>
                </a:lnTo>
                <a:close/>
              </a:path>
              <a:path w="2220595" h="795654">
                <a:moveTo>
                  <a:pt x="2220467" y="784859"/>
                </a:moveTo>
                <a:lnTo>
                  <a:pt x="2214371" y="784859"/>
                </a:lnTo>
                <a:lnTo>
                  <a:pt x="2209799" y="789431"/>
                </a:lnTo>
                <a:lnTo>
                  <a:pt x="2220467" y="789431"/>
                </a:lnTo>
                <a:lnTo>
                  <a:pt x="2220467" y="784859"/>
                </a:lnTo>
                <a:close/>
              </a:path>
              <a:path w="2220595" h="79565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220595" h="795654">
                <a:moveTo>
                  <a:pt x="2209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209799" y="10667"/>
                </a:lnTo>
                <a:lnTo>
                  <a:pt x="2209799" y="4571"/>
                </a:lnTo>
                <a:close/>
              </a:path>
              <a:path w="2220595" h="795654">
                <a:moveTo>
                  <a:pt x="2220467" y="4571"/>
                </a:moveTo>
                <a:lnTo>
                  <a:pt x="2209799" y="4571"/>
                </a:lnTo>
                <a:lnTo>
                  <a:pt x="2214371" y="10667"/>
                </a:lnTo>
                <a:lnTo>
                  <a:pt x="2220467" y="10667"/>
                </a:lnTo>
                <a:lnTo>
                  <a:pt x="2220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34335" y="5019104"/>
            <a:ext cx="141732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Di</a:t>
            </a:r>
            <a:r>
              <a:rPr sz="1500" spc="-25" dirty="0">
                <a:latin typeface="Arial"/>
                <a:cs typeface="Arial"/>
              </a:rPr>
              <a:t>f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nt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</a:t>
            </a:r>
            <a:r>
              <a:rPr sz="1500" spc="10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5" dirty="0">
                <a:latin typeface="Arial"/>
                <a:cs typeface="Arial"/>
              </a:rPr>
              <a:t>pu</a:t>
            </a:r>
            <a:r>
              <a:rPr sz="1500" dirty="0">
                <a:latin typeface="Arial"/>
                <a:cs typeface="Arial"/>
              </a:rPr>
              <a:t>t d</a:t>
            </a:r>
            <a:r>
              <a:rPr sz="1500" spc="5" dirty="0">
                <a:latin typeface="Arial"/>
                <a:cs typeface="Arial"/>
              </a:rPr>
              <a:t>is</a:t>
            </a:r>
            <a:r>
              <a:rPr sz="1500" dirty="0">
                <a:latin typeface="Arial"/>
                <a:cs typeface="Arial"/>
              </a:rPr>
              <a:t>p</a:t>
            </a:r>
            <a:r>
              <a:rPr sz="1500" spc="5" dirty="0">
                <a:latin typeface="Arial"/>
                <a:cs typeface="Arial"/>
              </a:rPr>
              <a:t>l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15" dirty="0">
                <a:latin typeface="Arial"/>
                <a:cs typeface="Arial"/>
              </a:rPr>
              <a:t>y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d d</a:t>
            </a:r>
            <a:r>
              <a:rPr sz="1500" spc="5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ng d</a:t>
            </a:r>
            <a:r>
              <a:rPr sz="1500" spc="5" dirty="0">
                <a:latin typeface="Arial"/>
                <a:cs typeface="Arial"/>
              </a:rPr>
              <a:t>i</a:t>
            </a:r>
            <a:r>
              <a:rPr sz="1500" spc="-25" dirty="0">
                <a:latin typeface="Arial"/>
                <a:cs typeface="Arial"/>
              </a:rPr>
              <a:t>f</a:t>
            </a:r>
            <a:r>
              <a:rPr sz="1500" dirty="0">
                <a:latin typeface="Arial"/>
                <a:cs typeface="Arial"/>
              </a:rPr>
              <a:t>f</a:t>
            </a:r>
            <a:r>
              <a:rPr sz="1500" spc="5" dirty="0">
                <a:latin typeface="Arial"/>
                <a:cs typeface="Arial"/>
              </a:rPr>
              <a:t>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e</a:t>
            </a:r>
            <a:r>
              <a:rPr sz="1500" spc="5" dirty="0">
                <a:latin typeface="Arial"/>
                <a:cs typeface="Arial"/>
              </a:rPr>
              <a:t>n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10" dirty="0">
                <a:latin typeface="Arial"/>
                <a:cs typeface="Arial"/>
              </a:rPr>
              <a:t>u</a:t>
            </a:r>
            <a:r>
              <a:rPr sz="1500" dirty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40407" y="5474208"/>
            <a:ext cx="940435" cy="483234"/>
          </a:xfrm>
          <a:custGeom>
            <a:avLst/>
            <a:gdLst/>
            <a:ahLst/>
            <a:cxnLst/>
            <a:rect l="l" t="t" r="r" b="b"/>
            <a:pathLst>
              <a:path w="940435" h="483235">
                <a:moveTo>
                  <a:pt x="912875" y="457199"/>
                </a:moveTo>
                <a:lnTo>
                  <a:pt x="27431" y="457199"/>
                </a:lnTo>
                <a:lnTo>
                  <a:pt x="38099" y="466343"/>
                </a:lnTo>
                <a:lnTo>
                  <a:pt x="39623" y="467867"/>
                </a:lnTo>
                <a:lnTo>
                  <a:pt x="47243" y="472439"/>
                </a:lnTo>
                <a:lnTo>
                  <a:pt x="62483" y="478535"/>
                </a:lnTo>
                <a:lnTo>
                  <a:pt x="71627" y="481583"/>
                </a:lnTo>
                <a:lnTo>
                  <a:pt x="80771" y="483107"/>
                </a:lnTo>
                <a:lnTo>
                  <a:pt x="851915" y="483107"/>
                </a:lnTo>
                <a:lnTo>
                  <a:pt x="861059" y="481583"/>
                </a:lnTo>
                <a:lnTo>
                  <a:pt x="870203" y="481583"/>
                </a:lnTo>
                <a:lnTo>
                  <a:pt x="877823" y="478535"/>
                </a:lnTo>
                <a:lnTo>
                  <a:pt x="886967" y="475487"/>
                </a:lnTo>
                <a:lnTo>
                  <a:pt x="894587" y="472439"/>
                </a:lnTo>
                <a:lnTo>
                  <a:pt x="902207" y="466343"/>
                </a:lnTo>
                <a:lnTo>
                  <a:pt x="912875" y="457199"/>
                </a:lnTo>
                <a:close/>
              </a:path>
              <a:path w="940435" h="483235">
                <a:moveTo>
                  <a:pt x="83819" y="25907"/>
                </a:moveTo>
                <a:lnTo>
                  <a:pt x="25907" y="25907"/>
                </a:lnTo>
                <a:lnTo>
                  <a:pt x="25907" y="27431"/>
                </a:lnTo>
                <a:lnTo>
                  <a:pt x="16763" y="38099"/>
                </a:lnTo>
                <a:lnTo>
                  <a:pt x="0" y="80771"/>
                </a:lnTo>
                <a:lnTo>
                  <a:pt x="0" y="403859"/>
                </a:lnTo>
                <a:lnTo>
                  <a:pt x="1523" y="413003"/>
                </a:lnTo>
                <a:lnTo>
                  <a:pt x="4571" y="420623"/>
                </a:lnTo>
                <a:lnTo>
                  <a:pt x="7619" y="429767"/>
                </a:lnTo>
                <a:lnTo>
                  <a:pt x="10667" y="437387"/>
                </a:lnTo>
                <a:lnTo>
                  <a:pt x="15239" y="443483"/>
                </a:lnTo>
                <a:lnTo>
                  <a:pt x="16763" y="445007"/>
                </a:lnTo>
                <a:lnTo>
                  <a:pt x="25907" y="455675"/>
                </a:lnTo>
                <a:lnTo>
                  <a:pt x="25907" y="457199"/>
                </a:lnTo>
                <a:lnTo>
                  <a:pt x="82295" y="457199"/>
                </a:lnTo>
                <a:lnTo>
                  <a:pt x="64007" y="452627"/>
                </a:lnTo>
                <a:lnTo>
                  <a:pt x="57911" y="449579"/>
                </a:lnTo>
                <a:lnTo>
                  <a:pt x="53339" y="446531"/>
                </a:lnTo>
                <a:lnTo>
                  <a:pt x="54863" y="446531"/>
                </a:lnTo>
                <a:lnTo>
                  <a:pt x="46735" y="440435"/>
                </a:lnTo>
                <a:lnTo>
                  <a:pt x="45719" y="440435"/>
                </a:lnTo>
                <a:lnTo>
                  <a:pt x="42671" y="437387"/>
                </a:lnTo>
                <a:lnTo>
                  <a:pt x="43052" y="437387"/>
                </a:lnTo>
                <a:lnTo>
                  <a:pt x="35051" y="428243"/>
                </a:lnTo>
                <a:lnTo>
                  <a:pt x="35813" y="428243"/>
                </a:lnTo>
                <a:lnTo>
                  <a:pt x="30479" y="417575"/>
                </a:lnTo>
                <a:lnTo>
                  <a:pt x="25907" y="399287"/>
                </a:lnTo>
                <a:lnTo>
                  <a:pt x="25907" y="82295"/>
                </a:lnTo>
                <a:lnTo>
                  <a:pt x="30479" y="64007"/>
                </a:lnTo>
                <a:lnTo>
                  <a:pt x="33527" y="57911"/>
                </a:lnTo>
                <a:lnTo>
                  <a:pt x="35559" y="54863"/>
                </a:lnTo>
                <a:lnTo>
                  <a:pt x="35051" y="54863"/>
                </a:lnTo>
                <a:lnTo>
                  <a:pt x="43052" y="45719"/>
                </a:lnTo>
                <a:lnTo>
                  <a:pt x="42671" y="45719"/>
                </a:lnTo>
                <a:lnTo>
                  <a:pt x="45719" y="42671"/>
                </a:lnTo>
                <a:lnTo>
                  <a:pt x="46155" y="42671"/>
                </a:lnTo>
                <a:lnTo>
                  <a:pt x="54863" y="35051"/>
                </a:lnTo>
                <a:lnTo>
                  <a:pt x="56387" y="35051"/>
                </a:lnTo>
                <a:lnTo>
                  <a:pt x="65531" y="30479"/>
                </a:lnTo>
                <a:lnTo>
                  <a:pt x="70103" y="28955"/>
                </a:lnTo>
                <a:lnTo>
                  <a:pt x="77723" y="27431"/>
                </a:lnTo>
                <a:lnTo>
                  <a:pt x="83819" y="25907"/>
                </a:lnTo>
                <a:close/>
              </a:path>
              <a:path w="940435" h="483235">
                <a:moveTo>
                  <a:pt x="896416" y="438302"/>
                </a:moveTo>
                <a:lnTo>
                  <a:pt x="885443" y="446531"/>
                </a:lnTo>
                <a:lnTo>
                  <a:pt x="880871" y="449579"/>
                </a:lnTo>
                <a:lnTo>
                  <a:pt x="874775" y="452627"/>
                </a:lnTo>
                <a:lnTo>
                  <a:pt x="856487" y="457199"/>
                </a:lnTo>
                <a:lnTo>
                  <a:pt x="914399" y="457199"/>
                </a:lnTo>
                <a:lnTo>
                  <a:pt x="914399" y="455675"/>
                </a:lnTo>
                <a:lnTo>
                  <a:pt x="925067" y="443483"/>
                </a:lnTo>
                <a:lnTo>
                  <a:pt x="926896" y="440435"/>
                </a:lnTo>
                <a:lnTo>
                  <a:pt x="894587" y="440435"/>
                </a:lnTo>
                <a:lnTo>
                  <a:pt x="896416" y="438302"/>
                </a:lnTo>
                <a:close/>
              </a:path>
              <a:path w="940435" h="483235">
                <a:moveTo>
                  <a:pt x="42671" y="437387"/>
                </a:moveTo>
                <a:lnTo>
                  <a:pt x="45719" y="440435"/>
                </a:lnTo>
                <a:lnTo>
                  <a:pt x="43780" y="438219"/>
                </a:lnTo>
                <a:lnTo>
                  <a:pt x="42671" y="437387"/>
                </a:lnTo>
                <a:close/>
              </a:path>
              <a:path w="940435" h="483235">
                <a:moveTo>
                  <a:pt x="43780" y="438219"/>
                </a:moveTo>
                <a:lnTo>
                  <a:pt x="45719" y="440435"/>
                </a:lnTo>
                <a:lnTo>
                  <a:pt x="46735" y="440435"/>
                </a:lnTo>
                <a:lnTo>
                  <a:pt x="43780" y="438219"/>
                </a:lnTo>
                <a:close/>
              </a:path>
              <a:path w="940435" h="483235">
                <a:moveTo>
                  <a:pt x="897635" y="437387"/>
                </a:moveTo>
                <a:lnTo>
                  <a:pt x="896416" y="438302"/>
                </a:lnTo>
                <a:lnTo>
                  <a:pt x="894587" y="440435"/>
                </a:lnTo>
                <a:lnTo>
                  <a:pt x="897635" y="437387"/>
                </a:lnTo>
                <a:close/>
              </a:path>
              <a:path w="940435" h="483235">
                <a:moveTo>
                  <a:pt x="928725" y="437387"/>
                </a:moveTo>
                <a:lnTo>
                  <a:pt x="897635" y="437387"/>
                </a:lnTo>
                <a:lnTo>
                  <a:pt x="894587" y="440435"/>
                </a:lnTo>
                <a:lnTo>
                  <a:pt x="926896" y="440435"/>
                </a:lnTo>
                <a:lnTo>
                  <a:pt x="928725" y="437387"/>
                </a:lnTo>
                <a:close/>
              </a:path>
              <a:path w="940435" h="483235">
                <a:moveTo>
                  <a:pt x="932687" y="53339"/>
                </a:moveTo>
                <a:lnTo>
                  <a:pt x="903731" y="53339"/>
                </a:lnTo>
                <a:lnTo>
                  <a:pt x="909827" y="65531"/>
                </a:lnTo>
                <a:lnTo>
                  <a:pt x="911351" y="70103"/>
                </a:lnTo>
                <a:lnTo>
                  <a:pt x="912875" y="77723"/>
                </a:lnTo>
                <a:lnTo>
                  <a:pt x="914399" y="83819"/>
                </a:lnTo>
                <a:lnTo>
                  <a:pt x="914399" y="400811"/>
                </a:lnTo>
                <a:lnTo>
                  <a:pt x="909827" y="419099"/>
                </a:lnTo>
                <a:lnTo>
                  <a:pt x="906779" y="425195"/>
                </a:lnTo>
                <a:lnTo>
                  <a:pt x="903731" y="429767"/>
                </a:lnTo>
                <a:lnTo>
                  <a:pt x="896416" y="438302"/>
                </a:lnTo>
                <a:lnTo>
                  <a:pt x="897635" y="437387"/>
                </a:lnTo>
                <a:lnTo>
                  <a:pt x="928725" y="437387"/>
                </a:lnTo>
                <a:lnTo>
                  <a:pt x="929639" y="435863"/>
                </a:lnTo>
                <a:lnTo>
                  <a:pt x="932687" y="428243"/>
                </a:lnTo>
                <a:lnTo>
                  <a:pt x="935735" y="419099"/>
                </a:lnTo>
                <a:lnTo>
                  <a:pt x="938783" y="411479"/>
                </a:lnTo>
                <a:lnTo>
                  <a:pt x="940307" y="402335"/>
                </a:lnTo>
                <a:lnTo>
                  <a:pt x="940307" y="88391"/>
                </a:lnTo>
                <a:lnTo>
                  <a:pt x="938783" y="79247"/>
                </a:lnTo>
                <a:lnTo>
                  <a:pt x="938783" y="70103"/>
                </a:lnTo>
                <a:lnTo>
                  <a:pt x="935735" y="62483"/>
                </a:lnTo>
                <a:lnTo>
                  <a:pt x="932687" y="53339"/>
                </a:lnTo>
                <a:close/>
              </a:path>
              <a:path w="940435" h="483235">
                <a:moveTo>
                  <a:pt x="43052" y="437387"/>
                </a:moveTo>
                <a:lnTo>
                  <a:pt x="42671" y="437387"/>
                </a:lnTo>
                <a:lnTo>
                  <a:pt x="43780" y="438219"/>
                </a:lnTo>
                <a:lnTo>
                  <a:pt x="43052" y="437387"/>
                </a:lnTo>
                <a:close/>
              </a:path>
              <a:path w="940435" h="483235">
                <a:moveTo>
                  <a:pt x="35813" y="428243"/>
                </a:moveTo>
                <a:lnTo>
                  <a:pt x="35051" y="428243"/>
                </a:lnTo>
                <a:lnTo>
                  <a:pt x="36575" y="429767"/>
                </a:lnTo>
                <a:lnTo>
                  <a:pt x="35813" y="428243"/>
                </a:lnTo>
                <a:close/>
              </a:path>
              <a:path w="940435" h="483235">
                <a:moveTo>
                  <a:pt x="36575" y="53339"/>
                </a:moveTo>
                <a:lnTo>
                  <a:pt x="35051" y="54863"/>
                </a:lnTo>
                <a:lnTo>
                  <a:pt x="35559" y="54863"/>
                </a:lnTo>
                <a:lnTo>
                  <a:pt x="36575" y="53339"/>
                </a:lnTo>
                <a:close/>
              </a:path>
              <a:path w="940435" h="483235">
                <a:moveTo>
                  <a:pt x="895419" y="43780"/>
                </a:moveTo>
                <a:lnTo>
                  <a:pt x="903731" y="54863"/>
                </a:lnTo>
                <a:lnTo>
                  <a:pt x="903731" y="53339"/>
                </a:lnTo>
                <a:lnTo>
                  <a:pt x="932687" y="53339"/>
                </a:lnTo>
                <a:lnTo>
                  <a:pt x="929639" y="45719"/>
                </a:lnTo>
                <a:lnTo>
                  <a:pt x="897635" y="45719"/>
                </a:lnTo>
                <a:lnTo>
                  <a:pt x="895419" y="43780"/>
                </a:lnTo>
                <a:close/>
              </a:path>
              <a:path w="940435" h="483235">
                <a:moveTo>
                  <a:pt x="45719" y="42671"/>
                </a:moveTo>
                <a:lnTo>
                  <a:pt x="42671" y="45719"/>
                </a:lnTo>
                <a:lnTo>
                  <a:pt x="44297" y="44297"/>
                </a:lnTo>
                <a:lnTo>
                  <a:pt x="45719" y="42671"/>
                </a:lnTo>
                <a:close/>
              </a:path>
              <a:path w="940435" h="483235">
                <a:moveTo>
                  <a:pt x="44297" y="44297"/>
                </a:moveTo>
                <a:lnTo>
                  <a:pt x="42671" y="45719"/>
                </a:lnTo>
                <a:lnTo>
                  <a:pt x="43052" y="45719"/>
                </a:lnTo>
                <a:lnTo>
                  <a:pt x="44297" y="44297"/>
                </a:lnTo>
                <a:close/>
              </a:path>
              <a:path w="940435" h="483235">
                <a:moveTo>
                  <a:pt x="894587" y="42671"/>
                </a:moveTo>
                <a:lnTo>
                  <a:pt x="895419" y="43780"/>
                </a:lnTo>
                <a:lnTo>
                  <a:pt x="897635" y="45719"/>
                </a:lnTo>
                <a:lnTo>
                  <a:pt x="894587" y="42671"/>
                </a:lnTo>
                <a:close/>
              </a:path>
              <a:path w="940435" h="483235">
                <a:moveTo>
                  <a:pt x="927353" y="42671"/>
                </a:moveTo>
                <a:lnTo>
                  <a:pt x="894587" y="42671"/>
                </a:lnTo>
                <a:lnTo>
                  <a:pt x="897635" y="45719"/>
                </a:lnTo>
                <a:lnTo>
                  <a:pt x="929639" y="45719"/>
                </a:lnTo>
                <a:lnTo>
                  <a:pt x="927353" y="42671"/>
                </a:lnTo>
                <a:close/>
              </a:path>
              <a:path w="940435" h="483235">
                <a:moveTo>
                  <a:pt x="46155" y="42671"/>
                </a:moveTo>
                <a:lnTo>
                  <a:pt x="45719" y="42671"/>
                </a:lnTo>
                <a:lnTo>
                  <a:pt x="44297" y="44297"/>
                </a:lnTo>
                <a:lnTo>
                  <a:pt x="46155" y="42671"/>
                </a:lnTo>
                <a:close/>
              </a:path>
              <a:path w="940435" h="483235">
                <a:moveTo>
                  <a:pt x="920931" y="35051"/>
                </a:moveTo>
                <a:lnTo>
                  <a:pt x="885443" y="35051"/>
                </a:lnTo>
                <a:lnTo>
                  <a:pt x="895419" y="43780"/>
                </a:lnTo>
                <a:lnTo>
                  <a:pt x="894587" y="42671"/>
                </a:lnTo>
                <a:lnTo>
                  <a:pt x="927353" y="42671"/>
                </a:lnTo>
                <a:lnTo>
                  <a:pt x="925067" y="39623"/>
                </a:lnTo>
                <a:lnTo>
                  <a:pt x="923543" y="38099"/>
                </a:lnTo>
                <a:lnTo>
                  <a:pt x="920931" y="35051"/>
                </a:lnTo>
                <a:close/>
              </a:path>
              <a:path w="940435" h="483235">
                <a:moveTo>
                  <a:pt x="56387" y="35051"/>
                </a:moveTo>
                <a:lnTo>
                  <a:pt x="54863" y="35051"/>
                </a:lnTo>
                <a:lnTo>
                  <a:pt x="53339" y="36575"/>
                </a:lnTo>
                <a:lnTo>
                  <a:pt x="56387" y="35051"/>
                </a:lnTo>
                <a:close/>
              </a:path>
              <a:path w="940435" h="483235">
                <a:moveTo>
                  <a:pt x="914399" y="25907"/>
                </a:moveTo>
                <a:lnTo>
                  <a:pt x="858011" y="25907"/>
                </a:lnTo>
                <a:lnTo>
                  <a:pt x="876299" y="30479"/>
                </a:lnTo>
                <a:lnTo>
                  <a:pt x="882395" y="33527"/>
                </a:lnTo>
                <a:lnTo>
                  <a:pt x="886967" y="36575"/>
                </a:lnTo>
                <a:lnTo>
                  <a:pt x="885443" y="35051"/>
                </a:lnTo>
                <a:lnTo>
                  <a:pt x="920931" y="35051"/>
                </a:lnTo>
                <a:lnTo>
                  <a:pt x="914399" y="27431"/>
                </a:lnTo>
                <a:lnTo>
                  <a:pt x="914399" y="25907"/>
                </a:lnTo>
                <a:close/>
              </a:path>
              <a:path w="940435" h="483235">
                <a:moveTo>
                  <a:pt x="859535" y="0"/>
                </a:moveTo>
                <a:lnTo>
                  <a:pt x="79247" y="0"/>
                </a:lnTo>
                <a:lnTo>
                  <a:pt x="70103" y="1523"/>
                </a:lnTo>
                <a:lnTo>
                  <a:pt x="62483" y="4571"/>
                </a:lnTo>
                <a:lnTo>
                  <a:pt x="53339" y="7619"/>
                </a:lnTo>
                <a:lnTo>
                  <a:pt x="45719" y="10667"/>
                </a:lnTo>
                <a:lnTo>
                  <a:pt x="39623" y="15239"/>
                </a:lnTo>
                <a:lnTo>
                  <a:pt x="38099" y="16763"/>
                </a:lnTo>
                <a:lnTo>
                  <a:pt x="27431" y="25907"/>
                </a:lnTo>
                <a:lnTo>
                  <a:pt x="912875" y="25907"/>
                </a:lnTo>
                <a:lnTo>
                  <a:pt x="902207" y="16763"/>
                </a:lnTo>
                <a:lnTo>
                  <a:pt x="900683" y="15239"/>
                </a:lnTo>
                <a:lnTo>
                  <a:pt x="893063" y="10667"/>
                </a:lnTo>
                <a:lnTo>
                  <a:pt x="885443" y="7619"/>
                </a:lnTo>
                <a:lnTo>
                  <a:pt x="876299" y="4571"/>
                </a:lnTo>
                <a:lnTo>
                  <a:pt x="868679" y="1523"/>
                </a:lnTo>
                <a:lnTo>
                  <a:pt x="85953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50607" y="5506211"/>
            <a:ext cx="940435" cy="481965"/>
          </a:xfrm>
          <a:custGeom>
            <a:avLst/>
            <a:gdLst/>
            <a:ahLst/>
            <a:cxnLst/>
            <a:rect l="l" t="t" r="r" b="b"/>
            <a:pathLst>
              <a:path w="940434" h="481964">
                <a:moveTo>
                  <a:pt x="912875" y="457199"/>
                </a:moveTo>
                <a:lnTo>
                  <a:pt x="27431" y="457199"/>
                </a:lnTo>
                <a:lnTo>
                  <a:pt x="38099" y="466343"/>
                </a:lnTo>
                <a:lnTo>
                  <a:pt x="39623" y="466343"/>
                </a:lnTo>
                <a:lnTo>
                  <a:pt x="39623" y="467867"/>
                </a:lnTo>
                <a:lnTo>
                  <a:pt x="47243" y="472439"/>
                </a:lnTo>
                <a:lnTo>
                  <a:pt x="62483" y="478535"/>
                </a:lnTo>
                <a:lnTo>
                  <a:pt x="80771" y="481583"/>
                </a:lnTo>
                <a:lnTo>
                  <a:pt x="861059" y="481583"/>
                </a:lnTo>
                <a:lnTo>
                  <a:pt x="870203" y="480059"/>
                </a:lnTo>
                <a:lnTo>
                  <a:pt x="877823" y="478535"/>
                </a:lnTo>
                <a:lnTo>
                  <a:pt x="886967" y="475487"/>
                </a:lnTo>
                <a:lnTo>
                  <a:pt x="902207" y="466343"/>
                </a:lnTo>
                <a:lnTo>
                  <a:pt x="912875" y="457199"/>
                </a:lnTo>
                <a:close/>
              </a:path>
              <a:path w="940434" h="481964">
                <a:moveTo>
                  <a:pt x="902207" y="15239"/>
                </a:moveTo>
                <a:lnTo>
                  <a:pt x="38099" y="15239"/>
                </a:lnTo>
                <a:lnTo>
                  <a:pt x="27431" y="24383"/>
                </a:lnTo>
                <a:lnTo>
                  <a:pt x="25907" y="25907"/>
                </a:lnTo>
                <a:lnTo>
                  <a:pt x="25907" y="27431"/>
                </a:lnTo>
                <a:lnTo>
                  <a:pt x="16763" y="38099"/>
                </a:lnTo>
                <a:lnTo>
                  <a:pt x="15239" y="38099"/>
                </a:lnTo>
                <a:lnTo>
                  <a:pt x="15239" y="39623"/>
                </a:lnTo>
                <a:lnTo>
                  <a:pt x="10667" y="47243"/>
                </a:lnTo>
                <a:lnTo>
                  <a:pt x="4571" y="62483"/>
                </a:lnTo>
                <a:lnTo>
                  <a:pt x="1523" y="71627"/>
                </a:lnTo>
                <a:lnTo>
                  <a:pt x="0" y="80771"/>
                </a:lnTo>
                <a:lnTo>
                  <a:pt x="0" y="403859"/>
                </a:lnTo>
                <a:lnTo>
                  <a:pt x="1523" y="411479"/>
                </a:lnTo>
                <a:lnTo>
                  <a:pt x="4571" y="420623"/>
                </a:lnTo>
                <a:lnTo>
                  <a:pt x="10667" y="435863"/>
                </a:lnTo>
                <a:lnTo>
                  <a:pt x="15239" y="441959"/>
                </a:lnTo>
                <a:lnTo>
                  <a:pt x="15239" y="443483"/>
                </a:lnTo>
                <a:lnTo>
                  <a:pt x="16763" y="443483"/>
                </a:lnTo>
                <a:lnTo>
                  <a:pt x="25907" y="455675"/>
                </a:lnTo>
                <a:lnTo>
                  <a:pt x="25907" y="457199"/>
                </a:lnTo>
                <a:lnTo>
                  <a:pt x="82295" y="457199"/>
                </a:lnTo>
                <a:lnTo>
                  <a:pt x="70103" y="454151"/>
                </a:lnTo>
                <a:lnTo>
                  <a:pt x="64007" y="451103"/>
                </a:lnTo>
                <a:lnTo>
                  <a:pt x="57911" y="449579"/>
                </a:lnTo>
                <a:lnTo>
                  <a:pt x="54863" y="446531"/>
                </a:lnTo>
                <a:lnTo>
                  <a:pt x="42671" y="437387"/>
                </a:lnTo>
                <a:lnTo>
                  <a:pt x="44195" y="437387"/>
                </a:lnTo>
                <a:lnTo>
                  <a:pt x="36575" y="429767"/>
                </a:lnTo>
                <a:lnTo>
                  <a:pt x="30479" y="417575"/>
                </a:lnTo>
                <a:lnTo>
                  <a:pt x="25907" y="399287"/>
                </a:lnTo>
                <a:lnTo>
                  <a:pt x="25907" y="80771"/>
                </a:lnTo>
                <a:lnTo>
                  <a:pt x="28955" y="68579"/>
                </a:lnTo>
                <a:lnTo>
                  <a:pt x="30479" y="64007"/>
                </a:lnTo>
                <a:lnTo>
                  <a:pt x="33527" y="57911"/>
                </a:lnTo>
                <a:lnTo>
                  <a:pt x="35559" y="54863"/>
                </a:lnTo>
                <a:lnTo>
                  <a:pt x="35051" y="54863"/>
                </a:lnTo>
                <a:lnTo>
                  <a:pt x="44386" y="44195"/>
                </a:lnTo>
                <a:lnTo>
                  <a:pt x="42671" y="44195"/>
                </a:lnTo>
                <a:lnTo>
                  <a:pt x="54863" y="35051"/>
                </a:lnTo>
                <a:lnTo>
                  <a:pt x="55371" y="35051"/>
                </a:lnTo>
                <a:lnTo>
                  <a:pt x="59435" y="32003"/>
                </a:lnTo>
                <a:lnTo>
                  <a:pt x="65531" y="30479"/>
                </a:lnTo>
                <a:lnTo>
                  <a:pt x="70103" y="27431"/>
                </a:lnTo>
                <a:lnTo>
                  <a:pt x="77723" y="25907"/>
                </a:lnTo>
                <a:lnTo>
                  <a:pt x="83819" y="25907"/>
                </a:lnTo>
                <a:lnTo>
                  <a:pt x="89915" y="24383"/>
                </a:lnTo>
                <a:lnTo>
                  <a:pt x="912875" y="24383"/>
                </a:lnTo>
                <a:lnTo>
                  <a:pt x="902207" y="15239"/>
                </a:lnTo>
                <a:close/>
              </a:path>
              <a:path w="940434" h="481964">
                <a:moveTo>
                  <a:pt x="928496" y="437387"/>
                </a:moveTo>
                <a:lnTo>
                  <a:pt x="897635" y="437387"/>
                </a:lnTo>
                <a:lnTo>
                  <a:pt x="885443" y="446531"/>
                </a:lnTo>
                <a:lnTo>
                  <a:pt x="880871" y="449579"/>
                </a:lnTo>
                <a:lnTo>
                  <a:pt x="874775" y="452627"/>
                </a:lnTo>
                <a:lnTo>
                  <a:pt x="856487" y="457199"/>
                </a:lnTo>
                <a:lnTo>
                  <a:pt x="914399" y="457199"/>
                </a:lnTo>
                <a:lnTo>
                  <a:pt x="914399" y="455675"/>
                </a:lnTo>
                <a:lnTo>
                  <a:pt x="925067" y="441959"/>
                </a:lnTo>
                <a:lnTo>
                  <a:pt x="928496" y="437387"/>
                </a:lnTo>
                <a:close/>
              </a:path>
              <a:path w="940434" h="481964">
                <a:moveTo>
                  <a:pt x="44195" y="437387"/>
                </a:moveTo>
                <a:lnTo>
                  <a:pt x="42671" y="437387"/>
                </a:lnTo>
                <a:lnTo>
                  <a:pt x="45719" y="438911"/>
                </a:lnTo>
                <a:lnTo>
                  <a:pt x="44195" y="437387"/>
                </a:lnTo>
                <a:close/>
              </a:path>
              <a:path w="940434" h="481964">
                <a:moveTo>
                  <a:pt x="932687" y="53339"/>
                </a:moveTo>
                <a:lnTo>
                  <a:pt x="903731" y="53339"/>
                </a:lnTo>
                <a:lnTo>
                  <a:pt x="906779" y="59435"/>
                </a:lnTo>
                <a:lnTo>
                  <a:pt x="909827" y="64007"/>
                </a:lnTo>
                <a:lnTo>
                  <a:pt x="914399" y="82295"/>
                </a:lnTo>
                <a:lnTo>
                  <a:pt x="914399" y="400811"/>
                </a:lnTo>
                <a:lnTo>
                  <a:pt x="909827" y="419099"/>
                </a:lnTo>
                <a:lnTo>
                  <a:pt x="906779" y="423671"/>
                </a:lnTo>
                <a:lnTo>
                  <a:pt x="903731" y="429767"/>
                </a:lnTo>
                <a:lnTo>
                  <a:pt x="894587" y="438911"/>
                </a:lnTo>
                <a:lnTo>
                  <a:pt x="897635" y="437387"/>
                </a:lnTo>
                <a:lnTo>
                  <a:pt x="928496" y="437387"/>
                </a:lnTo>
                <a:lnTo>
                  <a:pt x="929639" y="435863"/>
                </a:lnTo>
                <a:lnTo>
                  <a:pt x="932687" y="426719"/>
                </a:lnTo>
                <a:lnTo>
                  <a:pt x="935735" y="419099"/>
                </a:lnTo>
                <a:lnTo>
                  <a:pt x="938783" y="409955"/>
                </a:lnTo>
                <a:lnTo>
                  <a:pt x="940307" y="402335"/>
                </a:lnTo>
                <a:lnTo>
                  <a:pt x="940307" y="88391"/>
                </a:lnTo>
                <a:lnTo>
                  <a:pt x="938783" y="79247"/>
                </a:lnTo>
                <a:lnTo>
                  <a:pt x="938783" y="70103"/>
                </a:lnTo>
                <a:lnTo>
                  <a:pt x="935735" y="60959"/>
                </a:lnTo>
                <a:lnTo>
                  <a:pt x="932687" y="53339"/>
                </a:lnTo>
                <a:close/>
              </a:path>
              <a:path w="940434" h="481964">
                <a:moveTo>
                  <a:pt x="36575" y="53339"/>
                </a:moveTo>
                <a:lnTo>
                  <a:pt x="35051" y="54863"/>
                </a:lnTo>
                <a:lnTo>
                  <a:pt x="35559" y="54863"/>
                </a:lnTo>
                <a:lnTo>
                  <a:pt x="36575" y="53339"/>
                </a:lnTo>
                <a:close/>
              </a:path>
              <a:path w="940434" h="481964">
                <a:moveTo>
                  <a:pt x="894587" y="42671"/>
                </a:moveTo>
                <a:lnTo>
                  <a:pt x="903731" y="54863"/>
                </a:lnTo>
                <a:lnTo>
                  <a:pt x="903731" y="53339"/>
                </a:lnTo>
                <a:lnTo>
                  <a:pt x="932687" y="53339"/>
                </a:lnTo>
                <a:lnTo>
                  <a:pt x="929639" y="45719"/>
                </a:lnTo>
                <a:lnTo>
                  <a:pt x="928496" y="44195"/>
                </a:lnTo>
                <a:lnTo>
                  <a:pt x="897635" y="44195"/>
                </a:lnTo>
                <a:lnTo>
                  <a:pt x="894587" y="42671"/>
                </a:lnTo>
                <a:close/>
              </a:path>
              <a:path w="940434" h="481964">
                <a:moveTo>
                  <a:pt x="45719" y="42671"/>
                </a:moveTo>
                <a:lnTo>
                  <a:pt x="42671" y="44195"/>
                </a:lnTo>
                <a:lnTo>
                  <a:pt x="44386" y="44195"/>
                </a:lnTo>
                <a:lnTo>
                  <a:pt x="45719" y="42671"/>
                </a:lnTo>
                <a:close/>
              </a:path>
              <a:path w="940434" h="481964">
                <a:moveTo>
                  <a:pt x="920931" y="35051"/>
                </a:moveTo>
                <a:lnTo>
                  <a:pt x="885443" y="35051"/>
                </a:lnTo>
                <a:lnTo>
                  <a:pt x="897635" y="44195"/>
                </a:lnTo>
                <a:lnTo>
                  <a:pt x="928496" y="44195"/>
                </a:lnTo>
                <a:lnTo>
                  <a:pt x="925067" y="39623"/>
                </a:lnTo>
                <a:lnTo>
                  <a:pt x="925067" y="38099"/>
                </a:lnTo>
                <a:lnTo>
                  <a:pt x="923543" y="38099"/>
                </a:lnTo>
                <a:lnTo>
                  <a:pt x="920931" y="35051"/>
                </a:lnTo>
                <a:close/>
              </a:path>
              <a:path w="940434" h="481964">
                <a:moveTo>
                  <a:pt x="55371" y="35051"/>
                </a:moveTo>
                <a:lnTo>
                  <a:pt x="54863" y="35051"/>
                </a:lnTo>
                <a:lnTo>
                  <a:pt x="53339" y="36575"/>
                </a:lnTo>
                <a:lnTo>
                  <a:pt x="55371" y="35051"/>
                </a:lnTo>
                <a:close/>
              </a:path>
              <a:path w="940434" h="481964">
                <a:moveTo>
                  <a:pt x="912875" y="24383"/>
                </a:moveTo>
                <a:lnTo>
                  <a:pt x="850391" y="24383"/>
                </a:lnTo>
                <a:lnTo>
                  <a:pt x="858011" y="25907"/>
                </a:lnTo>
                <a:lnTo>
                  <a:pt x="864107" y="25907"/>
                </a:lnTo>
                <a:lnTo>
                  <a:pt x="870203" y="27431"/>
                </a:lnTo>
                <a:lnTo>
                  <a:pt x="882395" y="33527"/>
                </a:lnTo>
                <a:lnTo>
                  <a:pt x="886967" y="36575"/>
                </a:lnTo>
                <a:lnTo>
                  <a:pt x="885443" y="35051"/>
                </a:lnTo>
                <a:lnTo>
                  <a:pt x="920931" y="35051"/>
                </a:lnTo>
                <a:lnTo>
                  <a:pt x="914399" y="27431"/>
                </a:lnTo>
                <a:lnTo>
                  <a:pt x="914399" y="25907"/>
                </a:lnTo>
                <a:lnTo>
                  <a:pt x="912875" y="24383"/>
                </a:lnTo>
                <a:close/>
              </a:path>
              <a:path w="940434" h="481964">
                <a:moveTo>
                  <a:pt x="859535" y="0"/>
                </a:moveTo>
                <a:lnTo>
                  <a:pt x="79247" y="0"/>
                </a:lnTo>
                <a:lnTo>
                  <a:pt x="70103" y="1523"/>
                </a:lnTo>
                <a:lnTo>
                  <a:pt x="62483" y="4571"/>
                </a:lnTo>
                <a:lnTo>
                  <a:pt x="53339" y="7619"/>
                </a:lnTo>
                <a:lnTo>
                  <a:pt x="45719" y="10667"/>
                </a:lnTo>
                <a:lnTo>
                  <a:pt x="39623" y="15239"/>
                </a:lnTo>
                <a:lnTo>
                  <a:pt x="900683" y="15239"/>
                </a:lnTo>
                <a:lnTo>
                  <a:pt x="885443" y="6095"/>
                </a:lnTo>
                <a:lnTo>
                  <a:pt x="876299" y="3047"/>
                </a:lnTo>
                <a:lnTo>
                  <a:pt x="868679" y="1523"/>
                </a:lnTo>
                <a:lnTo>
                  <a:pt x="85953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3048000"/>
            <a:ext cx="1360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cs typeface="Arial"/>
              </a:rPr>
              <a:t>Core</a:t>
            </a:r>
            <a:r>
              <a:rPr sz="2400" spc="-5" dirty="0">
                <a:cs typeface="Arial"/>
              </a:rPr>
              <a:t> </a:t>
            </a:r>
            <a:r>
              <a:rPr sz="2400" spc="-10" dirty="0">
                <a:cs typeface="Arial"/>
              </a:rPr>
              <a:t>J</a:t>
            </a:r>
            <a:r>
              <a:rPr sz="2400" spc="-15" dirty="0">
                <a:cs typeface="Arial"/>
              </a:rPr>
              <a:t>a</a:t>
            </a:r>
            <a:r>
              <a:rPr sz="2400" spc="-10" dirty="0">
                <a:cs typeface="Arial"/>
              </a:rPr>
              <a:t>v</a:t>
            </a:r>
            <a:r>
              <a:rPr sz="2400" spc="-15" dirty="0">
                <a:cs typeface="Arial"/>
              </a:rPr>
              <a:t>a</a:t>
            </a:r>
            <a:endParaRPr sz="2400" dirty="0">
              <a:cs typeface="Arial"/>
            </a:endParaRP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6248400" y="3886200"/>
            <a:ext cx="3048000" cy="990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5372" y="3788001"/>
            <a:ext cx="484682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cs typeface="Cambria"/>
              </a:rPr>
              <a:t>Y</a:t>
            </a:r>
            <a:r>
              <a:rPr sz="2400" dirty="0" smtClean="0">
                <a:cs typeface="Cambria"/>
              </a:rPr>
              <a:t>ou</a:t>
            </a:r>
            <a:r>
              <a:rPr sz="2400" spc="-15" dirty="0" smtClean="0">
                <a:cs typeface="Cambria"/>
              </a:rPr>
              <a:t> </a:t>
            </a:r>
            <a:r>
              <a:rPr sz="2400" dirty="0">
                <a:cs typeface="Cambria"/>
              </a:rPr>
              <a:t>h</a:t>
            </a:r>
            <a:r>
              <a:rPr sz="2400" spc="-80" dirty="0">
                <a:cs typeface="Cambria"/>
              </a:rPr>
              <a:t>a</a:t>
            </a:r>
            <a:r>
              <a:rPr sz="2400" spc="-75" dirty="0">
                <a:cs typeface="Cambria"/>
              </a:rPr>
              <a:t>v</a:t>
            </a:r>
            <a:r>
              <a:rPr sz="2400" dirty="0">
                <a:cs typeface="Cambria"/>
              </a:rPr>
              <a:t>e</a:t>
            </a:r>
            <a:r>
              <a:rPr sz="2400" spc="20" dirty="0">
                <a:cs typeface="Cambria"/>
              </a:rPr>
              <a:t> </a:t>
            </a:r>
            <a:r>
              <a:rPr sz="2400" dirty="0">
                <a:cs typeface="Cambria"/>
              </a:rPr>
              <a:t>su</a:t>
            </a:r>
            <a:r>
              <a:rPr sz="2400" spc="-15" dirty="0">
                <a:cs typeface="Cambria"/>
              </a:rPr>
              <a:t>c</a:t>
            </a:r>
            <a:r>
              <a:rPr sz="2400" spc="-10" dirty="0">
                <a:cs typeface="Cambria"/>
              </a:rPr>
              <a:t>c</a:t>
            </a:r>
            <a:r>
              <a:rPr sz="2400" dirty="0">
                <a:cs typeface="Cambria"/>
              </a:rPr>
              <a:t>essful</a:t>
            </a:r>
            <a:r>
              <a:rPr sz="2400" spc="-60" dirty="0">
                <a:cs typeface="Cambria"/>
              </a:rPr>
              <a:t>l</a:t>
            </a:r>
            <a:r>
              <a:rPr sz="2400" dirty="0">
                <a:cs typeface="Cambria"/>
              </a:rPr>
              <a:t>y</a:t>
            </a:r>
            <a:r>
              <a:rPr sz="2400" spc="-15" dirty="0">
                <a:cs typeface="Cambria"/>
              </a:rPr>
              <a:t> </a:t>
            </a:r>
            <a:r>
              <a:rPr sz="2400" spc="-10" dirty="0" smtClean="0">
                <a:cs typeface="Cambria"/>
              </a:rPr>
              <a:t>c</a:t>
            </a:r>
            <a:r>
              <a:rPr sz="2400" dirty="0" smtClean="0">
                <a:cs typeface="Cambria"/>
              </a:rPr>
              <a:t>omple</a:t>
            </a:r>
            <a:r>
              <a:rPr sz="2400" spc="-40" dirty="0" smtClean="0">
                <a:cs typeface="Cambria"/>
              </a:rPr>
              <a:t>t</a:t>
            </a:r>
            <a:r>
              <a:rPr sz="2400" dirty="0" smtClean="0">
                <a:cs typeface="Cambria"/>
              </a:rPr>
              <a:t>ed</a:t>
            </a:r>
            <a:r>
              <a:rPr lang="en-US" sz="2400" dirty="0" smtClean="0">
                <a:cs typeface="Cambria"/>
              </a:rPr>
              <a:t> – Threads Part 1</a:t>
            </a:r>
            <a:endParaRPr sz="2400" dirty="0"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8873"/>
            <a:ext cx="90525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/>
              <a:t>Process</a:t>
            </a:r>
            <a:r>
              <a:rPr sz="3900" spc="-10" dirty="0"/>
              <a:t> </a:t>
            </a:r>
            <a:r>
              <a:rPr sz="3900" spc="5" dirty="0"/>
              <a:t>E</a:t>
            </a:r>
            <a:r>
              <a:rPr sz="3900" dirty="0"/>
              <a:t>xample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19200" y="2667000"/>
            <a:ext cx="3752088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0" y="2971800"/>
            <a:ext cx="2286000" cy="685800"/>
          </a:xfrm>
          <a:custGeom>
            <a:avLst/>
            <a:gdLst/>
            <a:ahLst/>
            <a:cxnLst/>
            <a:rect l="l" t="t" r="r" b="b"/>
            <a:pathLst>
              <a:path w="2286000" h="685800">
                <a:moveTo>
                  <a:pt x="0" y="685799"/>
                </a:moveTo>
                <a:lnTo>
                  <a:pt x="2285999" y="685799"/>
                </a:lnTo>
                <a:lnTo>
                  <a:pt x="22859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97808" y="2959608"/>
            <a:ext cx="2312035" cy="711835"/>
          </a:xfrm>
          <a:custGeom>
            <a:avLst/>
            <a:gdLst/>
            <a:ahLst/>
            <a:cxnLst/>
            <a:rect l="l" t="t" r="r" b="b"/>
            <a:pathLst>
              <a:path w="2312035" h="711835">
                <a:moveTo>
                  <a:pt x="23058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705611"/>
                </a:lnTo>
                <a:lnTo>
                  <a:pt x="6095" y="711707"/>
                </a:lnTo>
                <a:lnTo>
                  <a:pt x="2305811" y="711707"/>
                </a:lnTo>
                <a:lnTo>
                  <a:pt x="2311907" y="705611"/>
                </a:lnTo>
                <a:lnTo>
                  <a:pt x="2311907" y="697991"/>
                </a:lnTo>
                <a:lnTo>
                  <a:pt x="25907" y="697991"/>
                </a:lnTo>
                <a:lnTo>
                  <a:pt x="12191" y="685799"/>
                </a:lnTo>
                <a:lnTo>
                  <a:pt x="25907" y="6857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311907" y="12191"/>
                </a:lnTo>
                <a:lnTo>
                  <a:pt x="2311907" y="6095"/>
                </a:lnTo>
                <a:lnTo>
                  <a:pt x="2305811" y="0"/>
                </a:lnTo>
                <a:close/>
              </a:path>
              <a:path w="2312035" h="711835">
                <a:moveTo>
                  <a:pt x="25907" y="685799"/>
                </a:moveTo>
                <a:lnTo>
                  <a:pt x="12191" y="685799"/>
                </a:lnTo>
                <a:lnTo>
                  <a:pt x="25907" y="697991"/>
                </a:lnTo>
                <a:lnTo>
                  <a:pt x="25907" y="685799"/>
                </a:lnTo>
                <a:close/>
              </a:path>
              <a:path w="2312035" h="711835">
                <a:moveTo>
                  <a:pt x="2285999" y="685799"/>
                </a:moveTo>
                <a:lnTo>
                  <a:pt x="25907" y="685799"/>
                </a:lnTo>
                <a:lnTo>
                  <a:pt x="25907" y="697991"/>
                </a:lnTo>
                <a:lnTo>
                  <a:pt x="2285999" y="697991"/>
                </a:lnTo>
                <a:lnTo>
                  <a:pt x="2285999" y="685799"/>
                </a:lnTo>
                <a:close/>
              </a:path>
              <a:path w="2312035" h="711835">
                <a:moveTo>
                  <a:pt x="2285999" y="12191"/>
                </a:moveTo>
                <a:lnTo>
                  <a:pt x="2285999" y="697991"/>
                </a:lnTo>
                <a:lnTo>
                  <a:pt x="2298191" y="685799"/>
                </a:lnTo>
                <a:lnTo>
                  <a:pt x="2311907" y="685799"/>
                </a:lnTo>
                <a:lnTo>
                  <a:pt x="2311907" y="25907"/>
                </a:lnTo>
                <a:lnTo>
                  <a:pt x="2298191" y="25907"/>
                </a:lnTo>
                <a:lnTo>
                  <a:pt x="2285999" y="12191"/>
                </a:lnTo>
                <a:close/>
              </a:path>
              <a:path w="2312035" h="711835">
                <a:moveTo>
                  <a:pt x="2311907" y="685799"/>
                </a:moveTo>
                <a:lnTo>
                  <a:pt x="2298191" y="685799"/>
                </a:lnTo>
                <a:lnTo>
                  <a:pt x="2285999" y="697991"/>
                </a:lnTo>
                <a:lnTo>
                  <a:pt x="2311907" y="697991"/>
                </a:lnTo>
                <a:lnTo>
                  <a:pt x="2311907" y="685799"/>
                </a:lnTo>
                <a:close/>
              </a:path>
              <a:path w="2312035" h="7118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312035" h="711835">
                <a:moveTo>
                  <a:pt x="22859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285999" y="25907"/>
                </a:lnTo>
                <a:lnTo>
                  <a:pt x="2285999" y="12191"/>
                </a:lnTo>
                <a:close/>
              </a:path>
              <a:path w="2312035" h="711835">
                <a:moveTo>
                  <a:pt x="2311907" y="12191"/>
                </a:moveTo>
                <a:lnTo>
                  <a:pt x="2285999" y="12191"/>
                </a:lnTo>
                <a:lnTo>
                  <a:pt x="2298191" y="25907"/>
                </a:lnTo>
                <a:lnTo>
                  <a:pt x="2311907" y="25907"/>
                </a:lnTo>
                <a:lnTo>
                  <a:pt x="2311907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9216" y="3092196"/>
            <a:ext cx="789940" cy="794385"/>
          </a:xfrm>
          <a:custGeom>
            <a:avLst/>
            <a:gdLst/>
            <a:ahLst/>
            <a:cxnLst/>
            <a:rect l="l" t="t" r="r" b="b"/>
            <a:pathLst>
              <a:path w="789939" h="794385">
                <a:moveTo>
                  <a:pt x="772663" y="0"/>
                </a:moveTo>
                <a:lnTo>
                  <a:pt x="0" y="794003"/>
                </a:lnTo>
                <a:lnTo>
                  <a:pt x="33860" y="794003"/>
                </a:lnTo>
                <a:lnTo>
                  <a:pt x="789427" y="18287"/>
                </a:lnTo>
                <a:lnTo>
                  <a:pt x="77266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7535" y="2057653"/>
            <a:ext cx="8578850" cy="158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ts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Micr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soft 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rstand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hen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608704" marR="3347085" algn="ctr">
              <a:lnSpc>
                <a:spcPct val="100000"/>
              </a:lnSpc>
              <a:spcBef>
                <a:spcPts val="1185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pro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ess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for </a:t>
            </a:r>
            <a:r>
              <a:rPr sz="1400" b="1" spc="25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ord a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plicati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ill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 started.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3886200"/>
            <a:ext cx="3752088" cy="2971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5127" y="4757928"/>
            <a:ext cx="1123315" cy="208915"/>
          </a:xfrm>
          <a:custGeom>
            <a:avLst/>
            <a:gdLst/>
            <a:ahLst/>
            <a:cxnLst/>
            <a:rect l="l" t="t" r="r" b="b"/>
            <a:pathLst>
              <a:path w="1123314" h="208914">
                <a:moveTo>
                  <a:pt x="1086611" y="207263"/>
                </a:moveTo>
                <a:lnTo>
                  <a:pt x="36575" y="207263"/>
                </a:lnTo>
                <a:lnTo>
                  <a:pt x="42671" y="208787"/>
                </a:lnTo>
                <a:lnTo>
                  <a:pt x="1080515" y="208787"/>
                </a:lnTo>
                <a:lnTo>
                  <a:pt x="1086611" y="207263"/>
                </a:lnTo>
                <a:close/>
              </a:path>
              <a:path w="1123314" h="208914">
                <a:moveTo>
                  <a:pt x="1103375" y="201167"/>
                </a:moveTo>
                <a:lnTo>
                  <a:pt x="19811" y="201167"/>
                </a:lnTo>
                <a:lnTo>
                  <a:pt x="25907" y="204215"/>
                </a:lnTo>
                <a:lnTo>
                  <a:pt x="27431" y="205739"/>
                </a:lnTo>
                <a:lnTo>
                  <a:pt x="33527" y="207263"/>
                </a:lnTo>
                <a:lnTo>
                  <a:pt x="1089659" y="207263"/>
                </a:lnTo>
                <a:lnTo>
                  <a:pt x="1095755" y="205739"/>
                </a:lnTo>
                <a:lnTo>
                  <a:pt x="1097279" y="204215"/>
                </a:lnTo>
                <a:lnTo>
                  <a:pt x="1103375" y="201167"/>
                </a:lnTo>
                <a:close/>
              </a:path>
              <a:path w="1123314" h="208914">
                <a:moveTo>
                  <a:pt x="1104899" y="7619"/>
                </a:moveTo>
                <a:lnTo>
                  <a:pt x="18287" y="7619"/>
                </a:lnTo>
                <a:lnTo>
                  <a:pt x="7619" y="18287"/>
                </a:lnTo>
                <a:lnTo>
                  <a:pt x="7619" y="19811"/>
                </a:lnTo>
                <a:lnTo>
                  <a:pt x="4571" y="25907"/>
                </a:lnTo>
                <a:lnTo>
                  <a:pt x="1082039" y="25907"/>
                </a:lnTo>
                <a:lnTo>
                  <a:pt x="1088135" y="27431"/>
                </a:lnTo>
                <a:lnTo>
                  <a:pt x="1095755" y="35051"/>
                </a:lnTo>
                <a:lnTo>
                  <a:pt x="1097279" y="41147"/>
                </a:lnTo>
                <a:lnTo>
                  <a:pt x="1097279" y="167639"/>
                </a:lnTo>
                <a:lnTo>
                  <a:pt x="1095755" y="173735"/>
                </a:lnTo>
                <a:lnTo>
                  <a:pt x="1088135" y="181355"/>
                </a:lnTo>
                <a:lnTo>
                  <a:pt x="1082039" y="182879"/>
                </a:lnTo>
                <a:lnTo>
                  <a:pt x="4571" y="182879"/>
                </a:lnTo>
                <a:lnTo>
                  <a:pt x="7619" y="188975"/>
                </a:lnTo>
                <a:lnTo>
                  <a:pt x="7619" y="190499"/>
                </a:lnTo>
                <a:lnTo>
                  <a:pt x="13715" y="196595"/>
                </a:lnTo>
                <a:lnTo>
                  <a:pt x="18287" y="199643"/>
                </a:lnTo>
                <a:lnTo>
                  <a:pt x="18287" y="201167"/>
                </a:lnTo>
                <a:lnTo>
                  <a:pt x="1104899" y="201167"/>
                </a:lnTo>
                <a:lnTo>
                  <a:pt x="1104899" y="199643"/>
                </a:lnTo>
                <a:lnTo>
                  <a:pt x="1109471" y="196595"/>
                </a:lnTo>
                <a:lnTo>
                  <a:pt x="1110995" y="195071"/>
                </a:lnTo>
                <a:lnTo>
                  <a:pt x="1114043" y="190499"/>
                </a:lnTo>
                <a:lnTo>
                  <a:pt x="1115567" y="190499"/>
                </a:lnTo>
                <a:lnTo>
                  <a:pt x="1115567" y="188975"/>
                </a:lnTo>
                <a:lnTo>
                  <a:pt x="1118615" y="182879"/>
                </a:lnTo>
                <a:lnTo>
                  <a:pt x="1120139" y="181355"/>
                </a:lnTo>
                <a:lnTo>
                  <a:pt x="1121663" y="175259"/>
                </a:lnTo>
                <a:lnTo>
                  <a:pt x="1121663" y="172211"/>
                </a:lnTo>
                <a:lnTo>
                  <a:pt x="1123187" y="164591"/>
                </a:lnTo>
                <a:lnTo>
                  <a:pt x="1123187" y="42671"/>
                </a:lnTo>
                <a:lnTo>
                  <a:pt x="1121663" y="36575"/>
                </a:lnTo>
                <a:lnTo>
                  <a:pt x="1121663" y="33527"/>
                </a:lnTo>
                <a:lnTo>
                  <a:pt x="1120139" y="27431"/>
                </a:lnTo>
                <a:lnTo>
                  <a:pt x="1118615" y="25907"/>
                </a:lnTo>
                <a:lnTo>
                  <a:pt x="1115567" y="19811"/>
                </a:lnTo>
                <a:lnTo>
                  <a:pt x="1115567" y="18287"/>
                </a:lnTo>
                <a:lnTo>
                  <a:pt x="1114043" y="18287"/>
                </a:lnTo>
                <a:lnTo>
                  <a:pt x="1110995" y="13715"/>
                </a:lnTo>
                <a:lnTo>
                  <a:pt x="1104899" y="7619"/>
                </a:lnTo>
                <a:close/>
              </a:path>
              <a:path w="1123314" h="208914">
                <a:moveTo>
                  <a:pt x="41147" y="25907"/>
                </a:moveTo>
                <a:lnTo>
                  <a:pt x="3047" y="25907"/>
                </a:lnTo>
                <a:lnTo>
                  <a:pt x="3047" y="27431"/>
                </a:lnTo>
                <a:lnTo>
                  <a:pt x="1523" y="33527"/>
                </a:lnTo>
                <a:lnTo>
                  <a:pt x="1523" y="36575"/>
                </a:lnTo>
                <a:lnTo>
                  <a:pt x="0" y="42671"/>
                </a:lnTo>
                <a:lnTo>
                  <a:pt x="0" y="166115"/>
                </a:lnTo>
                <a:lnTo>
                  <a:pt x="1523" y="172211"/>
                </a:lnTo>
                <a:lnTo>
                  <a:pt x="1523" y="175259"/>
                </a:lnTo>
                <a:lnTo>
                  <a:pt x="3047" y="181355"/>
                </a:lnTo>
                <a:lnTo>
                  <a:pt x="3047" y="182879"/>
                </a:lnTo>
                <a:lnTo>
                  <a:pt x="41147" y="182879"/>
                </a:lnTo>
                <a:lnTo>
                  <a:pt x="35051" y="181355"/>
                </a:lnTo>
                <a:lnTo>
                  <a:pt x="27431" y="173735"/>
                </a:lnTo>
                <a:lnTo>
                  <a:pt x="25907" y="167639"/>
                </a:lnTo>
                <a:lnTo>
                  <a:pt x="25907" y="41147"/>
                </a:lnTo>
                <a:lnTo>
                  <a:pt x="27431" y="35051"/>
                </a:lnTo>
                <a:lnTo>
                  <a:pt x="35051" y="27431"/>
                </a:lnTo>
                <a:lnTo>
                  <a:pt x="41147" y="25907"/>
                </a:lnTo>
                <a:close/>
              </a:path>
              <a:path w="1123314" h="208914">
                <a:moveTo>
                  <a:pt x="1097279" y="3047"/>
                </a:moveTo>
                <a:lnTo>
                  <a:pt x="25907" y="3047"/>
                </a:lnTo>
                <a:lnTo>
                  <a:pt x="25907" y="4571"/>
                </a:lnTo>
                <a:lnTo>
                  <a:pt x="19811" y="7619"/>
                </a:lnTo>
                <a:lnTo>
                  <a:pt x="1103375" y="7619"/>
                </a:lnTo>
                <a:lnTo>
                  <a:pt x="1097279" y="4571"/>
                </a:lnTo>
                <a:lnTo>
                  <a:pt x="1097279" y="3047"/>
                </a:lnTo>
                <a:close/>
              </a:path>
              <a:path w="1123314" h="208914">
                <a:moveTo>
                  <a:pt x="1089659" y="1523"/>
                </a:moveTo>
                <a:lnTo>
                  <a:pt x="33527" y="1523"/>
                </a:lnTo>
                <a:lnTo>
                  <a:pt x="27431" y="3047"/>
                </a:lnTo>
                <a:lnTo>
                  <a:pt x="1095755" y="3047"/>
                </a:lnTo>
                <a:lnTo>
                  <a:pt x="1089659" y="1523"/>
                </a:lnTo>
                <a:close/>
              </a:path>
              <a:path w="1123314" h="208914">
                <a:moveTo>
                  <a:pt x="1078991" y="0"/>
                </a:moveTo>
                <a:lnTo>
                  <a:pt x="42671" y="0"/>
                </a:lnTo>
                <a:lnTo>
                  <a:pt x="36575" y="1523"/>
                </a:lnTo>
                <a:lnTo>
                  <a:pt x="1086611" y="1523"/>
                </a:lnTo>
                <a:lnTo>
                  <a:pt x="10789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1679" y="3886200"/>
            <a:ext cx="861694" cy="867410"/>
          </a:xfrm>
          <a:custGeom>
            <a:avLst/>
            <a:gdLst/>
            <a:ahLst/>
            <a:cxnLst/>
            <a:rect l="l" t="t" r="r" b="b"/>
            <a:pathLst>
              <a:path w="861694" h="867410">
                <a:moveTo>
                  <a:pt x="861396" y="0"/>
                </a:moveTo>
                <a:lnTo>
                  <a:pt x="827536" y="0"/>
                </a:lnTo>
                <a:lnTo>
                  <a:pt x="0" y="850392"/>
                </a:lnTo>
                <a:lnTo>
                  <a:pt x="16763" y="867156"/>
                </a:lnTo>
                <a:lnTo>
                  <a:pt x="86139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77027" y="4872228"/>
            <a:ext cx="4308475" cy="657225"/>
          </a:xfrm>
          <a:custGeom>
            <a:avLst/>
            <a:gdLst/>
            <a:ahLst/>
            <a:cxnLst/>
            <a:rect l="l" t="t" r="r" b="b"/>
            <a:pathLst>
              <a:path w="4308475" h="657225">
                <a:moveTo>
                  <a:pt x="430225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4302251" y="656843"/>
                </a:lnTo>
                <a:lnTo>
                  <a:pt x="4306823" y="655319"/>
                </a:lnTo>
                <a:lnTo>
                  <a:pt x="430834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4308347" y="4571"/>
                </a:lnTo>
                <a:lnTo>
                  <a:pt x="4306823" y="1523"/>
                </a:lnTo>
                <a:lnTo>
                  <a:pt x="4302251" y="0"/>
                </a:lnTo>
                <a:close/>
              </a:path>
              <a:path w="4308475" h="657225">
                <a:moveTo>
                  <a:pt x="4302252" y="4571"/>
                </a:moveTo>
                <a:lnTo>
                  <a:pt x="4302252" y="652271"/>
                </a:lnTo>
                <a:lnTo>
                  <a:pt x="4308347" y="652271"/>
                </a:lnTo>
                <a:lnTo>
                  <a:pt x="4308347" y="4571"/>
                </a:lnTo>
                <a:lnTo>
                  <a:pt x="430225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1600" y="4876800"/>
            <a:ext cx="4297679" cy="647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77027" y="4872228"/>
            <a:ext cx="4308475" cy="657225"/>
          </a:xfrm>
          <a:custGeom>
            <a:avLst/>
            <a:gdLst/>
            <a:ahLst/>
            <a:cxnLst/>
            <a:rect l="l" t="t" r="r" b="b"/>
            <a:pathLst>
              <a:path w="4308475" h="657225">
                <a:moveTo>
                  <a:pt x="430225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4302251" y="656843"/>
                </a:lnTo>
                <a:lnTo>
                  <a:pt x="4306823" y="655319"/>
                </a:lnTo>
                <a:lnTo>
                  <a:pt x="430834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4308347" y="4571"/>
                </a:lnTo>
                <a:lnTo>
                  <a:pt x="4306823" y="1523"/>
                </a:lnTo>
                <a:lnTo>
                  <a:pt x="4302251" y="0"/>
                </a:lnTo>
                <a:close/>
              </a:path>
              <a:path w="430847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4308475" h="657225">
                <a:moveTo>
                  <a:pt x="429767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4297679" y="652271"/>
                </a:lnTo>
                <a:lnTo>
                  <a:pt x="4297679" y="646175"/>
                </a:lnTo>
                <a:close/>
              </a:path>
              <a:path w="4308475" h="657225">
                <a:moveTo>
                  <a:pt x="4297679" y="4571"/>
                </a:moveTo>
                <a:lnTo>
                  <a:pt x="4297679" y="652271"/>
                </a:lnTo>
                <a:lnTo>
                  <a:pt x="4302251" y="646175"/>
                </a:lnTo>
                <a:lnTo>
                  <a:pt x="4308347" y="646175"/>
                </a:lnTo>
                <a:lnTo>
                  <a:pt x="4308347" y="10667"/>
                </a:lnTo>
                <a:lnTo>
                  <a:pt x="4302251" y="10667"/>
                </a:lnTo>
                <a:lnTo>
                  <a:pt x="4297679" y="4571"/>
                </a:lnTo>
                <a:close/>
              </a:path>
              <a:path w="4308475" h="657225">
                <a:moveTo>
                  <a:pt x="4308347" y="646175"/>
                </a:moveTo>
                <a:lnTo>
                  <a:pt x="4302251" y="646175"/>
                </a:lnTo>
                <a:lnTo>
                  <a:pt x="4297679" y="652271"/>
                </a:lnTo>
                <a:lnTo>
                  <a:pt x="4308347" y="652271"/>
                </a:lnTo>
                <a:lnTo>
                  <a:pt x="4308347" y="646175"/>
                </a:lnTo>
                <a:close/>
              </a:path>
              <a:path w="430847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4308475" h="657225">
                <a:moveTo>
                  <a:pt x="429767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4297679" y="10667"/>
                </a:lnTo>
                <a:lnTo>
                  <a:pt x="4297679" y="4571"/>
                </a:lnTo>
                <a:close/>
              </a:path>
              <a:path w="4308475" h="657225">
                <a:moveTo>
                  <a:pt x="4308347" y="4571"/>
                </a:moveTo>
                <a:lnTo>
                  <a:pt x="4297679" y="4571"/>
                </a:lnTo>
                <a:lnTo>
                  <a:pt x="4302251" y="10667"/>
                </a:lnTo>
                <a:lnTo>
                  <a:pt x="4308347" y="10667"/>
                </a:lnTo>
                <a:lnTo>
                  <a:pt x="430834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61792" y="4948531"/>
            <a:ext cx="405066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Now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lets 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ee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hap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ens 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hen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user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rts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 </a:t>
            </a:r>
            <a:r>
              <a:rPr sz="1800" b="1" spc="4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app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icatio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3381755"/>
            <a:ext cx="8382000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920" y="658873"/>
            <a:ext cx="905256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1405" algn="l">
              <a:lnSpc>
                <a:spcPct val="100000"/>
              </a:lnSpc>
            </a:pPr>
            <a:r>
              <a:rPr sz="3900" dirty="0"/>
              <a:t>Thread</a:t>
            </a:r>
            <a:r>
              <a:rPr sz="3900" spc="-30" dirty="0"/>
              <a:t> </a:t>
            </a:r>
            <a:r>
              <a:rPr sz="3900" dirty="0"/>
              <a:t>E</a:t>
            </a:r>
            <a:r>
              <a:rPr sz="3900" spc="5" dirty="0"/>
              <a:t>x</a:t>
            </a:r>
            <a:r>
              <a:rPr sz="3900" dirty="0"/>
              <a:t>ample</a:t>
            </a:r>
          </a:p>
        </p:txBody>
      </p:sp>
      <p:sp>
        <p:nvSpPr>
          <p:cNvPr id="4" name="object 4"/>
          <p:cNvSpPr/>
          <p:nvPr/>
        </p:nvSpPr>
        <p:spPr>
          <a:xfrm>
            <a:off x="848867" y="2052828"/>
            <a:ext cx="8606155" cy="1149350"/>
          </a:xfrm>
          <a:custGeom>
            <a:avLst/>
            <a:gdLst/>
            <a:ahLst/>
            <a:cxnLst/>
            <a:rect l="l" t="t" r="r" b="b"/>
            <a:pathLst>
              <a:path w="8606155" h="1149350">
                <a:moveTo>
                  <a:pt x="859993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144523"/>
                </a:lnTo>
                <a:lnTo>
                  <a:pt x="1523" y="1147571"/>
                </a:lnTo>
                <a:lnTo>
                  <a:pt x="4571" y="1149095"/>
                </a:lnTo>
                <a:lnTo>
                  <a:pt x="8599931" y="1149095"/>
                </a:lnTo>
                <a:lnTo>
                  <a:pt x="8604503" y="1147571"/>
                </a:lnTo>
                <a:lnTo>
                  <a:pt x="8606027" y="1144523"/>
                </a:lnTo>
                <a:lnTo>
                  <a:pt x="4572" y="1144523"/>
                </a:lnTo>
                <a:lnTo>
                  <a:pt x="4572" y="4571"/>
                </a:lnTo>
                <a:lnTo>
                  <a:pt x="8606027" y="4571"/>
                </a:lnTo>
                <a:lnTo>
                  <a:pt x="8604503" y="1523"/>
                </a:lnTo>
                <a:lnTo>
                  <a:pt x="8599931" y="0"/>
                </a:lnTo>
                <a:close/>
              </a:path>
              <a:path w="8606155" h="1149350">
                <a:moveTo>
                  <a:pt x="8599932" y="4571"/>
                </a:moveTo>
                <a:lnTo>
                  <a:pt x="8599932" y="1144523"/>
                </a:lnTo>
                <a:lnTo>
                  <a:pt x="8606027" y="1144523"/>
                </a:lnTo>
                <a:lnTo>
                  <a:pt x="8606027" y="4571"/>
                </a:lnTo>
                <a:lnTo>
                  <a:pt x="859993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40" y="2057400"/>
            <a:ext cx="8595359" cy="1139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8867" y="2052828"/>
            <a:ext cx="8606155" cy="1149350"/>
          </a:xfrm>
          <a:custGeom>
            <a:avLst/>
            <a:gdLst/>
            <a:ahLst/>
            <a:cxnLst/>
            <a:rect l="l" t="t" r="r" b="b"/>
            <a:pathLst>
              <a:path w="8606155" h="1149350">
                <a:moveTo>
                  <a:pt x="859993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144523"/>
                </a:lnTo>
                <a:lnTo>
                  <a:pt x="1523" y="1147571"/>
                </a:lnTo>
                <a:lnTo>
                  <a:pt x="4571" y="1149095"/>
                </a:lnTo>
                <a:lnTo>
                  <a:pt x="8599931" y="1149095"/>
                </a:lnTo>
                <a:lnTo>
                  <a:pt x="8604503" y="1147571"/>
                </a:lnTo>
                <a:lnTo>
                  <a:pt x="8606027" y="1144523"/>
                </a:lnTo>
                <a:lnTo>
                  <a:pt x="10667" y="1144523"/>
                </a:lnTo>
                <a:lnTo>
                  <a:pt x="4571" y="1139951"/>
                </a:lnTo>
                <a:lnTo>
                  <a:pt x="10667" y="113995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606027" y="4571"/>
                </a:lnTo>
                <a:lnTo>
                  <a:pt x="8604503" y="1523"/>
                </a:lnTo>
                <a:lnTo>
                  <a:pt x="8599931" y="0"/>
                </a:lnTo>
                <a:close/>
              </a:path>
              <a:path w="8606155" h="1149350">
                <a:moveTo>
                  <a:pt x="10667" y="1139951"/>
                </a:moveTo>
                <a:lnTo>
                  <a:pt x="4571" y="1139951"/>
                </a:lnTo>
                <a:lnTo>
                  <a:pt x="10667" y="1144523"/>
                </a:lnTo>
                <a:lnTo>
                  <a:pt x="10667" y="1139951"/>
                </a:lnTo>
                <a:close/>
              </a:path>
              <a:path w="8606155" h="1149350">
                <a:moveTo>
                  <a:pt x="8595359" y="1139951"/>
                </a:moveTo>
                <a:lnTo>
                  <a:pt x="10667" y="1139951"/>
                </a:lnTo>
                <a:lnTo>
                  <a:pt x="10667" y="1144523"/>
                </a:lnTo>
                <a:lnTo>
                  <a:pt x="8595359" y="1144523"/>
                </a:lnTo>
                <a:lnTo>
                  <a:pt x="8595359" y="1139951"/>
                </a:lnTo>
                <a:close/>
              </a:path>
              <a:path w="8606155" h="1149350">
                <a:moveTo>
                  <a:pt x="8595359" y="4571"/>
                </a:moveTo>
                <a:lnTo>
                  <a:pt x="8595359" y="1144523"/>
                </a:lnTo>
                <a:lnTo>
                  <a:pt x="8599931" y="1139951"/>
                </a:lnTo>
                <a:lnTo>
                  <a:pt x="8606027" y="1139951"/>
                </a:lnTo>
                <a:lnTo>
                  <a:pt x="8606027" y="10667"/>
                </a:lnTo>
                <a:lnTo>
                  <a:pt x="8599931" y="10667"/>
                </a:lnTo>
                <a:lnTo>
                  <a:pt x="8595359" y="4571"/>
                </a:lnTo>
                <a:close/>
              </a:path>
              <a:path w="8606155" h="1149350">
                <a:moveTo>
                  <a:pt x="8606027" y="1139951"/>
                </a:moveTo>
                <a:lnTo>
                  <a:pt x="8599931" y="1139951"/>
                </a:lnTo>
                <a:lnTo>
                  <a:pt x="8595359" y="1144523"/>
                </a:lnTo>
                <a:lnTo>
                  <a:pt x="8606027" y="1144523"/>
                </a:lnTo>
                <a:lnTo>
                  <a:pt x="8606027" y="1139951"/>
                </a:lnTo>
                <a:close/>
              </a:path>
              <a:path w="8606155" h="114935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606155" h="1149350">
                <a:moveTo>
                  <a:pt x="859535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595359" y="10667"/>
                </a:lnTo>
                <a:lnTo>
                  <a:pt x="8595359" y="4571"/>
                </a:lnTo>
                <a:close/>
              </a:path>
              <a:path w="8606155" h="1149350">
                <a:moveTo>
                  <a:pt x="8606027" y="4571"/>
                </a:moveTo>
                <a:lnTo>
                  <a:pt x="8595359" y="4571"/>
                </a:lnTo>
                <a:lnTo>
                  <a:pt x="8599931" y="10667"/>
                </a:lnTo>
                <a:lnTo>
                  <a:pt x="8606027" y="10667"/>
                </a:lnTo>
                <a:lnTo>
                  <a:pt x="860602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3656" y="2125445"/>
            <a:ext cx="8432165" cy="1019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spe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l check has been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imp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emen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ed as a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b="1" i="1" dirty="0">
                <a:latin typeface="Arial"/>
                <a:cs typeface="Arial"/>
              </a:rPr>
              <a:t>thread</a:t>
            </a:r>
            <a:r>
              <a:rPr sz="1700" b="1" i="1" spc="-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ith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orde</a:t>
            </a:r>
            <a:r>
              <a:rPr sz="1700" spc="-10" dirty="0">
                <a:latin typeface="Arial"/>
                <a:cs typeface="Arial"/>
              </a:rPr>
              <a:t>.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-15" dirty="0">
                <a:latin typeface="Arial"/>
                <a:cs typeface="Arial"/>
              </a:rPr>
              <a:t>x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process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h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ch runs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continuous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y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verifies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hat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ou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</a:t>
            </a:r>
            <a:r>
              <a:rPr sz="1700" spc="-30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pe.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</a:pPr>
            <a:r>
              <a:rPr sz="1700" b="1" spc="-40" dirty="0">
                <a:latin typeface="Arial"/>
                <a:cs typeface="Arial"/>
              </a:rPr>
              <a:t>W</a:t>
            </a:r>
            <a:r>
              <a:rPr sz="1700" b="1" dirty="0">
                <a:latin typeface="Arial"/>
                <a:cs typeface="Arial"/>
              </a:rPr>
              <a:t>ord.exe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is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process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spell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check </a:t>
            </a:r>
            <a:r>
              <a:rPr sz="1700" dirty="0">
                <a:latin typeface="Arial"/>
                <a:cs typeface="Arial"/>
              </a:rPr>
              <a:t>is a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thread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running ins</a:t>
            </a:r>
            <a:r>
              <a:rPr sz="1700" spc="10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de 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process.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3886200"/>
            <a:ext cx="8382000" cy="2743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6008" y="5122164"/>
            <a:ext cx="2769235" cy="1169035"/>
          </a:xfrm>
          <a:custGeom>
            <a:avLst/>
            <a:gdLst/>
            <a:ahLst/>
            <a:cxnLst/>
            <a:rect l="l" t="t" r="r" b="b"/>
            <a:pathLst>
              <a:path w="2769235" h="1169035">
                <a:moveTo>
                  <a:pt x="27630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162811"/>
                </a:lnTo>
                <a:lnTo>
                  <a:pt x="6095" y="1168907"/>
                </a:lnTo>
                <a:lnTo>
                  <a:pt x="2763011" y="1168907"/>
                </a:lnTo>
                <a:lnTo>
                  <a:pt x="2769107" y="1162811"/>
                </a:lnTo>
                <a:lnTo>
                  <a:pt x="2769107" y="1155191"/>
                </a:lnTo>
                <a:lnTo>
                  <a:pt x="25907" y="1155191"/>
                </a:lnTo>
                <a:lnTo>
                  <a:pt x="12191" y="1142999"/>
                </a:lnTo>
                <a:lnTo>
                  <a:pt x="25907" y="11429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769107" y="12191"/>
                </a:lnTo>
                <a:lnTo>
                  <a:pt x="2769107" y="6095"/>
                </a:lnTo>
                <a:lnTo>
                  <a:pt x="2763011" y="0"/>
                </a:lnTo>
                <a:close/>
              </a:path>
              <a:path w="2769235" h="1169035">
                <a:moveTo>
                  <a:pt x="25907" y="1142999"/>
                </a:moveTo>
                <a:lnTo>
                  <a:pt x="12191" y="1142999"/>
                </a:lnTo>
                <a:lnTo>
                  <a:pt x="25907" y="1155191"/>
                </a:lnTo>
                <a:lnTo>
                  <a:pt x="25907" y="1142999"/>
                </a:lnTo>
                <a:close/>
              </a:path>
              <a:path w="2769235" h="1169035">
                <a:moveTo>
                  <a:pt x="2743199" y="1142999"/>
                </a:moveTo>
                <a:lnTo>
                  <a:pt x="25907" y="1142999"/>
                </a:lnTo>
                <a:lnTo>
                  <a:pt x="25907" y="1155191"/>
                </a:lnTo>
                <a:lnTo>
                  <a:pt x="2743199" y="1155191"/>
                </a:lnTo>
                <a:lnTo>
                  <a:pt x="2743199" y="1142999"/>
                </a:lnTo>
                <a:close/>
              </a:path>
              <a:path w="2769235" h="1169035">
                <a:moveTo>
                  <a:pt x="2743199" y="12191"/>
                </a:moveTo>
                <a:lnTo>
                  <a:pt x="2743199" y="1155191"/>
                </a:lnTo>
                <a:lnTo>
                  <a:pt x="2755391" y="1142999"/>
                </a:lnTo>
                <a:lnTo>
                  <a:pt x="2769107" y="1142999"/>
                </a:lnTo>
                <a:lnTo>
                  <a:pt x="2769107" y="25907"/>
                </a:lnTo>
                <a:lnTo>
                  <a:pt x="2755391" y="25907"/>
                </a:lnTo>
                <a:lnTo>
                  <a:pt x="2743199" y="12191"/>
                </a:lnTo>
                <a:close/>
              </a:path>
              <a:path w="2769235" h="1169035">
                <a:moveTo>
                  <a:pt x="2769107" y="1142999"/>
                </a:moveTo>
                <a:lnTo>
                  <a:pt x="2755391" y="1142999"/>
                </a:lnTo>
                <a:lnTo>
                  <a:pt x="2743199" y="1155191"/>
                </a:lnTo>
                <a:lnTo>
                  <a:pt x="2769107" y="1155191"/>
                </a:lnTo>
                <a:lnTo>
                  <a:pt x="2769107" y="1142999"/>
                </a:lnTo>
                <a:close/>
              </a:path>
              <a:path w="2769235" h="11690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769235" h="1169035">
                <a:moveTo>
                  <a:pt x="27431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743199" y="25907"/>
                </a:lnTo>
                <a:lnTo>
                  <a:pt x="2743199" y="12191"/>
                </a:lnTo>
                <a:close/>
              </a:path>
              <a:path w="2769235" h="1169035">
                <a:moveTo>
                  <a:pt x="2769107" y="12191"/>
                </a:moveTo>
                <a:lnTo>
                  <a:pt x="2743199" y="12191"/>
                </a:lnTo>
                <a:lnTo>
                  <a:pt x="2755391" y="25907"/>
                </a:lnTo>
                <a:lnTo>
                  <a:pt x="2769107" y="25907"/>
                </a:lnTo>
                <a:lnTo>
                  <a:pt x="2769107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82923" y="5733288"/>
            <a:ext cx="553720" cy="426720"/>
          </a:xfrm>
          <a:custGeom>
            <a:avLst/>
            <a:gdLst/>
            <a:ahLst/>
            <a:cxnLst/>
            <a:rect l="l" t="t" r="r" b="b"/>
            <a:pathLst>
              <a:path w="553720" h="426720">
                <a:moveTo>
                  <a:pt x="15239" y="0"/>
                </a:moveTo>
                <a:lnTo>
                  <a:pt x="0" y="19811"/>
                </a:lnTo>
                <a:lnTo>
                  <a:pt x="537971" y="426719"/>
                </a:lnTo>
                <a:lnTo>
                  <a:pt x="553211" y="406907"/>
                </a:lnTo>
                <a:lnTo>
                  <a:pt x="1523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8200" y="5134355"/>
            <a:ext cx="2743200" cy="1143000"/>
          </a:xfrm>
          <a:prstGeom prst="rect">
            <a:avLst/>
          </a:prstGeom>
          <a:solidFill>
            <a:srgbClr val="96EE92"/>
          </a:solidFill>
        </p:spPr>
        <p:txBody>
          <a:bodyPr vert="horz" wrap="square" lIns="0" tIns="0" rIns="0" bIns="0" rtlCol="0">
            <a:spAutoFit/>
          </a:bodyPr>
          <a:lstStyle/>
          <a:p>
            <a:pPr marL="152400" marR="142875"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w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ou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pe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ou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w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ll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see the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el</a:t>
            </a:r>
            <a:r>
              <a:rPr sz="1400" b="1" spc="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ing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grammar b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ing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er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by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ord pro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ess.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hidden="1"/>
          <p:cNvSpPr txBox="1"/>
          <p:nvPr/>
        </p:nvSpPr>
        <p:spPr>
          <a:xfrm>
            <a:off x="9184571" y="6984673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7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914400"/>
            <a:ext cx="556260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20315" algn="l"/>
              </a:tabLst>
            </a:pPr>
            <a:r>
              <a:rPr sz="3900" dirty="0">
                <a:latin typeface="+mj-lt"/>
                <a:cs typeface="Verdana"/>
              </a:rPr>
              <a:t>A</a:t>
            </a:r>
            <a:r>
              <a:rPr sz="3900" spc="-25" dirty="0">
                <a:latin typeface="+mj-lt"/>
                <a:cs typeface="Verdana"/>
              </a:rPr>
              <a:t> </a:t>
            </a:r>
            <a:r>
              <a:rPr sz="3900" dirty="0" smtClean="0">
                <a:latin typeface="+mj-lt"/>
                <a:cs typeface="Verdana"/>
              </a:rPr>
              <a:t>Problem</a:t>
            </a:r>
            <a:r>
              <a:rPr lang="en-US" sz="3900" dirty="0" smtClean="0">
                <a:latin typeface="+mj-lt"/>
                <a:cs typeface="Verdana"/>
              </a:rPr>
              <a:t> S</a:t>
            </a:r>
            <a:r>
              <a:rPr sz="3900" dirty="0" smtClean="0">
                <a:latin typeface="+mj-lt"/>
                <a:cs typeface="Verdana"/>
              </a:rPr>
              <a:t>ta</a:t>
            </a:r>
            <a:r>
              <a:rPr sz="3900" spc="-10" dirty="0" smtClean="0">
                <a:latin typeface="+mj-lt"/>
                <a:cs typeface="Verdana"/>
              </a:rPr>
              <a:t>t</a:t>
            </a:r>
            <a:r>
              <a:rPr sz="3900" dirty="0" smtClean="0">
                <a:latin typeface="+mj-lt"/>
                <a:cs typeface="Verdana"/>
              </a:rPr>
              <a:t>eme</a:t>
            </a:r>
            <a:r>
              <a:rPr sz="3900" spc="5" dirty="0" smtClean="0">
                <a:latin typeface="+mj-lt"/>
                <a:cs typeface="Verdana"/>
              </a:rPr>
              <a:t>n</a:t>
            </a:r>
            <a:r>
              <a:rPr sz="3900" dirty="0" smtClean="0">
                <a:latin typeface="+mj-lt"/>
                <a:cs typeface="Verdana"/>
              </a:rPr>
              <a:t>t</a:t>
            </a:r>
            <a:endParaRPr sz="3900" dirty="0">
              <a:latin typeface="+mj-lt"/>
              <a:cs typeface="Verdana"/>
            </a:endParaRP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4648200"/>
            <a:ext cx="717803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0427" y="4643628"/>
            <a:ext cx="7554595" cy="1580515"/>
          </a:xfrm>
          <a:custGeom>
            <a:avLst/>
            <a:gdLst/>
            <a:ahLst/>
            <a:cxnLst/>
            <a:rect l="l" t="t" r="r" b="b"/>
            <a:pathLst>
              <a:path w="7554595" h="1580514">
                <a:moveTo>
                  <a:pt x="7548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574291"/>
                </a:lnTo>
                <a:lnTo>
                  <a:pt x="1523" y="1578863"/>
                </a:lnTo>
                <a:lnTo>
                  <a:pt x="4571" y="1580387"/>
                </a:lnTo>
                <a:lnTo>
                  <a:pt x="7548371" y="1580387"/>
                </a:lnTo>
                <a:lnTo>
                  <a:pt x="7552943" y="1578863"/>
                </a:lnTo>
                <a:lnTo>
                  <a:pt x="7554467" y="1574291"/>
                </a:lnTo>
                <a:lnTo>
                  <a:pt x="4572" y="1574291"/>
                </a:lnTo>
                <a:lnTo>
                  <a:pt x="4572" y="4571"/>
                </a:lnTo>
                <a:lnTo>
                  <a:pt x="7554467" y="4571"/>
                </a:lnTo>
                <a:lnTo>
                  <a:pt x="7552943" y="1523"/>
                </a:lnTo>
                <a:lnTo>
                  <a:pt x="7548371" y="0"/>
                </a:lnTo>
                <a:close/>
              </a:path>
              <a:path w="7554595" h="1580514">
                <a:moveTo>
                  <a:pt x="7548372" y="4571"/>
                </a:moveTo>
                <a:lnTo>
                  <a:pt x="7548372" y="1574291"/>
                </a:lnTo>
                <a:lnTo>
                  <a:pt x="7554467" y="1574291"/>
                </a:lnTo>
                <a:lnTo>
                  <a:pt x="7554467" y="4571"/>
                </a:lnTo>
                <a:lnTo>
                  <a:pt x="7548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5000" y="4648200"/>
            <a:ext cx="7543799" cy="1569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0427" y="4643628"/>
            <a:ext cx="7554595" cy="1580515"/>
          </a:xfrm>
          <a:custGeom>
            <a:avLst/>
            <a:gdLst/>
            <a:ahLst/>
            <a:cxnLst/>
            <a:rect l="l" t="t" r="r" b="b"/>
            <a:pathLst>
              <a:path w="7554595" h="1580514">
                <a:moveTo>
                  <a:pt x="7548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574291"/>
                </a:lnTo>
                <a:lnTo>
                  <a:pt x="1523" y="1578863"/>
                </a:lnTo>
                <a:lnTo>
                  <a:pt x="4571" y="1580387"/>
                </a:lnTo>
                <a:lnTo>
                  <a:pt x="7548371" y="1580387"/>
                </a:lnTo>
                <a:lnTo>
                  <a:pt x="7552943" y="1578863"/>
                </a:lnTo>
                <a:lnTo>
                  <a:pt x="7554467" y="1574291"/>
                </a:lnTo>
                <a:lnTo>
                  <a:pt x="10667" y="1574291"/>
                </a:lnTo>
                <a:lnTo>
                  <a:pt x="4571" y="1569719"/>
                </a:lnTo>
                <a:lnTo>
                  <a:pt x="10667" y="156971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554467" y="4571"/>
                </a:lnTo>
                <a:lnTo>
                  <a:pt x="7552943" y="1523"/>
                </a:lnTo>
                <a:lnTo>
                  <a:pt x="7548371" y="0"/>
                </a:lnTo>
                <a:close/>
              </a:path>
              <a:path w="7554595" h="1580514">
                <a:moveTo>
                  <a:pt x="10667" y="1569719"/>
                </a:moveTo>
                <a:lnTo>
                  <a:pt x="4571" y="1569719"/>
                </a:lnTo>
                <a:lnTo>
                  <a:pt x="10667" y="1574291"/>
                </a:lnTo>
                <a:lnTo>
                  <a:pt x="10667" y="1569719"/>
                </a:lnTo>
                <a:close/>
              </a:path>
              <a:path w="7554595" h="1580514">
                <a:moveTo>
                  <a:pt x="7543799" y="1569719"/>
                </a:moveTo>
                <a:lnTo>
                  <a:pt x="10667" y="1569719"/>
                </a:lnTo>
                <a:lnTo>
                  <a:pt x="10667" y="1574291"/>
                </a:lnTo>
                <a:lnTo>
                  <a:pt x="7543799" y="1574291"/>
                </a:lnTo>
                <a:lnTo>
                  <a:pt x="7543799" y="1569719"/>
                </a:lnTo>
                <a:close/>
              </a:path>
              <a:path w="7554595" h="1580514">
                <a:moveTo>
                  <a:pt x="7543799" y="4571"/>
                </a:moveTo>
                <a:lnTo>
                  <a:pt x="7543799" y="1574291"/>
                </a:lnTo>
                <a:lnTo>
                  <a:pt x="7548371" y="1569719"/>
                </a:lnTo>
                <a:lnTo>
                  <a:pt x="7554467" y="1569719"/>
                </a:lnTo>
                <a:lnTo>
                  <a:pt x="7554467" y="10667"/>
                </a:lnTo>
                <a:lnTo>
                  <a:pt x="7548371" y="10667"/>
                </a:lnTo>
                <a:lnTo>
                  <a:pt x="7543799" y="4571"/>
                </a:lnTo>
                <a:close/>
              </a:path>
              <a:path w="7554595" h="1580514">
                <a:moveTo>
                  <a:pt x="7554467" y="1569719"/>
                </a:moveTo>
                <a:lnTo>
                  <a:pt x="7548371" y="1569719"/>
                </a:lnTo>
                <a:lnTo>
                  <a:pt x="7543799" y="1574291"/>
                </a:lnTo>
                <a:lnTo>
                  <a:pt x="7554467" y="1574291"/>
                </a:lnTo>
                <a:lnTo>
                  <a:pt x="7554467" y="1569719"/>
                </a:lnTo>
                <a:close/>
              </a:path>
              <a:path w="7554595" h="158051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554595" h="1580514">
                <a:moveTo>
                  <a:pt x="7543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543799" y="10667"/>
                </a:lnTo>
                <a:lnTo>
                  <a:pt x="7543799" y="4571"/>
                </a:lnTo>
                <a:close/>
              </a:path>
              <a:path w="7554595" h="1580514">
                <a:moveTo>
                  <a:pt x="7554467" y="4571"/>
                </a:moveTo>
                <a:lnTo>
                  <a:pt x="7543799" y="4571"/>
                </a:lnTo>
                <a:lnTo>
                  <a:pt x="7548371" y="10667"/>
                </a:lnTo>
                <a:lnTo>
                  <a:pt x="7554467" y="10667"/>
                </a:lnTo>
                <a:lnTo>
                  <a:pt x="7554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645" y="2021077"/>
            <a:ext cx="8658860" cy="3257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57530">
              <a:lnSpc>
                <a:spcPct val="150000"/>
              </a:lnSpc>
              <a:tabLst>
                <a:tab pos="7724140" algn="l"/>
              </a:tabLst>
            </a:pP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a 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	can re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ister 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profi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ssume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istrati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steps</a:t>
            </a: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buFont typeface="Arial"/>
              <a:buChar char="•"/>
              <a:tabLst>
                <a:tab pos="675640" algn="l"/>
              </a:tabLst>
            </a:pPr>
            <a:r>
              <a:rPr sz="1800" b="1" i="1" spc="-75" dirty="0">
                <a:latin typeface="Arial"/>
                <a:cs typeface="Arial"/>
              </a:rPr>
              <a:t>V</a:t>
            </a:r>
            <a:r>
              <a:rPr sz="1800" b="1" i="1" dirty="0">
                <a:latin typeface="Arial"/>
                <a:cs typeface="Arial"/>
              </a:rPr>
              <a:t>ali</a:t>
            </a:r>
            <a:r>
              <a:rPr sz="1800" b="1" i="1" spc="5" dirty="0">
                <a:latin typeface="Arial"/>
                <a:cs typeface="Arial"/>
              </a:rPr>
              <a:t>d</a:t>
            </a:r>
            <a:r>
              <a:rPr sz="1800" b="1" i="1" dirty="0">
                <a:latin typeface="Arial"/>
                <a:cs typeface="Arial"/>
              </a:rPr>
              <a:t>ate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user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details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 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 us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 marL="469900" marR="5080">
              <a:lnSpc>
                <a:spcPts val="4450"/>
              </a:lnSpc>
              <a:spcBef>
                <a:spcPts val="520"/>
              </a:spcBef>
              <a:buFont typeface="Arial"/>
              <a:buChar char="•"/>
              <a:tabLst>
                <a:tab pos="675640" algn="l"/>
                <a:tab pos="3700779" algn="l"/>
              </a:tabLst>
            </a:pPr>
            <a:r>
              <a:rPr sz="1800" b="1" i="1" spc="-75" dirty="0">
                <a:latin typeface="Arial"/>
                <a:cs typeface="Arial"/>
              </a:rPr>
              <a:t>V</a:t>
            </a:r>
            <a:r>
              <a:rPr sz="1800" b="1" i="1" dirty="0">
                <a:latin typeface="Arial"/>
                <a:cs typeface="Arial"/>
              </a:rPr>
              <a:t>ali</a:t>
            </a:r>
            <a:r>
              <a:rPr sz="1800" b="1" i="1" spc="5" dirty="0">
                <a:latin typeface="Arial"/>
                <a:cs typeface="Arial"/>
              </a:rPr>
              <a:t>d</a:t>
            </a:r>
            <a:r>
              <a:rPr sz="1800" b="1" i="1" dirty="0">
                <a:latin typeface="Arial"/>
                <a:cs typeface="Arial"/>
              </a:rPr>
              <a:t>ate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user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Citizensh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p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 smtClean="0">
                <a:latin typeface="Arial"/>
                <a:cs typeface="Arial"/>
              </a:rPr>
              <a:t>-</a:t>
            </a:r>
            <a:r>
              <a:rPr lang="en-US" sz="1800" b="1" i="1" dirty="0" smtClean="0">
                <a:latin typeface="Arial"/>
                <a:cs typeface="Arial"/>
              </a:rPr>
              <a:t> </a:t>
            </a:r>
            <a:r>
              <a:rPr sz="1800" spc="-190" dirty="0" smtClean="0">
                <a:latin typeface="Arial"/>
                <a:cs typeface="Arial"/>
              </a:rPr>
              <a:t>T</a:t>
            </a:r>
            <a:r>
              <a:rPr sz="1800" dirty="0" smtClean="0">
                <a:latin typeface="Arial"/>
                <a:cs typeface="Arial"/>
              </a:rPr>
              <a:t>ak</a:t>
            </a:r>
            <a:r>
              <a:rPr sz="1800" spc="-10" dirty="0" smtClean="0">
                <a:latin typeface="Arial"/>
                <a:cs typeface="Arial"/>
              </a:rPr>
              <a:t>e</a:t>
            </a:r>
            <a:r>
              <a:rPr sz="1800" dirty="0" smtClean="0">
                <a:latin typeface="Arial"/>
                <a:cs typeface="Arial"/>
              </a:rPr>
              <a:t>s </a:t>
            </a:r>
            <a:r>
              <a:rPr sz="1800" dirty="0">
                <a:latin typeface="Arial"/>
                <a:cs typeface="Arial"/>
              </a:rPr>
              <a:t>4 sec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 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 cust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mer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stration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 sec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s.</a:t>
            </a: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3487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Guess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how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eved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dirty="0" smtClean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 hidden="1"/>
          <p:cNvSpPr txBox="1"/>
          <p:nvPr/>
        </p:nvSpPr>
        <p:spPr>
          <a:xfrm flipH="1">
            <a:off x="9789229" y="6629400"/>
            <a:ext cx="269171" cy="283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-352" baseline="-29320" dirty="0">
                <a:latin typeface="Arial"/>
                <a:cs typeface="Arial"/>
              </a:rPr>
              <a:t>8</a:t>
            </a:r>
            <a:r>
              <a:rPr sz="800" dirty="0">
                <a:latin typeface="Verdana"/>
                <a:cs typeface="Verdana"/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51816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635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He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used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Multi</a:t>
            </a:r>
            <a:r>
              <a:rPr lang="en-US" spc="-3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Threa</a:t>
            </a:r>
            <a:r>
              <a:rPr lang="en-US" spc="-10" dirty="0" smtClean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lang="en-US" spc="-10" dirty="0" smtClean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g.</a:t>
            </a:r>
            <a:endParaRPr lang="en-US" dirty="0" smtClean="0">
              <a:latin typeface="Arial"/>
              <a:cs typeface="Arial"/>
            </a:endParaRPr>
          </a:p>
          <a:p>
            <a:pPr marL="1504315" marR="96520">
              <a:lnSpc>
                <a:spcPct val="100000"/>
              </a:lnSpc>
            </a:pP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Lets</a:t>
            </a:r>
            <a:r>
              <a:rPr lang="en-US" spc="-2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see w</a:t>
            </a:r>
            <a:r>
              <a:rPr lang="en-US" spc="-10" dirty="0" smtClean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at</a:t>
            </a:r>
            <a:r>
              <a:rPr lang="en-US" spc="15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it</a:t>
            </a:r>
            <a:r>
              <a:rPr lang="en-US" spc="-1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is and</a:t>
            </a:r>
            <a:r>
              <a:rPr lang="en-US" spc="-1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how</a:t>
            </a:r>
            <a:r>
              <a:rPr lang="en-US" spc="1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it can be implemented</a:t>
            </a:r>
            <a:r>
              <a:rPr lang="en-US" spc="2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in this</a:t>
            </a:r>
            <a:r>
              <a:rPr lang="en-US" spc="-1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sess</a:t>
            </a:r>
            <a:r>
              <a:rPr lang="en-US" spc="-10" dirty="0" smtClean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on.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914400"/>
            <a:ext cx="744347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latin typeface="Verdana"/>
                <a:cs typeface="Verdana"/>
              </a:rPr>
              <a:t>W</a:t>
            </a:r>
            <a:r>
              <a:rPr sz="2800" spc="-35" dirty="0">
                <a:latin typeface="Verdana"/>
                <a:cs typeface="Verdana"/>
              </a:rPr>
              <a:t>h</a:t>
            </a:r>
            <a:r>
              <a:rPr sz="2800" spc="-15" dirty="0">
                <a:latin typeface="Verdana"/>
                <a:cs typeface="Verdana"/>
              </a:rPr>
              <a:t>at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is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M</a:t>
            </a:r>
            <a:r>
              <a:rPr sz="2800" spc="-15" dirty="0">
                <a:latin typeface="Verdana"/>
                <a:cs typeface="Verdana"/>
              </a:rPr>
              <a:t>ultitasking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a</a:t>
            </a:r>
            <a:r>
              <a:rPr sz="2800" spc="-30" dirty="0">
                <a:latin typeface="Verdana"/>
                <a:cs typeface="Verdana"/>
              </a:rPr>
              <a:t>n</a:t>
            </a:r>
            <a:r>
              <a:rPr sz="2800" spc="-20" dirty="0">
                <a:latin typeface="Verdana"/>
                <a:cs typeface="Verdana"/>
              </a:rPr>
              <a:t>d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M</a:t>
            </a:r>
            <a:r>
              <a:rPr sz="2800" spc="-35" dirty="0">
                <a:latin typeface="Verdana"/>
                <a:cs typeface="Verdana"/>
              </a:rPr>
              <a:t>u</a:t>
            </a:r>
            <a:r>
              <a:rPr sz="2800" spc="-10" dirty="0">
                <a:latin typeface="Verdana"/>
                <a:cs typeface="Verdana"/>
              </a:rPr>
              <a:t>lt</a:t>
            </a:r>
            <a:r>
              <a:rPr sz="2800" spc="-5" dirty="0">
                <a:latin typeface="Verdana"/>
                <a:cs typeface="Verdana"/>
              </a:rPr>
              <a:t>i</a:t>
            </a:r>
            <a:r>
              <a:rPr sz="2800" spc="-15" dirty="0">
                <a:latin typeface="Verdana"/>
                <a:cs typeface="Verdana"/>
              </a:rPr>
              <a:t>th</a:t>
            </a:r>
            <a:r>
              <a:rPr sz="2800" spc="-25" dirty="0">
                <a:latin typeface="Verdana"/>
                <a:cs typeface="Verdana"/>
              </a:rPr>
              <a:t>r</a:t>
            </a:r>
            <a:r>
              <a:rPr sz="2800" spc="-20" dirty="0">
                <a:latin typeface="Verdana"/>
                <a:cs typeface="Verdana"/>
              </a:rPr>
              <a:t>eading</a:t>
            </a:r>
            <a:r>
              <a:rPr sz="2800" spc="5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?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2126233"/>
            <a:ext cx="8343900" cy="449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M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lt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kin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fers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a 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r's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rform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tip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curr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ntly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More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 pr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curr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ntl</a:t>
            </a:r>
            <a:r>
              <a:rPr sz="1800" spc="-16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756285" marR="5080" indent="-287020">
              <a:lnSpc>
                <a:spcPct val="100299"/>
              </a:lnSpc>
              <a:spcBef>
                <a:spcPts val="1195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 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In </a:t>
            </a:r>
            <a:r>
              <a:rPr sz="1800" spc="-40" dirty="0">
                <a:solidFill>
                  <a:srgbClr val="984807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dows</a:t>
            </a:r>
            <a:r>
              <a:rPr sz="1800" spc="3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984807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ou</a:t>
            </a:r>
            <a:r>
              <a:rPr sz="1800" spc="3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can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run </a:t>
            </a:r>
            <a:r>
              <a:rPr sz="1800" spc="-35" dirty="0">
                <a:solidFill>
                  <a:srgbClr val="984807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,</a:t>
            </a:r>
            <a:r>
              <a:rPr sz="1800" spc="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o</a:t>
            </a:r>
            <a:r>
              <a:rPr sz="1800" spc="-30" dirty="0">
                <a:solidFill>
                  <a:srgbClr val="984807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er</a:t>
            </a:r>
            <a:r>
              <a:rPr sz="1800" spc="3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t</a:t>
            </a:r>
            <a:r>
              <a:rPr sz="1800" spc="1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, m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a</a:t>
            </a:r>
            <a:r>
              <a:rPr sz="1800" spc="1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984807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er</a:t>
            </a:r>
            <a:r>
              <a:rPr sz="1800" spc="3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at the same</a:t>
            </a:r>
            <a:r>
              <a:rPr sz="1800" spc="-2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time. </a:t>
            </a:r>
            <a:r>
              <a:rPr sz="1800" spc="-3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984807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u </a:t>
            </a:r>
            <a:r>
              <a:rPr sz="1800" spc="-45" dirty="0">
                <a:solidFill>
                  <a:srgbClr val="984807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l</a:t>
            </a:r>
            <a:r>
              <a:rPr sz="1800" spc="4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984807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ork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ng</a:t>
            </a:r>
            <a:r>
              <a:rPr sz="1800" spc="4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984807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ord</a:t>
            </a:r>
            <a:r>
              <a:rPr sz="1800" spc="4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ra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l</a:t>
            </a:r>
            <a:r>
              <a:rPr sz="1800" spc="2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me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ia</a:t>
            </a:r>
            <a:r>
              <a:rPr sz="1800" spc="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984807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er</a:t>
            </a:r>
            <a:r>
              <a:rPr sz="1800" spc="3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mi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ht pl</a:t>
            </a:r>
            <a:r>
              <a:rPr sz="1800" spc="-15" dirty="0">
                <a:solidFill>
                  <a:srgbClr val="984807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y some</a:t>
            </a:r>
            <a:r>
              <a:rPr sz="1800" spc="-2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mus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c.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M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lt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thre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 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nce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m/proc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ss.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75692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multi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trol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m.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Each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multi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trol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ithin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  <a:p>
            <a:pPr marL="756285" marR="361950" indent="-28702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Micr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soft </a:t>
            </a:r>
            <a:r>
              <a:rPr sz="1800" spc="-35" dirty="0">
                <a:solidFill>
                  <a:srgbClr val="984807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ord</a:t>
            </a:r>
            <a:r>
              <a:rPr sz="1800" spc="4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cess</a:t>
            </a:r>
            <a:r>
              <a:rPr sz="1800" spc="1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vi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g</a:t>
            </a:r>
            <a:r>
              <a:rPr sz="1800" spc="1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mu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tip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thre</a:t>
            </a:r>
            <a:r>
              <a:rPr sz="1800" spc="-15" dirty="0">
                <a:solidFill>
                  <a:srgbClr val="984807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ds</a:t>
            </a:r>
            <a:r>
              <a:rPr sz="1800" spc="1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ke</a:t>
            </a:r>
            <a:r>
              <a:rPr sz="1800" spc="1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sp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ll</a:t>
            </a:r>
            <a:r>
              <a:rPr sz="1800" spc="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ch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ck, a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save</a:t>
            </a:r>
            <a:r>
              <a:rPr sz="1800" spc="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84807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14400"/>
            <a:ext cx="7311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Verdana"/>
                <a:cs typeface="Verdana"/>
              </a:rPr>
              <a:t>M</a:t>
            </a:r>
            <a:r>
              <a:rPr sz="2800" spc="-35" dirty="0">
                <a:latin typeface="Verdana"/>
                <a:cs typeface="Verdana"/>
              </a:rPr>
              <a:t>u</a:t>
            </a:r>
            <a:r>
              <a:rPr sz="2800" spc="-10" dirty="0">
                <a:latin typeface="Verdana"/>
                <a:cs typeface="Verdana"/>
              </a:rPr>
              <a:t>lt</a:t>
            </a:r>
            <a:r>
              <a:rPr sz="2800" spc="-5" dirty="0">
                <a:latin typeface="Verdana"/>
                <a:cs typeface="Verdana"/>
              </a:rPr>
              <a:t>i</a:t>
            </a:r>
            <a:r>
              <a:rPr sz="2800" spc="-15" dirty="0">
                <a:latin typeface="Verdana"/>
                <a:cs typeface="Verdana"/>
              </a:rPr>
              <a:t>tasking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&amp;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M</a:t>
            </a:r>
            <a:r>
              <a:rPr sz="2800" spc="-35" dirty="0">
                <a:latin typeface="Verdana"/>
                <a:cs typeface="Verdana"/>
              </a:rPr>
              <a:t>u</a:t>
            </a:r>
            <a:r>
              <a:rPr sz="2800" spc="-10" dirty="0">
                <a:latin typeface="Verdana"/>
                <a:cs typeface="Verdana"/>
              </a:rPr>
              <a:t>lt</a:t>
            </a:r>
            <a:r>
              <a:rPr sz="2800" spc="-5" dirty="0">
                <a:latin typeface="Verdana"/>
                <a:cs typeface="Verdana"/>
              </a:rPr>
              <a:t>i</a:t>
            </a:r>
            <a:r>
              <a:rPr sz="2800" spc="-15" dirty="0">
                <a:latin typeface="Verdana"/>
                <a:cs typeface="Verdana"/>
              </a:rPr>
              <a:t>th</a:t>
            </a:r>
            <a:r>
              <a:rPr sz="2800" spc="-25" dirty="0">
                <a:latin typeface="Verdana"/>
                <a:cs typeface="Verdana"/>
              </a:rPr>
              <a:t>r</a:t>
            </a:r>
            <a:r>
              <a:rPr sz="2800" spc="-20" dirty="0">
                <a:latin typeface="Verdana"/>
                <a:cs typeface="Verdana"/>
              </a:rPr>
              <a:t>eading</a:t>
            </a:r>
            <a:r>
              <a:rPr sz="2800" spc="5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Illu</a:t>
            </a:r>
            <a:r>
              <a:rPr sz="2800" spc="-25" dirty="0">
                <a:latin typeface="Verdana"/>
                <a:cs typeface="Verdana"/>
              </a:rPr>
              <a:t>s</a:t>
            </a:r>
            <a:r>
              <a:rPr sz="2800" spc="-15" dirty="0">
                <a:latin typeface="Verdana"/>
                <a:cs typeface="Verdana"/>
              </a:rPr>
              <a:t>t</a:t>
            </a:r>
            <a:r>
              <a:rPr sz="2800" spc="-70" dirty="0">
                <a:latin typeface="Verdana"/>
                <a:cs typeface="Verdana"/>
              </a:rPr>
              <a:t>r</a:t>
            </a:r>
            <a:r>
              <a:rPr sz="2800" spc="-15" dirty="0">
                <a:latin typeface="Verdana"/>
                <a:cs typeface="Verdana"/>
              </a:rPr>
              <a:t>ation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7400" y="2133600"/>
            <a:ext cx="5943600" cy="1752600"/>
          </a:xfrm>
          <a:custGeom>
            <a:avLst/>
            <a:gdLst/>
            <a:ahLst/>
            <a:cxnLst/>
            <a:rect l="l" t="t" r="r" b="b"/>
            <a:pathLst>
              <a:path w="5943600" h="1752600">
                <a:moveTo>
                  <a:pt x="5347715" y="0"/>
                </a:moveTo>
                <a:lnTo>
                  <a:pt x="597407" y="0"/>
                </a:lnTo>
                <a:lnTo>
                  <a:pt x="548513" y="1985"/>
                </a:lnTo>
                <a:lnTo>
                  <a:pt x="500688" y="7839"/>
                </a:lnTo>
                <a:lnTo>
                  <a:pt x="454089" y="17405"/>
                </a:lnTo>
                <a:lnTo>
                  <a:pt x="408870" y="30528"/>
                </a:lnTo>
                <a:lnTo>
                  <a:pt x="365188" y="47053"/>
                </a:lnTo>
                <a:lnTo>
                  <a:pt x="323197" y="66824"/>
                </a:lnTo>
                <a:lnTo>
                  <a:pt x="283054" y="89685"/>
                </a:lnTo>
                <a:lnTo>
                  <a:pt x="244912" y="115482"/>
                </a:lnTo>
                <a:lnTo>
                  <a:pt x="208929" y="144059"/>
                </a:lnTo>
                <a:lnTo>
                  <a:pt x="175259" y="175259"/>
                </a:lnTo>
                <a:lnTo>
                  <a:pt x="144059" y="208929"/>
                </a:lnTo>
                <a:lnTo>
                  <a:pt x="115482" y="244912"/>
                </a:lnTo>
                <a:lnTo>
                  <a:pt x="89685" y="283054"/>
                </a:lnTo>
                <a:lnTo>
                  <a:pt x="66824" y="323197"/>
                </a:lnTo>
                <a:lnTo>
                  <a:pt x="47053" y="365188"/>
                </a:lnTo>
                <a:lnTo>
                  <a:pt x="30528" y="408870"/>
                </a:lnTo>
                <a:lnTo>
                  <a:pt x="17405" y="454089"/>
                </a:lnTo>
                <a:lnTo>
                  <a:pt x="7839" y="500688"/>
                </a:lnTo>
                <a:lnTo>
                  <a:pt x="1985" y="548513"/>
                </a:lnTo>
                <a:lnTo>
                  <a:pt x="0" y="597407"/>
                </a:lnTo>
                <a:lnTo>
                  <a:pt x="0" y="1752599"/>
                </a:lnTo>
                <a:lnTo>
                  <a:pt x="5943599" y="1752599"/>
                </a:lnTo>
                <a:lnTo>
                  <a:pt x="5943599" y="597407"/>
                </a:lnTo>
                <a:lnTo>
                  <a:pt x="5941625" y="548513"/>
                </a:lnTo>
                <a:lnTo>
                  <a:pt x="5935803" y="500688"/>
                </a:lnTo>
                <a:lnTo>
                  <a:pt x="5926286" y="454089"/>
                </a:lnTo>
                <a:lnTo>
                  <a:pt x="5913229" y="408870"/>
                </a:lnTo>
                <a:lnTo>
                  <a:pt x="5896784" y="365188"/>
                </a:lnTo>
                <a:lnTo>
                  <a:pt x="5877104" y="323197"/>
                </a:lnTo>
                <a:lnTo>
                  <a:pt x="5854343" y="283054"/>
                </a:lnTo>
                <a:lnTo>
                  <a:pt x="5828653" y="244912"/>
                </a:lnTo>
                <a:lnTo>
                  <a:pt x="5800188" y="208929"/>
                </a:lnTo>
                <a:lnTo>
                  <a:pt x="5769101" y="175259"/>
                </a:lnTo>
                <a:lnTo>
                  <a:pt x="5735546" y="144059"/>
                </a:lnTo>
                <a:lnTo>
                  <a:pt x="5699674" y="115482"/>
                </a:lnTo>
                <a:lnTo>
                  <a:pt x="5661640" y="89685"/>
                </a:lnTo>
                <a:lnTo>
                  <a:pt x="5621596" y="66824"/>
                </a:lnTo>
                <a:lnTo>
                  <a:pt x="5579697" y="47053"/>
                </a:lnTo>
                <a:lnTo>
                  <a:pt x="5536094" y="30528"/>
                </a:lnTo>
                <a:lnTo>
                  <a:pt x="5490941" y="17405"/>
                </a:lnTo>
                <a:lnTo>
                  <a:pt x="5444392" y="7839"/>
                </a:lnTo>
                <a:lnTo>
                  <a:pt x="5396599" y="1985"/>
                </a:lnTo>
                <a:lnTo>
                  <a:pt x="534771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2827" y="2129028"/>
            <a:ext cx="5954395" cy="1757680"/>
          </a:xfrm>
          <a:custGeom>
            <a:avLst/>
            <a:gdLst/>
            <a:ahLst/>
            <a:cxnLst/>
            <a:rect l="l" t="t" r="r" b="b"/>
            <a:pathLst>
              <a:path w="5954395" h="1757679">
                <a:moveTo>
                  <a:pt x="5352287" y="0"/>
                </a:moveTo>
                <a:lnTo>
                  <a:pt x="601979" y="0"/>
                </a:lnTo>
                <a:lnTo>
                  <a:pt x="541019" y="3047"/>
                </a:lnTo>
                <a:lnTo>
                  <a:pt x="481583" y="12191"/>
                </a:lnTo>
                <a:lnTo>
                  <a:pt x="423671" y="27431"/>
                </a:lnTo>
                <a:lnTo>
                  <a:pt x="367283" y="47243"/>
                </a:lnTo>
                <a:lnTo>
                  <a:pt x="315467" y="73151"/>
                </a:lnTo>
                <a:lnTo>
                  <a:pt x="265175" y="103631"/>
                </a:lnTo>
                <a:lnTo>
                  <a:pt x="219455" y="138683"/>
                </a:lnTo>
                <a:lnTo>
                  <a:pt x="176783" y="176783"/>
                </a:lnTo>
                <a:lnTo>
                  <a:pt x="137159" y="219455"/>
                </a:lnTo>
                <a:lnTo>
                  <a:pt x="103631" y="265175"/>
                </a:lnTo>
                <a:lnTo>
                  <a:pt x="59435" y="341375"/>
                </a:lnTo>
                <a:lnTo>
                  <a:pt x="36575" y="394715"/>
                </a:lnTo>
                <a:lnTo>
                  <a:pt x="12191" y="481583"/>
                </a:lnTo>
                <a:lnTo>
                  <a:pt x="3047" y="541019"/>
                </a:lnTo>
                <a:lnTo>
                  <a:pt x="0" y="601979"/>
                </a:lnTo>
                <a:lnTo>
                  <a:pt x="0" y="1757171"/>
                </a:lnTo>
                <a:lnTo>
                  <a:pt x="10667" y="1757171"/>
                </a:lnTo>
                <a:lnTo>
                  <a:pt x="10667" y="571499"/>
                </a:lnTo>
                <a:lnTo>
                  <a:pt x="13715" y="541019"/>
                </a:lnTo>
                <a:lnTo>
                  <a:pt x="21335" y="483107"/>
                </a:lnTo>
                <a:lnTo>
                  <a:pt x="36575" y="426719"/>
                </a:lnTo>
                <a:lnTo>
                  <a:pt x="56387" y="371855"/>
                </a:lnTo>
                <a:lnTo>
                  <a:pt x="82295" y="320039"/>
                </a:lnTo>
                <a:lnTo>
                  <a:pt x="111251" y="271271"/>
                </a:lnTo>
                <a:lnTo>
                  <a:pt x="144779" y="225551"/>
                </a:lnTo>
                <a:lnTo>
                  <a:pt x="164591" y="204215"/>
                </a:lnTo>
                <a:lnTo>
                  <a:pt x="182879" y="182879"/>
                </a:lnTo>
                <a:lnTo>
                  <a:pt x="225551" y="144779"/>
                </a:lnTo>
                <a:lnTo>
                  <a:pt x="271271" y="111251"/>
                </a:lnTo>
                <a:lnTo>
                  <a:pt x="320039" y="80771"/>
                </a:lnTo>
                <a:lnTo>
                  <a:pt x="371855" y="56387"/>
                </a:lnTo>
                <a:lnTo>
                  <a:pt x="426719" y="36575"/>
                </a:lnTo>
                <a:lnTo>
                  <a:pt x="483107" y="21335"/>
                </a:lnTo>
                <a:lnTo>
                  <a:pt x="571499" y="10667"/>
                </a:lnTo>
                <a:lnTo>
                  <a:pt x="5463031" y="10667"/>
                </a:lnTo>
                <a:lnTo>
                  <a:pt x="5413247" y="3047"/>
                </a:lnTo>
                <a:lnTo>
                  <a:pt x="5352287" y="0"/>
                </a:lnTo>
                <a:close/>
              </a:path>
              <a:path w="5954395" h="1757679">
                <a:moveTo>
                  <a:pt x="5463031" y="10667"/>
                </a:moveTo>
                <a:lnTo>
                  <a:pt x="5382767" y="10667"/>
                </a:lnTo>
                <a:lnTo>
                  <a:pt x="5442203" y="16763"/>
                </a:lnTo>
                <a:lnTo>
                  <a:pt x="5471159" y="21335"/>
                </a:lnTo>
                <a:lnTo>
                  <a:pt x="5527547" y="36575"/>
                </a:lnTo>
                <a:lnTo>
                  <a:pt x="5582411" y="56387"/>
                </a:lnTo>
                <a:lnTo>
                  <a:pt x="5634227" y="82295"/>
                </a:lnTo>
                <a:lnTo>
                  <a:pt x="5682995" y="111251"/>
                </a:lnTo>
                <a:lnTo>
                  <a:pt x="5728715" y="144779"/>
                </a:lnTo>
                <a:lnTo>
                  <a:pt x="5750051" y="164591"/>
                </a:lnTo>
                <a:lnTo>
                  <a:pt x="5771387" y="182879"/>
                </a:lnTo>
                <a:lnTo>
                  <a:pt x="5789675" y="204215"/>
                </a:lnTo>
                <a:lnTo>
                  <a:pt x="5809487" y="225551"/>
                </a:lnTo>
                <a:lnTo>
                  <a:pt x="5843015" y="271271"/>
                </a:lnTo>
                <a:lnTo>
                  <a:pt x="5873495" y="320039"/>
                </a:lnTo>
                <a:lnTo>
                  <a:pt x="5897879" y="371855"/>
                </a:lnTo>
                <a:lnTo>
                  <a:pt x="5917691" y="426719"/>
                </a:lnTo>
                <a:lnTo>
                  <a:pt x="5937503" y="512063"/>
                </a:lnTo>
                <a:lnTo>
                  <a:pt x="5943599" y="571499"/>
                </a:lnTo>
                <a:lnTo>
                  <a:pt x="5943599" y="1757171"/>
                </a:lnTo>
                <a:lnTo>
                  <a:pt x="5954267" y="1757171"/>
                </a:lnTo>
                <a:lnTo>
                  <a:pt x="5954267" y="601979"/>
                </a:lnTo>
                <a:lnTo>
                  <a:pt x="5951219" y="541019"/>
                </a:lnTo>
                <a:lnTo>
                  <a:pt x="5942075" y="481583"/>
                </a:lnTo>
                <a:lnTo>
                  <a:pt x="5926835" y="423671"/>
                </a:lnTo>
                <a:lnTo>
                  <a:pt x="5907023" y="367283"/>
                </a:lnTo>
                <a:lnTo>
                  <a:pt x="5881115" y="315467"/>
                </a:lnTo>
                <a:lnTo>
                  <a:pt x="5850635" y="265175"/>
                </a:lnTo>
                <a:lnTo>
                  <a:pt x="5815583" y="219455"/>
                </a:lnTo>
                <a:lnTo>
                  <a:pt x="5777483" y="176783"/>
                </a:lnTo>
                <a:lnTo>
                  <a:pt x="5734811" y="137159"/>
                </a:lnTo>
                <a:lnTo>
                  <a:pt x="5689091" y="103631"/>
                </a:lnTo>
                <a:lnTo>
                  <a:pt x="5638799" y="73151"/>
                </a:lnTo>
                <a:lnTo>
                  <a:pt x="5585459" y="47243"/>
                </a:lnTo>
                <a:lnTo>
                  <a:pt x="5530595" y="27431"/>
                </a:lnTo>
                <a:lnTo>
                  <a:pt x="5472683" y="12191"/>
                </a:lnTo>
                <a:lnTo>
                  <a:pt x="5463031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7159" y="2379065"/>
            <a:ext cx="508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0" y="2743200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1142999"/>
                </a:moveTo>
                <a:lnTo>
                  <a:pt x="1523999" y="1142999"/>
                </a:lnTo>
                <a:lnTo>
                  <a:pt x="15239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3807" y="2731008"/>
            <a:ext cx="1550035" cy="1155700"/>
          </a:xfrm>
          <a:custGeom>
            <a:avLst/>
            <a:gdLst/>
            <a:ahLst/>
            <a:cxnLst/>
            <a:rect l="l" t="t" r="r" b="b"/>
            <a:pathLst>
              <a:path w="1550035" h="1155700">
                <a:moveTo>
                  <a:pt x="15438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155191"/>
                </a:lnTo>
                <a:lnTo>
                  <a:pt x="25907" y="1155191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1549907" y="12191"/>
                </a:lnTo>
                <a:lnTo>
                  <a:pt x="1549907" y="6095"/>
                </a:lnTo>
                <a:lnTo>
                  <a:pt x="1543811" y="0"/>
                </a:lnTo>
                <a:close/>
              </a:path>
              <a:path w="1550035" h="1155700">
                <a:moveTo>
                  <a:pt x="1523999" y="12191"/>
                </a:moveTo>
                <a:lnTo>
                  <a:pt x="1523999" y="1155191"/>
                </a:lnTo>
                <a:lnTo>
                  <a:pt x="1549907" y="1155191"/>
                </a:lnTo>
                <a:lnTo>
                  <a:pt x="1549907" y="25907"/>
                </a:lnTo>
                <a:lnTo>
                  <a:pt x="1536191" y="25907"/>
                </a:lnTo>
                <a:lnTo>
                  <a:pt x="1523999" y="12191"/>
                </a:lnTo>
                <a:close/>
              </a:path>
              <a:path w="1550035" h="115570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550035" h="1155700">
                <a:moveTo>
                  <a:pt x="15239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523999" y="25907"/>
                </a:lnTo>
                <a:lnTo>
                  <a:pt x="1523999" y="12191"/>
                </a:lnTo>
                <a:close/>
              </a:path>
              <a:path w="1550035" h="1155700">
                <a:moveTo>
                  <a:pt x="1549907" y="12191"/>
                </a:moveTo>
                <a:lnTo>
                  <a:pt x="1523999" y="12191"/>
                </a:lnTo>
                <a:lnTo>
                  <a:pt x="1536191" y="25907"/>
                </a:lnTo>
                <a:lnTo>
                  <a:pt x="1549907" y="25907"/>
                </a:lnTo>
                <a:lnTo>
                  <a:pt x="15499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29333" y="3042005"/>
            <a:ext cx="103949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Proc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9800" y="2743200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0" y="1142999"/>
                </a:moveTo>
                <a:lnTo>
                  <a:pt x="1676399" y="1142999"/>
                </a:lnTo>
                <a:lnTo>
                  <a:pt x="16763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FA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07607" y="2731008"/>
            <a:ext cx="1702435" cy="1155700"/>
          </a:xfrm>
          <a:custGeom>
            <a:avLst/>
            <a:gdLst/>
            <a:ahLst/>
            <a:cxnLst/>
            <a:rect l="l" t="t" r="r" b="b"/>
            <a:pathLst>
              <a:path w="1702434" h="1155700">
                <a:moveTo>
                  <a:pt x="16962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155191"/>
                </a:lnTo>
                <a:lnTo>
                  <a:pt x="25907" y="1155191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1702307" y="12191"/>
                </a:lnTo>
                <a:lnTo>
                  <a:pt x="1702307" y="6095"/>
                </a:lnTo>
                <a:lnTo>
                  <a:pt x="1696211" y="0"/>
                </a:lnTo>
                <a:close/>
              </a:path>
              <a:path w="1702434" h="1155700">
                <a:moveTo>
                  <a:pt x="1676399" y="12191"/>
                </a:moveTo>
                <a:lnTo>
                  <a:pt x="1676399" y="1155191"/>
                </a:lnTo>
                <a:lnTo>
                  <a:pt x="1702307" y="1155191"/>
                </a:lnTo>
                <a:lnTo>
                  <a:pt x="1702307" y="25907"/>
                </a:lnTo>
                <a:lnTo>
                  <a:pt x="1688591" y="25907"/>
                </a:lnTo>
                <a:lnTo>
                  <a:pt x="1676399" y="12191"/>
                </a:lnTo>
                <a:close/>
              </a:path>
              <a:path w="1702434" h="115570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702434" h="1155700">
                <a:moveTo>
                  <a:pt x="16763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676399" y="25907"/>
                </a:lnTo>
                <a:lnTo>
                  <a:pt x="1676399" y="12191"/>
                </a:lnTo>
                <a:close/>
              </a:path>
              <a:path w="1702434" h="1155700">
                <a:moveTo>
                  <a:pt x="1702307" y="12191"/>
                </a:moveTo>
                <a:lnTo>
                  <a:pt x="1676399" y="12191"/>
                </a:lnTo>
                <a:lnTo>
                  <a:pt x="1688591" y="25907"/>
                </a:lnTo>
                <a:lnTo>
                  <a:pt x="1702307" y="25907"/>
                </a:lnTo>
                <a:lnTo>
                  <a:pt x="17023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01816" y="2904845"/>
            <a:ext cx="91376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3670">
              <a:lnSpc>
                <a:spcPct val="100000"/>
              </a:lnSpc>
            </a:pP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ord Proc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62400" y="2743200"/>
            <a:ext cx="1905000" cy="1143000"/>
          </a:xfrm>
          <a:custGeom>
            <a:avLst/>
            <a:gdLst/>
            <a:ahLst/>
            <a:cxnLst/>
            <a:rect l="l" t="t" r="r" b="b"/>
            <a:pathLst>
              <a:path w="1905000" h="1143000">
                <a:moveTo>
                  <a:pt x="0" y="1142999"/>
                </a:moveTo>
                <a:lnTo>
                  <a:pt x="1904999" y="1142999"/>
                </a:lnTo>
                <a:lnTo>
                  <a:pt x="19049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E6B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50207" y="2731008"/>
            <a:ext cx="1931035" cy="1155700"/>
          </a:xfrm>
          <a:custGeom>
            <a:avLst/>
            <a:gdLst/>
            <a:ahLst/>
            <a:cxnLst/>
            <a:rect l="l" t="t" r="r" b="b"/>
            <a:pathLst>
              <a:path w="1931035" h="1155700">
                <a:moveTo>
                  <a:pt x="19248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155191"/>
                </a:lnTo>
                <a:lnTo>
                  <a:pt x="25907" y="1155191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1930907" y="12191"/>
                </a:lnTo>
                <a:lnTo>
                  <a:pt x="1930907" y="6095"/>
                </a:lnTo>
                <a:lnTo>
                  <a:pt x="1924811" y="0"/>
                </a:lnTo>
                <a:close/>
              </a:path>
              <a:path w="1931035" h="1155700">
                <a:moveTo>
                  <a:pt x="1904999" y="12191"/>
                </a:moveTo>
                <a:lnTo>
                  <a:pt x="1904999" y="1155191"/>
                </a:lnTo>
                <a:lnTo>
                  <a:pt x="1930907" y="1155191"/>
                </a:lnTo>
                <a:lnTo>
                  <a:pt x="1930907" y="25907"/>
                </a:lnTo>
                <a:lnTo>
                  <a:pt x="1917191" y="25907"/>
                </a:lnTo>
                <a:lnTo>
                  <a:pt x="1904999" y="12191"/>
                </a:lnTo>
                <a:close/>
              </a:path>
              <a:path w="1931035" h="115570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931035" h="1155700">
                <a:moveTo>
                  <a:pt x="19049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904999" y="25907"/>
                </a:lnTo>
                <a:lnTo>
                  <a:pt x="1904999" y="12191"/>
                </a:lnTo>
                <a:close/>
              </a:path>
              <a:path w="1931035" h="1155700">
                <a:moveTo>
                  <a:pt x="1930907" y="12191"/>
                </a:moveTo>
                <a:lnTo>
                  <a:pt x="1904999" y="12191"/>
                </a:lnTo>
                <a:lnTo>
                  <a:pt x="1917191" y="25907"/>
                </a:lnTo>
                <a:lnTo>
                  <a:pt x="1930907" y="25907"/>
                </a:lnTo>
                <a:lnTo>
                  <a:pt x="19309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3429000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761999" y="0"/>
                </a:moveTo>
                <a:lnTo>
                  <a:pt x="699533" y="507"/>
                </a:lnTo>
                <a:lnTo>
                  <a:pt x="638452" y="2004"/>
                </a:lnTo>
                <a:lnTo>
                  <a:pt x="578953" y="4449"/>
                </a:lnTo>
                <a:lnTo>
                  <a:pt x="521232" y="7802"/>
                </a:lnTo>
                <a:lnTo>
                  <a:pt x="465486" y="12025"/>
                </a:lnTo>
                <a:lnTo>
                  <a:pt x="411912" y="17076"/>
                </a:lnTo>
                <a:lnTo>
                  <a:pt x="360707" y="22916"/>
                </a:lnTo>
                <a:lnTo>
                  <a:pt x="312066" y="29504"/>
                </a:lnTo>
                <a:lnTo>
                  <a:pt x="266187" y="36801"/>
                </a:lnTo>
                <a:lnTo>
                  <a:pt x="223265" y="44767"/>
                </a:lnTo>
                <a:lnTo>
                  <a:pt x="183499" y="53361"/>
                </a:lnTo>
                <a:lnTo>
                  <a:pt x="114216" y="72276"/>
                </a:lnTo>
                <a:lnTo>
                  <a:pt x="59912" y="93225"/>
                </a:lnTo>
                <a:lnTo>
                  <a:pt x="22158" y="115889"/>
                </a:lnTo>
                <a:lnTo>
                  <a:pt x="0" y="152399"/>
                </a:lnTo>
                <a:lnTo>
                  <a:pt x="2527" y="165058"/>
                </a:lnTo>
                <a:lnTo>
                  <a:pt x="38868" y="201021"/>
                </a:lnTo>
                <a:lnTo>
                  <a:pt x="85094" y="222955"/>
                </a:lnTo>
                <a:lnTo>
                  <a:pt x="147084" y="242913"/>
                </a:lnTo>
                <a:lnTo>
                  <a:pt x="223265" y="260603"/>
                </a:lnTo>
                <a:lnTo>
                  <a:pt x="266187" y="268507"/>
                </a:lnTo>
                <a:lnTo>
                  <a:pt x="312066" y="275734"/>
                </a:lnTo>
                <a:lnTo>
                  <a:pt x="360707" y="282247"/>
                </a:lnTo>
                <a:lnTo>
                  <a:pt x="411912" y="288011"/>
                </a:lnTo>
                <a:lnTo>
                  <a:pt x="465486" y="292988"/>
                </a:lnTo>
                <a:lnTo>
                  <a:pt x="521232" y="297143"/>
                </a:lnTo>
                <a:lnTo>
                  <a:pt x="578953" y="300438"/>
                </a:lnTo>
                <a:lnTo>
                  <a:pt x="638452" y="302837"/>
                </a:lnTo>
                <a:lnTo>
                  <a:pt x="699533" y="304303"/>
                </a:lnTo>
                <a:lnTo>
                  <a:pt x="761999" y="304799"/>
                </a:lnTo>
                <a:lnTo>
                  <a:pt x="824672" y="304303"/>
                </a:lnTo>
                <a:lnTo>
                  <a:pt x="885917" y="302837"/>
                </a:lnTo>
                <a:lnTo>
                  <a:pt x="945542" y="300438"/>
                </a:lnTo>
                <a:lnTo>
                  <a:pt x="1003352" y="297143"/>
                </a:lnTo>
                <a:lnTo>
                  <a:pt x="1059156" y="292988"/>
                </a:lnTo>
                <a:lnTo>
                  <a:pt x="1112759" y="288011"/>
                </a:lnTo>
                <a:lnTo>
                  <a:pt x="1163968" y="282247"/>
                </a:lnTo>
                <a:lnTo>
                  <a:pt x="1212591" y="275734"/>
                </a:lnTo>
                <a:lnTo>
                  <a:pt x="1258435" y="268507"/>
                </a:lnTo>
                <a:lnTo>
                  <a:pt x="1301305" y="260603"/>
                </a:lnTo>
                <a:lnTo>
                  <a:pt x="1341009" y="252060"/>
                </a:lnTo>
                <a:lnTo>
                  <a:pt x="1410147" y="233199"/>
                </a:lnTo>
                <a:lnTo>
                  <a:pt x="1464302" y="212216"/>
                </a:lnTo>
                <a:lnTo>
                  <a:pt x="1501929" y="189405"/>
                </a:lnTo>
                <a:lnTo>
                  <a:pt x="1523999" y="152399"/>
                </a:lnTo>
                <a:lnTo>
                  <a:pt x="1521483" y="139947"/>
                </a:lnTo>
                <a:lnTo>
                  <a:pt x="1485278" y="104363"/>
                </a:lnTo>
                <a:lnTo>
                  <a:pt x="1439193" y="82516"/>
                </a:lnTo>
                <a:lnTo>
                  <a:pt x="1377354" y="62544"/>
                </a:lnTo>
                <a:lnTo>
                  <a:pt x="1301305" y="44767"/>
                </a:lnTo>
                <a:lnTo>
                  <a:pt x="1258435" y="36801"/>
                </a:lnTo>
                <a:lnTo>
                  <a:pt x="1212591" y="29504"/>
                </a:lnTo>
                <a:lnTo>
                  <a:pt x="1163968" y="22916"/>
                </a:lnTo>
                <a:lnTo>
                  <a:pt x="1112759" y="17076"/>
                </a:lnTo>
                <a:lnTo>
                  <a:pt x="1059156" y="12025"/>
                </a:lnTo>
                <a:lnTo>
                  <a:pt x="1003352" y="7802"/>
                </a:lnTo>
                <a:lnTo>
                  <a:pt x="945542" y="4449"/>
                </a:lnTo>
                <a:lnTo>
                  <a:pt x="885917" y="2004"/>
                </a:lnTo>
                <a:lnTo>
                  <a:pt x="824672" y="507"/>
                </a:lnTo>
                <a:lnTo>
                  <a:pt x="761999" y="0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78807" y="3416808"/>
            <a:ext cx="1550035" cy="330835"/>
          </a:xfrm>
          <a:custGeom>
            <a:avLst/>
            <a:gdLst/>
            <a:ahLst/>
            <a:cxnLst/>
            <a:rect l="l" t="t" r="r" b="b"/>
            <a:pathLst>
              <a:path w="1550035" h="330835">
                <a:moveTo>
                  <a:pt x="853439" y="329183"/>
                </a:moveTo>
                <a:lnTo>
                  <a:pt x="696467" y="329183"/>
                </a:lnTo>
                <a:lnTo>
                  <a:pt x="775715" y="330707"/>
                </a:lnTo>
                <a:lnTo>
                  <a:pt x="853439" y="329183"/>
                </a:lnTo>
                <a:close/>
              </a:path>
              <a:path w="1550035" h="330835">
                <a:moveTo>
                  <a:pt x="891539" y="1523"/>
                </a:moveTo>
                <a:lnTo>
                  <a:pt x="658367" y="1523"/>
                </a:lnTo>
                <a:lnTo>
                  <a:pt x="583691" y="4571"/>
                </a:lnTo>
                <a:lnTo>
                  <a:pt x="547115" y="7619"/>
                </a:lnTo>
                <a:lnTo>
                  <a:pt x="512063" y="9143"/>
                </a:lnTo>
                <a:lnTo>
                  <a:pt x="409955" y="18287"/>
                </a:lnTo>
                <a:lnTo>
                  <a:pt x="377951" y="22859"/>
                </a:lnTo>
                <a:lnTo>
                  <a:pt x="347471" y="25907"/>
                </a:lnTo>
                <a:lnTo>
                  <a:pt x="316991" y="30479"/>
                </a:lnTo>
                <a:lnTo>
                  <a:pt x="260603" y="39623"/>
                </a:lnTo>
                <a:lnTo>
                  <a:pt x="233171" y="45719"/>
                </a:lnTo>
                <a:lnTo>
                  <a:pt x="207263" y="50291"/>
                </a:lnTo>
                <a:lnTo>
                  <a:pt x="138683" y="68579"/>
                </a:lnTo>
                <a:lnTo>
                  <a:pt x="118871" y="74675"/>
                </a:lnTo>
                <a:lnTo>
                  <a:pt x="100583" y="80771"/>
                </a:lnTo>
                <a:lnTo>
                  <a:pt x="82295" y="88391"/>
                </a:lnTo>
                <a:lnTo>
                  <a:pt x="67055" y="94487"/>
                </a:lnTo>
                <a:lnTo>
                  <a:pt x="39623" y="109727"/>
                </a:lnTo>
                <a:lnTo>
                  <a:pt x="28955" y="117347"/>
                </a:lnTo>
                <a:lnTo>
                  <a:pt x="18287" y="126491"/>
                </a:lnTo>
                <a:lnTo>
                  <a:pt x="12191" y="134111"/>
                </a:lnTo>
                <a:lnTo>
                  <a:pt x="10667" y="134111"/>
                </a:lnTo>
                <a:lnTo>
                  <a:pt x="10667" y="135635"/>
                </a:lnTo>
                <a:lnTo>
                  <a:pt x="6095" y="143255"/>
                </a:lnTo>
                <a:lnTo>
                  <a:pt x="4571" y="144779"/>
                </a:lnTo>
                <a:lnTo>
                  <a:pt x="1523" y="152399"/>
                </a:lnTo>
                <a:lnTo>
                  <a:pt x="1523" y="155447"/>
                </a:lnTo>
                <a:lnTo>
                  <a:pt x="0" y="163067"/>
                </a:lnTo>
                <a:lnTo>
                  <a:pt x="0" y="166115"/>
                </a:lnTo>
                <a:lnTo>
                  <a:pt x="1523" y="175259"/>
                </a:lnTo>
                <a:lnTo>
                  <a:pt x="1523" y="178307"/>
                </a:lnTo>
                <a:lnTo>
                  <a:pt x="4571" y="185927"/>
                </a:lnTo>
                <a:lnTo>
                  <a:pt x="6095" y="187451"/>
                </a:lnTo>
                <a:lnTo>
                  <a:pt x="10667" y="195071"/>
                </a:lnTo>
                <a:lnTo>
                  <a:pt x="10667" y="196595"/>
                </a:lnTo>
                <a:lnTo>
                  <a:pt x="12191" y="196595"/>
                </a:lnTo>
                <a:lnTo>
                  <a:pt x="53339" y="228599"/>
                </a:lnTo>
                <a:lnTo>
                  <a:pt x="100583" y="249935"/>
                </a:lnTo>
                <a:lnTo>
                  <a:pt x="161543" y="268223"/>
                </a:lnTo>
                <a:lnTo>
                  <a:pt x="208787" y="280415"/>
                </a:lnTo>
                <a:lnTo>
                  <a:pt x="233171" y="284987"/>
                </a:lnTo>
                <a:lnTo>
                  <a:pt x="260603" y="291083"/>
                </a:lnTo>
                <a:lnTo>
                  <a:pt x="288035" y="295655"/>
                </a:lnTo>
                <a:lnTo>
                  <a:pt x="347471" y="304799"/>
                </a:lnTo>
                <a:lnTo>
                  <a:pt x="377951" y="307847"/>
                </a:lnTo>
                <a:lnTo>
                  <a:pt x="409955" y="312419"/>
                </a:lnTo>
                <a:lnTo>
                  <a:pt x="512063" y="321563"/>
                </a:lnTo>
                <a:lnTo>
                  <a:pt x="547115" y="323087"/>
                </a:lnTo>
                <a:lnTo>
                  <a:pt x="583691" y="326135"/>
                </a:lnTo>
                <a:lnTo>
                  <a:pt x="658367" y="329183"/>
                </a:lnTo>
                <a:lnTo>
                  <a:pt x="891539" y="329183"/>
                </a:lnTo>
                <a:lnTo>
                  <a:pt x="966215" y="326135"/>
                </a:lnTo>
                <a:lnTo>
                  <a:pt x="1002791" y="323087"/>
                </a:lnTo>
                <a:lnTo>
                  <a:pt x="1037843" y="321563"/>
                </a:lnTo>
                <a:lnTo>
                  <a:pt x="1139951" y="312419"/>
                </a:lnTo>
                <a:lnTo>
                  <a:pt x="1171955" y="307847"/>
                </a:lnTo>
                <a:lnTo>
                  <a:pt x="1202435" y="304799"/>
                </a:lnTo>
                <a:lnTo>
                  <a:pt x="696467" y="304799"/>
                </a:lnTo>
                <a:lnTo>
                  <a:pt x="548639" y="298703"/>
                </a:lnTo>
                <a:lnTo>
                  <a:pt x="380999" y="283463"/>
                </a:lnTo>
                <a:lnTo>
                  <a:pt x="292607" y="269747"/>
                </a:lnTo>
                <a:lnTo>
                  <a:pt x="237743" y="260603"/>
                </a:lnTo>
                <a:lnTo>
                  <a:pt x="167639" y="243839"/>
                </a:lnTo>
                <a:lnTo>
                  <a:pt x="126491" y="231647"/>
                </a:lnTo>
                <a:lnTo>
                  <a:pt x="77723" y="213359"/>
                </a:lnTo>
                <a:lnTo>
                  <a:pt x="65531" y="205739"/>
                </a:lnTo>
                <a:lnTo>
                  <a:pt x="53339" y="199643"/>
                </a:lnTo>
                <a:lnTo>
                  <a:pt x="44195" y="193547"/>
                </a:lnTo>
                <a:lnTo>
                  <a:pt x="32003" y="181355"/>
                </a:lnTo>
                <a:lnTo>
                  <a:pt x="29260" y="176783"/>
                </a:lnTo>
                <a:lnTo>
                  <a:pt x="28955" y="176783"/>
                </a:lnTo>
                <a:lnTo>
                  <a:pt x="27431" y="173735"/>
                </a:lnTo>
                <a:lnTo>
                  <a:pt x="27736" y="173735"/>
                </a:lnTo>
                <a:lnTo>
                  <a:pt x="27127" y="172211"/>
                </a:lnTo>
                <a:lnTo>
                  <a:pt x="25907" y="172211"/>
                </a:lnTo>
                <a:lnTo>
                  <a:pt x="25907" y="161543"/>
                </a:lnTo>
                <a:lnTo>
                  <a:pt x="27736" y="156971"/>
                </a:lnTo>
                <a:lnTo>
                  <a:pt x="27431" y="156971"/>
                </a:lnTo>
                <a:lnTo>
                  <a:pt x="28955" y="153923"/>
                </a:lnTo>
                <a:lnTo>
                  <a:pt x="29260" y="153923"/>
                </a:lnTo>
                <a:lnTo>
                  <a:pt x="32003" y="149351"/>
                </a:lnTo>
                <a:lnTo>
                  <a:pt x="38099" y="143255"/>
                </a:lnTo>
                <a:lnTo>
                  <a:pt x="45719" y="137159"/>
                </a:lnTo>
                <a:lnTo>
                  <a:pt x="54863" y="131063"/>
                </a:lnTo>
                <a:lnTo>
                  <a:pt x="65531" y="123443"/>
                </a:lnTo>
                <a:lnTo>
                  <a:pt x="109727" y="105155"/>
                </a:lnTo>
                <a:lnTo>
                  <a:pt x="146303" y="92963"/>
                </a:lnTo>
                <a:lnTo>
                  <a:pt x="213359" y="74675"/>
                </a:lnTo>
                <a:lnTo>
                  <a:pt x="292607" y="60959"/>
                </a:lnTo>
                <a:lnTo>
                  <a:pt x="380999" y="47243"/>
                </a:lnTo>
                <a:lnTo>
                  <a:pt x="548639" y="32003"/>
                </a:lnTo>
                <a:lnTo>
                  <a:pt x="697991" y="25907"/>
                </a:lnTo>
                <a:lnTo>
                  <a:pt x="1202435" y="25907"/>
                </a:lnTo>
                <a:lnTo>
                  <a:pt x="1171955" y="22859"/>
                </a:lnTo>
                <a:lnTo>
                  <a:pt x="1139951" y="18287"/>
                </a:lnTo>
                <a:lnTo>
                  <a:pt x="1037843" y="9143"/>
                </a:lnTo>
                <a:lnTo>
                  <a:pt x="1002791" y="7619"/>
                </a:lnTo>
                <a:lnTo>
                  <a:pt x="966215" y="4571"/>
                </a:lnTo>
                <a:lnTo>
                  <a:pt x="891539" y="1523"/>
                </a:lnTo>
                <a:close/>
              </a:path>
              <a:path w="1550035" h="330835">
                <a:moveTo>
                  <a:pt x="1521561" y="175259"/>
                </a:moveTo>
                <a:lnTo>
                  <a:pt x="1517903" y="181355"/>
                </a:lnTo>
                <a:lnTo>
                  <a:pt x="1511807" y="187451"/>
                </a:lnTo>
                <a:lnTo>
                  <a:pt x="1504187" y="193547"/>
                </a:lnTo>
                <a:lnTo>
                  <a:pt x="1495043" y="199643"/>
                </a:lnTo>
                <a:lnTo>
                  <a:pt x="1484375" y="207263"/>
                </a:lnTo>
                <a:lnTo>
                  <a:pt x="1440179" y="225551"/>
                </a:lnTo>
                <a:lnTo>
                  <a:pt x="1403603" y="237743"/>
                </a:lnTo>
                <a:lnTo>
                  <a:pt x="1336547" y="256031"/>
                </a:lnTo>
                <a:lnTo>
                  <a:pt x="1257299" y="269747"/>
                </a:lnTo>
                <a:lnTo>
                  <a:pt x="1168907" y="283463"/>
                </a:lnTo>
                <a:lnTo>
                  <a:pt x="1001267" y="298703"/>
                </a:lnTo>
                <a:lnTo>
                  <a:pt x="851915" y="304799"/>
                </a:lnTo>
                <a:lnTo>
                  <a:pt x="1202435" y="304799"/>
                </a:lnTo>
                <a:lnTo>
                  <a:pt x="1261871" y="295655"/>
                </a:lnTo>
                <a:lnTo>
                  <a:pt x="1289303" y="291083"/>
                </a:lnTo>
                <a:lnTo>
                  <a:pt x="1316735" y="284987"/>
                </a:lnTo>
                <a:lnTo>
                  <a:pt x="1341119" y="280415"/>
                </a:lnTo>
                <a:lnTo>
                  <a:pt x="1411223" y="262127"/>
                </a:lnTo>
                <a:lnTo>
                  <a:pt x="1449323" y="249935"/>
                </a:lnTo>
                <a:lnTo>
                  <a:pt x="1467611" y="242315"/>
                </a:lnTo>
                <a:lnTo>
                  <a:pt x="1482851" y="236219"/>
                </a:lnTo>
                <a:lnTo>
                  <a:pt x="1510283" y="220979"/>
                </a:lnTo>
                <a:lnTo>
                  <a:pt x="1520951" y="213359"/>
                </a:lnTo>
                <a:lnTo>
                  <a:pt x="1539239" y="195071"/>
                </a:lnTo>
                <a:lnTo>
                  <a:pt x="1543811" y="187451"/>
                </a:lnTo>
                <a:lnTo>
                  <a:pt x="1543811" y="185927"/>
                </a:lnTo>
                <a:lnTo>
                  <a:pt x="1545335" y="185927"/>
                </a:lnTo>
                <a:lnTo>
                  <a:pt x="1548383" y="178307"/>
                </a:lnTo>
                <a:lnTo>
                  <a:pt x="1548383" y="176783"/>
                </a:lnTo>
                <a:lnTo>
                  <a:pt x="1520951" y="176783"/>
                </a:lnTo>
                <a:lnTo>
                  <a:pt x="1521561" y="175259"/>
                </a:lnTo>
                <a:close/>
              </a:path>
              <a:path w="1550035" h="330835">
                <a:moveTo>
                  <a:pt x="27431" y="173735"/>
                </a:moveTo>
                <a:lnTo>
                  <a:pt x="28955" y="176783"/>
                </a:lnTo>
                <a:lnTo>
                  <a:pt x="28346" y="175259"/>
                </a:lnTo>
                <a:lnTo>
                  <a:pt x="27431" y="173735"/>
                </a:lnTo>
                <a:close/>
              </a:path>
              <a:path w="1550035" h="330835">
                <a:moveTo>
                  <a:pt x="28346" y="175259"/>
                </a:moveTo>
                <a:lnTo>
                  <a:pt x="28955" y="176783"/>
                </a:lnTo>
                <a:lnTo>
                  <a:pt x="29260" y="176783"/>
                </a:lnTo>
                <a:lnTo>
                  <a:pt x="28346" y="175259"/>
                </a:lnTo>
                <a:close/>
              </a:path>
              <a:path w="1550035" h="330835">
                <a:moveTo>
                  <a:pt x="1522475" y="173735"/>
                </a:moveTo>
                <a:lnTo>
                  <a:pt x="1521561" y="175259"/>
                </a:lnTo>
                <a:lnTo>
                  <a:pt x="1520951" y="176783"/>
                </a:lnTo>
                <a:lnTo>
                  <a:pt x="1522475" y="173735"/>
                </a:lnTo>
                <a:close/>
              </a:path>
              <a:path w="1550035" h="330835">
                <a:moveTo>
                  <a:pt x="1548637" y="173735"/>
                </a:moveTo>
                <a:lnTo>
                  <a:pt x="1522475" y="173735"/>
                </a:lnTo>
                <a:lnTo>
                  <a:pt x="1520951" y="176783"/>
                </a:lnTo>
                <a:lnTo>
                  <a:pt x="1548383" y="176783"/>
                </a:lnTo>
                <a:lnTo>
                  <a:pt x="1548383" y="175259"/>
                </a:lnTo>
                <a:lnTo>
                  <a:pt x="1548637" y="173735"/>
                </a:lnTo>
                <a:close/>
              </a:path>
              <a:path w="1550035" h="330835">
                <a:moveTo>
                  <a:pt x="27736" y="173735"/>
                </a:moveTo>
                <a:lnTo>
                  <a:pt x="27431" y="173735"/>
                </a:lnTo>
                <a:lnTo>
                  <a:pt x="28346" y="175259"/>
                </a:lnTo>
                <a:lnTo>
                  <a:pt x="27736" y="173735"/>
                </a:lnTo>
                <a:close/>
              </a:path>
              <a:path w="1550035" h="330835">
                <a:moveTo>
                  <a:pt x="1521561" y="155447"/>
                </a:moveTo>
                <a:lnTo>
                  <a:pt x="1523999" y="161543"/>
                </a:lnTo>
                <a:lnTo>
                  <a:pt x="1523999" y="169163"/>
                </a:lnTo>
                <a:lnTo>
                  <a:pt x="1521561" y="175259"/>
                </a:lnTo>
                <a:lnTo>
                  <a:pt x="1522475" y="173735"/>
                </a:lnTo>
                <a:lnTo>
                  <a:pt x="1548637" y="173735"/>
                </a:lnTo>
                <a:lnTo>
                  <a:pt x="1549907" y="166115"/>
                </a:lnTo>
                <a:lnTo>
                  <a:pt x="1549907" y="163067"/>
                </a:lnTo>
                <a:lnTo>
                  <a:pt x="1548688" y="156971"/>
                </a:lnTo>
                <a:lnTo>
                  <a:pt x="1522475" y="156971"/>
                </a:lnTo>
                <a:lnTo>
                  <a:pt x="1521561" y="155447"/>
                </a:lnTo>
                <a:close/>
              </a:path>
              <a:path w="1550035" h="330835">
                <a:moveTo>
                  <a:pt x="25907" y="169163"/>
                </a:moveTo>
                <a:lnTo>
                  <a:pt x="25907" y="172211"/>
                </a:lnTo>
                <a:lnTo>
                  <a:pt x="27127" y="172211"/>
                </a:lnTo>
                <a:lnTo>
                  <a:pt x="25907" y="169163"/>
                </a:lnTo>
                <a:close/>
              </a:path>
              <a:path w="1550035" h="330835">
                <a:moveTo>
                  <a:pt x="28955" y="153923"/>
                </a:moveTo>
                <a:lnTo>
                  <a:pt x="27431" y="156971"/>
                </a:lnTo>
                <a:lnTo>
                  <a:pt x="28346" y="155447"/>
                </a:lnTo>
                <a:lnTo>
                  <a:pt x="28955" y="153923"/>
                </a:lnTo>
                <a:close/>
              </a:path>
              <a:path w="1550035" h="330835">
                <a:moveTo>
                  <a:pt x="28346" y="155447"/>
                </a:moveTo>
                <a:lnTo>
                  <a:pt x="27431" y="156971"/>
                </a:lnTo>
                <a:lnTo>
                  <a:pt x="27736" y="156971"/>
                </a:lnTo>
                <a:lnTo>
                  <a:pt x="28346" y="155447"/>
                </a:lnTo>
                <a:close/>
              </a:path>
              <a:path w="1550035" h="330835">
                <a:moveTo>
                  <a:pt x="1520951" y="153923"/>
                </a:moveTo>
                <a:lnTo>
                  <a:pt x="1521561" y="155447"/>
                </a:lnTo>
                <a:lnTo>
                  <a:pt x="1522475" y="156971"/>
                </a:lnTo>
                <a:lnTo>
                  <a:pt x="1520951" y="153923"/>
                </a:lnTo>
                <a:close/>
              </a:path>
              <a:path w="1550035" h="330835">
                <a:moveTo>
                  <a:pt x="1548383" y="153923"/>
                </a:moveTo>
                <a:lnTo>
                  <a:pt x="1520951" y="153923"/>
                </a:lnTo>
                <a:lnTo>
                  <a:pt x="1522475" y="156971"/>
                </a:lnTo>
                <a:lnTo>
                  <a:pt x="1548688" y="156971"/>
                </a:lnTo>
                <a:lnTo>
                  <a:pt x="1548383" y="155447"/>
                </a:lnTo>
                <a:lnTo>
                  <a:pt x="1548383" y="153923"/>
                </a:lnTo>
                <a:close/>
              </a:path>
              <a:path w="1550035" h="330835">
                <a:moveTo>
                  <a:pt x="29260" y="153923"/>
                </a:moveTo>
                <a:lnTo>
                  <a:pt x="28955" y="153923"/>
                </a:lnTo>
                <a:lnTo>
                  <a:pt x="28346" y="155447"/>
                </a:lnTo>
                <a:lnTo>
                  <a:pt x="29260" y="153923"/>
                </a:lnTo>
                <a:close/>
              </a:path>
              <a:path w="1550035" h="330835">
                <a:moveTo>
                  <a:pt x="1202435" y="25907"/>
                </a:moveTo>
                <a:lnTo>
                  <a:pt x="853439" y="25907"/>
                </a:lnTo>
                <a:lnTo>
                  <a:pt x="1001267" y="32003"/>
                </a:lnTo>
                <a:lnTo>
                  <a:pt x="1168907" y="47243"/>
                </a:lnTo>
                <a:lnTo>
                  <a:pt x="1257299" y="60959"/>
                </a:lnTo>
                <a:lnTo>
                  <a:pt x="1336547" y="74675"/>
                </a:lnTo>
                <a:lnTo>
                  <a:pt x="1382267" y="86867"/>
                </a:lnTo>
                <a:lnTo>
                  <a:pt x="1423415" y="99059"/>
                </a:lnTo>
                <a:lnTo>
                  <a:pt x="1472183" y="117347"/>
                </a:lnTo>
                <a:lnTo>
                  <a:pt x="1484375" y="124967"/>
                </a:lnTo>
                <a:lnTo>
                  <a:pt x="1496567" y="131063"/>
                </a:lnTo>
                <a:lnTo>
                  <a:pt x="1505711" y="137159"/>
                </a:lnTo>
                <a:lnTo>
                  <a:pt x="1517903" y="149351"/>
                </a:lnTo>
                <a:lnTo>
                  <a:pt x="1521561" y="155447"/>
                </a:lnTo>
                <a:lnTo>
                  <a:pt x="1520951" y="153923"/>
                </a:lnTo>
                <a:lnTo>
                  <a:pt x="1548383" y="153923"/>
                </a:lnTo>
                <a:lnTo>
                  <a:pt x="1548383" y="152399"/>
                </a:lnTo>
                <a:lnTo>
                  <a:pt x="1545335" y="144779"/>
                </a:lnTo>
                <a:lnTo>
                  <a:pt x="1543811" y="144779"/>
                </a:lnTo>
                <a:lnTo>
                  <a:pt x="1543811" y="143255"/>
                </a:lnTo>
                <a:lnTo>
                  <a:pt x="1539239" y="135635"/>
                </a:lnTo>
                <a:lnTo>
                  <a:pt x="1539239" y="134111"/>
                </a:lnTo>
                <a:lnTo>
                  <a:pt x="1537715" y="134111"/>
                </a:lnTo>
                <a:lnTo>
                  <a:pt x="1496567" y="102107"/>
                </a:lnTo>
                <a:lnTo>
                  <a:pt x="1449323" y="80771"/>
                </a:lnTo>
                <a:lnTo>
                  <a:pt x="1388363" y="62483"/>
                </a:lnTo>
                <a:lnTo>
                  <a:pt x="1341119" y="50291"/>
                </a:lnTo>
                <a:lnTo>
                  <a:pt x="1316735" y="45719"/>
                </a:lnTo>
                <a:lnTo>
                  <a:pt x="1289303" y="39623"/>
                </a:lnTo>
                <a:lnTo>
                  <a:pt x="1232915" y="30479"/>
                </a:lnTo>
                <a:lnTo>
                  <a:pt x="1202435" y="25907"/>
                </a:lnTo>
                <a:close/>
              </a:path>
              <a:path w="1550035" h="330835">
                <a:moveTo>
                  <a:pt x="774191" y="0"/>
                </a:moveTo>
                <a:lnTo>
                  <a:pt x="696467" y="1523"/>
                </a:lnTo>
                <a:lnTo>
                  <a:pt x="853439" y="1523"/>
                </a:lnTo>
                <a:lnTo>
                  <a:pt x="77419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64307" y="3042005"/>
            <a:ext cx="1103630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Proc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ss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76835" algn="ctr">
              <a:lnSpc>
                <a:spcPct val="100000"/>
              </a:lnSpc>
              <a:spcBef>
                <a:spcPts val="1390"/>
              </a:spcBef>
            </a:pPr>
            <a:r>
              <a:rPr sz="1500" b="1" spc="-3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hre</a:t>
            </a:r>
            <a:r>
              <a:rPr sz="1500" b="1" spc="10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d 1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6000" y="3733800"/>
            <a:ext cx="1524000" cy="152400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761999" y="0"/>
                </a:moveTo>
                <a:lnTo>
                  <a:pt x="699533" y="507"/>
                </a:lnTo>
                <a:lnTo>
                  <a:pt x="638452" y="2004"/>
                </a:lnTo>
                <a:lnTo>
                  <a:pt x="578953" y="4449"/>
                </a:lnTo>
                <a:lnTo>
                  <a:pt x="521232" y="7802"/>
                </a:lnTo>
                <a:lnTo>
                  <a:pt x="465486" y="12025"/>
                </a:lnTo>
                <a:lnTo>
                  <a:pt x="411912" y="17076"/>
                </a:lnTo>
                <a:lnTo>
                  <a:pt x="360707" y="22916"/>
                </a:lnTo>
                <a:lnTo>
                  <a:pt x="312066" y="29504"/>
                </a:lnTo>
                <a:lnTo>
                  <a:pt x="266187" y="36801"/>
                </a:lnTo>
                <a:lnTo>
                  <a:pt x="223265" y="44767"/>
                </a:lnTo>
                <a:lnTo>
                  <a:pt x="183499" y="53361"/>
                </a:lnTo>
                <a:lnTo>
                  <a:pt x="114216" y="72276"/>
                </a:lnTo>
                <a:lnTo>
                  <a:pt x="59912" y="93225"/>
                </a:lnTo>
                <a:lnTo>
                  <a:pt x="22158" y="115889"/>
                </a:lnTo>
                <a:lnTo>
                  <a:pt x="0" y="152399"/>
                </a:lnTo>
                <a:lnTo>
                  <a:pt x="1523999" y="152399"/>
                </a:lnTo>
                <a:lnTo>
                  <a:pt x="1501929" y="115889"/>
                </a:lnTo>
                <a:lnTo>
                  <a:pt x="1464301" y="93225"/>
                </a:lnTo>
                <a:lnTo>
                  <a:pt x="1410147" y="72276"/>
                </a:lnTo>
                <a:lnTo>
                  <a:pt x="1341009" y="53361"/>
                </a:lnTo>
                <a:lnTo>
                  <a:pt x="1301305" y="44767"/>
                </a:lnTo>
                <a:lnTo>
                  <a:pt x="1258435" y="36801"/>
                </a:lnTo>
                <a:lnTo>
                  <a:pt x="1212591" y="29504"/>
                </a:lnTo>
                <a:lnTo>
                  <a:pt x="1163968" y="22916"/>
                </a:lnTo>
                <a:lnTo>
                  <a:pt x="1112759" y="17076"/>
                </a:lnTo>
                <a:lnTo>
                  <a:pt x="1059156" y="12025"/>
                </a:lnTo>
                <a:lnTo>
                  <a:pt x="1003352" y="7802"/>
                </a:lnTo>
                <a:lnTo>
                  <a:pt x="945542" y="4449"/>
                </a:lnTo>
                <a:lnTo>
                  <a:pt x="885917" y="2004"/>
                </a:lnTo>
                <a:lnTo>
                  <a:pt x="824672" y="507"/>
                </a:lnTo>
                <a:lnTo>
                  <a:pt x="761999" y="0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83807" y="3721608"/>
            <a:ext cx="1550035" cy="165100"/>
          </a:xfrm>
          <a:custGeom>
            <a:avLst/>
            <a:gdLst/>
            <a:ahLst/>
            <a:cxnLst/>
            <a:rect l="l" t="t" r="r" b="b"/>
            <a:pathLst>
              <a:path w="1550034" h="165100">
                <a:moveTo>
                  <a:pt x="891539" y="1523"/>
                </a:moveTo>
                <a:lnTo>
                  <a:pt x="658367" y="1523"/>
                </a:lnTo>
                <a:lnTo>
                  <a:pt x="583691" y="4571"/>
                </a:lnTo>
                <a:lnTo>
                  <a:pt x="547115" y="7619"/>
                </a:lnTo>
                <a:lnTo>
                  <a:pt x="512063" y="9143"/>
                </a:lnTo>
                <a:lnTo>
                  <a:pt x="409955" y="18287"/>
                </a:lnTo>
                <a:lnTo>
                  <a:pt x="377951" y="22859"/>
                </a:lnTo>
                <a:lnTo>
                  <a:pt x="347471" y="25907"/>
                </a:lnTo>
                <a:lnTo>
                  <a:pt x="316991" y="30479"/>
                </a:lnTo>
                <a:lnTo>
                  <a:pt x="260603" y="39623"/>
                </a:lnTo>
                <a:lnTo>
                  <a:pt x="233171" y="45719"/>
                </a:lnTo>
                <a:lnTo>
                  <a:pt x="207263" y="50291"/>
                </a:lnTo>
                <a:lnTo>
                  <a:pt x="138683" y="68579"/>
                </a:lnTo>
                <a:lnTo>
                  <a:pt x="118871" y="74675"/>
                </a:lnTo>
                <a:lnTo>
                  <a:pt x="100583" y="80771"/>
                </a:lnTo>
                <a:lnTo>
                  <a:pt x="82295" y="88391"/>
                </a:lnTo>
                <a:lnTo>
                  <a:pt x="67055" y="94487"/>
                </a:lnTo>
                <a:lnTo>
                  <a:pt x="39623" y="109727"/>
                </a:lnTo>
                <a:lnTo>
                  <a:pt x="28955" y="117347"/>
                </a:lnTo>
                <a:lnTo>
                  <a:pt x="18287" y="126491"/>
                </a:lnTo>
                <a:lnTo>
                  <a:pt x="12191" y="134111"/>
                </a:lnTo>
                <a:lnTo>
                  <a:pt x="10667" y="134111"/>
                </a:lnTo>
                <a:lnTo>
                  <a:pt x="10667" y="135635"/>
                </a:lnTo>
                <a:lnTo>
                  <a:pt x="6095" y="143255"/>
                </a:lnTo>
                <a:lnTo>
                  <a:pt x="4571" y="144779"/>
                </a:lnTo>
                <a:lnTo>
                  <a:pt x="1523" y="152399"/>
                </a:lnTo>
                <a:lnTo>
                  <a:pt x="1523" y="155447"/>
                </a:lnTo>
                <a:lnTo>
                  <a:pt x="0" y="163067"/>
                </a:lnTo>
                <a:lnTo>
                  <a:pt x="0" y="164591"/>
                </a:lnTo>
                <a:lnTo>
                  <a:pt x="25907" y="164591"/>
                </a:lnTo>
                <a:lnTo>
                  <a:pt x="25907" y="161543"/>
                </a:lnTo>
                <a:lnTo>
                  <a:pt x="27736" y="156971"/>
                </a:lnTo>
                <a:lnTo>
                  <a:pt x="27431" y="156971"/>
                </a:lnTo>
                <a:lnTo>
                  <a:pt x="28955" y="153923"/>
                </a:lnTo>
                <a:lnTo>
                  <a:pt x="29260" y="153923"/>
                </a:lnTo>
                <a:lnTo>
                  <a:pt x="32003" y="149351"/>
                </a:lnTo>
                <a:lnTo>
                  <a:pt x="38099" y="143255"/>
                </a:lnTo>
                <a:lnTo>
                  <a:pt x="45719" y="137159"/>
                </a:lnTo>
                <a:lnTo>
                  <a:pt x="54863" y="131063"/>
                </a:lnTo>
                <a:lnTo>
                  <a:pt x="65531" y="123443"/>
                </a:lnTo>
                <a:lnTo>
                  <a:pt x="109727" y="105155"/>
                </a:lnTo>
                <a:lnTo>
                  <a:pt x="146303" y="92963"/>
                </a:lnTo>
                <a:lnTo>
                  <a:pt x="213359" y="74675"/>
                </a:lnTo>
                <a:lnTo>
                  <a:pt x="292607" y="60959"/>
                </a:lnTo>
                <a:lnTo>
                  <a:pt x="380999" y="47243"/>
                </a:lnTo>
                <a:lnTo>
                  <a:pt x="548639" y="32003"/>
                </a:lnTo>
                <a:lnTo>
                  <a:pt x="697991" y="25907"/>
                </a:lnTo>
                <a:lnTo>
                  <a:pt x="1202435" y="25907"/>
                </a:lnTo>
                <a:lnTo>
                  <a:pt x="1171955" y="22859"/>
                </a:lnTo>
                <a:lnTo>
                  <a:pt x="1139951" y="18287"/>
                </a:lnTo>
                <a:lnTo>
                  <a:pt x="1037843" y="9143"/>
                </a:lnTo>
                <a:lnTo>
                  <a:pt x="1002791" y="7619"/>
                </a:lnTo>
                <a:lnTo>
                  <a:pt x="966215" y="4571"/>
                </a:lnTo>
                <a:lnTo>
                  <a:pt x="891539" y="1523"/>
                </a:lnTo>
                <a:close/>
              </a:path>
              <a:path w="1550034" h="165100">
                <a:moveTo>
                  <a:pt x="1521561" y="155447"/>
                </a:moveTo>
                <a:lnTo>
                  <a:pt x="1523999" y="161543"/>
                </a:lnTo>
                <a:lnTo>
                  <a:pt x="1523999" y="164591"/>
                </a:lnTo>
                <a:lnTo>
                  <a:pt x="1549907" y="164591"/>
                </a:lnTo>
                <a:lnTo>
                  <a:pt x="1549907" y="163067"/>
                </a:lnTo>
                <a:lnTo>
                  <a:pt x="1548688" y="156971"/>
                </a:lnTo>
                <a:lnTo>
                  <a:pt x="1522475" y="156971"/>
                </a:lnTo>
                <a:lnTo>
                  <a:pt x="1521561" y="155447"/>
                </a:lnTo>
                <a:close/>
              </a:path>
              <a:path w="1550034" h="165100">
                <a:moveTo>
                  <a:pt x="28955" y="153923"/>
                </a:moveTo>
                <a:lnTo>
                  <a:pt x="27431" y="156971"/>
                </a:lnTo>
                <a:lnTo>
                  <a:pt x="28346" y="155447"/>
                </a:lnTo>
                <a:lnTo>
                  <a:pt x="28955" y="153923"/>
                </a:lnTo>
                <a:close/>
              </a:path>
              <a:path w="1550034" h="165100">
                <a:moveTo>
                  <a:pt x="28346" y="155447"/>
                </a:moveTo>
                <a:lnTo>
                  <a:pt x="27431" y="156971"/>
                </a:lnTo>
                <a:lnTo>
                  <a:pt x="27736" y="156971"/>
                </a:lnTo>
                <a:lnTo>
                  <a:pt x="28346" y="155447"/>
                </a:lnTo>
                <a:close/>
              </a:path>
              <a:path w="1550034" h="165100">
                <a:moveTo>
                  <a:pt x="1520951" y="153923"/>
                </a:moveTo>
                <a:lnTo>
                  <a:pt x="1521561" y="155447"/>
                </a:lnTo>
                <a:lnTo>
                  <a:pt x="1522475" y="156971"/>
                </a:lnTo>
                <a:lnTo>
                  <a:pt x="1520951" y="153923"/>
                </a:lnTo>
                <a:close/>
              </a:path>
              <a:path w="1550034" h="165100">
                <a:moveTo>
                  <a:pt x="1548383" y="153923"/>
                </a:moveTo>
                <a:lnTo>
                  <a:pt x="1520951" y="153923"/>
                </a:lnTo>
                <a:lnTo>
                  <a:pt x="1522475" y="156971"/>
                </a:lnTo>
                <a:lnTo>
                  <a:pt x="1548688" y="156971"/>
                </a:lnTo>
                <a:lnTo>
                  <a:pt x="1548383" y="155447"/>
                </a:lnTo>
                <a:lnTo>
                  <a:pt x="1548383" y="153923"/>
                </a:lnTo>
                <a:close/>
              </a:path>
              <a:path w="1550034" h="165100">
                <a:moveTo>
                  <a:pt x="29260" y="153923"/>
                </a:moveTo>
                <a:lnTo>
                  <a:pt x="28955" y="153923"/>
                </a:lnTo>
                <a:lnTo>
                  <a:pt x="28346" y="155447"/>
                </a:lnTo>
                <a:lnTo>
                  <a:pt x="29260" y="153923"/>
                </a:lnTo>
                <a:close/>
              </a:path>
              <a:path w="1550034" h="165100">
                <a:moveTo>
                  <a:pt x="1202435" y="25907"/>
                </a:moveTo>
                <a:lnTo>
                  <a:pt x="853439" y="25907"/>
                </a:lnTo>
                <a:lnTo>
                  <a:pt x="1001267" y="32003"/>
                </a:lnTo>
                <a:lnTo>
                  <a:pt x="1168907" y="47243"/>
                </a:lnTo>
                <a:lnTo>
                  <a:pt x="1257299" y="60959"/>
                </a:lnTo>
                <a:lnTo>
                  <a:pt x="1336547" y="74675"/>
                </a:lnTo>
                <a:lnTo>
                  <a:pt x="1382267" y="86867"/>
                </a:lnTo>
                <a:lnTo>
                  <a:pt x="1423415" y="99059"/>
                </a:lnTo>
                <a:lnTo>
                  <a:pt x="1472183" y="117347"/>
                </a:lnTo>
                <a:lnTo>
                  <a:pt x="1484375" y="124967"/>
                </a:lnTo>
                <a:lnTo>
                  <a:pt x="1496567" y="131063"/>
                </a:lnTo>
                <a:lnTo>
                  <a:pt x="1505711" y="137159"/>
                </a:lnTo>
                <a:lnTo>
                  <a:pt x="1517903" y="149351"/>
                </a:lnTo>
                <a:lnTo>
                  <a:pt x="1521561" y="155447"/>
                </a:lnTo>
                <a:lnTo>
                  <a:pt x="1520951" y="153923"/>
                </a:lnTo>
                <a:lnTo>
                  <a:pt x="1548383" y="153923"/>
                </a:lnTo>
                <a:lnTo>
                  <a:pt x="1548383" y="152399"/>
                </a:lnTo>
                <a:lnTo>
                  <a:pt x="1545335" y="144779"/>
                </a:lnTo>
                <a:lnTo>
                  <a:pt x="1543811" y="144779"/>
                </a:lnTo>
                <a:lnTo>
                  <a:pt x="1543811" y="143255"/>
                </a:lnTo>
                <a:lnTo>
                  <a:pt x="1539239" y="135635"/>
                </a:lnTo>
                <a:lnTo>
                  <a:pt x="1539239" y="134111"/>
                </a:lnTo>
                <a:lnTo>
                  <a:pt x="1537715" y="134111"/>
                </a:lnTo>
                <a:lnTo>
                  <a:pt x="1496567" y="102107"/>
                </a:lnTo>
                <a:lnTo>
                  <a:pt x="1449323" y="80771"/>
                </a:lnTo>
                <a:lnTo>
                  <a:pt x="1388363" y="62483"/>
                </a:lnTo>
                <a:lnTo>
                  <a:pt x="1341119" y="50291"/>
                </a:lnTo>
                <a:lnTo>
                  <a:pt x="1316735" y="45719"/>
                </a:lnTo>
                <a:lnTo>
                  <a:pt x="1289303" y="39623"/>
                </a:lnTo>
                <a:lnTo>
                  <a:pt x="1232915" y="30479"/>
                </a:lnTo>
                <a:lnTo>
                  <a:pt x="1202435" y="25907"/>
                </a:lnTo>
                <a:close/>
              </a:path>
              <a:path w="1550034" h="165100">
                <a:moveTo>
                  <a:pt x="774191" y="0"/>
                </a:moveTo>
                <a:lnTo>
                  <a:pt x="696467" y="1523"/>
                </a:lnTo>
                <a:lnTo>
                  <a:pt x="853439" y="1523"/>
                </a:lnTo>
                <a:lnTo>
                  <a:pt x="77419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7400" y="3886200"/>
            <a:ext cx="5943600" cy="1828800"/>
          </a:xfrm>
          <a:custGeom>
            <a:avLst/>
            <a:gdLst/>
            <a:ahLst/>
            <a:cxnLst/>
            <a:rect l="l" t="t" r="r" b="b"/>
            <a:pathLst>
              <a:path w="5943600" h="1828800">
                <a:moveTo>
                  <a:pt x="5943599" y="0"/>
                </a:moveTo>
                <a:lnTo>
                  <a:pt x="0" y="0"/>
                </a:lnTo>
                <a:lnTo>
                  <a:pt x="0" y="1232916"/>
                </a:lnTo>
                <a:lnTo>
                  <a:pt x="1985" y="1281799"/>
                </a:lnTo>
                <a:lnTo>
                  <a:pt x="7839" y="1329592"/>
                </a:lnTo>
                <a:lnTo>
                  <a:pt x="17405" y="1376142"/>
                </a:lnTo>
                <a:lnTo>
                  <a:pt x="30528" y="1421294"/>
                </a:lnTo>
                <a:lnTo>
                  <a:pt x="47053" y="1464897"/>
                </a:lnTo>
                <a:lnTo>
                  <a:pt x="66824" y="1506797"/>
                </a:lnTo>
                <a:lnTo>
                  <a:pt x="89685" y="1546840"/>
                </a:lnTo>
                <a:lnTo>
                  <a:pt x="115482" y="1584874"/>
                </a:lnTo>
                <a:lnTo>
                  <a:pt x="144059" y="1620746"/>
                </a:lnTo>
                <a:lnTo>
                  <a:pt x="175259" y="1654302"/>
                </a:lnTo>
                <a:lnTo>
                  <a:pt x="208929" y="1685389"/>
                </a:lnTo>
                <a:lnTo>
                  <a:pt x="244912" y="1713853"/>
                </a:lnTo>
                <a:lnTo>
                  <a:pt x="283054" y="1739543"/>
                </a:lnTo>
                <a:lnTo>
                  <a:pt x="323197" y="1762305"/>
                </a:lnTo>
                <a:lnTo>
                  <a:pt x="365188" y="1781984"/>
                </a:lnTo>
                <a:lnTo>
                  <a:pt x="408870" y="1798429"/>
                </a:lnTo>
                <a:lnTo>
                  <a:pt x="454089" y="1811487"/>
                </a:lnTo>
                <a:lnTo>
                  <a:pt x="500688" y="1821003"/>
                </a:lnTo>
                <a:lnTo>
                  <a:pt x="548513" y="1826825"/>
                </a:lnTo>
                <a:lnTo>
                  <a:pt x="597407" y="1828800"/>
                </a:lnTo>
                <a:lnTo>
                  <a:pt x="5347715" y="1828800"/>
                </a:lnTo>
                <a:lnTo>
                  <a:pt x="5396599" y="1826825"/>
                </a:lnTo>
                <a:lnTo>
                  <a:pt x="5444392" y="1821003"/>
                </a:lnTo>
                <a:lnTo>
                  <a:pt x="5490941" y="1811487"/>
                </a:lnTo>
                <a:lnTo>
                  <a:pt x="5536094" y="1798429"/>
                </a:lnTo>
                <a:lnTo>
                  <a:pt x="5579697" y="1781984"/>
                </a:lnTo>
                <a:lnTo>
                  <a:pt x="5621596" y="1762305"/>
                </a:lnTo>
                <a:lnTo>
                  <a:pt x="5661640" y="1739543"/>
                </a:lnTo>
                <a:lnTo>
                  <a:pt x="5699674" y="1713853"/>
                </a:lnTo>
                <a:lnTo>
                  <a:pt x="5735546" y="1685389"/>
                </a:lnTo>
                <a:lnTo>
                  <a:pt x="5769101" y="1654302"/>
                </a:lnTo>
                <a:lnTo>
                  <a:pt x="5800188" y="1620746"/>
                </a:lnTo>
                <a:lnTo>
                  <a:pt x="5828653" y="1584874"/>
                </a:lnTo>
                <a:lnTo>
                  <a:pt x="5854343" y="1546840"/>
                </a:lnTo>
                <a:lnTo>
                  <a:pt x="5877104" y="1506797"/>
                </a:lnTo>
                <a:lnTo>
                  <a:pt x="5896784" y="1464897"/>
                </a:lnTo>
                <a:lnTo>
                  <a:pt x="5913229" y="1421294"/>
                </a:lnTo>
                <a:lnTo>
                  <a:pt x="5926286" y="1376142"/>
                </a:lnTo>
                <a:lnTo>
                  <a:pt x="5935803" y="1329592"/>
                </a:lnTo>
                <a:lnTo>
                  <a:pt x="5941625" y="1281799"/>
                </a:lnTo>
                <a:lnTo>
                  <a:pt x="5943599" y="1232916"/>
                </a:lnTo>
                <a:lnTo>
                  <a:pt x="594359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2827" y="3886200"/>
            <a:ext cx="5954395" cy="1835150"/>
          </a:xfrm>
          <a:custGeom>
            <a:avLst/>
            <a:gdLst/>
            <a:ahLst/>
            <a:cxnLst/>
            <a:rect l="l" t="t" r="r" b="b"/>
            <a:pathLst>
              <a:path w="5954395" h="1835150">
                <a:moveTo>
                  <a:pt x="10667" y="0"/>
                </a:moveTo>
                <a:lnTo>
                  <a:pt x="0" y="0"/>
                </a:lnTo>
                <a:lnTo>
                  <a:pt x="0" y="1232916"/>
                </a:lnTo>
                <a:lnTo>
                  <a:pt x="3047" y="1293876"/>
                </a:lnTo>
                <a:lnTo>
                  <a:pt x="12191" y="1353312"/>
                </a:lnTo>
                <a:lnTo>
                  <a:pt x="27431" y="1411224"/>
                </a:lnTo>
                <a:lnTo>
                  <a:pt x="47243" y="1467612"/>
                </a:lnTo>
                <a:lnTo>
                  <a:pt x="73151" y="1519428"/>
                </a:lnTo>
                <a:lnTo>
                  <a:pt x="103631" y="1569720"/>
                </a:lnTo>
                <a:lnTo>
                  <a:pt x="138683" y="1615440"/>
                </a:lnTo>
                <a:lnTo>
                  <a:pt x="176783" y="1658112"/>
                </a:lnTo>
                <a:lnTo>
                  <a:pt x="219455" y="1696212"/>
                </a:lnTo>
                <a:lnTo>
                  <a:pt x="265175" y="1731264"/>
                </a:lnTo>
                <a:lnTo>
                  <a:pt x="315467" y="1761744"/>
                </a:lnTo>
                <a:lnTo>
                  <a:pt x="368807" y="1787652"/>
                </a:lnTo>
                <a:lnTo>
                  <a:pt x="423671" y="1807464"/>
                </a:lnTo>
                <a:lnTo>
                  <a:pt x="481583" y="1822704"/>
                </a:lnTo>
                <a:lnTo>
                  <a:pt x="541019" y="1831848"/>
                </a:lnTo>
                <a:lnTo>
                  <a:pt x="601979" y="1834896"/>
                </a:lnTo>
                <a:lnTo>
                  <a:pt x="5352287" y="1834896"/>
                </a:lnTo>
                <a:lnTo>
                  <a:pt x="5413247" y="1831848"/>
                </a:lnTo>
                <a:lnTo>
                  <a:pt x="5463031" y="1824228"/>
                </a:lnTo>
                <a:lnTo>
                  <a:pt x="571499" y="1824228"/>
                </a:lnTo>
                <a:lnTo>
                  <a:pt x="512063" y="1818132"/>
                </a:lnTo>
                <a:lnTo>
                  <a:pt x="454151" y="1805940"/>
                </a:lnTo>
                <a:lnTo>
                  <a:pt x="397763" y="1789176"/>
                </a:lnTo>
                <a:lnTo>
                  <a:pt x="345947" y="1766316"/>
                </a:lnTo>
                <a:lnTo>
                  <a:pt x="295655" y="1738884"/>
                </a:lnTo>
                <a:lnTo>
                  <a:pt x="225551" y="1690116"/>
                </a:lnTo>
                <a:lnTo>
                  <a:pt x="204215" y="1670304"/>
                </a:lnTo>
                <a:lnTo>
                  <a:pt x="182879" y="1652016"/>
                </a:lnTo>
                <a:lnTo>
                  <a:pt x="144779" y="1609344"/>
                </a:lnTo>
                <a:lnTo>
                  <a:pt x="111251" y="1563624"/>
                </a:lnTo>
                <a:lnTo>
                  <a:pt x="80771" y="1514856"/>
                </a:lnTo>
                <a:lnTo>
                  <a:pt x="56387" y="1463040"/>
                </a:lnTo>
                <a:lnTo>
                  <a:pt x="36575" y="1408176"/>
                </a:lnTo>
                <a:lnTo>
                  <a:pt x="21335" y="1351788"/>
                </a:lnTo>
                <a:lnTo>
                  <a:pt x="13715" y="1292352"/>
                </a:lnTo>
                <a:lnTo>
                  <a:pt x="10667" y="1263396"/>
                </a:lnTo>
                <a:lnTo>
                  <a:pt x="10667" y="0"/>
                </a:lnTo>
                <a:close/>
              </a:path>
              <a:path w="5954395" h="1835150">
                <a:moveTo>
                  <a:pt x="5954267" y="0"/>
                </a:moveTo>
                <a:lnTo>
                  <a:pt x="5943599" y="0"/>
                </a:lnTo>
                <a:lnTo>
                  <a:pt x="5943599" y="1263396"/>
                </a:lnTo>
                <a:lnTo>
                  <a:pt x="5940551" y="1293876"/>
                </a:lnTo>
                <a:lnTo>
                  <a:pt x="5925311" y="1380744"/>
                </a:lnTo>
                <a:lnTo>
                  <a:pt x="5908547" y="1437132"/>
                </a:lnTo>
                <a:lnTo>
                  <a:pt x="5885687" y="1488948"/>
                </a:lnTo>
                <a:lnTo>
                  <a:pt x="5858255" y="1539240"/>
                </a:lnTo>
                <a:lnTo>
                  <a:pt x="5809487" y="1609344"/>
                </a:lnTo>
                <a:lnTo>
                  <a:pt x="5789675" y="1630680"/>
                </a:lnTo>
                <a:lnTo>
                  <a:pt x="5771387" y="1652016"/>
                </a:lnTo>
                <a:lnTo>
                  <a:pt x="5750051" y="1670304"/>
                </a:lnTo>
                <a:lnTo>
                  <a:pt x="5728715" y="1690116"/>
                </a:lnTo>
                <a:lnTo>
                  <a:pt x="5682995" y="1723644"/>
                </a:lnTo>
                <a:lnTo>
                  <a:pt x="5634227" y="1754124"/>
                </a:lnTo>
                <a:lnTo>
                  <a:pt x="5582411" y="1778508"/>
                </a:lnTo>
                <a:lnTo>
                  <a:pt x="5527547" y="1798320"/>
                </a:lnTo>
                <a:lnTo>
                  <a:pt x="5442203" y="1818132"/>
                </a:lnTo>
                <a:lnTo>
                  <a:pt x="5382767" y="1824228"/>
                </a:lnTo>
                <a:lnTo>
                  <a:pt x="5463031" y="1824228"/>
                </a:lnTo>
                <a:lnTo>
                  <a:pt x="5503163" y="1815084"/>
                </a:lnTo>
                <a:lnTo>
                  <a:pt x="5559551" y="1798320"/>
                </a:lnTo>
                <a:lnTo>
                  <a:pt x="5612891" y="1775460"/>
                </a:lnTo>
                <a:lnTo>
                  <a:pt x="5664707" y="1746504"/>
                </a:lnTo>
                <a:lnTo>
                  <a:pt x="5711951" y="1714500"/>
                </a:lnTo>
                <a:lnTo>
                  <a:pt x="5756147" y="1677924"/>
                </a:lnTo>
                <a:lnTo>
                  <a:pt x="5797295" y="1636776"/>
                </a:lnTo>
                <a:lnTo>
                  <a:pt x="5833871" y="1592580"/>
                </a:lnTo>
                <a:lnTo>
                  <a:pt x="5865875" y="1543812"/>
                </a:lnTo>
                <a:lnTo>
                  <a:pt x="5881115" y="1519428"/>
                </a:lnTo>
                <a:lnTo>
                  <a:pt x="5907023" y="1466088"/>
                </a:lnTo>
                <a:lnTo>
                  <a:pt x="5926835" y="1411224"/>
                </a:lnTo>
                <a:lnTo>
                  <a:pt x="5942075" y="1353312"/>
                </a:lnTo>
                <a:lnTo>
                  <a:pt x="5951219" y="1293876"/>
                </a:lnTo>
                <a:lnTo>
                  <a:pt x="5954267" y="1232916"/>
                </a:lnTo>
                <a:lnTo>
                  <a:pt x="5954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6000" y="3886200"/>
            <a:ext cx="1524000" cy="1600200"/>
          </a:xfrm>
          <a:custGeom>
            <a:avLst/>
            <a:gdLst/>
            <a:ahLst/>
            <a:cxnLst/>
            <a:rect l="l" t="t" r="r" b="b"/>
            <a:pathLst>
              <a:path w="1524000" h="1600200">
                <a:moveTo>
                  <a:pt x="0" y="1600199"/>
                </a:moveTo>
                <a:lnTo>
                  <a:pt x="1523999" y="1600199"/>
                </a:lnTo>
                <a:lnTo>
                  <a:pt x="1523999" y="0"/>
                </a:lnTo>
                <a:lnTo>
                  <a:pt x="0" y="0"/>
                </a:lnTo>
                <a:lnTo>
                  <a:pt x="0" y="160019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3807" y="3886200"/>
            <a:ext cx="1550035" cy="1614170"/>
          </a:xfrm>
          <a:custGeom>
            <a:avLst/>
            <a:gdLst/>
            <a:ahLst/>
            <a:cxnLst/>
            <a:rect l="l" t="t" r="r" b="b"/>
            <a:pathLst>
              <a:path w="1550035" h="1614170">
                <a:moveTo>
                  <a:pt x="25907" y="0"/>
                </a:moveTo>
                <a:lnTo>
                  <a:pt x="0" y="0"/>
                </a:lnTo>
                <a:lnTo>
                  <a:pt x="0" y="1607820"/>
                </a:lnTo>
                <a:lnTo>
                  <a:pt x="6095" y="1613916"/>
                </a:lnTo>
                <a:lnTo>
                  <a:pt x="1543811" y="1613916"/>
                </a:lnTo>
                <a:lnTo>
                  <a:pt x="1549907" y="1607820"/>
                </a:lnTo>
                <a:lnTo>
                  <a:pt x="1549907" y="1600200"/>
                </a:lnTo>
                <a:lnTo>
                  <a:pt x="25907" y="1600200"/>
                </a:lnTo>
                <a:lnTo>
                  <a:pt x="12191" y="1588008"/>
                </a:lnTo>
                <a:lnTo>
                  <a:pt x="25907" y="1588008"/>
                </a:lnTo>
                <a:lnTo>
                  <a:pt x="25907" y="0"/>
                </a:lnTo>
                <a:close/>
              </a:path>
              <a:path w="1550035" h="1614170">
                <a:moveTo>
                  <a:pt x="25907" y="1588008"/>
                </a:moveTo>
                <a:lnTo>
                  <a:pt x="12191" y="1588008"/>
                </a:lnTo>
                <a:lnTo>
                  <a:pt x="25907" y="1600200"/>
                </a:lnTo>
                <a:lnTo>
                  <a:pt x="25907" y="1588008"/>
                </a:lnTo>
                <a:close/>
              </a:path>
              <a:path w="1550035" h="1614170">
                <a:moveTo>
                  <a:pt x="1523999" y="1588008"/>
                </a:moveTo>
                <a:lnTo>
                  <a:pt x="25907" y="1588008"/>
                </a:lnTo>
                <a:lnTo>
                  <a:pt x="25907" y="1600200"/>
                </a:lnTo>
                <a:lnTo>
                  <a:pt x="1523999" y="1600200"/>
                </a:lnTo>
                <a:lnTo>
                  <a:pt x="1523999" y="1588008"/>
                </a:lnTo>
                <a:close/>
              </a:path>
              <a:path w="1550035" h="1614170">
                <a:moveTo>
                  <a:pt x="1549907" y="0"/>
                </a:moveTo>
                <a:lnTo>
                  <a:pt x="1523999" y="0"/>
                </a:lnTo>
                <a:lnTo>
                  <a:pt x="1523999" y="1600200"/>
                </a:lnTo>
                <a:lnTo>
                  <a:pt x="1536191" y="1588008"/>
                </a:lnTo>
                <a:lnTo>
                  <a:pt x="1549907" y="1588008"/>
                </a:lnTo>
                <a:lnTo>
                  <a:pt x="1549907" y="0"/>
                </a:lnTo>
                <a:close/>
              </a:path>
              <a:path w="1550035" h="1614170">
                <a:moveTo>
                  <a:pt x="1549907" y="1588008"/>
                </a:moveTo>
                <a:lnTo>
                  <a:pt x="1536191" y="1588008"/>
                </a:lnTo>
                <a:lnTo>
                  <a:pt x="1523999" y="1600200"/>
                </a:lnTo>
                <a:lnTo>
                  <a:pt x="1549907" y="1600200"/>
                </a:lnTo>
                <a:lnTo>
                  <a:pt x="1549907" y="158800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9800" y="3886200"/>
            <a:ext cx="1676400" cy="1600200"/>
          </a:xfrm>
          <a:custGeom>
            <a:avLst/>
            <a:gdLst/>
            <a:ahLst/>
            <a:cxnLst/>
            <a:rect l="l" t="t" r="r" b="b"/>
            <a:pathLst>
              <a:path w="1676400" h="1600200">
                <a:moveTo>
                  <a:pt x="0" y="1600199"/>
                </a:moveTo>
                <a:lnTo>
                  <a:pt x="1676399" y="1600199"/>
                </a:lnTo>
                <a:lnTo>
                  <a:pt x="1676399" y="0"/>
                </a:lnTo>
                <a:lnTo>
                  <a:pt x="0" y="0"/>
                </a:lnTo>
                <a:lnTo>
                  <a:pt x="0" y="1600199"/>
                </a:lnTo>
                <a:close/>
              </a:path>
            </a:pathLst>
          </a:custGeom>
          <a:solidFill>
            <a:srgbClr val="FA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7607" y="3886200"/>
            <a:ext cx="1702435" cy="1614170"/>
          </a:xfrm>
          <a:custGeom>
            <a:avLst/>
            <a:gdLst/>
            <a:ahLst/>
            <a:cxnLst/>
            <a:rect l="l" t="t" r="r" b="b"/>
            <a:pathLst>
              <a:path w="1702434" h="1614170">
                <a:moveTo>
                  <a:pt x="25907" y="0"/>
                </a:moveTo>
                <a:lnTo>
                  <a:pt x="0" y="0"/>
                </a:lnTo>
                <a:lnTo>
                  <a:pt x="0" y="1607820"/>
                </a:lnTo>
                <a:lnTo>
                  <a:pt x="6095" y="1613916"/>
                </a:lnTo>
                <a:lnTo>
                  <a:pt x="1696211" y="1613916"/>
                </a:lnTo>
                <a:lnTo>
                  <a:pt x="1702307" y="1607820"/>
                </a:lnTo>
                <a:lnTo>
                  <a:pt x="1702307" y="1600200"/>
                </a:lnTo>
                <a:lnTo>
                  <a:pt x="25907" y="1600200"/>
                </a:lnTo>
                <a:lnTo>
                  <a:pt x="12191" y="1588008"/>
                </a:lnTo>
                <a:lnTo>
                  <a:pt x="25907" y="1588008"/>
                </a:lnTo>
                <a:lnTo>
                  <a:pt x="25907" y="0"/>
                </a:lnTo>
                <a:close/>
              </a:path>
              <a:path w="1702434" h="1614170">
                <a:moveTo>
                  <a:pt x="25907" y="1588008"/>
                </a:moveTo>
                <a:lnTo>
                  <a:pt x="12191" y="1588008"/>
                </a:lnTo>
                <a:lnTo>
                  <a:pt x="25907" y="1600200"/>
                </a:lnTo>
                <a:lnTo>
                  <a:pt x="25907" y="1588008"/>
                </a:lnTo>
                <a:close/>
              </a:path>
              <a:path w="1702434" h="1614170">
                <a:moveTo>
                  <a:pt x="1676399" y="1588008"/>
                </a:moveTo>
                <a:lnTo>
                  <a:pt x="25907" y="1588008"/>
                </a:lnTo>
                <a:lnTo>
                  <a:pt x="25907" y="1600200"/>
                </a:lnTo>
                <a:lnTo>
                  <a:pt x="1676399" y="1600200"/>
                </a:lnTo>
                <a:lnTo>
                  <a:pt x="1676399" y="1588008"/>
                </a:lnTo>
                <a:close/>
              </a:path>
              <a:path w="1702434" h="1614170">
                <a:moveTo>
                  <a:pt x="1702307" y="0"/>
                </a:moveTo>
                <a:lnTo>
                  <a:pt x="1676399" y="0"/>
                </a:lnTo>
                <a:lnTo>
                  <a:pt x="1676399" y="1600200"/>
                </a:lnTo>
                <a:lnTo>
                  <a:pt x="1688591" y="1588008"/>
                </a:lnTo>
                <a:lnTo>
                  <a:pt x="1702307" y="1588008"/>
                </a:lnTo>
                <a:lnTo>
                  <a:pt x="1702307" y="0"/>
                </a:lnTo>
                <a:close/>
              </a:path>
              <a:path w="1702434" h="1614170">
                <a:moveTo>
                  <a:pt x="1702307" y="1588008"/>
                </a:moveTo>
                <a:lnTo>
                  <a:pt x="1688591" y="1588008"/>
                </a:lnTo>
                <a:lnTo>
                  <a:pt x="1676399" y="1600200"/>
                </a:lnTo>
                <a:lnTo>
                  <a:pt x="1702307" y="1600200"/>
                </a:lnTo>
                <a:lnTo>
                  <a:pt x="1702307" y="158800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62400" y="3886200"/>
            <a:ext cx="1905000" cy="1600200"/>
          </a:xfrm>
          <a:custGeom>
            <a:avLst/>
            <a:gdLst/>
            <a:ahLst/>
            <a:cxnLst/>
            <a:rect l="l" t="t" r="r" b="b"/>
            <a:pathLst>
              <a:path w="1905000" h="1600200">
                <a:moveTo>
                  <a:pt x="0" y="1600199"/>
                </a:moveTo>
                <a:lnTo>
                  <a:pt x="1904999" y="1600199"/>
                </a:lnTo>
                <a:lnTo>
                  <a:pt x="1904999" y="0"/>
                </a:lnTo>
                <a:lnTo>
                  <a:pt x="0" y="0"/>
                </a:lnTo>
                <a:lnTo>
                  <a:pt x="0" y="1600199"/>
                </a:lnTo>
                <a:close/>
              </a:path>
            </a:pathLst>
          </a:custGeom>
          <a:solidFill>
            <a:srgbClr val="E6B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50207" y="3886200"/>
            <a:ext cx="1931035" cy="1614170"/>
          </a:xfrm>
          <a:custGeom>
            <a:avLst/>
            <a:gdLst/>
            <a:ahLst/>
            <a:cxnLst/>
            <a:rect l="l" t="t" r="r" b="b"/>
            <a:pathLst>
              <a:path w="1931035" h="1614170">
                <a:moveTo>
                  <a:pt x="25907" y="0"/>
                </a:moveTo>
                <a:lnTo>
                  <a:pt x="0" y="0"/>
                </a:lnTo>
                <a:lnTo>
                  <a:pt x="0" y="1607820"/>
                </a:lnTo>
                <a:lnTo>
                  <a:pt x="6095" y="1613916"/>
                </a:lnTo>
                <a:lnTo>
                  <a:pt x="1924811" y="1613916"/>
                </a:lnTo>
                <a:lnTo>
                  <a:pt x="1930907" y="1607820"/>
                </a:lnTo>
                <a:lnTo>
                  <a:pt x="1930907" y="1600200"/>
                </a:lnTo>
                <a:lnTo>
                  <a:pt x="25907" y="1600200"/>
                </a:lnTo>
                <a:lnTo>
                  <a:pt x="12191" y="1588008"/>
                </a:lnTo>
                <a:lnTo>
                  <a:pt x="25907" y="1588008"/>
                </a:lnTo>
                <a:lnTo>
                  <a:pt x="25907" y="0"/>
                </a:lnTo>
                <a:close/>
              </a:path>
              <a:path w="1931035" h="1614170">
                <a:moveTo>
                  <a:pt x="25907" y="1588008"/>
                </a:moveTo>
                <a:lnTo>
                  <a:pt x="12191" y="1588008"/>
                </a:lnTo>
                <a:lnTo>
                  <a:pt x="25907" y="1600200"/>
                </a:lnTo>
                <a:lnTo>
                  <a:pt x="25907" y="1588008"/>
                </a:lnTo>
                <a:close/>
              </a:path>
              <a:path w="1931035" h="1614170">
                <a:moveTo>
                  <a:pt x="1904999" y="1588008"/>
                </a:moveTo>
                <a:lnTo>
                  <a:pt x="25907" y="1588008"/>
                </a:lnTo>
                <a:lnTo>
                  <a:pt x="25907" y="1600200"/>
                </a:lnTo>
                <a:lnTo>
                  <a:pt x="1904999" y="1600200"/>
                </a:lnTo>
                <a:lnTo>
                  <a:pt x="1904999" y="1588008"/>
                </a:lnTo>
                <a:close/>
              </a:path>
              <a:path w="1931035" h="1614170">
                <a:moveTo>
                  <a:pt x="1930907" y="0"/>
                </a:moveTo>
                <a:lnTo>
                  <a:pt x="1904999" y="0"/>
                </a:lnTo>
                <a:lnTo>
                  <a:pt x="1904999" y="1600200"/>
                </a:lnTo>
                <a:lnTo>
                  <a:pt x="1917191" y="1588008"/>
                </a:lnTo>
                <a:lnTo>
                  <a:pt x="1930907" y="1588008"/>
                </a:lnTo>
                <a:lnTo>
                  <a:pt x="1930907" y="0"/>
                </a:lnTo>
                <a:close/>
              </a:path>
              <a:path w="1931035" h="1614170">
                <a:moveTo>
                  <a:pt x="1930907" y="1588008"/>
                </a:moveTo>
                <a:lnTo>
                  <a:pt x="1917191" y="1588008"/>
                </a:lnTo>
                <a:lnTo>
                  <a:pt x="1904999" y="1600200"/>
                </a:lnTo>
                <a:lnTo>
                  <a:pt x="1930907" y="1600200"/>
                </a:lnTo>
                <a:lnTo>
                  <a:pt x="1930907" y="158800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91000" y="403860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723899" y="0"/>
                </a:moveTo>
                <a:lnTo>
                  <a:pt x="664598" y="507"/>
                </a:lnTo>
                <a:lnTo>
                  <a:pt x="606603" y="2004"/>
                </a:lnTo>
                <a:lnTo>
                  <a:pt x="550104" y="4449"/>
                </a:lnTo>
                <a:lnTo>
                  <a:pt x="495287" y="7802"/>
                </a:lnTo>
                <a:lnTo>
                  <a:pt x="442340" y="12025"/>
                </a:lnTo>
                <a:lnTo>
                  <a:pt x="391451" y="17076"/>
                </a:lnTo>
                <a:lnTo>
                  <a:pt x="342807" y="22916"/>
                </a:lnTo>
                <a:lnTo>
                  <a:pt x="296594" y="29504"/>
                </a:lnTo>
                <a:lnTo>
                  <a:pt x="253002" y="36801"/>
                </a:lnTo>
                <a:lnTo>
                  <a:pt x="212216" y="44767"/>
                </a:lnTo>
                <a:lnTo>
                  <a:pt x="174426" y="53361"/>
                </a:lnTo>
                <a:lnTo>
                  <a:pt x="108578" y="72276"/>
                </a:lnTo>
                <a:lnTo>
                  <a:pt x="56959" y="93225"/>
                </a:lnTo>
                <a:lnTo>
                  <a:pt x="21067" y="115889"/>
                </a:lnTo>
                <a:lnTo>
                  <a:pt x="0" y="152399"/>
                </a:lnTo>
                <a:lnTo>
                  <a:pt x="2403" y="165058"/>
                </a:lnTo>
                <a:lnTo>
                  <a:pt x="36953" y="201021"/>
                </a:lnTo>
                <a:lnTo>
                  <a:pt x="80896" y="222955"/>
                </a:lnTo>
                <a:lnTo>
                  <a:pt x="139817" y="242913"/>
                </a:lnTo>
                <a:lnTo>
                  <a:pt x="212216" y="260603"/>
                </a:lnTo>
                <a:lnTo>
                  <a:pt x="253002" y="268507"/>
                </a:lnTo>
                <a:lnTo>
                  <a:pt x="296594" y="275734"/>
                </a:lnTo>
                <a:lnTo>
                  <a:pt x="342807" y="282247"/>
                </a:lnTo>
                <a:lnTo>
                  <a:pt x="391451" y="288011"/>
                </a:lnTo>
                <a:lnTo>
                  <a:pt x="442340" y="292988"/>
                </a:lnTo>
                <a:lnTo>
                  <a:pt x="495287" y="297143"/>
                </a:lnTo>
                <a:lnTo>
                  <a:pt x="550104" y="300438"/>
                </a:lnTo>
                <a:lnTo>
                  <a:pt x="606603" y="302837"/>
                </a:lnTo>
                <a:lnTo>
                  <a:pt x="664598" y="304303"/>
                </a:lnTo>
                <a:lnTo>
                  <a:pt x="723899" y="304799"/>
                </a:lnTo>
                <a:lnTo>
                  <a:pt x="783408" y="304303"/>
                </a:lnTo>
                <a:lnTo>
                  <a:pt x="841566" y="302837"/>
                </a:lnTo>
                <a:lnTo>
                  <a:pt x="898190" y="300438"/>
                </a:lnTo>
                <a:lnTo>
                  <a:pt x="953097" y="297143"/>
                </a:lnTo>
                <a:lnTo>
                  <a:pt x="1006101" y="292988"/>
                </a:lnTo>
                <a:lnTo>
                  <a:pt x="1057020" y="288011"/>
                </a:lnTo>
                <a:lnTo>
                  <a:pt x="1105669" y="282247"/>
                </a:lnTo>
                <a:lnTo>
                  <a:pt x="1151863" y="275734"/>
                </a:lnTo>
                <a:lnTo>
                  <a:pt x="1195420" y="268507"/>
                </a:lnTo>
                <a:lnTo>
                  <a:pt x="1236154" y="260603"/>
                </a:lnTo>
                <a:lnTo>
                  <a:pt x="1273882" y="252060"/>
                </a:lnTo>
                <a:lnTo>
                  <a:pt x="1339585" y="233199"/>
                </a:lnTo>
                <a:lnTo>
                  <a:pt x="1391054" y="212216"/>
                </a:lnTo>
                <a:lnTo>
                  <a:pt x="1426819" y="189405"/>
                </a:lnTo>
                <a:lnTo>
                  <a:pt x="1447799" y="152399"/>
                </a:lnTo>
                <a:lnTo>
                  <a:pt x="1445407" y="139947"/>
                </a:lnTo>
                <a:lnTo>
                  <a:pt x="1410992" y="104363"/>
                </a:lnTo>
                <a:lnTo>
                  <a:pt x="1367191" y="82516"/>
                </a:lnTo>
                <a:lnTo>
                  <a:pt x="1308421" y="62544"/>
                </a:lnTo>
                <a:lnTo>
                  <a:pt x="1236154" y="44767"/>
                </a:lnTo>
                <a:lnTo>
                  <a:pt x="1195420" y="36801"/>
                </a:lnTo>
                <a:lnTo>
                  <a:pt x="1151863" y="29504"/>
                </a:lnTo>
                <a:lnTo>
                  <a:pt x="1105669" y="22916"/>
                </a:lnTo>
                <a:lnTo>
                  <a:pt x="1057020" y="17076"/>
                </a:lnTo>
                <a:lnTo>
                  <a:pt x="1006101" y="12025"/>
                </a:lnTo>
                <a:lnTo>
                  <a:pt x="953097" y="7802"/>
                </a:lnTo>
                <a:lnTo>
                  <a:pt x="898190" y="4449"/>
                </a:lnTo>
                <a:lnTo>
                  <a:pt x="841566" y="2004"/>
                </a:lnTo>
                <a:lnTo>
                  <a:pt x="783408" y="507"/>
                </a:lnTo>
                <a:lnTo>
                  <a:pt x="7238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78807" y="4026408"/>
            <a:ext cx="1473835" cy="330835"/>
          </a:xfrm>
          <a:custGeom>
            <a:avLst/>
            <a:gdLst/>
            <a:ahLst/>
            <a:cxnLst/>
            <a:rect l="l" t="t" r="r" b="b"/>
            <a:pathLst>
              <a:path w="1473835" h="330835">
                <a:moveTo>
                  <a:pt x="810767" y="329183"/>
                </a:moveTo>
                <a:lnTo>
                  <a:pt x="662939" y="329183"/>
                </a:lnTo>
                <a:lnTo>
                  <a:pt x="737615" y="330707"/>
                </a:lnTo>
                <a:lnTo>
                  <a:pt x="810767" y="329183"/>
                </a:lnTo>
                <a:close/>
              </a:path>
              <a:path w="1473835" h="330835">
                <a:moveTo>
                  <a:pt x="847343" y="1523"/>
                </a:moveTo>
                <a:lnTo>
                  <a:pt x="626363" y="1523"/>
                </a:lnTo>
                <a:lnTo>
                  <a:pt x="554735" y="4571"/>
                </a:lnTo>
                <a:lnTo>
                  <a:pt x="521207" y="7619"/>
                </a:lnTo>
                <a:lnTo>
                  <a:pt x="486155" y="9143"/>
                </a:lnTo>
                <a:lnTo>
                  <a:pt x="390143" y="18287"/>
                </a:lnTo>
                <a:lnTo>
                  <a:pt x="359663" y="22859"/>
                </a:lnTo>
                <a:lnTo>
                  <a:pt x="330707" y="25907"/>
                </a:lnTo>
                <a:lnTo>
                  <a:pt x="246887" y="39623"/>
                </a:lnTo>
                <a:lnTo>
                  <a:pt x="222503" y="45719"/>
                </a:lnTo>
                <a:lnTo>
                  <a:pt x="198119" y="50291"/>
                </a:lnTo>
                <a:lnTo>
                  <a:pt x="152399" y="62483"/>
                </a:lnTo>
                <a:lnTo>
                  <a:pt x="112775" y="74675"/>
                </a:lnTo>
                <a:lnTo>
                  <a:pt x="96011" y="80771"/>
                </a:lnTo>
                <a:lnTo>
                  <a:pt x="79247" y="88391"/>
                </a:lnTo>
                <a:lnTo>
                  <a:pt x="64007" y="94487"/>
                </a:lnTo>
                <a:lnTo>
                  <a:pt x="27431" y="117347"/>
                </a:lnTo>
                <a:lnTo>
                  <a:pt x="12191" y="134111"/>
                </a:lnTo>
                <a:lnTo>
                  <a:pt x="10667" y="134111"/>
                </a:lnTo>
                <a:lnTo>
                  <a:pt x="10667" y="135635"/>
                </a:lnTo>
                <a:lnTo>
                  <a:pt x="6095" y="143255"/>
                </a:lnTo>
                <a:lnTo>
                  <a:pt x="4571" y="143255"/>
                </a:lnTo>
                <a:lnTo>
                  <a:pt x="4571" y="144779"/>
                </a:lnTo>
                <a:lnTo>
                  <a:pt x="1523" y="153923"/>
                </a:lnTo>
                <a:lnTo>
                  <a:pt x="1523" y="155447"/>
                </a:lnTo>
                <a:lnTo>
                  <a:pt x="0" y="163067"/>
                </a:lnTo>
                <a:lnTo>
                  <a:pt x="0" y="166115"/>
                </a:lnTo>
                <a:lnTo>
                  <a:pt x="1523" y="175259"/>
                </a:lnTo>
                <a:lnTo>
                  <a:pt x="1523" y="176783"/>
                </a:lnTo>
                <a:lnTo>
                  <a:pt x="4571" y="184403"/>
                </a:lnTo>
                <a:lnTo>
                  <a:pt x="4571" y="187451"/>
                </a:lnTo>
                <a:lnTo>
                  <a:pt x="6095" y="187451"/>
                </a:lnTo>
                <a:lnTo>
                  <a:pt x="10667" y="195071"/>
                </a:lnTo>
                <a:lnTo>
                  <a:pt x="10667" y="196595"/>
                </a:lnTo>
                <a:lnTo>
                  <a:pt x="12191" y="196595"/>
                </a:lnTo>
                <a:lnTo>
                  <a:pt x="50291" y="228599"/>
                </a:lnTo>
                <a:lnTo>
                  <a:pt x="96011" y="249935"/>
                </a:lnTo>
                <a:lnTo>
                  <a:pt x="132587" y="262127"/>
                </a:lnTo>
                <a:lnTo>
                  <a:pt x="175259" y="274319"/>
                </a:lnTo>
                <a:lnTo>
                  <a:pt x="222503" y="284987"/>
                </a:lnTo>
                <a:lnTo>
                  <a:pt x="248411" y="291083"/>
                </a:lnTo>
                <a:lnTo>
                  <a:pt x="274319" y="295655"/>
                </a:lnTo>
                <a:lnTo>
                  <a:pt x="330707" y="304799"/>
                </a:lnTo>
                <a:lnTo>
                  <a:pt x="359663" y="307847"/>
                </a:lnTo>
                <a:lnTo>
                  <a:pt x="390143" y="312419"/>
                </a:lnTo>
                <a:lnTo>
                  <a:pt x="487679" y="321563"/>
                </a:lnTo>
                <a:lnTo>
                  <a:pt x="521207" y="323087"/>
                </a:lnTo>
                <a:lnTo>
                  <a:pt x="554735" y="326135"/>
                </a:lnTo>
                <a:lnTo>
                  <a:pt x="626363" y="329183"/>
                </a:lnTo>
                <a:lnTo>
                  <a:pt x="847343" y="329183"/>
                </a:lnTo>
                <a:lnTo>
                  <a:pt x="918971" y="326135"/>
                </a:lnTo>
                <a:lnTo>
                  <a:pt x="952499" y="323087"/>
                </a:lnTo>
                <a:lnTo>
                  <a:pt x="986027" y="321563"/>
                </a:lnTo>
                <a:lnTo>
                  <a:pt x="1083563" y="312419"/>
                </a:lnTo>
                <a:lnTo>
                  <a:pt x="1114043" y="307847"/>
                </a:lnTo>
                <a:lnTo>
                  <a:pt x="1142999" y="304799"/>
                </a:lnTo>
                <a:lnTo>
                  <a:pt x="662939" y="304799"/>
                </a:lnTo>
                <a:lnTo>
                  <a:pt x="522731" y="298703"/>
                </a:lnTo>
                <a:lnTo>
                  <a:pt x="362711" y="283463"/>
                </a:lnTo>
                <a:lnTo>
                  <a:pt x="278891" y="269747"/>
                </a:lnTo>
                <a:lnTo>
                  <a:pt x="227075" y="260603"/>
                </a:lnTo>
                <a:lnTo>
                  <a:pt x="181355" y="249935"/>
                </a:lnTo>
                <a:lnTo>
                  <a:pt x="140207" y="237743"/>
                </a:lnTo>
                <a:lnTo>
                  <a:pt x="88391" y="219455"/>
                </a:lnTo>
                <a:lnTo>
                  <a:pt x="51815" y="199643"/>
                </a:lnTo>
                <a:lnTo>
                  <a:pt x="42671" y="193547"/>
                </a:lnTo>
                <a:lnTo>
                  <a:pt x="36575" y="185927"/>
                </a:lnTo>
                <a:lnTo>
                  <a:pt x="32003" y="181355"/>
                </a:lnTo>
                <a:lnTo>
                  <a:pt x="29260" y="176783"/>
                </a:lnTo>
                <a:lnTo>
                  <a:pt x="28955" y="176783"/>
                </a:lnTo>
                <a:lnTo>
                  <a:pt x="27431" y="173735"/>
                </a:lnTo>
                <a:lnTo>
                  <a:pt x="27736" y="173735"/>
                </a:lnTo>
                <a:lnTo>
                  <a:pt x="27127" y="172211"/>
                </a:lnTo>
                <a:lnTo>
                  <a:pt x="25907" y="172211"/>
                </a:lnTo>
                <a:lnTo>
                  <a:pt x="25907" y="161543"/>
                </a:lnTo>
                <a:lnTo>
                  <a:pt x="27736" y="156971"/>
                </a:lnTo>
                <a:lnTo>
                  <a:pt x="27431" y="156971"/>
                </a:lnTo>
                <a:lnTo>
                  <a:pt x="28955" y="153923"/>
                </a:lnTo>
                <a:lnTo>
                  <a:pt x="29260" y="153923"/>
                </a:lnTo>
                <a:lnTo>
                  <a:pt x="31089" y="150875"/>
                </a:lnTo>
                <a:lnTo>
                  <a:pt x="30479" y="150875"/>
                </a:lnTo>
                <a:lnTo>
                  <a:pt x="36575" y="143255"/>
                </a:lnTo>
                <a:lnTo>
                  <a:pt x="44195" y="137159"/>
                </a:lnTo>
                <a:lnTo>
                  <a:pt x="53339" y="129539"/>
                </a:lnTo>
                <a:lnTo>
                  <a:pt x="64007" y="123443"/>
                </a:lnTo>
                <a:lnTo>
                  <a:pt x="76199" y="117347"/>
                </a:lnTo>
                <a:lnTo>
                  <a:pt x="89915" y="111251"/>
                </a:lnTo>
                <a:lnTo>
                  <a:pt x="105155" y="105155"/>
                </a:lnTo>
                <a:lnTo>
                  <a:pt x="121919" y="97535"/>
                </a:lnTo>
                <a:lnTo>
                  <a:pt x="140207" y="92963"/>
                </a:lnTo>
                <a:lnTo>
                  <a:pt x="160019" y="86867"/>
                </a:lnTo>
                <a:lnTo>
                  <a:pt x="181355" y="80771"/>
                </a:lnTo>
                <a:lnTo>
                  <a:pt x="227075" y="70103"/>
                </a:lnTo>
                <a:lnTo>
                  <a:pt x="333755" y="51815"/>
                </a:lnTo>
                <a:lnTo>
                  <a:pt x="522731" y="32003"/>
                </a:lnTo>
                <a:lnTo>
                  <a:pt x="662939" y="25907"/>
                </a:lnTo>
                <a:lnTo>
                  <a:pt x="1142999" y="25907"/>
                </a:lnTo>
                <a:lnTo>
                  <a:pt x="1114043" y="22859"/>
                </a:lnTo>
                <a:lnTo>
                  <a:pt x="1083563" y="18287"/>
                </a:lnTo>
                <a:lnTo>
                  <a:pt x="986027" y="9143"/>
                </a:lnTo>
                <a:lnTo>
                  <a:pt x="952499" y="7619"/>
                </a:lnTo>
                <a:lnTo>
                  <a:pt x="918971" y="4571"/>
                </a:lnTo>
                <a:lnTo>
                  <a:pt x="847343" y="1523"/>
                </a:lnTo>
                <a:close/>
              </a:path>
              <a:path w="1473835" h="330835">
                <a:moveTo>
                  <a:pt x="1445361" y="175259"/>
                </a:moveTo>
                <a:lnTo>
                  <a:pt x="1409699" y="207263"/>
                </a:lnTo>
                <a:lnTo>
                  <a:pt x="1368551" y="225551"/>
                </a:lnTo>
                <a:lnTo>
                  <a:pt x="1351787" y="233171"/>
                </a:lnTo>
                <a:lnTo>
                  <a:pt x="1333499" y="237743"/>
                </a:lnTo>
                <a:lnTo>
                  <a:pt x="1313687" y="243839"/>
                </a:lnTo>
                <a:lnTo>
                  <a:pt x="1292351" y="249935"/>
                </a:lnTo>
                <a:lnTo>
                  <a:pt x="1246631" y="260603"/>
                </a:lnTo>
                <a:lnTo>
                  <a:pt x="1194815" y="269747"/>
                </a:lnTo>
                <a:lnTo>
                  <a:pt x="1110995" y="283463"/>
                </a:lnTo>
                <a:lnTo>
                  <a:pt x="950975" y="298703"/>
                </a:lnTo>
                <a:lnTo>
                  <a:pt x="810767" y="304799"/>
                </a:lnTo>
                <a:lnTo>
                  <a:pt x="1142999" y="304799"/>
                </a:lnTo>
                <a:lnTo>
                  <a:pt x="1199387" y="295655"/>
                </a:lnTo>
                <a:lnTo>
                  <a:pt x="1225295" y="291083"/>
                </a:lnTo>
                <a:lnTo>
                  <a:pt x="1251203" y="284987"/>
                </a:lnTo>
                <a:lnTo>
                  <a:pt x="1275587" y="280415"/>
                </a:lnTo>
                <a:lnTo>
                  <a:pt x="1341119" y="262127"/>
                </a:lnTo>
                <a:lnTo>
                  <a:pt x="1377695" y="249935"/>
                </a:lnTo>
                <a:lnTo>
                  <a:pt x="1394459" y="242315"/>
                </a:lnTo>
                <a:lnTo>
                  <a:pt x="1409699" y="236219"/>
                </a:lnTo>
                <a:lnTo>
                  <a:pt x="1446275" y="213359"/>
                </a:lnTo>
                <a:lnTo>
                  <a:pt x="1461515" y="196595"/>
                </a:lnTo>
                <a:lnTo>
                  <a:pt x="1463039" y="196595"/>
                </a:lnTo>
                <a:lnTo>
                  <a:pt x="1463039" y="195071"/>
                </a:lnTo>
                <a:lnTo>
                  <a:pt x="1467611" y="187451"/>
                </a:lnTo>
                <a:lnTo>
                  <a:pt x="1469135" y="185927"/>
                </a:lnTo>
                <a:lnTo>
                  <a:pt x="1469135" y="184403"/>
                </a:lnTo>
                <a:lnTo>
                  <a:pt x="1472183" y="176783"/>
                </a:lnTo>
                <a:lnTo>
                  <a:pt x="1444751" y="176783"/>
                </a:lnTo>
                <a:lnTo>
                  <a:pt x="1445361" y="175259"/>
                </a:lnTo>
                <a:close/>
              </a:path>
              <a:path w="1473835" h="330835">
                <a:moveTo>
                  <a:pt x="27431" y="173735"/>
                </a:moveTo>
                <a:lnTo>
                  <a:pt x="28955" y="176783"/>
                </a:lnTo>
                <a:lnTo>
                  <a:pt x="28346" y="175259"/>
                </a:lnTo>
                <a:lnTo>
                  <a:pt x="27431" y="173735"/>
                </a:lnTo>
                <a:close/>
              </a:path>
              <a:path w="1473835" h="330835">
                <a:moveTo>
                  <a:pt x="28346" y="175259"/>
                </a:moveTo>
                <a:lnTo>
                  <a:pt x="28955" y="176783"/>
                </a:lnTo>
                <a:lnTo>
                  <a:pt x="29260" y="176783"/>
                </a:lnTo>
                <a:lnTo>
                  <a:pt x="28346" y="175259"/>
                </a:lnTo>
                <a:close/>
              </a:path>
              <a:path w="1473835" h="330835">
                <a:moveTo>
                  <a:pt x="1446275" y="173735"/>
                </a:moveTo>
                <a:lnTo>
                  <a:pt x="1445361" y="175259"/>
                </a:lnTo>
                <a:lnTo>
                  <a:pt x="1444751" y="176783"/>
                </a:lnTo>
                <a:lnTo>
                  <a:pt x="1446275" y="173735"/>
                </a:lnTo>
                <a:close/>
              </a:path>
              <a:path w="1473835" h="330835">
                <a:moveTo>
                  <a:pt x="1472437" y="173735"/>
                </a:moveTo>
                <a:lnTo>
                  <a:pt x="1446275" y="173735"/>
                </a:lnTo>
                <a:lnTo>
                  <a:pt x="1444751" y="176783"/>
                </a:lnTo>
                <a:lnTo>
                  <a:pt x="1472183" y="176783"/>
                </a:lnTo>
                <a:lnTo>
                  <a:pt x="1472183" y="175259"/>
                </a:lnTo>
                <a:lnTo>
                  <a:pt x="1472437" y="173735"/>
                </a:lnTo>
                <a:close/>
              </a:path>
              <a:path w="1473835" h="330835">
                <a:moveTo>
                  <a:pt x="27736" y="173735"/>
                </a:moveTo>
                <a:lnTo>
                  <a:pt x="27431" y="173735"/>
                </a:lnTo>
                <a:lnTo>
                  <a:pt x="28346" y="175259"/>
                </a:lnTo>
                <a:lnTo>
                  <a:pt x="27736" y="173735"/>
                </a:lnTo>
                <a:close/>
              </a:path>
              <a:path w="1473835" h="330835">
                <a:moveTo>
                  <a:pt x="1445361" y="155447"/>
                </a:moveTo>
                <a:lnTo>
                  <a:pt x="1447799" y="161543"/>
                </a:lnTo>
                <a:lnTo>
                  <a:pt x="1447799" y="169163"/>
                </a:lnTo>
                <a:lnTo>
                  <a:pt x="1445361" y="175259"/>
                </a:lnTo>
                <a:lnTo>
                  <a:pt x="1446275" y="173735"/>
                </a:lnTo>
                <a:lnTo>
                  <a:pt x="1472437" y="173735"/>
                </a:lnTo>
                <a:lnTo>
                  <a:pt x="1473707" y="166115"/>
                </a:lnTo>
                <a:lnTo>
                  <a:pt x="1473707" y="163067"/>
                </a:lnTo>
                <a:lnTo>
                  <a:pt x="1472488" y="156971"/>
                </a:lnTo>
                <a:lnTo>
                  <a:pt x="1446275" y="156971"/>
                </a:lnTo>
                <a:lnTo>
                  <a:pt x="1445361" y="155447"/>
                </a:lnTo>
                <a:close/>
              </a:path>
              <a:path w="1473835" h="330835">
                <a:moveTo>
                  <a:pt x="25907" y="169163"/>
                </a:moveTo>
                <a:lnTo>
                  <a:pt x="25907" y="172211"/>
                </a:lnTo>
                <a:lnTo>
                  <a:pt x="27127" y="172211"/>
                </a:lnTo>
                <a:lnTo>
                  <a:pt x="25907" y="169163"/>
                </a:lnTo>
                <a:close/>
              </a:path>
              <a:path w="1473835" h="330835">
                <a:moveTo>
                  <a:pt x="28955" y="153923"/>
                </a:moveTo>
                <a:lnTo>
                  <a:pt x="27431" y="156971"/>
                </a:lnTo>
                <a:lnTo>
                  <a:pt x="28346" y="155447"/>
                </a:lnTo>
                <a:lnTo>
                  <a:pt x="28955" y="153923"/>
                </a:lnTo>
                <a:close/>
              </a:path>
              <a:path w="1473835" h="330835">
                <a:moveTo>
                  <a:pt x="28346" y="155447"/>
                </a:moveTo>
                <a:lnTo>
                  <a:pt x="27431" y="156971"/>
                </a:lnTo>
                <a:lnTo>
                  <a:pt x="27736" y="156971"/>
                </a:lnTo>
                <a:lnTo>
                  <a:pt x="28346" y="155447"/>
                </a:lnTo>
                <a:close/>
              </a:path>
              <a:path w="1473835" h="330835">
                <a:moveTo>
                  <a:pt x="1444751" y="153923"/>
                </a:moveTo>
                <a:lnTo>
                  <a:pt x="1445361" y="155447"/>
                </a:lnTo>
                <a:lnTo>
                  <a:pt x="1446275" y="156971"/>
                </a:lnTo>
                <a:lnTo>
                  <a:pt x="1444751" y="153923"/>
                </a:lnTo>
                <a:close/>
              </a:path>
              <a:path w="1473835" h="330835">
                <a:moveTo>
                  <a:pt x="1472183" y="153923"/>
                </a:moveTo>
                <a:lnTo>
                  <a:pt x="1444751" y="153923"/>
                </a:lnTo>
                <a:lnTo>
                  <a:pt x="1446275" y="156971"/>
                </a:lnTo>
                <a:lnTo>
                  <a:pt x="1472488" y="156971"/>
                </a:lnTo>
                <a:lnTo>
                  <a:pt x="1472183" y="155447"/>
                </a:lnTo>
                <a:lnTo>
                  <a:pt x="1472183" y="153923"/>
                </a:lnTo>
                <a:close/>
              </a:path>
              <a:path w="1473835" h="330835">
                <a:moveTo>
                  <a:pt x="29260" y="153923"/>
                </a:moveTo>
                <a:lnTo>
                  <a:pt x="28955" y="153923"/>
                </a:lnTo>
                <a:lnTo>
                  <a:pt x="28346" y="155447"/>
                </a:lnTo>
                <a:lnTo>
                  <a:pt x="29260" y="153923"/>
                </a:lnTo>
                <a:close/>
              </a:path>
              <a:path w="1473835" h="330835">
                <a:moveTo>
                  <a:pt x="1441703" y="149351"/>
                </a:moveTo>
                <a:lnTo>
                  <a:pt x="1445361" y="155447"/>
                </a:lnTo>
                <a:lnTo>
                  <a:pt x="1444751" y="153923"/>
                </a:lnTo>
                <a:lnTo>
                  <a:pt x="1472183" y="153923"/>
                </a:lnTo>
                <a:lnTo>
                  <a:pt x="1472183" y="152399"/>
                </a:lnTo>
                <a:lnTo>
                  <a:pt x="1471574" y="150875"/>
                </a:lnTo>
                <a:lnTo>
                  <a:pt x="1443227" y="150875"/>
                </a:lnTo>
                <a:lnTo>
                  <a:pt x="1441703" y="149351"/>
                </a:lnTo>
                <a:close/>
              </a:path>
              <a:path w="1473835" h="330835">
                <a:moveTo>
                  <a:pt x="32003" y="149351"/>
                </a:moveTo>
                <a:lnTo>
                  <a:pt x="30479" y="150875"/>
                </a:lnTo>
                <a:lnTo>
                  <a:pt x="31089" y="150875"/>
                </a:lnTo>
                <a:lnTo>
                  <a:pt x="32003" y="149351"/>
                </a:lnTo>
                <a:close/>
              </a:path>
              <a:path w="1473835" h="330835">
                <a:moveTo>
                  <a:pt x="1142999" y="25907"/>
                </a:moveTo>
                <a:lnTo>
                  <a:pt x="810767" y="25907"/>
                </a:lnTo>
                <a:lnTo>
                  <a:pt x="950975" y="32003"/>
                </a:lnTo>
                <a:lnTo>
                  <a:pt x="1110995" y="47243"/>
                </a:lnTo>
                <a:lnTo>
                  <a:pt x="1246631" y="70103"/>
                </a:lnTo>
                <a:lnTo>
                  <a:pt x="1292351" y="80771"/>
                </a:lnTo>
                <a:lnTo>
                  <a:pt x="1333499" y="92963"/>
                </a:lnTo>
                <a:lnTo>
                  <a:pt x="1399031" y="117347"/>
                </a:lnTo>
                <a:lnTo>
                  <a:pt x="1421891" y="131063"/>
                </a:lnTo>
                <a:lnTo>
                  <a:pt x="1431035" y="137159"/>
                </a:lnTo>
                <a:lnTo>
                  <a:pt x="1437131" y="143255"/>
                </a:lnTo>
                <a:lnTo>
                  <a:pt x="1443227" y="150875"/>
                </a:lnTo>
                <a:lnTo>
                  <a:pt x="1471574" y="150875"/>
                </a:lnTo>
                <a:lnTo>
                  <a:pt x="1469135" y="144779"/>
                </a:lnTo>
                <a:lnTo>
                  <a:pt x="1467611" y="143255"/>
                </a:lnTo>
                <a:lnTo>
                  <a:pt x="1463039" y="135635"/>
                </a:lnTo>
                <a:lnTo>
                  <a:pt x="1463039" y="134111"/>
                </a:lnTo>
                <a:lnTo>
                  <a:pt x="1461515" y="134111"/>
                </a:lnTo>
                <a:lnTo>
                  <a:pt x="1453895" y="124967"/>
                </a:lnTo>
                <a:lnTo>
                  <a:pt x="1409699" y="94487"/>
                </a:lnTo>
                <a:lnTo>
                  <a:pt x="1341119" y="68579"/>
                </a:lnTo>
                <a:lnTo>
                  <a:pt x="1298447" y="56387"/>
                </a:lnTo>
                <a:lnTo>
                  <a:pt x="1251203" y="45719"/>
                </a:lnTo>
                <a:lnTo>
                  <a:pt x="1225295" y="39623"/>
                </a:lnTo>
                <a:lnTo>
                  <a:pt x="1171955" y="30479"/>
                </a:lnTo>
                <a:lnTo>
                  <a:pt x="1142999" y="25907"/>
                </a:lnTo>
                <a:close/>
              </a:path>
              <a:path w="1473835" h="330835">
                <a:moveTo>
                  <a:pt x="736091" y="0"/>
                </a:moveTo>
                <a:lnTo>
                  <a:pt x="662939" y="1523"/>
                </a:lnTo>
                <a:lnTo>
                  <a:pt x="810767" y="1523"/>
                </a:lnTo>
                <a:lnTo>
                  <a:pt x="73609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91000" y="472440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723899" y="0"/>
                </a:moveTo>
                <a:lnTo>
                  <a:pt x="664598" y="507"/>
                </a:lnTo>
                <a:lnTo>
                  <a:pt x="606603" y="2004"/>
                </a:lnTo>
                <a:lnTo>
                  <a:pt x="550104" y="4449"/>
                </a:lnTo>
                <a:lnTo>
                  <a:pt x="495287" y="7802"/>
                </a:lnTo>
                <a:lnTo>
                  <a:pt x="442340" y="12025"/>
                </a:lnTo>
                <a:lnTo>
                  <a:pt x="391451" y="17076"/>
                </a:lnTo>
                <a:lnTo>
                  <a:pt x="342807" y="22916"/>
                </a:lnTo>
                <a:lnTo>
                  <a:pt x="296594" y="29504"/>
                </a:lnTo>
                <a:lnTo>
                  <a:pt x="253002" y="36801"/>
                </a:lnTo>
                <a:lnTo>
                  <a:pt x="212216" y="44767"/>
                </a:lnTo>
                <a:lnTo>
                  <a:pt x="174426" y="53361"/>
                </a:lnTo>
                <a:lnTo>
                  <a:pt x="108578" y="72276"/>
                </a:lnTo>
                <a:lnTo>
                  <a:pt x="56959" y="93225"/>
                </a:lnTo>
                <a:lnTo>
                  <a:pt x="21067" y="115889"/>
                </a:lnTo>
                <a:lnTo>
                  <a:pt x="0" y="152399"/>
                </a:lnTo>
                <a:lnTo>
                  <a:pt x="2403" y="165058"/>
                </a:lnTo>
                <a:lnTo>
                  <a:pt x="36953" y="201021"/>
                </a:lnTo>
                <a:lnTo>
                  <a:pt x="80896" y="222955"/>
                </a:lnTo>
                <a:lnTo>
                  <a:pt x="139817" y="242913"/>
                </a:lnTo>
                <a:lnTo>
                  <a:pt x="212216" y="260603"/>
                </a:lnTo>
                <a:lnTo>
                  <a:pt x="253002" y="268507"/>
                </a:lnTo>
                <a:lnTo>
                  <a:pt x="296594" y="275734"/>
                </a:lnTo>
                <a:lnTo>
                  <a:pt x="342807" y="282247"/>
                </a:lnTo>
                <a:lnTo>
                  <a:pt x="391451" y="288011"/>
                </a:lnTo>
                <a:lnTo>
                  <a:pt x="442340" y="292988"/>
                </a:lnTo>
                <a:lnTo>
                  <a:pt x="495287" y="297143"/>
                </a:lnTo>
                <a:lnTo>
                  <a:pt x="550104" y="300438"/>
                </a:lnTo>
                <a:lnTo>
                  <a:pt x="606603" y="302837"/>
                </a:lnTo>
                <a:lnTo>
                  <a:pt x="664598" y="304303"/>
                </a:lnTo>
                <a:lnTo>
                  <a:pt x="723899" y="304799"/>
                </a:lnTo>
                <a:lnTo>
                  <a:pt x="783408" y="304303"/>
                </a:lnTo>
                <a:lnTo>
                  <a:pt x="841566" y="302837"/>
                </a:lnTo>
                <a:lnTo>
                  <a:pt x="898190" y="300438"/>
                </a:lnTo>
                <a:lnTo>
                  <a:pt x="953097" y="297143"/>
                </a:lnTo>
                <a:lnTo>
                  <a:pt x="1006101" y="292988"/>
                </a:lnTo>
                <a:lnTo>
                  <a:pt x="1057020" y="288011"/>
                </a:lnTo>
                <a:lnTo>
                  <a:pt x="1105669" y="282247"/>
                </a:lnTo>
                <a:lnTo>
                  <a:pt x="1151863" y="275734"/>
                </a:lnTo>
                <a:lnTo>
                  <a:pt x="1195420" y="268507"/>
                </a:lnTo>
                <a:lnTo>
                  <a:pt x="1236154" y="260603"/>
                </a:lnTo>
                <a:lnTo>
                  <a:pt x="1273882" y="252060"/>
                </a:lnTo>
                <a:lnTo>
                  <a:pt x="1339585" y="233199"/>
                </a:lnTo>
                <a:lnTo>
                  <a:pt x="1391054" y="212216"/>
                </a:lnTo>
                <a:lnTo>
                  <a:pt x="1426819" y="189405"/>
                </a:lnTo>
                <a:lnTo>
                  <a:pt x="1447799" y="152399"/>
                </a:lnTo>
                <a:lnTo>
                  <a:pt x="1445407" y="139947"/>
                </a:lnTo>
                <a:lnTo>
                  <a:pt x="1410992" y="104363"/>
                </a:lnTo>
                <a:lnTo>
                  <a:pt x="1367191" y="82516"/>
                </a:lnTo>
                <a:lnTo>
                  <a:pt x="1308421" y="62544"/>
                </a:lnTo>
                <a:lnTo>
                  <a:pt x="1236154" y="44767"/>
                </a:lnTo>
                <a:lnTo>
                  <a:pt x="1195420" y="36801"/>
                </a:lnTo>
                <a:lnTo>
                  <a:pt x="1151863" y="29504"/>
                </a:lnTo>
                <a:lnTo>
                  <a:pt x="1105669" y="22916"/>
                </a:lnTo>
                <a:lnTo>
                  <a:pt x="1057020" y="17076"/>
                </a:lnTo>
                <a:lnTo>
                  <a:pt x="1006101" y="12025"/>
                </a:lnTo>
                <a:lnTo>
                  <a:pt x="953097" y="7802"/>
                </a:lnTo>
                <a:lnTo>
                  <a:pt x="898190" y="4449"/>
                </a:lnTo>
                <a:lnTo>
                  <a:pt x="841566" y="2004"/>
                </a:lnTo>
                <a:lnTo>
                  <a:pt x="783408" y="507"/>
                </a:lnTo>
                <a:lnTo>
                  <a:pt x="7238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78807" y="4712208"/>
            <a:ext cx="1473835" cy="330835"/>
          </a:xfrm>
          <a:custGeom>
            <a:avLst/>
            <a:gdLst/>
            <a:ahLst/>
            <a:cxnLst/>
            <a:rect l="l" t="t" r="r" b="b"/>
            <a:pathLst>
              <a:path w="1473835" h="330835">
                <a:moveTo>
                  <a:pt x="810767" y="329183"/>
                </a:moveTo>
                <a:lnTo>
                  <a:pt x="662939" y="329183"/>
                </a:lnTo>
                <a:lnTo>
                  <a:pt x="737615" y="330707"/>
                </a:lnTo>
                <a:lnTo>
                  <a:pt x="810767" y="329183"/>
                </a:lnTo>
                <a:close/>
              </a:path>
              <a:path w="1473835" h="330835">
                <a:moveTo>
                  <a:pt x="847343" y="1523"/>
                </a:moveTo>
                <a:lnTo>
                  <a:pt x="626363" y="1523"/>
                </a:lnTo>
                <a:lnTo>
                  <a:pt x="554735" y="4571"/>
                </a:lnTo>
                <a:lnTo>
                  <a:pt x="521207" y="7619"/>
                </a:lnTo>
                <a:lnTo>
                  <a:pt x="486155" y="9143"/>
                </a:lnTo>
                <a:lnTo>
                  <a:pt x="390143" y="18287"/>
                </a:lnTo>
                <a:lnTo>
                  <a:pt x="359663" y="22859"/>
                </a:lnTo>
                <a:lnTo>
                  <a:pt x="330707" y="25907"/>
                </a:lnTo>
                <a:lnTo>
                  <a:pt x="246887" y="39623"/>
                </a:lnTo>
                <a:lnTo>
                  <a:pt x="222503" y="45719"/>
                </a:lnTo>
                <a:lnTo>
                  <a:pt x="198119" y="50291"/>
                </a:lnTo>
                <a:lnTo>
                  <a:pt x="152399" y="62483"/>
                </a:lnTo>
                <a:lnTo>
                  <a:pt x="112775" y="74675"/>
                </a:lnTo>
                <a:lnTo>
                  <a:pt x="96011" y="80771"/>
                </a:lnTo>
                <a:lnTo>
                  <a:pt x="79247" y="88391"/>
                </a:lnTo>
                <a:lnTo>
                  <a:pt x="64007" y="94487"/>
                </a:lnTo>
                <a:lnTo>
                  <a:pt x="27431" y="117347"/>
                </a:lnTo>
                <a:lnTo>
                  <a:pt x="12191" y="134111"/>
                </a:lnTo>
                <a:lnTo>
                  <a:pt x="10667" y="134111"/>
                </a:lnTo>
                <a:lnTo>
                  <a:pt x="10667" y="135635"/>
                </a:lnTo>
                <a:lnTo>
                  <a:pt x="6095" y="143255"/>
                </a:lnTo>
                <a:lnTo>
                  <a:pt x="4571" y="143255"/>
                </a:lnTo>
                <a:lnTo>
                  <a:pt x="4571" y="144779"/>
                </a:lnTo>
                <a:lnTo>
                  <a:pt x="1523" y="153923"/>
                </a:lnTo>
                <a:lnTo>
                  <a:pt x="1523" y="155447"/>
                </a:lnTo>
                <a:lnTo>
                  <a:pt x="0" y="163067"/>
                </a:lnTo>
                <a:lnTo>
                  <a:pt x="0" y="166115"/>
                </a:lnTo>
                <a:lnTo>
                  <a:pt x="1523" y="175259"/>
                </a:lnTo>
                <a:lnTo>
                  <a:pt x="1523" y="176783"/>
                </a:lnTo>
                <a:lnTo>
                  <a:pt x="4571" y="184403"/>
                </a:lnTo>
                <a:lnTo>
                  <a:pt x="4571" y="187451"/>
                </a:lnTo>
                <a:lnTo>
                  <a:pt x="6095" y="187451"/>
                </a:lnTo>
                <a:lnTo>
                  <a:pt x="10667" y="195071"/>
                </a:lnTo>
                <a:lnTo>
                  <a:pt x="10667" y="196595"/>
                </a:lnTo>
                <a:lnTo>
                  <a:pt x="12191" y="196595"/>
                </a:lnTo>
                <a:lnTo>
                  <a:pt x="50291" y="228599"/>
                </a:lnTo>
                <a:lnTo>
                  <a:pt x="96011" y="249935"/>
                </a:lnTo>
                <a:lnTo>
                  <a:pt x="132587" y="262127"/>
                </a:lnTo>
                <a:lnTo>
                  <a:pt x="175259" y="274319"/>
                </a:lnTo>
                <a:lnTo>
                  <a:pt x="222503" y="284987"/>
                </a:lnTo>
                <a:lnTo>
                  <a:pt x="248411" y="291083"/>
                </a:lnTo>
                <a:lnTo>
                  <a:pt x="274319" y="295655"/>
                </a:lnTo>
                <a:lnTo>
                  <a:pt x="330707" y="304799"/>
                </a:lnTo>
                <a:lnTo>
                  <a:pt x="359663" y="307847"/>
                </a:lnTo>
                <a:lnTo>
                  <a:pt x="390143" y="312419"/>
                </a:lnTo>
                <a:lnTo>
                  <a:pt x="487679" y="321563"/>
                </a:lnTo>
                <a:lnTo>
                  <a:pt x="521207" y="323087"/>
                </a:lnTo>
                <a:lnTo>
                  <a:pt x="554735" y="326135"/>
                </a:lnTo>
                <a:lnTo>
                  <a:pt x="626363" y="329183"/>
                </a:lnTo>
                <a:lnTo>
                  <a:pt x="847343" y="329183"/>
                </a:lnTo>
                <a:lnTo>
                  <a:pt x="918971" y="326135"/>
                </a:lnTo>
                <a:lnTo>
                  <a:pt x="952499" y="323087"/>
                </a:lnTo>
                <a:lnTo>
                  <a:pt x="986027" y="321563"/>
                </a:lnTo>
                <a:lnTo>
                  <a:pt x="1083563" y="312419"/>
                </a:lnTo>
                <a:lnTo>
                  <a:pt x="1114043" y="307847"/>
                </a:lnTo>
                <a:lnTo>
                  <a:pt x="1142999" y="304799"/>
                </a:lnTo>
                <a:lnTo>
                  <a:pt x="662939" y="304799"/>
                </a:lnTo>
                <a:lnTo>
                  <a:pt x="522731" y="298703"/>
                </a:lnTo>
                <a:lnTo>
                  <a:pt x="362711" y="283463"/>
                </a:lnTo>
                <a:lnTo>
                  <a:pt x="278891" y="269747"/>
                </a:lnTo>
                <a:lnTo>
                  <a:pt x="227075" y="260603"/>
                </a:lnTo>
                <a:lnTo>
                  <a:pt x="181355" y="249935"/>
                </a:lnTo>
                <a:lnTo>
                  <a:pt x="140207" y="237743"/>
                </a:lnTo>
                <a:lnTo>
                  <a:pt x="88391" y="219455"/>
                </a:lnTo>
                <a:lnTo>
                  <a:pt x="51815" y="199643"/>
                </a:lnTo>
                <a:lnTo>
                  <a:pt x="42671" y="193547"/>
                </a:lnTo>
                <a:lnTo>
                  <a:pt x="36575" y="185927"/>
                </a:lnTo>
                <a:lnTo>
                  <a:pt x="32003" y="181355"/>
                </a:lnTo>
                <a:lnTo>
                  <a:pt x="29260" y="176783"/>
                </a:lnTo>
                <a:lnTo>
                  <a:pt x="28955" y="176783"/>
                </a:lnTo>
                <a:lnTo>
                  <a:pt x="27431" y="173735"/>
                </a:lnTo>
                <a:lnTo>
                  <a:pt x="27736" y="173735"/>
                </a:lnTo>
                <a:lnTo>
                  <a:pt x="27127" y="172211"/>
                </a:lnTo>
                <a:lnTo>
                  <a:pt x="25907" y="172211"/>
                </a:lnTo>
                <a:lnTo>
                  <a:pt x="25907" y="161543"/>
                </a:lnTo>
                <a:lnTo>
                  <a:pt x="27736" y="156971"/>
                </a:lnTo>
                <a:lnTo>
                  <a:pt x="27431" y="156971"/>
                </a:lnTo>
                <a:lnTo>
                  <a:pt x="28955" y="153923"/>
                </a:lnTo>
                <a:lnTo>
                  <a:pt x="29260" y="153923"/>
                </a:lnTo>
                <a:lnTo>
                  <a:pt x="31089" y="150875"/>
                </a:lnTo>
                <a:lnTo>
                  <a:pt x="30479" y="150875"/>
                </a:lnTo>
                <a:lnTo>
                  <a:pt x="36575" y="143255"/>
                </a:lnTo>
                <a:lnTo>
                  <a:pt x="44195" y="137159"/>
                </a:lnTo>
                <a:lnTo>
                  <a:pt x="53339" y="129539"/>
                </a:lnTo>
                <a:lnTo>
                  <a:pt x="64007" y="123443"/>
                </a:lnTo>
                <a:lnTo>
                  <a:pt x="76199" y="117347"/>
                </a:lnTo>
                <a:lnTo>
                  <a:pt x="89915" y="111251"/>
                </a:lnTo>
                <a:lnTo>
                  <a:pt x="105155" y="105155"/>
                </a:lnTo>
                <a:lnTo>
                  <a:pt x="121919" y="97535"/>
                </a:lnTo>
                <a:lnTo>
                  <a:pt x="140207" y="92963"/>
                </a:lnTo>
                <a:lnTo>
                  <a:pt x="160019" y="86867"/>
                </a:lnTo>
                <a:lnTo>
                  <a:pt x="181355" y="80771"/>
                </a:lnTo>
                <a:lnTo>
                  <a:pt x="227075" y="70103"/>
                </a:lnTo>
                <a:lnTo>
                  <a:pt x="333755" y="51815"/>
                </a:lnTo>
                <a:lnTo>
                  <a:pt x="522731" y="32003"/>
                </a:lnTo>
                <a:lnTo>
                  <a:pt x="662939" y="25907"/>
                </a:lnTo>
                <a:lnTo>
                  <a:pt x="1142999" y="25907"/>
                </a:lnTo>
                <a:lnTo>
                  <a:pt x="1114043" y="22859"/>
                </a:lnTo>
                <a:lnTo>
                  <a:pt x="1083563" y="18287"/>
                </a:lnTo>
                <a:lnTo>
                  <a:pt x="986027" y="9143"/>
                </a:lnTo>
                <a:lnTo>
                  <a:pt x="952499" y="7619"/>
                </a:lnTo>
                <a:lnTo>
                  <a:pt x="918971" y="4571"/>
                </a:lnTo>
                <a:lnTo>
                  <a:pt x="847343" y="1523"/>
                </a:lnTo>
                <a:close/>
              </a:path>
              <a:path w="1473835" h="330835">
                <a:moveTo>
                  <a:pt x="1445361" y="175259"/>
                </a:moveTo>
                <a:lnTo>
                  <a:pt x="1409699" y="207263"/>
                </a:lnTo>
                <a:lnTo>
                  <a:pt x="1368551" y="225551"/>
                </a:lnTo>
                <a:lnTo>
                  <a:pt x="1351787" y="233171"/>
                </a:lnTo>
                <a:lnTo>
                  <a:pt x="1333499" y="237743"/>
                </a:lnTo>
                <a:lnTo>
                  <a:pt x="1313687" y="243839"/>
                </a:lnTo>
                <a:lnTo>
                  <a:pt x="1292351" y="249935"/>
                </a:lnTo>
                <a:lnTo>
                  <a:pt x="1246631" y="260603"/>
                </a:lnTo>
                <a:lnTo>
                  <a:pt x="1194815" y="269747"/>
                </a:lnTo>
                <a:lnTo>
                  <a:pt x="1110995" y="283463"/>
                </a:lnTo>
                <a:lnTo>
                  <a:pt x="950975" y="298703"/>
                </a:lnTo>
                <a:lnTo>
                  <a:pt x="810767" y="304799"/>
                </a:lnTo>
                <a:lnTo>
                  <a:pt x="1142999" y="304799"/>
                </a:lnTo>
                <a:lnTo>
                  <a:pt x="1199387" y="295655"/>
                </a:lnTo>
                <a:lnTo>
                  <a:pt x="1225295" y="291083"/>
                </a:lnTo>
                <a:lnTo>
                  <a:pt x="1251203" y="284987"/>
                </a:lnTo>
                <a:lnTo>
                  <a:pt x="1275587" y="280415"/>
                </a:lnTo>
                <a:lnTo>
                  <a:pt x="1341119" y="262127"/>
                </a:lnTo>
                <a:lnTo>
                  <a:pt x="1377695" y="249935"/>
                </a:lnTo>
                <a:lnTo>
                  <a:pt x="1394459" y="242315"/>
                </a:lnTo>
                <a:lnTo>
                  <a:pt x="1409699" y="236219"/>
                </a:lnTo>
                <a:lnTo>
                  <a:pt x="1446275" y="213359"/>
                </a:lnTo>
                <a:lnTo>
                  <a:pt x="1461515" y="196595"/>
                </a:lnTo>
                <a:lnTo>
                  <a:pt x="1463039" y="196595"/>
                </a:lnTo>
                <a:lnTo>
                  <a:pt x="1463039" y="195071"/>
                </a:lnTo>
                <a:lnTo>
                  <a:pt x="1467611" y="187451"/>
                </a:lnTo>
                <a:lnTo>
                  <a:pt x="1469135" y="185927"/>
                </a:lnTo>
                <a:lnTo>
                  <a:pt x="1469135" y="184403"/>
                </a:lnTo>
                <a:lnTo>
                  <a:pt x="1472183" y="176783"/>
                </a:lnTo>
                <a:lnTo>
                  <a:pt x="1444751" y="176783"/>
                </a:lnTo>
                <a:lnTo>
                  <a:pt x="1445361" y="175259"/>
                </a:lnTo>
                <a:close/>
              </a:path>
              <a:path w="1473835" h="330835">
                <a:moveTo>
                  <a:pt x="27431" y="173735"/>
                </a:moveTo>
                <a:lnTo>
                  <a:pt x="28955" y="176783"/>
                </a:lnTo>
                <a:lnTo>
                  <a:pt x="28346" y="175259"/>
                </a:lnTo>
                <a:lnTo>
                  <a:pt x="27431" y="173735"/>
                </a:lnTo>
                <a:close/>
              </a:path>
              <a:path w="1473835" h="330835">
                <a:moveTo>
                  <a:pt x="28346" y="175259"/>
                </a:moveTo>
                <a:lnTo>
                  <a:pt x="28955" y="176783"/>
                </a:lnTo>
                <a:lnTo>
                  <a:pt x="29260" y="176783"/>
                </a:lnTo>
                <a:lnTo>
                  <a:pt x="28346" y="175259"/>
                </a:lnTo>
                <a:close/>
              </a:path>
              <a:path w="1473835" h="330835">
                <a:moveTo>
                  <a:pt x="1446275" y="173735"/>
                </a:moveTo>
                <a:lnTo>
                  <a:pt x="1445361" y="175259"/>
                </a:lnTo>
                <a:lnTo>
                  <a:pt x="1444751" y="176783"/>
                </a:lnTo>
                <a:lnTo>
                  <a:pt x="1446275" y="173735"/>
                </a:lnTo>
                <a:close/>
              </a:path>
              <a:path w="1473835" h="330835">
                <a:moveTo>
                  <a:pt x="1472437" y="173735"/>
                </a:moveTo>
                <a:lnTo>
                  <a:pt x="1446275" y="173735"/>
                </a:lnTo>
                <a:lnTo>
                  <a:pt x="1444751" y="176783"/>
                </a:lnTo>
                <a:lnTo>
                  <a:pt x="1472183" y="176783"/>
                </a:lnTo>
                <a:lnTo>
                  <a:pt x="1472183" y="175259"/>
                </a:lnTo>
                <a:lnTo>
                  <a:pt x="1472437" y="173735"/>
                </a:lnTo>
                <a:close/>
              </a:path>
              <a:path w="1473835" h="330835">
                <a:moveTo>
                  <a:pt x="27736" y="173735"/>
                </a:moveTo>
                <a:lnTo>
                  <a:pt x="27431" y="173735"/>
                </a:lnTo>
                <a:lnTo>
                  <a:pt x="28346" y="175259"/>
                </a:lnTo>
                <a:lnTo>
                  <a:pt x="27736" y="173735"/>
                </a:lnTo>
                <a:close/>
              </a:path>
              <a:path w="1473835" h="330835">
                <a:moveTo>
                  <a:pt x="1445361" y="155447"/>
                </a:moveTo>
                <a:lnTo>
                  <a:pt x="1447799" y="161543"/>
                </a:lnTo>
                <a:lnTo>
                  <a:pt x="1447799" y="169163"/>
                </a:lnTo>
                <a:lnTo>
                  <a:pt x="1445361" y="175259"/>
                </a:lnTo>
                <a:lnTo>
                  <a:pt x="1446275" y="173735"/>
                </a:lnTo>
                <a:lnTo>
                  <a:pt x="1472437" y="173735"/>
                </a:lnTo>
                <a:lnTo>
                  <a:pt x="1473707" y="166115"/>
                </a:lnTo>
                <a:lnTo>
                  <a:pt x="1473707" y="163067"/>
                </a:lnTo>
                <a:lnTo>
                  <a:pt x="1472488" y="156971"/>
                </a:lnTo>
                <a:lnTo>
                  <a:pt x="1446275" y="156971"/>
                </a:lnTo>
                <a:lnTo>
                  <a:pt x="1445361" y="155447"/>
                </a:lnTo>
                <a:close/>
              </a:path>
              <a:path w="1473835" h="330835">
                <a:moveTo>
                  <a:pt x="25907" y="169163"/>
                </a:moveTo>
                <a:lnTo>
                  <a:pt x="25907" y="172211"/>
                </a:lnTo>
                <a:lnTo>
                  <a:pt x="27127" y="172211"/>
                </a:lnTo>
                <a:lnTo>
                  <a:pt x="25907" y="169163"/>
                </a:lnTo>
                <a:close/>
              </a:path>
              <a:path w="1473835" h="330835">
                <a:moveTo>
                  <a:pt x="28955" y="153923"/>
                </a:moveTo>
                <a:lnTo>
                  <a:pt x="27431" y="156971"/>
                </a:lnTo>
                <a:lnTo>
                  <a:pt x="28346" y="155447"/>
                </a:lnTo>
                <a:lnTo>
                  <a:pt x="28955" y="153923"/>
                </a:lnTo>
                <a:close/>
              </a:path>
              <a:path w="1473835" h="330835">
                <a:moveTo>
                  <a:pt x="28346" y="155447"/>
                </a:moveTo>
                <a:lnTo>
                  <a:pt x="27431" y="156971"/>
                </a:lnTo>
                <a:lnTo>
                  <a:pt x="27736" y="156971"/>
                </a:lnTo>
                <a:lnTo>
                  <a:pt x="28346" y="155447"/>
                </a:lnTo>
                <a:close/>
              </a:path>
              <a:path w="1473835" h="330835">
                <a:moveTo>
                  <a:pt x="1444751" y="153923"/>
                </a:moveTo>
                <a:lnTo>
                  <a:pt x="1445361" y="155447"/>
                </a:lnTo>
                <a:lnTo>
                  <a:pt x="1446275" y="156971"/>
                </a:lnTo>
                <a:lnTo>
                  <a:pt x="1444751" y="153923"/>
                </a:lnTo>
                <a:close/>
              </a:path>
              <a:path w="1473835" h="330835">
                <a:moveTo>
                  <a:pt x="1472183" y="153923"/>
                </a:moveTo>
                <a:lnTo>
                  <a:pt x="1444751" y="153923"/>
                </a:lnTo>
                <a:lnTo>
                  <a:pt x="1446275" y="156971"/>
                </a:lnTo>
                <a:lnTo>
                  <a:pt x="1472488" y="156971"/>
                </a:lnTo>
                <a:lnTo>
                  <a:pt x="1472183" y="155447"/>
                </a:lnTo>
                <a:lnTo>
                  <a:pt x="1472183" y="153923"/>
                </a:lnTo>
                <a:close/>
              </a:path>
              <a:path w="1473835" h="330835">
                <a:moveTo>
                  <a:pt x="29260" y="153923"/>
                </a:moveTo>
                <a:lnTo>
                  <a:pt x="28955" y="153923"/>
                </a:lnTo>
                <a:lnTo>
                  <a:pt x="28346" y="155447"/>
                </a:lnTo>
                <a:lnTo>
                  <a:pt x="29260" y="153923"/>
                </a:lnTo>
                <a:close/>
              </a:path>
              <a:path w="1473835" h="330835">
                <a:moveTo>
                  <a:pt x="1441703" y="149351"/>
                </a:moveTo>
                <a:lnTo>
                  <a:pt x="1445361" y="155447"/>
                </a:lnTo>
                <a:lnTo>
                  <a:pt x="1444751" y="153923"/>
                </a:lnTo>
                <a:lnTo>
                  <a:pt x="1472183" y="153923"/>
                </a:lnTo>
                <a:lnTo>
                  <a:pt x="1472183" y="152399"/>
                </a:lnTo>
                <a:lnTo>
                  <a:pt x="1471574" y="150875"/>
                </a:lnTo>
                <a:lnTo>
                  <a:pt x="1443227" y="150875"/>
                </a:lnTo>
                <a:lnTo>
                  <a:pt x="1441703" y="149351"/>
                </a:lnTo>
                <a:close/>
              </a:path>
              <a:path w="1473835" h="330835">
                <a:moveTo>
                  <a:pt x="32003" y="149351"/>
                </a:moveTo>
                <a:lnTo>
                  <a:pt x="30479" y="150875"/>
                </a:lnTo>
                <a:lnTo>
                  <a:pt x="31089" y="150875"/>
                </a:lnTo>
                <a:lnTo>
                  <a:pt x="32003" y="149351"/>
                </a:lnTo>
                <a:close/>
              </a:path>
              <a:path w="1473835" h="330835">
                <a:moveTo>
                  <a:pt x="1142999" y="25907"/>
                </a:moveTo>
                <a:lnTo>
                  <a:pt x="810767" y="25907"/>
                </a:lnTo>
                <a:lnTo>
                  <a:pt x="950975" y="32003"/>
                </a:lnTo>
                <a:lnTo>
                  <a:pt x="1110995" y="47243"/>
                </a:lnTo>
                <a:lnTo>
                  <a:pt x="1246631" y="70103"/>
                </a:lnTo>
                <a:lnTo>
                  <a:pt x="1292351" y="80771"/>
                </a:lnTo>
                <a:lnTo>
                  <a:pt x="1333499" y="92963"/>
                </a:lnTo>
                <a:lnTo>
                  <a:pt x="1399031" y="117347"/>
                </a:lnTo>
                <a:lnTo>
                  <a:pt x="1421891" y="131063"/>
                </a:lnTo>
                <a:lnTo>
                  <a:pt x="1431035" y="137159"/>
                </a:lnTo>
                <a:lnTo>
                  <a:pt x="1437131" y="143255"/>
                </a:lnTo>
                <a:lnTo>
                  <a:pt x="1443227" y="150875"/>
                </a:lnTo>
                <a:lnTo>
                  <a:pt x="1471574" y="150875"/>
                </a:lnTo>
                <a:lnTo>
                  <a:pt x="1469135" y="144779"/>
                </a:lnTo>
                <a:lnTo>
                  <a:pt x="1467611" y="143255"/>
                </a:lnTo>
                <a:lnTo>
                  <a:pt x="1463039" y="135635"/>
                </a:lnTo>
                <a:lnTo>
                  <a:pt x="1463039" y="134111"/>
                </a:lnTo>
                <a:lnTo>
                  <a:pt x="1461515" y="134111"/>
                </a:lnTo>
                <a:lnTo>
                  <a:pt x="1453895" y="124967"/>
                </a:lnTo>
                <a:lnTo>
                  <a:pt x="1409699" y="94487"/>
                </a:lnTo>
                <a:lnTo>
                  <a:pt x="1341119" y="68579"/>
                </a:lnTo>
                <a:lnTo>
                  <a:pt x="1298447" y="56387"/>
                </a:lnTo>
                <a:lnTo>
                  <a:pt x="1251203" y="45719"/>
                </a:lnTo>
                <a:lnTo>
                  <a:pt x="1225295" y="39623"/>
                </a:lnTo>
                <a:lnTo>
                  <a:pt x="1171955" y="30479"/>
                </a:lnTo>
                <a:lnTo>
                  <a:pt x="1142999" y="25907"/>
                </a:lnTo>
                <a:close/>
              </a:path>
              <a:path w="1473835" h="330835">
                <a:moveTo>
                  <a:pt x="736091" y="0"/>
                </a:moveTo>
                <a:lnTo>
                  <a:pt x="662939" y="1523"/>
                </a:lnTo>
                <a:lnTo>
                  <a:pt x="810767" y="1523"/>
                </a:lnTo>
                <a:lnTo>
                  <a:pt x="73609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0" y="3886200"/>
            <a:ext cx="1524000" cy="152400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1523999" y="0"/>
                </a:moveTo>
                <a:lnTo>
                  <a:pt x="0" y="0"/>
                </a:lnTo>
                <a:lnTo>
                  <a:pt x="2527" y="12658"/>
                </a:lnTo>
                <a:lnTo>
                  <a:pt x="38868" y="48621"/>
                </a:lnTo>
                <a:lnTo>
                  <a:pt x="85094" y="70555"/>
                </a:lnTo>
                <a:lnTo>
                  <a:pt x="147084" y="90513"/>
                </a:lnTo>
                <a:lnTo>
                  <a:pt x="223265" y="108203"/>
                </a:lnTo>
                <a:lnTo>
                  <a:pt x="266187" y="116107"/>
                </a:lnTo>
                <a:lnTo>
                  <a:pt x="312066" y="123334"/>
                </a:lnTo>
                <a:lnTo>
                  <a:pt x="360707" y="129847"/>
                </a:lnTo>
                <a:lnTo>
                  <a:pt x="411912" y="135611"/>
                </a:lnTo>
                <a:lnTo>
                  <a:pt x="465486" y="140588"/>
                </a:lnTo>
                <a:lnTo>
                  <a:pt x="521232" y="144743"/>
                </a:lnTo>
                <a:lnTo>
                  <a:pt x="578953" y="148038"/>
                </a:lnTo>
                <a:lnTo>
                  <a:pt x="638452" y="150437"/>
                </a:lnTo>
                <a:lnTo>
                  <a:pt x="699533" y="151903"/>
                </a:lnTo>
                <a:lnTo>
                  <a:pt x="761999" y="152399"/>
                </a:lnTo>
                <a:lnTo>
                  <a:pt x="824672" y="151903"/>
                </a:lnTo>
                <a:lnTo>
                  <a:pt x="885917" y="150437"/>
                </a:lnTo>
                <a:lnTo>
                  <a:pt x="945542" y="148038"/>
                </a:lnTo>
                <a:lnTo>
                  <a:pt x="1003352" y="144743"/>
                </a:lnTo>
                <a:lnTo>
                  <a:pt x="1059156" y="140588"/>
                </a:lnTo>
                <a:lnTo>
                  <a:pt x="1112759" y="135611"/>
                </a:lnTo>
                <a:lnTo>
                  <a:pt x="1163968" y="129847"/>
                </a:lnTo>
                <a:lnTo>
                  <a:pt x="1212591" y="123334"/>
                </a:lnTo>
                <a:lnTo>
                  <a:pt x="1258435" y="116107"/>
                </a:lnTo>
                <a:lnTo>
                  <a:pt x="1301305" y="108203"/>
                </a:lnTo>
                <a:lnTo>
                  <a:pt x="1341009" y="99660"/>
                </a:lnTo>
                <a:lnTo>
                  <a:pt x="1410147" y="80799"/>
                </a:lnTo>
                <a:lnTo>
                  <a:pt x="1464302" y="59816"/>
                </a:lnTo>
                <a:lnTo>
                  <a:pt x="1501929" y="37005"/>
                </a:lnTo>
                <a:lnTo>
                  <a:pt x="1523999" y="0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83807" y="3886200"/>
            <a:ext cx="1550035" cy="166370"/>
          </a:xfrm>
          <a:custGeom>
            <a:avLst/>
            <a:gdLst/>
            <a:ahLst/>
            <a:cxnLst/>
            <a:rect l="l" t="t" r="r" b="b"/>
            <a:pathLst>
              <a:path w="1550034" h="166370">
                <a:moveTo>
                  <a:pt x="853439" y="164592"/>
                </a:moveTo>
                <a:lnTo>
                  <a:pt x="696467" y="164592"/>
                </a:lnTo>
                <a:lnTo>
                  <a:pt x="775715" y="166116"/>
                </a:lnTo>
                <a:lnTo>
                  <a:pt x="853439" y="164592"/>
                </a:lnTo>
                <a:close/>
              </a:path>
              <a:path w="1550034" h="166370">
                <a:moveTo>
                  <a:pt x="0" y="0"/>
                </a:moveTo>
                <a:lnTo>
                  <a:pt x="0" y="1524"/>
                </a:lnTo>
                <a:lnTo>
                  <a:pt x="1523" y="10668"/>
                </a:lnTo>
                <a:lnTo>
                  <a:pt x="1523" y="13716"/>
                </a:lnTo>
                <a:lnTo>
                  <a:pt x="4571" y="21336"/>
                </a:lnTo>
                <a:lnTo>
                  <a:pt x="6095" y="22860"/>
                </a:lnTo>
                <a:lnTo>
                  <a:pt x="10667" y="30480"/>
                </a:lnTo>
                <a:lnTo>
                  <a:pt x="10667" y="32004"/>
                </a:lnTo>
                <a:lnTo>
                  <a:pt x="12191" y="32004"/>
                </a:lnTo>
                <a:lnTo>
                  <a:pt x="19811" y="41148"/>
                </a:lnTo>
                <a:lnTo>
                  <a:pt x="53339" y="64008"/>
                </a:lnTo>
                <a:lnTo>
                  <a:pt x="100583" y="85344"/>
                </a:lnTo>
                <a:lnTo>
                  <a:pt x="161543" y="103632"/>
                </a:lnTo>
                <a:lnTo>
                  <a:pt x="208787" y="115824"/>
                </a:lnTo>
                <a:lnTo>
                  <a:pt x="233171" y="120396"/>
                </a:lnTo>
                <a:lnTo>
                  <a:pt x="260603" y="126492"/>
                </a:lnTo>
                <a:lnTo>
                  <a:pt x="288035" y="131064"/>
                </a:lnTo>
                <a:lnTo>
                  <a:pt x="347471" y="140208"/>
                </a:lnTo>
                <a:lnTo>
                  <a:pt x="377951" y="143256"/>
                </a:lnTo>
                <a:lnTo>
                  <a:pt x="409955" y="147828"/>
                </a:lnTo>
                <a:lnTo>
                  <a:pt x="512063" y="156972"/>
                </a:lnTo>
                <a:lnTo>
                  <a:pt x="547115" y="158496"/>
                </a:lnTo>
                <a:lnTo>
                  <a:pt x="583691" y="161544"/>
                </a:lnTo>
                <a:lnTo>
                  <a:pt x="658367" y="164592"/>
                </a:lnTo>
                <a:lnTo>
                  <a:pt x="891539" y="164592"/>
                </a:lnTo>
                <a:lnTo>
                  <a:pt x="966215" y="161544"/>
                </a:lnTo>
                <a:lnTo>
                  <a:pt x="1002791" y="158496"/>
                </a:lnTo>
                <a:lnTo>
                  <a:pt x="1037843" y="156972"/>
                </a:lnTo>
                <a:lnTo>
                  <a:pt x="1139951" y="147828"/>
                </a:lnTo>
                <a:lnTo>
                  <a:pt x="1171955" y="143256"/>
                </a:lnTo>
                <a:lnTo>
                  <a:pt x="1202435" y="140208"/>
                </a:lnTo>
                <a:lnTo>
                  <a:pt x="696467" y="140208"/>
                </a:lnTo>
                <a:lnTo>
                  <a:pt x="548639" y="134112"/>
                </a:lnTo>
                <a:lnTo>
                  <a:pt x="380999" y="118872"/>
                </a:lnTo>
                <a:lnTo>
                  <a:pt x="292607" y="105156"/>
                </a:lnTo>
                <a:lnTo>
                  <a:pt x="237743" y="96012"/>
                </a:lnTo>
                <a:lnTo>
                  <a:pt x="167639" y="79248"/>
                </a:lnTo>
                <a:lnTo>
                  <a:pt x="126491" y="67056"/>
                </a:lnTo>
                <a:lnTo>
                  <a:pt x="77723" y="48768"/>
                </a:lnTo>
                <a:lnTo>
                  <a:pt x="65531" y="41148"/>
                </a:lnTo>
                <a:lnTo>
                  <a:pt x="53339" y="35052"/>
                </a:lnTo>
                <a:lnTo>
                  <a:pt x="44195" y="28956"/>
                </a:lnTo>
                <a:lnTo>
                  <a:pt x="32003" y="16764"/>
                </a:lnTo>
                <a:lnTo>
                  <a:pt x="29260" y="12192"/>
                </a:lnTo>
                <a:lnTo>
                  <a:pt x="28955" y="12192"/>
                </a:lnTo>
                <a:lnTo>
                  <a:pt x="27431" y="9144"/>
                </a:lnTo>
                <a:lnTo>
                  <a:pt x="27736" y="9144"/>
                </a:lnTo>
                <a:lnTo>
                  <a:pt x="27127" y="7620"/>
                </a:lnTo>
                <a:lnTo>
                  <a:pt x="25907" y="7620"/>
                </a:lnTo>
                <a:lnTo>
                  <a:pt x="25907" y="0"/>
                </a:lnTo>
                <a:lnTo>
                  <a:pt x="0" y="0"/>
                </a:lnTo>
                <a:close/>
              </a:path>
              <a:path w="1550034" h="166370">
                <a:moveTo>
                  <a:pt x="1521561" y="10668"/>
                </a:moveTo>
                <a:lnTo>
                  <a:pt x="1517903" y="16764"/>
                </a:lnTo>
                <a:lnTo>
                  <a:pt x="1511807" y="22860"/>
                </a:lnTo>
                <a:lnTo>
                  <a:pt x="1504187" y="28956"/>
                </a:lnTo>
                <a:lnTo>
                  <a:pt x="1495043" y="35052"/>
                </a:lnTo>
                <a:lnTo>
                  <a:pt x="1484375" y="42672"/>
                </a:lnTo>
                <a:lnTo>
                  <a:pt x="1440179" y="60960"/>
                </a:lnTo>
                <a:lnTo>
                  <a:pt x="1403603" y="73152"/>
                </a:lnTo>
                <a:lnTo>
                  <a:pt x="1336547" y="91440"/>
                </a:lnTo>
                <a:lnTo>
                  <a:pt x="1257299" y="105156"/>
                </a:lnTo>
                <a:lnTo>
                  <a:pt x="1168907" y="118872"/>
                </a:lnTo>
                <a:lnTo>
                  <a:pt x="1001267" y="134112"/>
                </a:lnTo>
                <a:lnTo>
                  <a:pt x="851915" y="140208"/>
                </a:lnTo>
                <a:lnTo>
                  <a:pt x="1202435" y="140208"/>
                </a:lnTo>
                <a:lnTo>
                  <a:pt x="1261871" y="131064"/>
                </a:lnTo>
                <a:lnTo>
                  <a:pt x="1289303" y="126492"/>
                </a:lnTo>
                <a:lnTo>
                  <a:pt x="1316735" y="120396"/>
                </a:lnTo>
                <a:lnTo>
                  <a:pt x="1341119" y="115824"/>
                </a:lnTo>
                <a:lnTo>
                  <a:pt x="1411223" y="97536"/>
                </a:lnTo>
                <a:lnTo>
                  <a:pt x="1449323" y="85344"/>
                </a:lnTo>
                <a:lnTo>
                  <a:pt x="1467611" y="77724"/>
                </a:lnTo>
                <a:lnTo>
                  <a:pt x="1482851" y="71628"/>
                </a:lnTo>
                <a:lnTo>
                  <a:pt x="1510283" y="56388"/>
                </a:lnTo>
                <a:lnTo>
                  <a:pt x="1520951" y="48768"/>
                </a:lnTo>
                <a:lnTo>
                  <a:pt x="1539239" y="30480"/>
                </a:lnTo>
                <a:lnTo>
                  <a:pt x="1543811" y="22860"/>
                </a:lnTo>
                <a:lnTo>
                  <a:pt x="1543811" y="21336"/>
                </a:lnTo>
                <a:lnTo>
                  <a:pt x="1545335" y="21336"/>
                </a:lnTo>
                <a:lnTo>
                  <a:pt x="1548383" y="13716"/>
                </a:lnTo>
                <a:lnTo>
                  <a:pt x="1548383" y="12192"/>
                </a:lnTo>
                <a:lnTo>
                  <a:pt x="1520951" y="12192"/>
                </a:lnTo>
                <a:lnTo>
                  <a:pt x="1521561" y="10668"/>
                </a:lnTo>
                <a:close/>
              </a:path>
              <a:path w="1550034" h="166370">
                <a:moveTo>
                  <a:pt x="27431" y="9144"/>
                </a:moveTo>
                <a:lnTo>
                  <a:pt x="28955" y="12192"/>
                </a:lnTo>
                <a:lnTo>
                  <a:pt x="28346" y="10668"/>
                </a:lnTo>
                <a:lnTo>
                  <a:pt x="27431" y="9144"/>
                </a:lnTo>
                <a:close/>
              </a:path>
              <a:path w="1550034" h="166370">
                <a:moveTo>
                  <a:pt x="28346" y="10668"/>
                </a:moveTo>
                <a:lnTo>
                  <a:pt x="28955" y="12192"/>
                </a:lnTo>
                <a:lnTo>
                  <a:pt x="29260" y="12192"/>
                </a:lnTo>
                <a:lnTo>
                  <a:pt x="28346" y="10668"/>
                </a:lnTo>
                <a:close/>
              </a:path>
              <a:path w="1550034" h="166370">
                <a:moveTo>
                  <a:pt x="1522475" y="9144"/>
                </a:moveTo>
                <a:lnTo>
                  <a:pt x="1521561" y="10668"/>
                </a:lnTo>
                <a:lnTo>
                  <a:pt x="1520951" y="12192"/>
                </a:lnTo>
                <a:lnTo>
                  <a:pt x="1522475" y="9144"/>
                </a:lnTo>
                <a:close/>
              </a:path>
              <a:path w="1550034" h="166370">
                <a:moveTo>
                  <a:pt x="1548637" y="9144"/>
                </a:moveTo>
                <a:lnTo>
                  <a:pt x="1522475" y="9144"/>
                </a:lnTo>
                <a:lnTo>
                  <a:pt x="1520951" y="12192"/>
                </a:lnTo>
                <a:lnTo>
                  <a:pt x="1548383" y="12192"/>
                </a:lnTo>
                <a:lnTo>
                  <a:pt x="1548383" y="10668"/>
                </a:lnTo>
                <a:lnTo>
                  <a:pt x="1548637" y="9144"/>
                </a:lnTo>
                <a:close/>
              </a:path>
              <a:path w="1550034" h="166370">
                <a:moveTo>
                  <a:pt x="27736" y="9144"/>
                </a:moveTo>
                <a:lnTo>
                  <a:pt x="27431" y="9144"/>
                </a:lnTo>
                <a:lnTo>
                  <a:pt x="28346" y="10668"/>
                </a:lnTo>
                <a:lnTo>
                  <a:pt x="27736" y="9144"/>
                </a:lnTo>
                <a:close/>
              </a:path>
              <a:path w="1550034" h="166370">
                <a:moveTo>
                  <a:pt x="1523999" y="0"/>
                </a:moveTo>
                <a:lnTo>
                  <a:pt x="1523999" y="4572"/>
                </a:lnTo>
                <a:lnTo>
                  <a:pt x="1521561" y="10668"/>
                </a:lnTo>
                <a:lnTo>
                  <a:pt x="1522475" y="9144"/>
                </a:lnTo>
                <a:lnTo>
                  <a:pt x="1548637" y="9144"/>
                </a:lnTo>
                <a:lnTo>
                  <a:pt x="1549907" y="1524"/>
                </a:lnTo>
                <a:lnTo>
                  <a:pt x="1549907" y="0"/>
                </a:lnTo>
                <a:lnTo>
                  <a:pt x="1523999" y="0"/>
                </a:lnTo>
                <a:close/>
              </a:path>
              <a:path w="1550034" h="166370">
                <a:moveTo>
                  <a:pt x="25907" y="4572"/>
                </a:moveTo>
                <a:lnTo>
                  <a:pt x="25907" y="7620"/>
                </a:lnTo>
                <a:lnTo>
                  <a:pt x="27127" y="7620"/>
                </a:lnTo>
                <a:lnTo>
                  <a:pt x="25907" y="4572"/>
                </a:lnTo>
                <a:close/>
              </a:path>
              <a:path w="1550034" h="166370">
                <a:moveTo>
                  <a:pt x="1523999" y="0"/>
                </a:moveTo>
                <a:lnTo>
                  <a:pt x="25907" y="0"/>
                </a:lnTo>
                <a:lnTo>
                  <a:pt x="1523999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6000" y="4495800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761999" y="0"/>
                </a:moveTo>
                <a:lnTo>
                  <a:pt x="699533" y="507"/>
                </a:lnTo>
                <a:lnTo>
                  <a:pt x="638452" y="2004"/>
                </a:lnTo>
                <a:lnTo>
                  <a:pt x="578953" y="4449"/>
                </a:lnTo>
                <a:lnTo>
                  <a:pt x="521232" y="7802"/>
                </a:lnTo>
                <a:lnTo>
                  <a:pt x="465486" y="12025"/>
                </a:lnTo>
                <a:lnTo>
                  <a:pt x="411912" y="17076"/>
                </a:lnTo>
                <a:lnTo>
                  <a:pt x="360707" y="22916"/>
                </a:lnTo>
                <a:lnTo>
                  <a:pt x="312066" y="29504"/>
                </a:lnTo>
                <a:lnTo>
                  <a:pt x="266187" y="36801"/>
                </a:lnTo>
                <a:lnTo>
                  <a:pt x="223265" y="44767"/>
                </a:lnTo>
                <a:lnTo>
                  <a:pt x="183499" y="53361"/>
                </a:lnTo>
                <a:lnTo>
                  <a:pt x="114216" y="72276"/>
                </a:lnTo>
                <a:lnTo>
                  <a:pt x="59912" y="93225"/>
                </a:lnTo>
                <a:lnTo>
                  <a:pt x="22158" y="115889"/>
                </a:lnTo>
                <a:lnTo>
                  <a:pt x="0" y="152399"/>
                </a:lnTo>
                <a:lnTo>
                  <a:pt x="2527" y="165058"/>
                </a:lnTo>
                <a:lnTo>
                  <a:pt x="38868" y="201021"/>
                </a:lnTo>
                <a:lnTo>
                  <a:pt x="85094" y="222955"/>
                </a:lnTo>
                <a:lnTo>
                  <a:pt x="147084" y="242913"/>
                </a:lnTo>
                <a:lnTo>
                  <a:pt x="223265" y="260603"/>
                </a:lnTo>
                <a:lnTo>
                  <a:pt x="266187" y="268507"/>
                </a:lnTo>
                <a:lnTo>
                  <a:pt x="312066" y="275734"/>
                </a:lnTo>
                <a:lnTo>
                  <a:pt x="360707" y="282247"/>
                </a:lnTo>
                <a:lnTo>
                  <a:pt x="411912" y="288011"/>
                </a:lnTo>
                <a:lnTo>
                  <a:pt x="465486" y="292988"/>
                </a:lnTo>
                <a:lnTo>
                  <a:pt x="521232" y="297143"/>
                </a:lnTo>
                <a:lnTo>
                  <a:pt x="578953" y="300438"/>
                </a:lnTo>
                <a:lnTo>
                  <a:pt x="638452" y="302837"/>
                </a:lnTo>
                <a:lnTo>
                  <a:pt x="699533" y="304303"/>
                </a:lnTo>
                <a:lnTo>
                  <a:pt x="761999" y="304799"/>
                </a:lnTo>
                <a:lnTo>
                  <a:pt x="824672" y="304303"/>
                </a:lnTo>
                <a:lnTo>
                  <a:pt x="885917" y="302837"/>
                </a:lnTo>
                <a:lnTo>
                  <a:pt x="945542" y="300438"/>
                </a:lnTo>
                <a:lnTo>
                  <a:pt x="1003352" y="297143"/>
                </a:lnTo>
                <a:lnTo>
                  <a:pt x="1059156" y="292988"/>
                </a:lnTo>
                <a:lnTo>
                  <a:pt x="1112759" y="288011"/>
                </a:lnTo>
                <a:lnTo>
                  <a:pt x="1163968" y="282247"/>
                </a:lnTo>
                <a:lnTo>
                  <a:pt x="1212591" y="275734"/>
                </a:lnTo>
                <a:lnTo>
                  <a:pt x="1258435" y="268507"/>
                </a:lnTo>
                <a:lnTo>
                  <a:pt x="1301305" y="260603"/>
                </a:lnTo>
                <a:lnTo>
                  <a:pt x="1341009" y="252060"/>
                </a:lnTo>
                <a:lnTo>
                  <a:pt x="1410147" y="233199"/>
                </a:lnTo>
                <a:lnTo>
                  <a:pt x="1464302" y="212216"/>
                </a:lnTo>
                <a:lnTo>
                  <a:pt x="1501929" y="189405"/>
                </a:lnTo>
                <a:lnTo>
                  <a:pt x="1523999" y="152399"/>
                </a:lnTo>
                <a:lnTo>
                  <a:pt x="1521483" y="139947"/>
                </a:lnTo>
                <a:lnTo>
                  <a:pt x="1485278" y="104363"/>
                </a:lnTo>
                <a:lnTo>
                  <a:pt x="1439193" y="82516"/>
                </a:lnTo>
                <a:lnTo>
                  <a:pt x="1377354" y="62544"/>
                </a:lnTo>
                <a:lnTo>
                  <a:pt x="1301305" y="44767"/>
                </a:lnTo>
                <a:lnTo>
                  <a:pt x="1258435" y="36801"/>
                </a:lnTo>
                <a:lnTo>
                  <a:pt x="1212591" y="29504"/>
                </a:lnTo>
                <a:lnTo>
                  <a:pt x="1163968" y="22916"/>
                </a:lnTo>
                <a:lnTo>
                  <a:pt x="1112759" y="17076"/>
                </a:lnTo>
                <a:lnTo>
                  <a:pt x="1059156" y="12025"/>
                </a:lnTo>
                <a:lnTo>
                  <a:pt x="1003352" y="7802"/>
                </a:lnTo>
                <a:lnTo>
                  <a:pt x="945542" y="4449"/>
                </a:lnTo>
                <a:lnTo>
                  <a:pt x="885917" y="2004"/>
                </a:lnTo>
                <a:lnTo>
                  <a:pt x="824672" y="507"/>
                </a:lnTo>
                <a:lnTo>
                  <a:pt x="761999" y="0"/>
                </a:lnTo>
                <a:close/>
              </a:path>
            </a:pathLst>
          </a:custGeom>
          <a:solidFill>
            <a:srgbClr val="93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83807" y="4483608"/>
            <a:ext cx="1550035" cy="330835"/>
          </a:xfrm>
          <a:custGeom>
            <a:avLst/>
            <a:gdLst/>
            <a:ahLst/>
            <a:cxnLst/>
            <a:rect l="l" t="t" r="r" b="b"/>
            <a:pathLst>
              <a:path w="1550034" h="330835">
                <a:moveTo>
                  <a:pt x="853439" y="329183"/>
                </a:moveTo>
                <a:lnTo>
                  <a:pt x="696467" y="329183"/>
                </a:lnTo>
                <a:lnTo>
                  <a:pt x="775715" y="330707"/>
                </a:lnTo>
                <a:lnTo>
                  <a:pt x="853439" y="329183"/>
                </a:lnTo>
                <a:close/>
              </a:path>
              <a:path w="1550034" h="330835">
                <a:moveTo>
                  <a:pt x="891539" y="1523"/>
                </a:moveTo>
                <a:lnTo>
                  <a:pt x="658367" y="1523"/>
                </a:lnTo>
                <a:lnTo>
                  <a:pt x="583691" y="4571"/>
                </a:lnTo>
                <a:lnTo>
                  <a:pt x="547115" y="7619"/>
                </a:lnTo>
                <a:lnTo>
                  <a:pt x="512063" y="9143"/>
                </a:lnTo>
                <a:lnTo>
                  <a:pt x="409955" y="18287"/>
                </a:lnTo>
                <a:lnTo>
                  <a:pt x="377951" y="22859"/>
                </a:lnTo>
                <a:lnTo>
                  <a:pt x="347471" y="25907"/>
                </a:lnTo>
                <a:lnTo>
                  <a:pt x="316991" y="30479"/>
                </a:lnTo>
                <a:lnTo>
                  <a:pt x="260603" y="39623"/>
                </a:lnTo>
                <a:lnTo>
                  <a:pt x="233171" y="45719"/>
                </a:lnTo>
                <a:lnTo>
                  <a:pt x="207263" y="50291"/>
                </a:lnTo>
                <a:lnTo>
                  <a:pt x="138683" y="68579"/>
                </a:lnTo>
                <a:lnTo>
                  <a:pt x="118871" y="74675"/>
                </a:lnTo>
                <a:lnTo>
                  <a:pt x="100583" y="80771"/>
                </a:lnTo>
                <a:lnTo>
                  <a:pt x="82295" y="88391"/>
                </a:lnTo>
                <a:lnTo>
                  <a:pt x="67055" y="94487"/>
                </a:lnTo>
                <a:lnTo>
                  <a:pt x="39623" y="109727"/>
                </a:lnTo>
                <a:lnTo>
                  <a:pt x="28955" y="117347"/>
                </a:lnTo>
                <a:lnTo>
                  <a:pt x="18287" y="126491"/>
                </a:lnTo>
                <a:lnTo>
                  <a:pt x="12191" y="134111"/>
                </a:lnTo>
                <a:lnTo>
                  <a:pt x="10667" y="134111"/>
                </a:lnTo>
                <a:lnTo>
                  <a:pt x="10667" y="135635"/>
                </a:lnTo>
                <a:lnTo>
                  <a:pt x="6095" y="143255"/>
                </a:lnTo>
                <a:lnTo>
                  <a:pt x="4571" y="144779"/>
                </a:lnTo>
                <a:lnTo>
                  <a:pt x="1523" y="152399"/>
                </a:lnTo>
                <a:lnTo>
                  <a:pt x="1523" y="155447"/>
                </a:lnTo>
                <a:lnTo>
                  <a:pt x="0" y="163067"/>
                </a:lnTo>
                <a:lnTo>
                  <a:pt x="0" y="166115"/>
                </a:lnTo>
                <a:lnTo>
                  <a:pt x="1523" y="175259"/>
                </a:lnTo>
                <a:lnTo>
                  <a:pt x="1523" y="178307"/>
                </a:lnTo>
                <a:lnTo>
                  <a:pt x="4571" y="185927"/>
                </a:lnTo>
                <a:lnTo>
                  <a:pt x="6095" y="187451"/>
                </a:lnTo>
                <a:lnTo>
                  <a:pt x="10667" y="195071"/>
                </a:lnTo>
                <a:lnTo>
                  <a:pt x="10667" y="196595"/>
                </a:lnTo>
                <a:lnTo>
                  <a:pt x="12191" y="196595"/>
                </a:lnTo>
                <a:lnTo>
                  <a:pt x="53339" y="228599"/>
                </a:lnTo>
                <a:lnTo>
                  <a:pt x="100583" y="249935"/>
                </a:lnTo>
                <a:lnTo>
                  <a:pt x="161543" y="268223"/>
                </a:lnTo>
                <a:lnTo>
                  <a:pt x="208787" y="280415"/>
                </a:lnTo>
                <a:lnTo>
                  <a:pt x="233171" y="284987"/>
                </a:lnTo>
                <a:lnTo>
                  <a:pt x="260603" y="291083"/>
                </a:lnTo>
                <a:lnTo>
                  <a:pt x="288035" y="295655"/>
                </a:lnTo>
                <a:lnTo>
                  <a:pt x="347471" y="304799"/>
                </a:lnTo>
                <a:lnTo>
                  <a:pt x="377951" y="307847"/>
                </a:lnTo>
                <a:lnTo>
                  <a:pt x="409955" y="312419"/>
                </a:lnTo>
                <a:lnTo>
                  <a:pt x="512063" y="321563"/>
                </a:lnTo>
                <a:lnTo>
                  <a:pt x="547115" y="323087"/>
                </a:lnTo>
                <a:lnTo>
                  <a:pt x="583691" y="326135"/>
                </a:lnTo>
                <a:lnTo>
                  <a:pt x="658367" y="329183"/>
                </a:lnTo>
                <a:lnTo>
                  <a:pt x="891539" y="329183"/>
                </a:lnTo>
                <a:lnTo>
                  <a:pt x="966215" y="326135"/>
                </a:lnTo>
                <a:lnTo>
                  <a:pt x="1002791" y="323087"/>
                </a:lnTo>
                <a:lnTo>
                  <a:pt x="1037843" y="321563"/>
                </a:lnTo>
                <a:lnTo>
                  <a:pt x="1139951" y="312419"/>
                </a:lnTo>
                <a:lnTo>
                  <a:pt x="1171955" y="307847"/>
                </a:lnTo>
                <a:lnTo>
                  <a:pt x="1202435" y="304799"/>
                </a:lnTo>
                <a:lnTo>
                  <a:pt x="696467" y="304799"/>
                </a:lnTo>
                <a:lnTo>
                  <a:pt x="548639" y="298703"/>
                </a:lnTo>
                <a:lnTo>
                  <a:pt x="380999" y="283463"/>
                </a:lnTo>
                <a:lnTo>
                  <a:pt x="292607" y="269747"/>
                </a:lnTo>
                <a:lnTo>
                  <a:pt x="237743" y="260603"/>
                </a:lnTo>
                <a:lnTo>
                  <a:pt x="167639" y="243839"/>
                </a:lnTo>
                <a:lnTo>
                  <a:pt x="126491" y="231647"/>
                </a:lnTo>
                <a:lnTo>
                  <a:pt x="77723" y="213359"/>
                </a:lnTo>
                <a:lnTo>
                  <a:pt x="65531" y="205739"/>
                </a:lnTo>
                <a:lnTo>
                  <a:pt x="53339" y="199643"/>
                </a:lnTo>
                <a:lnTo>
                  <a:pt x="44195" y="193547"/>
                </a:lnTo>
                <a:lnTo>
                  <a:pt x="32003" y="181355"/>
                </a:lnTo>
                <a:lnTo>
                  <a:pt x="29260" y="176783"/>
                </a:lnTo>
                <a:lnTo>
                  <a:pt x="28955" y="176783"/>
                </a:lnTo>
                <a:lnTo>
                  <a:pt x="27431" y="173735"/>
                </a:lnTo>
                <a:lnTo>
                  <a:pt x="27736" y="173735"/>
                </a:lnTo>
                <a:lnTo>
                  <a:pt x="27127" y="172211"/>
                </a:lnTo>
                <a:lnTo>
                  <a:pt x="25907" y="172211"/>
                </a:lnTo>
                <a:lnTo>
                  <a:pt x="25907" y="161543"/>
                </a:lnTo>
                <a:lnTo>
                  <a:pt x="27736" y="156971"/>
                </a:lnTo>
                <a:lnTo>
                  <a:pt x="27431" y="156971"/>
                </a:lnTo>
                <a:lnTo>
                  <a:pt x="28955" y="153923"/>
                </a:lnTo>
                <a:lnTo>
                  <a:pt x="29260" y="153923"/>
                </a:lnTo>
                <a:lnTo>
                  <a:pt x="32003" y="149351"/>
                </a:lnTo>
                <a:lnTo>
                  <a:pt x="38099" y="143255"/>
                </a:lnTo>
                <a:lnTo>
                  <a:pt x="45719" y="137159"/>
                </a:lnTo>
                <a:lnTo>
                  <a:pt x="54863" y="131063"/>
                </a:lnTo>
                <a:lnTo>
                  <a:pt x="65531" y="123443"/>
                </a:lnTo>
                <a:lnTo>
                  <a:pt x="109727" y="105155"/>
                </a:lnTo>
                <a:lnTo>
                  <a:pt x="146303" y="92963"/>
                </a:lnTo>
                <a:lnTo>
                  <a:pt x="213359" y="74675"/>
                </a:lnTo>
                <a:lnTo>
                  <a:pt x="292607" y="60959"/>
                </a:lnTo>
                <a:lnTo>
                  <a:pt x="380999" y="47243"/>
                </a:lnTo>
                <a:lnTo>
                  <a:pt x="548639" y="32003"/>
                </a:lnTo>
                <a:lnTo>
                  <a:pt x="697991" y="25907"/>
                </a:lnTo>
                <a:lnTo>
                  <a:pt x="1202435" y="25907"/>
                </a:lnTo>
                <a:lnTo>
                  <a:pt x="1171955" y="22859"/>
                </a:lnTo>
                <a:lnTo>
                  <a:pt x="1139951" y="18287"/>
                </a:lnTo>
                <a:lnTo>
                  <a:pt x="1037843" y="9143"/>
                </a:lnTo>
                <a:lnTo>
                  <a:pt x="1002791" y="7619"/>
                </a:lnTo>
                <a:lnTo>
                  <a:pt x="966215" y="4571"/>
                </a:lnTo>
                <a:lnTo>
                  <a:pt x="891539" y="1523"/>
                </a:lnTo>
                <a:close/>
              </a:path>
              <a:path w="1550034" h="330835">
                <a:moveTo>
                  <a:pt x="1521561" y="175259"/>
                </a:moveTo>
                <a:lnTo>
                  <a:pt x="1517903" y="181355"/>
                </a:lnTo>
                <a:lnTo>
                  <a:pt x="1511807" y="187451"/>
                </a:lnTo>
                <a:lnTo>
                  <a:pt x="1504187" y="193547"/>
                </a:lnTo>
                <a:lnTo>
                  <a:pt x="1495043" y="199643"/>
                </a:lnTo>
                <a:lnTo>
                  <a:pt x="1484375" y="207263"/>
                </a:lnTo>
                <a:lnTo>
                  <a:pt x="1440179" y="225551"/>
                </a:lnTo>
                <a:lnTo>
                  <a:pt x="1403603" y="237743"/>
                </a:lnTo>
                <a:lnTo>
                  <a:pt x="1336547" y="256031"/>
                </a:lnTo>
                <a:lnTo>
                  <a:pt x="1257299" y="269747"/>
                </a:lnTo>
                <a:lnTo>
                  <a:pt x="1168907" y="283463"/>
                </a:lnTo>
                <a:lnTo>
                  <a:pt x="1001267" y="298703"/>
                </a:lnTo>
                <a:lnTo>
                  <a:pt x="851915" y="304799"/>
                </a:lnTo>
                <a:lnTo>
                  <a:pt x="1202435" y="304799"/>
                </a:lnTo>
                <a:lnTo>
                  <a:pt x="1261871" y="295655"/>
                </a:lnTo>
                <a:lnTo>
                  <a:pt x="1289303" y="291083"/>
                </a:lnTo>
                <a:lnTo>
                  <a:pt x="1316735" y="284987"/>
                </a:lnTo>
                <a:lnTo>
                  <a:pt x="1341119" y="280415"/>
                </a:lnTo>
                <a:lnTo>
                  <a:pt x="1411223" y="262127"/>
                </a:lnTo>
                <a:lnTo>
                  <a:pt x="1449323" y="249935"/>
                </a:lnTo>
                <a:lnTo>
                  <a:pt x="1467611" y="242315"/>
                </a:lnTo>
                <a:lnTo>
                  <a:pt x="1482851" y="236219"/>
                </a:lnTo>
                <a:lnTo>
                  <a:pt x="1510283" y="220979"/>
                </a:lnTo>
                <a:lnTo>
                  <a:pt x="1520951" y="213359"/>
                </a:lnTo>
                <a:lnTo>
                  <a:pt x="1539239" y="195071"/>
                </a:lnTo>
                <a:lnTo>
                  <a:pt x="1543811" y="187451"/>
                </a:lnTo>
                <a:lnTo>
                  <a:pt x="1543811" y="185927"/>
                </a:lnTo>
                <a:lnTo>
                  <a:pt x="1545335" y="185927"/>
                </a:lnTo>
                <a:lnTo>
                  <a:pt x="1548383" y="178307"/>
                </a:lnTo>
                <a:lnTo>
                  <a:pt x="1548383" y="176783"/>
                </a:lnTo>
                <a:lnTo>
                  <a:pt x="1520951" y="176783"/>
                </a:lnTo>
                <a:lnTo>
                  <a:pt x="1521561" y="175259"/>
                </a:lnTo>
                <a:close/>
              </a:path>
              <a:path w="1550034" h="330835">
                <a:moveTo>
                  <a:pt x="27431" y="173735"/>
                </a:moveTo>
                <a:lnTo>
                  <a:pt x="28955" y="176783"/>
                </a:lnTo>
                <a:lnTo>
                  <a:pt x="28346" y="175259"/>
                </a:lnTo>
                <a:lnTo>
                  <a:pt x="27431" y="173735"/>
                </a:lnTo>
                <a:close/>
              </a:path>
              <a:path w="1550034" h="330835">
                <a:moveTo>
                  <a:pt x="28346" y="175259"/>
                </a:moveTo>
                <a:lnTo>
                  <a:pt x="28955" y="176783"/>
                </a:lnTo>
                <a:lnTo>
                  <a:pt x="29260" y="176783"/>
                </a:lnTo>
                <a:lnTo>
                  <a:pt x="28346" y="175259"/>
                </a:lnTo>
                <a:close/>
              </a:path>
              <a:path w="1550034" h="330835">
                <a:moveTo>
                  <a:pt x="1522475" y="173735"/>
                </a:moveTo>
                <a:lnTo>
                  <a:pt x="1521561" y="175259"/>
                </a:lnTo>
                <a:lnTo>
                  <a:pt x="1520951" y="176783"/>
                </a:lnTo>
                <a:lnTo>
                  <a:pt x="1522475" y="173735"/>
                </a:lnTo>
                <a:close/>
              </a:path>
              <a:path w="1550034" h="330835">
                <a:moveTo>
                  <a:pt x="1548637" y="173735"/>
                </a:moveTo>
                <a:lnTo>
                  <a:pt x="1522475" y="173735"/>
                </a:lnTo>
                <a:lnTo>
                  <a:pt x="1520951" y="176783"/>
                </a:lnTo>
                <a:lnTo>
                  <a:pt x="1548383" y="176783"/>
                </a:lnTo>
                <a:lnTo>
                  <a:pt x="1548383" y="175259"/>
                </a:lnTo>
                <a:lnTo>
                  <a:pt x="1548637" y="173735"/>
                </a:lnTo>
                <a:close/>
              </a:path>
              <a:path w="1550034" h="330835">
                <a:moveTo>
                  <a:pt x="27736" y="173735"/>
                </a:moveTo>
                <a:lnTo>
                  <a:pt x="27431" y="173735"/>
                </a:lnTo>
                <a:lnTo>
                  <a:pt x="28346" y="175259"/>
                </a:lnTo>
                <a:lnTo>
                  <a:pt x="27736" y="173735"/>
                </a:lnTo>
                <a:close/>
              </a:path>
              <a:path w="1550034" h="330835">
                <a:moveTo>
                  <a:pt x="1521561" y="155447"/>
                </a:moveTo>
                <a:lnTo>
                  <a:pt x="1523999" y="161543"/>
                </a:lnTo>
                <a:lnTo>
                  <a:pt x="1523999" y="169163"/>
                </a:lnTo>
                <a:lnTo>
                  <a:pt x="1521561" y="175259"/>
                </a:lnTo>
                <a:lnTo>
                  <a:pt x="1522475" y="173735"/>
                </a:lnTo>
                <a:lnTo>
                  <a:pt x="1548637" y="173735"/>
                </a:lnTo>
                <a:lnTo>
                  <a:pt x="1549907" y="166115"/>
                </a:lnTo>
                <a:lnTo>
                  <a:pt x="1549907" y="163067"/>
                </a:lnTo>
                <a:lnTo>
                  <a:pt x="1548688" y="156971"/>
                </a:lnTo>
                <a:lnTo>
                  <a:pt x="1522475" y="156971"/>
                </a:lnTo>
                <a:lnTo>
                  <a:pt x="1521561" y="155447"/>
                </a:lnTo>
                <a:close/>
              </a:path>
              <a:path w="1550034" h="330835">
                <a:moveTo>
                  <a:pt x="25907" y="169163"/>
                </a:moveTo>
                <a:lnTo>
                  <a:pt x="25907" y="172211"/>
                </a:lnTo>
                <a:lnTo>
                  <a:pt x="27127" y="172211"/>
                </a:lnTo>
                <a:lnTo>
                  <a:pt x="25907" y="169163"/>
                </a:lnTo>
                <a:close/>
              </a:path>
              <a:path w="1550034" h="330835">
                <a:moveTo>
                  <a:pt x="28955" y="153923"/>
                </a:moveTo>
                <a:lnTo>
                  <a:pt x="27431" y="156971"/>
                </a:lnTo>
                <a:lnTo>
                  <a:pt x="28346" y="155447"/>
                </a:lnTo>
                <a:lnTo>
                  <a:pt x="28955" y="153923"/>
                </a:lnTo>
                <a:close/>
              </a:path>
              <a:path w="1550034" h="330835">
                <a:moveTo>
                  <a:pt x="28346" y="155447"/>
                </a:moveTo>
                <a:lnTo>
                  <a:pt x="27431" y="156971"/>
                </a:lnTo>
                <a:lnTo>
                  <a:pt x="27736" y="156971"/>
                </a:lnTo>
                <a:lnTo>
                  <a:pt x="28346" y="155447"/>
                </a:lnTo>
                <a:close/>
              </a:path>
              <a:path w="1550034" h="330835">
                <a:moveTo>
                  <a:pt x="1520951" y="153923"/>
                </a:moveTo>
                <a:lnTo>
                  <a:pt x="1521561" y="155447"/>
                </a:lnTo>
                <a:lnTo>
                  <a:pt x="1522475" y="156971"/>
                </a:lnTo>
                <a:lnTo>
                  <a:pt x="1520951" y="153923"/>
                </a:lnTo>
                <a:close/>
              </a:path>
              <a:path w="1550034" h="330835">
                <a:moveTo>
                  <a:pt x="1548383" y="153923"/>
                </a:moveTo>
                <a:lnTo>
                  <a:pt x="1520951" y="153923"/>
                </a:lnTo>
                <a:lnTo>
                  <a:pt x="1522475" y="156971"/>
                </a:lnTo>
                <a:lnTo>
                  <a:pt x="1548688" y="156971"/>
                </a:lnTo>
                <a:lnTo>
                  <a:pt x="1548383" y="155447"/>
                </a:lnTo>
                <a:lnTo>
                  <a:pt x="1548383" y="153923"/>
                </a:lnTo>
                <a:close/>
              </a:path>
              <a:path w="1550034" h="330835">
                <a:moveTo>
                  <a:pt x="29260" y="153923"/>
                </a:moveTo>
                <a:lnTo>
                  <a:pt x="28955" y="153923"/>
                </a:lnTo>
                <a:lnTo>
                  <a:pt x="28346" y="155447"/>
                </a:lnTo>
                <a:lnTo>
                  <a:pt x="29260" y="153923"/>
                </a:lnTo>
                <a:close/>
              </a:path>
              <a:path w="1550034" h="330835">
                <a:moveTo>
                  <a:pt x="1202435" y="25907"/>
                </a:moveTo>
                <a:lnTo>
                  <a:pt x="853439" y="25907"/>
                </a:lnTo>
                <a:lnTo>
                  <a:pt x="1001267" y="32003"/>
                </a:lnTo>
                <a:lnTo>
                  <a:pt x="1168907" y="47243"/>
                </a:lnTo>
                <a:lnTo>
                  <a:pt x="1257299" y="60959"/>
                </a:lnTo>
                <a:lnTo>
                  <a:pt x="1336547" y="74675"/>
                </a:lnTo>
                <a:lnTo>
                  <a:pt x="1382267" y="86867"/>
                </a:lnTo>
                <a:lnTo>
                  <a:pt x="1423415" y="99059"/>
                </a:lnTo>
                <a:lnTo>
                  <a:pt x="1472183" y="117347"/>
                </a:lnTo>
                <a:lnTo>
                  <a:pt x="1484375" y="124967"/>
                </a:lnTo>
                <a:lnTo>
                  <a:pt x="1496567" y="131063"/>
                </a:lnTo>
                <a:lnTo>
                  <a:pt x="1505711" y="137159"/>
                </a:lnTo>
                <a:lnTo>
                  <a:pt x="1517903" y="149351"/>
                </a:lnTo>
                <a:lnTo>
                  <a:pt x="1521561" y="155447"/>
                </a:lnTo>
                <a:lnTo>
                  <a:pt x="1520951" y="153923"/>
                </a:lnTo>
                <a:lnTo>
                  <a:pt x="1548383" y="153923"/>
                </a:lnTo>
                <a:lnTo>
                  <a:pt x="1548383" y="152399"/>
                </a:lnTo>
                <a:lnTo>
                  <a:pt x="1545335" y="144779"/>
                </a:lnTo>
                <a:lnTo>
                  <a:pt x="1543811" y="144779"/>
                </a:lnTo>
                <a:lnTo>
                  <a:pt x="1543811" y="143255"/>
                </a:lnTo>
                <a:lnTo>
                  <a:pt x="1539239" y="135635"/>
                </a:lnTo>
                <a:lnTo>
                  <a:pt x="1539239" y="134111"/>
                </a:lnTo>
                <a:lnTo>
                  <a:pt x="1537715" y="134111"/>
                </a:lnTo>
                <a:lnTo>
                  <a:pt x="1496567" y="102107"/>
                </a:lnTo>
                <a:lnTo>
                  <a:pt x="1449323" y="80771"/>
                </a:lnTo>
                <a:lnTo>
                  <a:pt x="1388363" y="62483"/>
                </a:lnTo>
                <a:lnTo>
                  <a:pt x="1341119" y="50291"/>
                </a:lnTo>
                <a:lnTo>
                  <a:pt x="1316735" y="45719"/>
                </a:lnTo>
                <a:lnTo>
                  <a:pt x="1289303" y="39623"/>
                </a:lnTo>
                <a:lnTo>
                  <a:pt x="1232915" y="30479"/>
                </a:lnTo>
                <a:lnTo>
                  <a:pt x="1202435" y="25907"/>
                </a:lnTo>
                <a:close/>
              </a:path>
              <a:path w="1550034" h="330835">
                <a:moveTo>
                  <a:pt x="774191" y="0"/>
                </a:moveTo>
                <a:lnTo>
                  <a:pt x="696467" y="1523"/>
                </a:lnTo>
                <a:lnTo>
                  <a:pt x="853439" y="1523"/>
                </a:lnTo>
                <a:lnTo>
                  <a:pt x="77419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05963" y="3796029"/>
            <a:ext cx="2799715" cy="120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uto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Sa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00" b="1" spc="-3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hr</a:t>
            </a:r>
            <a:r>
              <a:rPr sz="1500" b="1" spc="5" dirty="0">
                <a:latin typeface="Arial"/>
                <a:cs typeface="Arial"/>
              </a:rPr>
              <a:t>ea</a:t>
            </a:r>
            <a:r>
              <a:rPr sz="1500" b="1" dirty="0">
                <a:latin typeface="Arial"/>
                <a:cs typeface="Arial"/>
              </a:rPr>
              <a:t>d 2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Sp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ll </a:t>
            </a:r>
            <a:r>
              <a:rPr sz="1200" b="1" spc="-10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he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500" b="1" spc="-3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hr</a:t>
            </a:r>
            <a:r>
              <a:rPr sz="1500" b="1" spc="5" dirty="0">
                <a:latin typeface="Arial"/>
                <a:cs typeface="Arial"/>
              </a:rPr>
              <a:t>ea</a:t>
            </a:r>
            <a:r>
              <a:rPr sz="1500" b="1" dirty="0">
                <a:latin typeface="Arial"/>
                <a:cs typeface="Arial"/>
              </a:rPr>
              <a:t>d 3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38427" y="5841491"/>
            <a:ext cx="7554595" cy="718185"/>
          </a:xfrm>
          <a:custGeom>
            <a:avLst/>
            <a:gdLst/>
            <a:ahLst/>
            <a:cxnLst/>
            <a:rect l="l" t="t" r="r" b="b"/>
            <a:pathLst>
              <a:path w="7554595" h="718184">
                <a:moveTo>
                  <a:pt x="7548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1707"/>
                </a:lnTo>
                <a:lnTo>
                  <a:pt x="1523" y="716279"/>
                </a:lnTo>
                <a:lnTo>
                  <a:pt x="4571" y="717803"/>
                </a:lnTo>
                <a:lnTo>
                  <a:pt x="7548371" y="717803"/>
                </a:lnTo>
                <a:lnTo>
                  <a:pt x="7552943" y="716279"/>
                </a:lnTo>
                <a:lnTo>
                  <a:pt x="7554467" y="711707"/>
                </a:lnTo>
                <a:lnTo>
                  <a:pt x="4572" y="711707"/>
                </a:lnTo>
                <a:lnTo>
                  <a:pt x="4572" y="4571"/>
                </a:lnTo>
                <a:lnTo>
                  <a:pt x="7554467" y="4571"/>
                </a:lnTo>
                <a:lnTo>
                  <a:pt x="7552943" y="1523"/>
                </a:lnTo>
                <a:lnTo>
                  <a:pt x="7548371" y="0"/>
                </a:lnTo>
                <a:close/>
              </a:path>
              <a:path w="7554595" h="718184">
                <a:moveTo>
                  <a:pt x="7548372" y="4571"/>
                </a:moveTo>
                <a:lnTo>
                  <a:pt x="7548372" y="711707"/>
                </a:lnTo>
                <a:lnTo>
                  <a:pt x="7554467" y="711707"/>
                </a:lnTo>
                <a:lnTo>
                  <a:pt x="7554467" y="4571"/>
                </a:lnTo>
                <a:lnTo>
                  <a:pt x="7548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3000" y="5846064"/>
            <a:ext cx="7543799" cy="707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38427" y="5841491"/>
            <a:ext cx="7554595" cy="718185"/>
          </a:xfrm>
          <a:custGeom>
            <a:avLst/>
            <a:gdLst/>
            <a:ahLst/>
            <a:cxnLst/>
            <a:rect l="l" t="t" r="r" b="b"/>
            <a:pathLst>
              <a:path w="7554595" h="718184">
                <a:moveTo>
                  <a:pt x="7548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1707"/>
                </a:lnTo>
                <a:lnTo>
                  <a:pt x="1523" y="716279"/>
                </a:lnTo>
                <a:lnTo>
                  <a:pt x="4571" y="717803"/>
                </a:lnTo>
                <a:lnTo>
                  <a:pt x="7548371" y="717803"/>
                </a:lnTo>
                <a:lnTo>
                  <a:pt x="7552943" y="716279"/>
                </a:lnTo>
                <a:lnTo>
                  <a:pt x="7554467" y="711707"/>
                </a:lnTo>
                <a:lnTo>
                  <a:pt x="10667" y="711707"/>
                </a:lnTo>
                <a:lnTo>
                  <a:pt x="4571" y="707135"/>
                </a:lnTo>
                <a:lnTo>
                  <a:pt x="10667" y="70713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7554467" y="4571"/>
                </a:lnTo>
                <a:lnTo>
                  <a:pt x="7552943" y="1523"/>
                </a:lnTo>
                <a:lnTo>
                  <a:pt x="7548371" y="0"/>
                </a:lnTo>
                <a:close/>
              </a:path>
              <a:path w="7554595" h="718184">
                <a:moveTo>
                  <a:pt x="10667" y="707135"/>
                </a:moveTo>
                <a:lnTo>
                  <a:pt x="4571" y="707135"/>
                </a:lnTo>
                <a:lnTo>
                  <a:pt x="10667" y="711707"/>
                </a:lnTo>
                <a:lnTo>
                  <a:pt x="10667" y="707135"/>
                </a:lnTo>
                <a:close/>
              </a:path>
              <a:path w="7554595" h="718184">
                <a:moveTo>
                  <a:pt x="7543799" y="707135"/>
                </a:moveTo>
                <a:lnTo>
                  <a:pt x="10667" y="707135"/>
                </a:lnTo>
                <a:lnTo>
                  <a:pt x="10667" y="711707"/>
                </a:lnTo>
                <a:lnTo>
                  <a:pt x="7543799" y="711707"/>
                </a:lnTo>
                <a:lnTo>
                  <a:pt x="7543799" y="707135"/>
                </a:lnTo>
                <a:close/>
              </a:path>
              <a:path w="7554595" h="718184">
                <a:moveTo>
                  <a:pt x="7543799" y="4571"/>
                </a:moveTo>
                <a:lnTo>
                  <a:pt x="7543799" y="711707"/>
                </a:lnTo>
                <a:lnTo>
                  <a:pt x="7548371" y="707135"/>
                </a:lnTo>
                <a:lnTo>
                  <a:pt x="7554467" y="707135"/>
                </a:lnTo>
                <a:lnTo>
                  <a:pt x="7554467" y="9143"/>
                </a:lnTo>
                <a:lnTo>
                  <a:pt x="7548371" y="9143"/>
                </a:lnTo>
                <a:lnTo>
                  <a:pt x="7543799" y="4571"/>
                </a:lnTo>
                <a:close/>
              </a:path>
              <a:path w="7554595" h="718184">
                <a:moveTo>
                  <a:pt x="7554467" y="707135"/>
                </a:moveTo>
                <a:lnTo>
                  <a:pt x="7548371" y="707135"/>
                </a:lnTo>
                <a:lnTo>
                  <a:pt x="7543799" y="711707"/>
                </a:lnTo>
                <a:lnTo>
                  <a:pt x="7554467" y="711707"/>
                </a:lnTo>
                <a:lnTo>
                  <a:pt x="7554467" y="707135"/>
                </a:lnTo>
                <a:close/>
              </a:path>
              <a:path w="7554595" h="718184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7554595" h="718184">
                <a:moveTo>
                  <a:pt x="75437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7543799" y="9143"/>
                </a:lnTo>
                <a:lnTo>
                  <a:pt x="7543799" y="4571"/>
                </a:lnTo>
                <a:close/>
              </a:path>
              <a:path w="7554595" h="718184">
                <a:moveTo>
                  <a:pt x="7554467" y="4571"/>
                </a:moveTo>
                <a:lnTo>
                  <a:pt x="7543799" y="4571"/>
                </a:lnTo>
                <a:lnTo>
                  <a:pt x="7548371" y="9143"/>
                </a:lnTo>
                <a:lnTo>
                  <a:pt x="7554467" y="9143"/>
                </a:lnTo>
                <a:lnTo>
                  <a:pt x="7554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70534" y="5919777"/>
            <a:ext cx="728853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3140" marR="5080" indent="-2251075">
              <a:lnSpc>
                <a:spcPct val="100000"/>
              </a:lnSpc>
            </a:pP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CPU is r</a:t>
            </a:r>
            <a:r>
              <a:rPr sz="2000" spc="5" dirty="0">
                <a:solidFill>
                  <a:srgbClr val="984807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nning</a:t>
            </a:r>
            <a:r>
              <a:rPr sz="2000" spc="-2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three</a:t>
            </a:r>
            <a:r>
              <a:rPr sz="2000" spc="-2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984807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984807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984807"/>
                </a:solidFill>
                <a:latin typeface="Arial"/>
                <a:cs typeface="Arial"/>
              </a:rPr>
              <a:t>ss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es.</a:t>
            </a:r>
            <a:r>
              <a:rPr sz="2000" spc="-6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Pro</a:t>
            </a:r>
            <a:r>
              <a:rPr sz="2000" spc="5" dirty="0">
                <a:solidFill>
                  <a:srgbClr val="984807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984807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s</a:t>
            </a:r>
            <a:r>
              <a:rPr sz="2000" spc="-3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2 in</a:t>
            </a:r>
            <a:r>
              <a:rPr sz="2000" spc="-1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turn</a:t>
            </a:r>
            <a:r>
              <a:rPr sz="2000" spc="-2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has</a:t>
            </a:r>
            <a:r>
              <a:rPr sz="2000" spc="-2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three threa</a:t>
            </a:r>
            <a:r>
              <a:rPr sz="2000" spc="5" dirty="0">
                <a:solidFill>
                  <a:srgbClr val="984807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s</a:t>
            </a:r>
            <a:r>
              <a:rPr sz="2000" spc="-50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984807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nning</a:t>
            </a:r>
            <a:r>
              <a:rPr sz="2000" spc="-2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in</a:t>
            </a:r>
            <a:r>
              <a:rPr sz="2000" spc="5" dirty="0">
                <a:solidFill>
                  <a:srgbClr val="984807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ide</a:t>
            </a:r>
            <a:r>
              <a:rPr sz="2000" spc="-15" dirty="0">
                <a:solidFill>
                  <a:srgbClr val="98480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984807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984807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 hidden="1"/>
          <p:cNvSpPr txBox="1"/>
          <p:nvPr/>
        </p:nvSpPr>
        <p:spPr>
          <a:xfrm>
            <a:off x="9184571" y="6984673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10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4640" y="2303207"/>
            <a:ext cx="6126480" cy="211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spc="-2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xecution)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me 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pro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424180" indent="-411480">
              <a:lnSpc>
                <a:spcPct val="100000"/>
              </a:lnSpc>
              <a:buFont typeface="Wingdings"/>
              <a:buChar char=""/>
              <a:tabLst>
                <a:tab pos="424815" algn="l"/>
              </a:tabLst>
            </a:pPr>
            <a:r>
              <a:rPr sz="2000" dirty="0">
                <a:latin typeface="Arial"/>
                <a:cs typeface="Arial"/>
              </a:rPr>
              <a:t>Suppo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Parallel Ope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tions.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stem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ien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15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qui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overhe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ompa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tas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5935980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dirty="0">
                <a:latin typeface="+mj-lt"/>
                <a:cs typeface="Verdana"/>
              </a:rPr>
              <a:t>Ben</a:t>
            </a:r>
            <a:r>
              <a:rPr sz="3900" spc="5" dirty="0">
                <a:latin typeface="+mj-lt"/>
                <a:cs typeface="Verdana"/>
              </a:rPr>
              <a:t>e</a:t>
            </a:r>
            <a:r>
              <a:rPr sz="3900" spc="-10" dirty="0">
                <a:latin typeface="+mj-lt"/>
                <a:cs typeface="Verdana"/>
              </a:rPr>
              <a:t>f</a:t>
            </a:r>
            <a:r>
              <a:rPr sz="3900" dirty="0">
                <a:latin typeface="+mj-lt"/>
                <a:cs typeface="Verdana"/>
              </a:rPr>
              <a:t>its</a:t>
            </a:r>
            <a:r>
              <a:rPr sz="3900" spc="-30" dirty="0">
                <a:latin typeface="+mj-lt"/>
                <a:cs typeface="Verdana"/>
              </a:rPr>
              <a:t> </a:t>
            </a:r>
            <a:r>
              <a:rPr sz="3900" dirty="0">
                <a:latin typeface="+mj-lt"/>
                <a:cs typeface="Verdana"/>
              </a:rPr>
              <a:t>of</a:t>
            </a:r>
            <a:r>
              <a:rPr sz="3900" spc="-10" dirty="0">
                <a:latin typeface="+mj-lt"/>
                <a:cs typeface="Verdana"/>
              </a:rPr>
              <a:t> </a:t>
            </a:r>
            <a:r>
              <a:rPr sz="3900" spc="5" dirty="0">
                <a:latin typeface="+mj-lt"/>
                <a:cs typeface="Verdana"/>
              </a:rPr>
              <a:t>M</a:t>
            </a:r>
            <a:r>
              <a:rPr sz="3900" dirty="0">
                <a:latin typeface="+mj-lt"/>
                <a:cs typeface="Verdana"/>
              </a:rPr>
              <a:t>ult</a:t>
            </a:r>
            <a:r>
              <a:rPr sz="3900" spc="-10" dirty="0">
                <a:latin typeface="+mj-lt"/>
                <a:cs typeface="Verdana"/>
              </a:rPr>
              <a:t>i</a:t>
            </a:r>
            <a:r>
              <a:rPr sz="3900" dirty="0">
                <a:latin typeface="+mj-lt"/>
                <a:cs typeface="Verdana"/>
              </a:rPr>
              <a:t>threading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2177</Words>
  <Application>Microsoft Office PowerPoint</Application>
  <PresentationFormat>Custom</PresentationFormat>
  <Paragraphs>322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Narrow</vt:lpstr>
      <vt:lpstr>Calibri</vt:lpstr>
      <vt:lpstr>Cambria</vt:lpstr>
      <vt:lpstr>Times New Roman</vt:lpstr>
      <vt:lpstr>Verdana</vt:lpstr>
      <vt:lpstr>Wingdings</vt:lpstr>
      <vt:lpstr>Office Theme</vt:lpstr>
      <vt:lpstr>Custom Design</vt:lpstr>
      <vt:lpstr>PowerPoint Presentation</vt:lpstr>
      <vt:lpstr>Objectives</vt:lpstr>
      <vt:lpstr>Process Vs Thread</vt:lpstr>
      <vt:lpstr>Process Example</vt:lpstr>
      <vt:lpstr>Thread Example</vt:lpstr>
      <vt:lpstr>PowerPoint Presentation</vt:lpstr>
      <vt:lpstr>PowerPoint Presentation</vt:lpstr>
      <vt:lpstr>PowerPoint Presentation</vt:lpstr>
      <vt:lpstr>PowerPoint Presentation</vt:lpstr>
      <vt:lpstr>How Tim solved the problem?</vt:lpstr>
      <vt:lpstr>How Tim solved the problem?</vt:lpstr>
      <vt:lpstr>PowerPoint Presentation</vt:lpstr>
      <vt:lpstr>How Multiple threads run in an application?</vt:lpstr>
      <vt:lpstr>How Multiple threads run in an application?</vt:lpstr>
      <vt:lpstr>PowerPoint Presentation</vt:lpstr>
      <vt:lpstr>Thread Class Methods</vt:lpstr>
      <vt:lpstr>Thread Class Methods</vt:lpstr>
      <vt:lpstr>PowerPoint Presentation</vt:lpstr>
      <vt:lpstr>PowerPoint Presentation</vt:lpstr>
      <vt:lpstr>Time To Reflect</vt:lpstr>
      <vt:lpstr>Thread Life Cycle</vt:lpstr>
      <vt:lpstr>Scheduling Threads</vt:lpstr>
      <vt:lpstr>Scheduling Threads(Cont)</vt:lpstr>
      <vt:lpstr>Thread Priority</vt:lpstr>
      <vt:lpstr>Important Note</vt:lpstr>
      <vt:lpstr>What are Daemon Threads?</vt:lpstr>
      <vt:lpstr>Thread Group</vt:lpstr>
      <vt:lpstr>Time To Reflect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Nagaraju Setti</dc:creator>
  <cp:lastModifiedBy>Setti, Nagaraju</cp:lastModifiedBy>
  <cp:revision>18</cp:revision>
  <dcterms:created xsi:type="dcterms:W3CDTF">2017-03-07T19:48:43Z</dcterms:created>
  <dcterms:modified xsi:type="dcterms:W3CDTF">2017-07-19T11:21:31Z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2017-03-07T00:00:00Z</vt:filetime>
  </property>
  <property fmtid="{D5CDD505-2E9C-101B-9397-08002B2CF9AE}" pid="3" name="LastSaved">
    <vt:filetime>2017-03-07T00:00:00Z</vt:filetime>
  </property>
</Properties>
</file>