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22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6jKWy9TPbMC/q1/zYRDf/g==" hashData="HogyG8M0TyIgN681DURy9+20vK8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6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1242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40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49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94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9991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866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13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270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254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199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1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18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378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088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521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8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375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66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70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52B6-0D9F-41B9-AD61-904D1922E39B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8E57-B084-46C4-A9DB-CFF9A5DA9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jpe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jpe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6707" y="2798675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cs typeface="Arial"/>
              </a:rPr>
              <a:t>Core</a:t>
            </a:r>
            <a:r>
              <a:rPr sz="2400" spc="-5" dirty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>
              <a:cs typeface="Arial"/>
            </a:endParaRPr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3429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Threads Part - 2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2564"/>
            <a:ext cx="9052560" cy="752784"/>
          </a:xfrm>
          <a:prstGeom prst="rect">
            <a:avLst/>
          </a:prstGeom>
        </p:spPr>
        <p:txBody>
          <a:bodyPr vert="horz" wrap="square" lIns="0" tIns="151144" rIns="0" bIns="0" rtlCol="0">
            <a:spAutoFit/>
          </a:bodyPr>
          <a:lstStyle/>
          <a:p>
            <a:pPr marL="1691005" algn="l">
              <a:lnSpc>
                <a:spcPct val="100000"/>
              </a:lnSpc>
            </a:pPr>
            <a:r>
              <a:rPr sz="3900" spc="5" dirty="0"/>
              <a:t>T</a:t>
            </a:r>
            <a:r>
              <a:rPr sz="3900" dirty="0"/>
              <a:t>im</a:t>
            </a:r>
            <a:r>
              <a:rPr sz="3900" spc="-25" dirty="0"/>
              <a:t> </a:t>
            </a:r>
            <a:r>
              <a:rPr sz="3900" dirty="0"/>
              <a:t>fa</a:t>
            </a:r>
            <a:r>
              <a:rPr sz="3900" spc="-10" dirty="0"/>
              <a:t>c</a:t>
            </a:r>
            <a:r>
              <a:rPr sz="3900" dirty="0"/>
              <a:t>es</a:t>
            </a:r>
            <a:r>
              <a:rPr sz="3900" spc="-15" dirty="0"/>
              <a:t> </a:t>
            </a:r>
            <a:r>
              <a:rPr sz="3900" dirty="0"/>
              <a:t>an</a:t>
            </a:r>
            <a:r>
              <a:rPr sz="3900" spc="-10" dirty="0"/>
              <a:t>o</a:t>
            </a:r>
            <a:r>
              <a:rPr sz="3900" dirty="0"/>
              <a:t>ther</a:t>
            </a:r>
            <a:r>
              <a:rPr sz="3900" spc="-15" dirty="0"/>
              <a:t> </a:t>
            </a:r>
            <a:r>
              <a:rPr sz="3900" dirty="0"/>
              <a:t>pro</a:t>
            </a:r>
            <a:r>
              <a:rPr sz="3900" spc="-10" dirty="0"/>
              <a:t>b</a:t>
            </a:r>
            <a:r>
              <a:rPr sz="3900" dirty="0"/>
              <a:t>lem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2347" y="5553455"/>
            <a:ext cx="5222875" cy="841375"/>
          </a:xfrm>
          <a:custGeom>
            <a:avLst/>
            <a:gdLst/>
            <a:ahLst/>
            <a:cxnLst/>
            <a:rect l="l" t="t" r="r" b="b"/>
            <a:pathLst>
              <a:path w="5222875" h="841375">
                <a:moveTo>
                  <a:pt x="52166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836675"/>
                </a:lnTo>
                <a:lnTo>
                  <a:pt x="1523" y="839723"/>
                </a:lnTo>
                <a:lnTo>
                  <a:pt x="4571" y="841247"/>
                </a:lnTo>
                <a:lnTo>
                  <a:pt x="5216651" y="841247"/>
                </a:lnTo>
                <a:lnTo>
                  <a:pt x="5221223" y="839723"/>
                </a:lnTo>
                <a:lnTo>
                  <a:pt x="5222747" y="836675"/>
                </a:lnTo>
                <a:lnTo>
                  <a:pt x="4572" y="836675"/>
                </a:lnTo>
                <a:lnTo>
                  <a:pt x="4572" y="6095"/>
                </a:lnTo>
                <a:lnTo>
                  <a:pt x="5222747" y="6095"/>
                </a:lnTo>
                <a:lnTo>
                  <a:pt x="5221223" y="1523"/>
                </a:lnTo>
                <a:lnTo>
                  <a:pt x="5216651" y="0"/>
                </a:lnTo>
                <a:close/>
              </a:path>
              <a:path w="5222875" h="841375">
                <a:moveTo>
                  <a:pt x="5216652" y="6095"/>
                </a:moveTo>
                <a:lnTo>
                  <a:pt x="5216652" y="836675"/>
                </a:lnTo>
                <a:lnTo>
                  <a:pt x="5222747" y="836675"/>
                </a:lnTo>
                <a:lnTo>
                  <a:pt x="5222747" y="6095"/>
                </a:lnTo>
                <a:lnTo>
                  <a:pt x="521665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20" y="5559552"/>
            <a:ext cx="5212079" cy="83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2347" y="5553455"/>
            <a:ext cx="5222875" cy="841375"/>
          </a:xfrm>
          <a:custGeom>
            <a:avLst/>
            <a:gdLst/>
            <a:ahLst/>
            <a:cxnLst/>
            <a:rect l="l" t="t" r="r" b="b"/>
            <a:pathLst>
              <a:path w="5222875" h="841375">
                <a:moveTo>
                  <a:pt x="52166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836675"/>
                </a:lnTo>
                <a:lnTo>
                  <a:pt x="1523" y="839723"/>
                </a:lnTo>
                <a:lnTo>
                  <a:pt x="4571" y="841247"/>
                </a:lnTo>
                <a:lnTo>
                  <a:pt x="5216651" y="841247"/>
                </a:lnTo>
                <a:lnTo>
                  <a:pt x="5221223" y="839723"/>
                </a:lnTo>
                <a:lnTo>
                  <a:pt x="5222747" y="836675"/>
                </a:lnTo>
                <a:lnTo>
                  <a:pt x="10667" y="836675"/>
                </a:lnTo>
                <a:lnTo>
                  <a:pt x="4571" y="832103"/>
                </a:lnTo>
                <a:lnTo>
                  <a:pt x="10667" y="83210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5222747" y="6095"/>
                </a:lnTo>
                <a:lnTo>
                  <a:pt x="5221223" y="1523"/>
                </a:lnTo>
                <a:lnTo>
                  <a:pt x="5216651" y="0"/>
                </a:lnTo>
                <a:close/>
              </a:path>
              <a:path w="5222875" h="841375">
                <a:moveTo>
                  <a:pt x="10667" y="832103"/>
                </a:moveTo>
                <a:lnTo>
                  <a:pt x="4571" y="832103"/>
                </a:lnTo>
                <a:lnTo>
                  <a:pt x="10667" y="836675"/>
                </a:lnTo>
                <a:lnTo>
                  <a:pt x="10667" y="832103"/>
                </a:lnTo>
                <a:close/>
              </a:path>
              <a:path w="5222875" h="841375">
                <a:moveTo>
                  <a:pt x="5212079" y="832103"/>
                </a:moveTo>
                <a:lnTo>
                  <a:pt x="10667" y="832103"/>
                </a:lnTo>
                <a:lnTo>
                  <a:pt x="10667" y="836675"/>
                </a:lnTo>
                <a:lnTo>
                  <a:pt x="5212079" y="836675"/>
                </a:lnTo>
                <a:lnTo>
                  <a:pt x="5212079" y="832103"/>
                </a:lnTo>
                <a:close/>
              </a:path>
              <a:path w="5222875" h="841375">
                <a:moveTo>
                  <a:pt x="5212079" y="6095"/>
                </a:moveTo>
                <a:lnTo>
                  <a:pt x="5212079" y="836675"/>
                </a:lnTo>
                <a:lnTo>
                  <a:pt x="5216651" y="832103"/>
                </a:lnTo>
                <a:lnTo>
                  <a:pt x="5222747" y="832103"/>
                </a:lnTo>
                <a:lnTo>
                  <a:pt x="5222747" y="10667"/>
                </a:lnTo>
                <a:lnTo>
                  <a:pt x="5216651" y="10667"/>
                </a:lnTo>
                <a:lnTo>
                  <a:pt x="5212079" y="6095"/>
                </a:lnTo>
                <a:close/>
              </a:path>
              <a:path w="5222875" h="841375">
                <a:moveTo>
                  <a:pt x="5222747" y="832103"/>
                </a:moveTo>
                <a:lnTo>
                  <a:pt x="5216651" y="832103"/>
                </a:lnTo>
                <a:lnTo>
                  <a:pt x="5212079" y="836675"/>
                </a:lnTo>
                <a:lnTo>
                  <a:pt x="5222747" y="836675"/>
                </a:lnTo>
                <a:lnTo>
                  <a:pt x="5222747" y="832103"/>
                </a:lnTo>
                <a:close/>
              </a:path>
              <a:path w="5222875" h="841375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5222875" h="841375">
                <a:moveTo>
                  <a:pt x="521207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5212079" y="10667"/>
                </a:lnTo>
                <a:lnTo>
                  <a:pt x="5212079" y="6095"/>
                </a:lnTo>
                <a:close/>
              </a:path>
              <a:path w="5222875" h="841375">
                <a:moveTo>
                  <a:pt x="5222747" y="6095"/>
                </a:moveTo>
                <a:lnTo>
                  <a:pt x="5212079" y="6095"/>
                </a:lnTo>
                <a:lnTo>
                  <a:pt x="5216651" y="10667"/>
                </a:lnTo>
                <a:lnTo>
                  <a:pt x="5222747" y="10667"/>
                </a:lnTo>
                <a:lnTo>
                  <a:pt x="522274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35" y="2040737"/>
            <a:ext cx="8300720" cy="428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4341495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	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i="1" dirty="0">
                <a:latin typeface="Arial"/>
                <a:cs typeface="Arial"/>
              </a:rPr>
              <a:t>App</a:t>
            </a:r>
            <a:r>
              <a:rPr sz="1800" b="1" i="1" spc="5" dirty="0">
                <a:latin typeface="Arial"/>
                <a:cs typeface="Arial"/>
              </a:rPr>
              <a:t>l</a:t>
            </a:r>
            <a:r>
              <a:rPr sz="1800" b="1" i="1" dirty="0">
                <a:latin typeface="Arial"/>
                <a:cs typeface="Arial"/>
              </a:rPr>
              <a:t>ication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)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its 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fore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chi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comp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etes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sir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 sit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ns.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marR="102870">
              <a:lnSpc>
                <a:spcPct val="150200"/>
              </a:lnSpc>
              <a:spcBef>
                <a:spcPts val="1165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Assume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ated for 10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lcu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() metho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 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sure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sho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after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n.</a:t>
            </a:r>
          </a:p>
          <a:p>
            <a:pPr marR="555625" algn="ctr">
              <a:lnSpc>
                <a:spcPts val="2845"/>
              </a:lnSpc>
              <a:spcBef>
                <a:spcPts val="1325"/>
              </a:spcBef>
            </a:pPr>
            <a:r>
              <a:rPr sz="2400" b="1" dirty="0" smtClean="0">
                <a:latin typeface="Arial"/>
                <a:cs typeface="Arial"/>
              </a:rPr>
              <a:t>H</a:t>
            </a:r>
            <a:r>
              <a:rPr sz="2400" b="1" spc="-10" dirty="0" smtClean="0">
                <a:latin typeface="Arial"/>
                <a:cs typeface="Arial"/>
              </a:rPr>
              <a:t>o</a:t>
            </a:r>
            <a:r>
              <a:rPr sz="2400" b="1" dirty="0" smtClean="0">
                <a:latin typeface="Arial"/>
                <a:cs typeface="Arial"/>
              </a:rPr>
              <a:t>w</a:t>
            </a:r>
            <a:r>
              <a:rPr sz="2400" b="1" spc="-1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his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solve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R="556260" algn="ctr">
              <a:lnSpc>
                <a:spcPts val="2845"/>
              </a:lnSpc>
            </a:pPr>
            <a:r>
              <a:rPr sz="2400" b="1" spc="-5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im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d Thread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Join</a:t>
            </a:r>
            <a:r>
              <a:rPr sz="2400" b="1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ho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609600"/>
            <a:ext cx="7650480" cy="752784"/>
          </a:xfrm>
          <a:prstGeom prst="rect">
            <a:avLst/>
          </a:prstGeom>
        </p:spPr>
        <p:txBody>
          <a:bodyPr vert="horz" wrap="square" lIns="0" tIns="151144" rIns="0" bIns="0" rtlCol="0">
            <a:spAutoFit/>
          </a:bodyPr>
          <a:lstStyle/>
          <a:p>
            <a:pPr marL="1691005" algn="l">
              <a:lnSpc>
                <a:spcPct val="100000"/>
              </a:lnSpc>
            </a:pPr>
            <a:r>
              <a:rPr sz="3900" dirty="0"/>
              <a:t>Wh</a:t>
            </a:r>
            <a:r>
              <a:rPr sz="3900" spc="-10" dirty="0"/>
              <a:t>a</a:t>
            </a:r>
            <a:r>
              <a:rPr sz="3900" dirty="0"/>
              <a:t>t</a:t>
            </a:r>
            <a:r>
              <a:rPr sz="3900" spc="-15" dirty="0"/>
              <a:t> </a:t>
            </a:r>
            <a:r>
              <a:rPr sz="3900" dirty="0"/>
              <a:t>is</a:t>
            </a:r>
            <a:r>
              <a:rPr sz="3900" spc="-15" dirty="0"/>
              <a:t> </a:t>
            </a:r>
            <a:r>
              <a:rPr sz="3900" dirty="0"/>
              <a:t>join(</a:t>
            </a:r>
            <a:r>
              <a:rPr sz="3900" spc="-10" dirty="0"/>
              <a:t>)</a:t>
            </a:r>
            <a:r>
              <a:rPr sz="3900" dirty="0"/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5" y="2290825"/>
            <a:ext cx="8142605" cy="272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5" dirty="0">
                <a:latin typeface="Arial"/>
                <a:cs typeface="Arial"/>
              </a:rPr>
              <a:t>j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n()?</a:t>
            </a:r>
            <a:endParaRPr sz="1800" dirty="0">
              <a:latin typeface="Arial"/>
              <a:cs typeface="Arial"/>
            </a:endParaRPr>
          </a:p>
          <a:p>
            <a:pPr marL="533400" marR="71120" indent="-348615">
              <a:lnSpc>
                <a:spcPct val="150000"/>
              </a:lnSpc>
              <a:buFont typeface="Wingdings"/>
              <a:buChar char=""/>
              <a:tabLst>
                <a:tab pos="534035" algn="l"/>
              </a:tabLst>
            </a:pPr>
            <a:r>
              <a:rPr sz="1800" b="1" i="1" dirty="0">
                <a:latin typeface="Arial"/>
                <a:cs typeface="Arial"/>
              </a:rPr>
              <a:t>Joi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()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sure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 after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comp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etes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533400" indent="-34861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534035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d.</a:t>
            </a:r>
          </a:p>
          <a:p>
            <a:pPr marL="533400" marR="161290" indent="-348615">
              <a:lnSpc>
                <a:spcPct val="150000"/>
              </a:lnSpc>
              <a:buFont typeface="Wingdings"/>
              <a:buChar char=""/>
              <a:tabLst>
                <a:tab pos="534035" algn="l"/>
              </a:tabLst>
            </a:pPr>
            <a:r>
              <a:rPr sz="1800" dirty="0">
                <a:latin typeface="Arial"/>
                <a:cs typeface="Arial"/>
              </a:rPr>
              <a:t>Inv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()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til the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 started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it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turns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838200"/>
            <a:ext cx="645414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900" dirty="0">
                <a:latin typeface="+mj-lt"/>
                <a:cs typeface="Verdana"/>
              </a:rPr>
              <a:t>Lend</a:t>
            </a:r>
            <a:r>
              <a:rPr sz="3900" spc="-30" dirty="0">
                <a:latin typeface="+mj-lt"/>
                <a:cs typeface="Verdana"/>
              </a:rPr>
              <a:t> </a:t>
            </a:r>
            <a:r>
              <a:rPr sz="3900" dirty="0" smtClean="0">
                <a:latin typeface="+mj-lt"/>
                <a:cs typeface="Verdana"/>
              </a:rPr>
              <a:t>a</a:t>
            </a:r>
            <a:r>
              <a:rPr lang="en-US" sz="3900" dirty="0" smtClean="0">
                <a:latin typeface="+mj-lt"/>
                <a:cs typeface="Verdana"/>
              </a:rPr>
              <a:t> </a:t>
            </a:r>
            <a:r>
              <a:rPr sz="3900" dirty="0" smtClean="0">
                <a:latin typeface="+mj-lt"/>
                <a:cs typeface="Verdana"/>
              </a:rPr>
              <a:t>Han</a:t>
            </a:r>
            <a:r>
              <a:rPr sz="3900" spc="-5" dirty="0" smtClean="0">
                <a:latin typeface="+mj-lt"/>
                <a:cs typeface="Verdana"/>
              </a:rPr>
              <a:t>d</a:t>
            </a:r>
            <a:r>
              <a:rPr lang="en-US" sz="3900" spc="-5" dirty="0" smtClean="0">
                <a:latin typeface="+mj-lt"/>
                <a:cs typeface="Verdana"/>
              </a:rPr>
              <a:t> </a:t>
            </a:r>
            <a:r>
              <a:rPr sz="3900" dirty="0" smtClean="0">
                <a:latin typeface="+mj-lt"/>
                <a:cs typeface="Verdana"/>
              </a:rPr>
              <a:t>-</a:t>
            </a:r>
            <a:r>
              <a:rPr sz="3900" spc="-25" dirty="0" smtClean="0">
                <a:latin typeface="+mj-lt"/>
                <a:cs typeface="Verdana"/>
              </a:rPr>
              <a:t> </a:t>
            </a:r>
            <a:r>
              <a:rPr sz="3900" dirty="0">
                <a:latin typeface="+mj-lt"/>
                <a:cs typeface="Verdana"/>
              </a:rPr>
              <a:t>join</a:t>
            </a:r>
            <a:r>
              <a:rPr sz="3900" spc="-10" dirty="0">
                <a:latin typeface="+mj-lt"/>
                <a:cs typeface="Verdana"/>
              </a:rPr>
              <a:t>(</a:t>
            </a:r>
            <a:r>
              <a:rPr sz="3900" dirty="0">
                <a:latin typeface="+mj-lt"/>
                <a:cs typeface="Verdana"/>
              </a:rPr>
              <a:t>)</a:t>
            </a:r>
            <a:r>
              <a:rPr sz="3900" spc="10" dirty="0">
                <a:latin typeface="+mj-lt"/>
                <a:cs typeface="Verdana"/>
              </a:rPr>
              <a:t> </a:t>
            </a:r>
            <a:r>
              <a:rPr sz="3900" dirty="0">
                <a:latin typeface="+mj-lt"/>
                <a:cs typeface="Verdana"/>
              </a:rPr>
              <a:t>method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404" y="2324125"/>
            <a:ext cx="8726805" cy="4136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cs typeface="Arial"/>
              </a:rPr>
              <a:t>In</a:t>
            </a:r>
            <a:r>
              <a:rPr sz="2400" spc="-30" dirty="0">
                <a:cs typeface="Arial"/>
              </a:rPr>
              <a:t> </a:t>
            </a:r>
            <a:r>
              <a:rPr sz="2400" dirty="0">
                <a:cs typeface="Arial"/>
              </a:rPr>
              <a:t>this demo</a:t>
            </a:r>
            <a:r>
              <a:rPr sz="2400" spc="-35" dirty="0">
                <a:cs typeface="Arial"/>
              </a:rPr>
              <a:t> </a:t>
            </a:r>
            <a:r>
              <a:rPr sz="2400" dirty="0">
                <a:cs typeface="Arial"/>
              </a:rPr>
              <a:t>we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w</a:t>
            </a:r>
            <a:r>
              <a:rPr sz="2400" spc="5" dirty="0">
                <a:cs typeface="Arial"/>
              </a:rPr>
              <a:t>i</a:t>
            </a:r>
            <a:r>
              <a:rPr sz="2400" dirty="0">
                <a:cs typeface="Arial"/>
              </a:rPr>
              <a:t>ll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see</a:t>
            </a:r>
            <a:r>
              <a:rPr sz="2400" spc="-25" dirty="0">
                <a:cs typeface="Arial"/>
              </a:rPr>
              <a:t> </a:t>
            </a:r>
            <a:r>
              <a:rPr sz="2400" dirty="0">
                <a:cs typeface="Arial"/>
              </a:rPr>
              <a:t>how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a method</a:t>
            </a:r>
            <a:r>
              <a:rPr sz="2400" spc="-45" dirty="0">
                <a:cs typeface="Arial"/>
              </a:rPr>
              <a:t> </a:t>
            </a:r>
            <a:r>
              <a:rPr sz="2400" dirty="0">
                <a:cs typeface="Arial"/>
              </a:rPr>
              <a:t>w</a:t>
            </a:r>
            <a:r>
              <a:rPr sz="2400" spc="5" dirty="0">
                <a:cs typeface="Arial"/>
              </a:rPr>
              <a:t>o</a:t>
            </a:r>
            <a:r>
              <a:rPr sz="2400" dirty="0">
                <a:cs typeface="Arial"/>
              </a:rPr>
              <a:t>rks</a:t>
            </a:r>
            <a:r>
              <a:rPr sz="2400" spc="-30" dirty="0">
                <a:cs typeface="Arial"/>
              </a:rPr>
              <a:t> </a:t>
            </a:r>
            <a:r>
              <a:rPr sz="2400" dirty="0">
                <a:cs typeface="Arial"/>
              </a:rPr>
              <a:t>w</a:t>
            </a:r>
            <a:r>
              <a:rPr sz="2400" spc="5" dirty="0">
                <a:cs typeface="Arial"/>
              </a:rPr>
              <a:t>i</a:t>
            </a:r>
            <a:r>
              <a:rPr sz="2400" dirty="0">
                <a:cs typeface="Arial"/>
              </a:rPr>
              <a:t>th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w</a:t>
            </a:r>
            <a:r>
              <a:rPr sz="2400" spc="5" dirty="0">
                <a:cs typeface="Arial"/>
              </a:rPr>
              <a:t>i</a:t>
            </a:r>
            <a:r>
              <a:rPr sz="2400" dirty="0">
                <a:cs typeface="Arial"/>
              </a:rPr>
              <a:t>thout</a:t>
            </a:r>
            <a:r>
              <a:rPr sz="2400" spc="-40" dirty="0">
                <a:cs typeface="Arial"/>
              </a:rPr>
              <a:t> </a:t>
            </a:r>
            <a:r>
              <a:rPr sz="2400" dirty="0">
                <a:cs typeface="Arial"/>
              </a:rPr>
              <a:t>j</a:t>
            </a:r>
            <a:r>
              <a:rPr sz="2400" spc="5" dirty="0">
                <a:cs typeface="Arial"/>
              </a:rPr>
              <a:t>o</a:t>
            </a:r>
            <a:r>
              <a:rPr sz="2400" dirty="0">
                <a:cs typeface="Arial"/>
              </a:rPr>
              <a:t>in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2400" b="1" dirty="0">
                <a:cs typeface="Arial"/>
              </a:rPr>
              <a:t>Step</a:t>
            </a:r>
            <a:r>
              <a:rPr sz="2400" b="1" spc="-30" dirty="0">
                <a:cs typeface="Arial"/>
              </a:rPr>
              <a:t> </a:t>
            </a:r>
            <a:r>
              <a:rPr sz="2400" b="1" dirty="0">
                <a:cs typeface="Arial"/>
              </a:rPr>
              <a:t>1:</a:t>
            </a:r>
            <a:r>
              <a:rPr sz="2400" b="1" spc="-15" dirty="0">
                <a:cs typeface="Arial"/>
              </a:rPr>
              <a:t> </a:t>
            </a:r>
            <a:r>
              <a:rPr sz="2400" spc="-40" dirty="0">
                <a:cs typeface="Arial"/>
              </a:rPr>
              <a:t>W</a:t>
            </a:r>
            <a:r>
              <a:rPr sz="2400" dirty="0">
                <a:cs typeface="Arial"/>
              </a:rPr>
              <a:t>e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w</a:t>
            </a:r>
            <a:r>
              <a:rPr sz="2400" spc="5" dirty="0">
                <a:cs typeface="Arial"/>
              </a:rPr>
              <a:t>i</a:t>
            </a:r>
            <a:r>
              <a:rPr sz="2400" dirty="0">
                <a:cs typeface="Arial"/>
              </a:rPr>
              <a:t>ll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cre</a:t>
            </a:r>
            <a:r>
              <a:rPr sz="2400" spc="5" dirty="0">
                <a:cs typeface="Arial"/>
              </a:rPr>
              <a:t>a</a:t>
            </a:r>
            <a:r>
              <a:rPr sz="2400" dirty="0">
                <a:cs typeface="Arial"/>
              </a:rPr>
              <a:t>te</a:t>
            </a:r>
            <a:r>
              <a:rPr sz="2400" spc="-45" dirty="0">
                <a:cs typeface="Arial"/>
              </a:rPr>
              <a:t> </a:t>
            </a:r>
            <a:r>
              <a:rPr sz="2400" dirty="0">
                <a:cs typeface="Arial"/>
              </a:rPr>
              <a:t>a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R</a:t>
            </a:r>
            <a:r>
              <a:rPr sz="2400" spc="5" dirty="0">
                <a:cs typeface="Arial"/>
              </a:rPr>
              <a:t>u</a:t>
            </a:r>
            <a:r>
              <a:rPr sz="2400" dirty="0">
                <a:cs typeface="Arial"/>
              </a:rPr>
              <a:t>nn</a:t>
            </a:r>
            <a:r>
              <a:rPr sz="2400" spc="5" dirty="0">
                <a:cs typeface="Arial"/>
              </a:rPr>
              <a:t>a</a:t>
            </a:r>
            <a:r>
              <a:rPr sz="2400" dirty="0">
                <a:cs typeface="Arial"/>
              </a:rPr>
              <a:t>b</a:t>
            </a:r>
            <a:r>
              <a:rPr sz="2400" spc="5" dirty="0">
                <a:cs typeface="Arial"/>
              </a:rPr>
              <a:t>l</a:t>
            </a:r>
            <a:r>
              <a:rPr sz="2400" dirty="0">
                <a:cs typeface="Arial"/>
              </a:rPr>
              <a:t>e</a:t>
            </a:r>
            <a:r>
              <a:rPr sz="2400" spc="-65" dirty="0">
                <a:cs typeface="Arial"/>
              </a:rPr>
              <a:t> </a:t>
            </a:r>
            <a:r>
              <a:rPr sz="2400" dirty="0">
                <a:cs typeface="Arial"/>
              </a:rPr>
              <a:t>cl</a:t>
            </a:r>
            <a:r>
              <a:rPr sz="2400" spc="5" dirty="0">
                <a:cs typeface="Arial"/>
              </a:rPr>
              <a:t>a</a:t>
            </a:r>
            <a:r>
              <a:rPr sz="2400" dirty="0">
                <a:cs typeface="Arial"/>
              </a:rPr>
              <a:t>ss</a:t>
            </a:r>
            <a:r>
              <a:rPr sz="2400" spc="-15" dirty="0">
                <a:cs typeface="Arial"/>
              </a:rPr>
              <a:t> </a:t>
            </a:r>
            <a:r>
              <a:rPr sz="2400" b="1" dirty="0">
                <a:cs typeface="Arial"/>
              </a:rPr>
              <a:t>Joi</a:t>
            </a:r>
            <a:r>
              <a:rPr sz="2400" b="1" spc="-10" dirty="0">
                <a:cs typeface="Arial"/>
              </a:rPr>
              <a:t>n</a:t>
            </a:r>
            <a:r>
              <a:rPr sz="2400" b="1" dirty="0">
                <a:cs typeface="Arial"/>
              </a:rPr>
              <a:t>Ex</a:t>
            </a:r>
            <a:r>
              <a:rPr sz="2400" b="1" spc="-30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a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ma</a:t>
            </a:r>
            <a:r>
              <a:rPr sz="2400" spc="5" dirty="0">
                <a:cs typeface="Arial"/>
              </a:rPr>
              <a:t>i</a:t>
            </a:r>
            <a:r>
              <a:rPr sz="2400" dirty="0">
                <a:cs typeface="Arial"/>
              </a:rPr>
              <a:t>n</a:t>
            </a:r>
            <a:r>
              <a:rPr sz="2400" spc="-25" dirty="0">
                <a:cs typeface="Arial"/>
              </a:rPr>
              <a:t> </a:t>
            </a:r>
            <a:r>
              <a:rPr sz="2400" dirty="0">
                <a:cs typeface="Arial"/>
              </a:rPr>
              <a:t>cl</a:t>
            </a:r>
            <a:r>
              <a:rPr sz="2400" spc="5" dirty="0">
                <a:cs typeface="Arial"/>
              </a:rPr>
              <a:t>a</a:t>
            </a:r>
            <a:r>
              <a:rPr sz="2400" dirty="0">
                <a:cs typeface="Arial"/>
              </a:rPr>
              <a:t>ss</a:t>
            </a:r>
          </a:p>
          <a:p>
            <a:pPr marL="123825">
              <a:lnSpc>
                <a:spcPct val="100000"/>
              </a:lnSpc>
              <a:spcBef>
                <a:spcPts val="1380"/>
              </a:spcBef>
            </a:pPr>
            <a:r>
              <a:rPr sz="2400" b="1" dirty="0">
                <a:cs typeface="Arial"/>
              </a:rPr>
              <a:t>Joi</a:t>
            </a:r>
            <a:r>
              <a:rPr sz="2400" b="1" spc="-10" dirty="0">
                <a:cs typeface="Arial"/>
              </a:rPr>
              <a:t>n</a:t>
            </a:r>
            <a:r>
              <a:rPr sz="2400" b="1" dirty="0">
                <a:cs typeface="Arial"/>
              </a:rPr>
              <a:t>ExMain</a:t>
            </a:r>
            <a:endParaRPr sz="2400" dirty="0">
              <a:cs typeface="Arial"/>
            </a:endParaRPr>
          </a:p>
          <a:p>
            <a:pPr marL="123825" marR="478790">
              <a:lnSpc>
                <a:spcPct val="150000"/>
              </a:lnSpc>
              <a:spcBef>
                <a:spcPts val="1210"/>
              </a:spcBef>
            </a:pPr>
            <a:r>
              <a:rPr sz="2400" b="1" dirty="0">
                <a:cs typeface="Arial"/>
              </a:rPr>
              <a:t>Step</a:t>
            </a:r>
            <a:r>
              <a:rPr sz="2400" b="1" spc="-30" dirty="0">
                <a:cs typeface="Arial"/>
              </a:rPr>
              <a:t> </a:t>
            </a:r>
            <a:r>
              <a:rPr sz="2400" b="1" dirty="0">
                <a:cs typeface="Arial"/>
              </a:rPr>
              <a:t>2:</a:t>
            </a:r>
            <a:r>
              <a:rPr sz="2400" b="1" spc="-15" dirty="0">
                <a:cs typeface="Arial"/>
              </a:rPr>
              <a:t> </a:t>
            </a:r>
            <a:r>
              <a:rPr sz="2400" dirty="0">
                <a:cs typeface="Arial"/>
              </a:rPr>
              <a:t>First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we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w</a:t>
            </a:r>
            <a:r>
              <a:rPr sz="2400" spc="5" dirty="0">
                <a:cs typeface="Arial"/>
              </a:rPr>
              <a:t>i</a:t>
            </a:r>
            <a:r>
              <a:rPr sz="2400" dirty="0">
                <a:cs typeface="Arial"/>
              </a:rPr>
              <a:t>ll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cre</a:t>
            </a:r>
            <a:r>
              <a:rPr sz="2400" spc="5" dirty="0">
                <a:cs typeface="Arial"/>
              </a:rPr>
              <a:t>a</a:t>
            </a:r>
            <a:r>
              <a:rPr sz="2400" dirty="0">
                <a:cs typeface="Arial"/>
              </a:rPr>
              <a:t>te</a:t>
            </a:r>
            <a:r>
              <a:rPr sz="2400" spc="-30" dirty="0">
                <a:cs typeface="Arial"/>
              </a:rPr>
              <a:t> </a:t>
            </a:r>
            <a:r>
              <a:rPr sz="2400" dirty="0">
                <a:cs typeface="Arial"/>
              </a:rPr>
              <a:t>the</a:t>
            </a:r>
            <a:r>
              <a:rPr sz="2400" spc="-30" dirty="0">
                <a:cs typeface="Arial"/>
              </a:rPr>
              <a:t> </a:t>
            </a:r>
            <a:r>
              <a:rPr sz="2400" b="1" dirty="0">
                <a:cs typeface="Arial"/>
              </a:rPr>
              <a:t>m</a:t>
            </a:r>
            <a:r>
              <a:rPr sz="2400" b="1" spc="5" dirty="0">
                <a:cs typeface="Arial"/>
              </a:rPr>
              <a:t>a</a:t>
            </a:r>
            <a:r>
              <a:rPr sz="2400" b="1" dirty="0">
                <a:cs typeface="Arial"/>
              </a:rPr>
              <a:t>in</a:t>
            </a:r>
            <a:r>
              <a:rPr sz="2400" b="1" spc="-25" dirty="0">
                <a:cs typeface="Arial"/>
              </a:rPr>
              <a:t> </a:t>
            </a:r>
            <a:r>
              <a:rPr sz="2400" dirty="0">
                <a:cs typeface="Arial"/>
              </a:rPr>
              <a:t>method</a:t>
            </a:r>
            <a:r>
              <a:rPr sz="2400" spc="-35" dirty="0">
                <a:cs typeface="Arial"/>
              </a:rPr>
              <a:t> </a:t>
            </a:r>
            <a:r>
              <a:rPr sz="2400" dirty="0">
                <a:cs typeface="Arial"/>
              </a:rPr>
              <a:t>w</a:t>
            </a:r>
            <a:r>
              <a:rPr sz="2400" spc="5" dirty="0">
                <a:cs typeface="Arial"/>
              </a:rPr>
              <a:t>i</a:t>
            </a:r>
            <a:r>
              <a:rPr sz="2400" dirty="0">
                <a:cs typeface="Arial"/>
              </a:rPr>
              <a:t>thout</a:t>
            </a:r>
            <a:r>
              <a:rPr sz="2400" spc="-40" dirty="0">
                <a:cs typeface="Arial"/>
              </a:rPr>
              <a:t> </a:t>
            </a:r>
            <a:r>
              <a:rPr sz="2400" b="1" dirty="0">
                <a:cs typeface="Arial"/>
              </a:rPr>
              <a:t>j</a:t>
            </a:r>
            <a:r>
              <a:rPr sz="2400" b="1" spc="-10" dirty="0">
                <a:cs typeface="Arial"/>
              </a:rPr>
              <a:t>o</a:t>
            </a:r>
            <a:r>
              <a:rPr sz="2400" b="1" dirty="0">
                <a:cs typeface="Arial"/>
              </a:rPr>
              <a:t>i</a:t>
            </a:r>
            <a:r>
              <a:rPr sz="2400" b="1" spc="-10" dirty="0">
                <a:cs typeface="Arial"/>
              </a:rPr>
              <a:t>n</a:t>
            </a:r>
            <a:r>
              <a:rPr sz="2400" b="1" dirty="0">
                <a:cs typeface="Arial"/>
              </a:rPr>
              <a:t>()</a:t>
            </a:r>
            <a:r>
              <a:rPr sz="2400" b="1" spc="-15" dirty="0">
                <a:cs typeface="Arial"/>
              </a:rPr>
              <a:t> </a:t>
            </a:r>
            <a:r>
              <a:rPr sz="2400" dirty="0">
                <a:cs typeface="Arial"/>
              </a:rPr>
              <a:t>and l</a:t>
            </a:r>
            <a:r>
              <a:rPr sz="2400" spc="5" dirty="0">
                <a:cs typeface="Arial"/>
              </a:rPr>
              <a:t>o</a:t>
            </a:r>
            <a:r>
              <a:rPr sz="2400" dirty="0">
                <a:cs typeface="Arial"/>
              </a:rPr>
              <a:t>ok</a:t>
            </a:r>
            <a:r>
              <a:rPr sz="2400" spc="-40" dirty="0">
                <a:cs typeface="Arial"/>
              </a:rPr>
              <a:t> </a:t>
            </a:r>
            <a:r>
              <a:rPr sz="2400" dirty="0">
                <a:cs typeface="Arial"/>
              </a:rPr>
              <a:t>at</a:t>
            </a:r>
            <a:r>
              <a:rPr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the</a:t>
            </a:r>
            <a:r>
              <a:rPr sz="2400" spc="-30" dirty="0">
                <a:cs typeface="Arial"/>
              </a:rPr>
              <a:t> </a:t>
            </a:r>
            <a:r>
              <a:rPr sz="2400" dirty="0">
                <a:cs typeface="Arial"/>
              </a:rPr>
              <a:t>outp</a:t>
            </a:r>
            <a:r>
              <a:rPr sz="2400" spc="5" dirty="0">
                <a:cs typeface="Arial"/>
              </a:rPr>
              <a:t>u</a:t>
            </a:r>
            <a:r>
              <a:rPr sz="2400" dirty="0">
                <a:cs typeface="Arial"/>
              </a:rPr>
              <a:t>t</a:t>
            </a:r>
          </a:p>
          <a:p>
            <a:pPr marL="123825" marR="478790">
              <a:lnSpc>
                <a:spcPct val="150000"/>
              </a:lnSpc>
              <a:spcBef>
                <a:spcPts val="1195"/>
              </a:spcBef>
            </a:pPr>
            <a:r>
              <a:rPr sz="2400" b="1" dirty="0">
                <a:cs typeface="Arial"/>
              </a:rPr>
              <a:t>Step</a:t>
            </a:r>
            <a:r>
              <a:rPr sz="2400" b="1" spc="-30" dirty="0">
                <a:cs typeface="Arial"/>
              </a:rPr>
              <a:t> </a:t>
            </a:r>
            <a:r>
              <a:rPr sz="2400" b="1" dirty="0">
                <a:cs typeface="Arial"/>
              </a:rPr>
              <a:t>3:</a:t>
            </a:r>
            <a:r>
              <a:rPr sz="2400" b="1" spc="-15" dirty="0">
                <a:cs typeface="Arial"/>
              </a:rPr>
              <a:t> </a:t>
            </a:r>
            <a:r>
              <a:rPr sz="2400" dirty="0">
                <a:cs typeface="Arial"/>
              </a:rPr>
              <a:t>Then</a:t>
            </a:r>
            <a:r>
              <a:rPr sz="2400" spc="-35" dirty="0">
                <a:cs typeface="Arial"/>
              </a:rPr>
              <a:t> </a:t>
            </a:r>
            <a:r>
              <a:rPr sz="2400" dirty="0">
                <a:cs typeface="Arial"/>
              </a:rPr>
              <a:t>w</a:t>
            </a:r>
            <a:r>
              <a:rPr sz="2400" spc="5" dirty="0">
                <a:cs typeface="Arial"/>
              </a:rPr>
              <a:t>i</a:t>
            </a:r>
            <a:r>
              <a:rPr sz="2400" dirty="0">
                <a:cs typeface="Arial"/>
              </a:rPr>
              <a:t>ll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i</a:t>
            </a:r>
            <a:r>
              <a:rPr sz="2400" spc="5" dirty="0">
                <a:cs typeface="Arial"/>
              </a:rPr>
              <a:t>n</a:t>
            </a:r>
            <a:r>
              <a:rPr sz="2400" dirty="0">
                <a:cs typeface="Arial"/>
              </a:rPr>
              <a:t>j</a:t>
            </a:r>
            <a:r>
              <a:rPr sz="2400" spc="5" dirty="0">
                <a:cs typeface="Arial"/>
              </a:rPr>
              <a:t>e</a:t>
            </a:r>
            <a:r>
              <a:rPr sz="2400" dirty="0">
                <a:cs typeface="Arial"/>
              </a:rPr>
              <a:t>ct</a:t>
            </a:r>
            <a:r>
              <a:rPr sz="2400" spc="-35" dirty="0">
                <a:cs typeface="Arial"/>
              </a:rPr>
              <a:t> </a:t>
            </a:r>
            <a:r>
              <a:rPr sz="2400" b="1" dirty="0">
                <a:cs typeface="Arial"/>
              </a:rPr>
              <a:t>j</a:t>
            </a:r>
            <a:r>
              <a:rPr sz="2400" b="1" spc="-10" dirty="0">
                <a:cs typeface="Arial"/>
              </a:rPr>
              <a:t>o</a:t>
            </a:r>
            <a:r>
              <a:rPr sz="2400" b="1" dirty="0">
                <a:cs typeface="Arial"/>
              </a:rPr>
              <a:t>i</a:t>
            </a:r>
            <a:r>
              <a:rPr sz="2400" b="1" spc="-10" dirty="0">
                <a:cs typeface="Arial"/>
              </a:rPr>
              <a:t>n</a:t>
            </a:r>
            <a:r>
              <a:rPr sz="2400" b="1" dirty="0">
                <a:cs typeface="Arial"/>
              </a:rPr>
              <a:t>()</a:t>
            </a:r>
            <a:r>
              <a:rPr sz="2400" b="1" spc="-15" dirty="0">
                <a:cs typeface="Arial"/>
              </a:rPr>
              <a:t> </a:t>
            </a:r>
            <a:r>
              <a:rPr sz="2400" dirty="0">
                <a:cs typeface="Arial"/>
              </a:rPr>
              <a:t>to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the</a:t>
            </a:r>
            <a:r>
              <a:rPr sz="2400" spc="-15" dirty="0">
                <a:cs typeface="Arial"/>
              </a:rPr>
              <a:t> </a:t>
            </a:r>
            <a:r>
              <a:rPr sz="2400" b="1" dirty="0">
                <a:cs typeface="Arial"/>
              </a:rPr>
              <a:t>m</a:t>
            </a:r>
            <a:r>
              <a:rPr sz="2400" b="1" spc="5" dirty="0">
                <a:cs typeface="Arial"/>
              </a:rPr>
              <a:t>a</a:t>
            </a:r>
            <a:r>
              <a:rPr sz="2400" b="1" dirty="0">
                <a:cs typeface="Arial"/>
              </a:rPr>
              <a:t>in</a:t>
            </a:r>
            <a:r>
              <a:rPr sz="2400" b="1" spc="-25" dirty="0">
                <a:cs typeface="Arial"/>
              </a:rPr>
              <a:t> </a:t>
            </a:r>
            <a:r>
              <a:rPr sz="2400" dirty="0">
                <a:cs typeface="Arial"/>
              </a:rPr>
              <a:t>method</a:t>
            </a:r>
            <a:r>
              <a:rPr sz="2400" spc="-35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see</a:t>
            </a:r>
            <a:r>
              <a:rPr sz="2400" spc="-25" dirty="0">
                <a:cs typeface="Arial"/>
              </a:rPr>
              <a:t> </a:t>
            </a:r>
            <a:r>
              <a:rPr sz="2400" dirty="0">
                <a:cs typeface="Arial"/>
              </a:rPr>
              <a:t>how j</a:t>
            </a:r>
            <a:r>
              <a:rPr sz="2400" spc="5" dirty="0">
                <a:cs typeface="Arial"/>
              </a:rPr>
              <a:t>o</a:t>
            </a:r>
            <a:r>
              <a:rPr sz="2400" dirty="0">
                <a:cs typeface="Arial"/>
              </a:rPr>
              <a:t>in</a:t>
            </a:r>
            <a:r>
              <a:rPr sz="2400" spc="-35" dirty="0">
                <a:cs typeface="Arial"/>
              </a:rPr>
              <a:t> </a:t>
            </a:r>
            <a:r>
              <a:rPr sz="2400" dirty="0">
                <a:cs typeface="Arial"/>
              </a:rPr>
              <a:t>cha</a:t>
            </a:r>
            <a:r>
              <a:rPr sz="2400" spc="5" dirty="0">
                <a:cs typeface="Arial"/>
              </a:rPr>
              <a:t>n</a:t>
            </a:r>
            <a:r>
              <a:rPr sz="2400" dirty="0">
                <a:cs typeface="Arial"/>
              </a:rPr>
              <a:t>ges</a:t>
            </a:r>
            <a:r>
              <a:rPr sz="2400" spc="-50" dirty="0">
                <a:cs typeface="Arial"/>
              </a:rPr>
              <a:t> </a:t>
            </a:r>
            <a:r>
              <a:rPr sz="2400" dirty="0">
                <a:cs typeface="Arial"/>
              </a:rPr>
              <a:t>the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outp</a:t>
            </a:r>
            <a:r>
              <a:rPr sz="2400" spc="5" dirty="0">
                <a:cs typeface="Arial"/>
              </a:rPr>
              <a:t>u</a:t>
            </a:r>
            <a:r>
              <a:rPr sz="2400" dirty="0">
                <a:cs typeface="Arial"/>
              </a:rPr>
              <a:t>t.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304800"/>
            <a:ext cx="8031480" cy="1398334"/>
          </a:xfrm>
          <a:prstGeom prst="rect">
            <a:avLst/>
          </a:prstGeom>
        </p:spPr>
        <p:txBody>
          <a:bodyPr vert="horz" wrap="square" lIns="0" tIns="196090" rIns="0" bIns="0" rtlCol="0">
            <a:spAutoFit/>
          </a:bodyPr>
          <a:lstStyle/>
          <a:p>
            <a:pPr marL="1690370" algn="l">
              <a:lnSpc>
                <a:spcPct val="100000"/>
              </a:lnSpc>
            </a:pPr>
            <a:r>
              <a:rPr sz="3900" dirty="0"/>
              <a:t>L</a:t>
            </a:r>
            <a:r>
              <a:rPr sz="3900" spc="-10" dirty="0"/>
              <a:t>e</a:t>
            </a:r>
            <a:r>
              <a:rPr sz="3900" dirty="0"/>
              <a:t>nd</a:t>
            </a:r>
            <a:r>
              <a:rPr sz="3900" spc="5" dirty="0"/>
              <a:t> </a:t>
            </a:r>
            <a:r>
              <a:rPr sz="3900" dirty="0"/>
              <a:t>a Hand-</a:t>
            </a:r>
            <a:r>
              <a:rPr sz="3900" spc="-5" dirty="0"/>
              <a:t> </a:t>
            </a:r>
            <a:r>
              <a:rPr sz="3900" dirty="0"/>
              <a:t>Step</a:t>
            </a:r>
            <a:r>
              <a:rPr sz="3900" spc="5" dirty="0"/>
              <a:t> </a:t>
            </a:r>
            <a:r>
              <a:rPr sz="3900" spc="-10" dirty="0"/>
              <a:t>1</a:t>
            </a:r>
            <a:r>
              <a:rPr sz="3900" dirty="0"/>
              <a:t>:</a:t>
            </a:r>
            <a:r>
              <a:rPr sz="3900" spc="5" dirty="0"/>
              <a:t> </a:t>
            </a:r>
            <a:r>
              <a:rPr sz="3900" dirty="0"/>
              <a:t>Create</a:t>
            </a:r>
            <a:r>
              <a:rPr sz="3900" spc="-10" dirty="0"/>
              <a:t> </a:t>
            </a:r>
            <a:r>
              <a:rPr sz="3900" spc="-25" dirty="0"/>
              <a:t>R</a:t>
            </a:r>
            <a:r>
              <a:rPr sz="3900" dirty="0"/>
              <a:t>u</a:t>
            </a:r>
            <a:r>
              <a:rPr sz="3900" spc="5" dirty="0"/>
              <a:t>n</a:t>
            </a:r>
            <a:r>
              <a:rPr sz="3900" dirty="0"/>
              <a:t>na</a:t>
            </a:r>
            <a:r>
              <a:rPr sz="3900" spc="5" dirty="0"/>
              <a:t>b</a:t>
            </a:r>
            <a:r>
              <a:rPr sz="3900" dirty="0"/>
              <a:t>le</a:t>
            </a:r>
            <a:r>
              <a:rPr sz="3900" spc="15" dirty="0"/>
              <a:t> </a:t>
            </a:r>
            <a:r>
              <a:rPr sz="3900" dirty="0"/>
              <a:t>C</a:t>
            </a:r>
            <a:r>
              <a:rPr sz="3900" spc="5" dirty="0"/>
              <a:t>l</a:t>
            </a:r>
            <a:r>
              <a:rPr sz="3900" dirty="0"/>
              <a:t>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52600" y="2362200"/>
            <a:ext cx="5561076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3886200"/>
            <a:ext cx="5561076" cy="1523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842344"/>
            <a:ext cx="666686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3600" dirty="0">
                <a:latin typeface="+mj-lt"/>
                <a:cs typeface="Verdana"/>
              </a:rPr>
              <a:t>L</a:t>
            </a:r>
            <a:r>
              <a:rPr sz="3600" spc="-10" dirty="0">
                <a:latin typeface="+mj-lt"/>
                <a:cs typeface="Verdana"/>
              </a:rPr>
              <a:t>e</a:t>
            </a:r>
            <a:r>
              <a:rPr sz="3600" dirty="0">
                <a:latin typeface="+mj-lt"/>
                <a:cs typeface="Verdana"/>
              </a:rPr>
              <a:t>nd</a:t>
            </a:r>
            <a:r>
              <a:rPr sz="3600" spc="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a Hand-</a:t>
            </a:r>
            <a:r>
              <a:rPr sz="3600" spc="-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Step</a:t>
            </a:r>
            <a:r>
              <a:rPr sz="3600" spc="5" dirty="0">
                <a:latin typeface="+mj-lt"/>
                <a:cs typeface="Verdana"/>
              </a:rPr>
              <a:t> </a:t>
            </a:r>
            <a:r>
              <a:rPr sz="3600" spc="-10" dirty="0">
                <a:latin typeface="+mj-lt"/>
                <a:cs typeface="Verdana"/>
              </a:rPr>
              <a:t>2</a:t>
            </a:r>
            <a:r>
              <a:rPr sz="3600" dirty="0">
                <a:latin typeface="+mj-lt"/>
                <a:cs typeface="Verdana"/>
              </a:rPr>
              <a:t>:</a:t>
            </a:r>
            <a:r>
              <a:rPr sz="3600" spc="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Create</a:t>
            </a:r>
            <a:r>
              <a:rPr sz="3600" spc="-10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t</a:t>
            </a:r>
            <a:r>
              <a:rPr sz="3600" spc="5" dirty="0">
                <a:latin typeface="+mj-lt"/>
                <a:cs typeface="Verdana"/>
              </a:rPr>
              <a:t>h</a:t>
            </a:r>
            <a:r>
              <a:rPr sz="3600" dirty="0">
                <a:latin typeface="+mj-lt"/>
                <a:cs typeface="Verdana"/>
              </a:rPr>
              <a:t>e J</a:t>
            </a:r>
            <a:r>
              <a:rPr sz="3600" spc="-25" dirty="0">
                <a:latin typeface="+mj-lt"/>
                <a:cs typeface="Verdana"/>
              </a:rPr>
              <a:t>a</a:t>
            </a:r>
            <a:r>
              <a:rPr sz="3600" spc="-55" dirty="0">
                <a:latin typeface="+mj-lt"/>
                <a:cs typeface="Verdana"/>
              </a:rPr>
              <a:t>v</a:t>
            </a:r>
            <a:r>
              <a:rPr sz="3600" dirty="0">
                <a:latin typeface="+mj-lt"/>
                <a:cs typeface="Verdana"/>
              </a:rPr>
              <a:t>a </a:t>
            </a:r>
            <a:r>
              <a:rPr sz="3600" spc="5" dirty="0">
                <a:latin typeface="+mj-lt"/>
                <a:cs typeface="Verdana"/>
              </a:rPr>
              <a:t>M</a:t>
            </a:r>
            <a:r>
              <a:rPr sz="3600" dirty="0">
                <a:latin typeface="+mj-lt"/>
                <a:cs typeface="Verdana"/>
              </a:rPr>
              <a:t>ain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67027" y="2205228"/>
            <a:ext cx="7173595" cy="379730"/>
          </a:xfrm>
          <a:custGeom>
            <a:avLst/>
            <a:gdLst/>
            <a:ahLst/>
            <a:cxnLst/>
            <a:rect l="l" t="t" r="r" b="b"/>
            <a:pathLst>
              <a:path w="7173595" h="379730">
                <a:moveTo>
                  <a:pt x="7167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167371" y="379475"/>
                </a:lnTo>
                <a:lnTo>
                  <a:pt x="7171943" y="377951"/>
                </a:lnTo>
                <a:lnTo>
                  <a:pt x="71734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173467" y="4571"/>
                </a:lnTo>
                <a:lnTo>
                  <a:pt x="7171943" y="1523"/>
                </a:lnTo>
                <a:lnTo>
                  <a:pt x="7167371" y="0"/>
                </a:lnTo>
                <a:close/>
              </a:path>
              <a:path w="7173595" h="379730">
                <a:moveTo>
                  <a:pt x="7167372" y="4571"/>
                </a:moveTo>
                <a:lnTo>
                  <a:pt x="7167372" y="374903"/>
                </a:lnTo>
                <a:lnTo>
                  <a:pt x="7173467" y="374903"/>
                </a:lnTo>
                <a:lnTo>
                  <a:pt x="7173467" y="4571"/>
                </a:lnTo>
                <a:lnTo>
                  <a:pt x="71673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2209800"/>
            <a:ext cx="7162799" cy="370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7027" y="2205228"/>
            <a:ext cx="7173595" cy="379730"/>
          </a:xfrm>
          <a:custGeom>
            <a:avLst/>
            <a:gdLst/>
            <a:ahLst/>
            <a:cxnLst/>
            <a:rect l="l" t="t" r="r" b="b"/>
            <a:pathLst>
              <a:path w="7173595" h="379730">
                <a:moveTo>
                  <a:pt x="7167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167371" y="379475"/>
                </a:lnTo>
                <a:lnTo>
                  <a:pt x="7171943" y="377951"/>
                </a:lnTo>
                <a:lnTo>
                  <a:pt x="71734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173467" y="4571"/>
                </a:lnTo>
                <a:lnTo>
                  <a:pt x="7171943" y="1523"/>
                </a:lnTo>
                <a:lnTo>
                  <a:pt x="7167371" y="0"/>
                </a:lnTo>
                <a:close/>
              </a:path>
              <a:path w="71735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173595" h="379730">
                <a:moveTo>
                  <a:pt x="71627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162799" y="374903"/>
                </a:lnTo>
                <a:lnTo>
                  <a:pt x="7162799" y="370331"/>
                </a:lnTo>
                <a:close/>
              </a:path>
              <a:path w="7173595" h="379730">
                <a:moveTo>
                  <a:pt x="7162799" y="4571"/>
                </a:moveTo>
                <a:lnTo>
                  <a:pt x="7162799" y="374903"/>
                </a:lnTo>
                <a:lnTo>
                  <a:pt x="7167371" y="370331"/>
                </a:lnTo>
                <a:lnTo>
                  <a:pt x="7173467" y="370331"/>
                </a:lnTo>
                <a:lnTo>
                  <a:pt x="7173467" y="10667"/>
                </a:lnTo>
                <a:lnTo>
                  <a:pt x="7167371" y="10667"/>
                </a:lnTo>
                <a:lnTo>
                  <a:pt x="7162799" y="4571"/>
                </a:lnTo>
                <a:close/>
              </a:path>
              <a:path w="7173595" h="379730">
                <a:moveTo>
                  <a:pt x="7173467" y="370331"/>
                </a:moveTo>
                <a:lnTo>
                  <a:pt x="7167371" y="370331"/>
                </a:lnTo>
                <a:lnTo>
                  <a:pt x="7162799" y="374903"/>
                </a:lnTo>
                <a:lnTo>
                  <a:pt x="7173467" y="374903"/>
                </a:lnTo>
                <a:lnTo>
                  <a:pt x="7173467" y="370331"/>
                </a:lnTo>
                <a:close/>
              </a:path>
              <a:path w="71735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173595" h="379730">
                <a:moveTo>
                  <a:pt x="7162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162799" y="10667"/>
                </a:lnTo>
                <a:lnTo>
                  <a:pt x="7162799" y="4571"/>
                </a:lnTo>
                <a:close/>
              </a:path>
              <a:path w="7173595" h="379730">
                <a:moveTo>
                  <a:pt x="7173467" y="4571"/>
                </a:moveTo>
                <a:lnTo>
                  <a:pt x="7162799" y="4571"/>
                </a:lnTo>
                <a:lnTo>
                  <a:pt x="7167371" y="10667"/>
                </a:lnTo>
                <a:lnTo>
                  <a:pt x="7173467" y="10667"/>
                </a:lnTo>
                <a:lnTo>
                  <a:pt x="71734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76705" y="2280081"/>
            <a:ext cx="57518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 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ithout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start 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3048000"/>
            <a:ext cx="7089648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3886200"/>
            <a:ext cx="7089648" cy="1447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14400"/>
            <a:ext cx="5023485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900" dirty="0">
                <a:latin typeface="+mj-lt"/>
                <a:cs typeface="Verdana"/>
              </a:rPr>
              <a:t>Lend</a:t>
            </a:r>
            <a:r>
              <a:rPr sz="3900" spc="-30" dirty="0">
                <a:latin typeface="+mj-lt"/>
                <a:cs typeface="Verdana"/>
              </a:rPr>
              <a:t> </a:t>
            </a:r>
            <a:r>
              <a:rPr sz="3900" dirty="0" smtClean="0">
                <a:latin typeface="+mj-lt"/>
                <a:cs typeface="Verdana"/>
              </a:rPr>
              <a:t>a</a:t>
            </a:r>
            <a:r>
              <a:rPr lang="en-US" sz="3900" dirty="0" smtClean="0">
                <a:latin typeface="+mj-lt"/>
                <a:cs typeface="Verdana"/>
              </a:rPr>
              <a:t> </a:t>
            </a:r>
            <a:r>
              <a:rPr sz="3900" dirty="0" smtClean="0">
                <a:latin typeface="+mj-lt"/>
                <a:cs typeface="Verdana"/>
              </a:rPr>
              <a:t>Hand</a:t>
            </a:r>
            <a:r>
              <a:rPr sz="3900" spc="-25" dirty="0" smtClean="0">
                <a:latin typeface="+mj-lt"/>
                <a:cs typeface="Verdana"/>
              </a:rPr>
              <a:t> </a:t>
            </a:r>
            <a:r>
              <a:rPr sz="3900" dirty="0">
                <a:latin typeface="+mj-lt"/>
                <a:cs typeface="Verdana"/>
              </a:rPr>
              <a:t>- 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2971800"/>
            <a:ext cx="5064252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227" y="2052828"/>
            <a:ext cx="7249795" cy="379730"/>
          </a:xfrm>
          <a:custGeom>
            <a:avLst/>
            <a:gdLst/>
            <a:ahLst/>
            <a:cxnLst/>
            <a:rect l="l" t="t" r="r" b="b"/>
            <a:pathLst>
              <a:path w="7249795" h="379730">
                <a:moveTo>
                  <a:pt x="7243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243571" y="379475"/>
                </a:lnTo>
                <a:lnTo>
                  <a:pt x="7248143" y="377951"/>
                </a:lnTo>
                <a:lnTo>
                  <a:pt x="72496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249667" y="4571"/>
                </a:lnTo>
                <a:lnTo>
                  <a:pt x="7248143" y="1523"/>
                </a:lnTo>
                <a:lnTo>
                  <a:pt x="7243571" y="0"/>
                </a:lnTo>
                <a:close/>
              </a:path>
              <a:path w="7249795" h="379730">
                <a:moveTo>
                  <a:pt x="7243572" y="4571"/>
                </a:moveTo>
                <a:lnTo>
                  <a:pt x="7243572" y="374903"/>
                </a:lnTo>
                <a:lnTo>
                  <a:pt x="7249667" y="374903"/>
                </a:lnTo>
                <a:lnTo>
                  <a:pt x="7249667" y="4571"/>
                </a:lnTo>
                <a:lnTo>
                  <a:pt x="7243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2057400"/>
            <a:ext cx="7238999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2227" y="2052828"/>
            <a:ext cx="7249795" cy="379730"/>
          </a:xfrm>
          <a:custGeom>
            <a:avLst/>
            <a:gdLst/>
            <a:ahLst/>
            <a:cxnLst/>
            <a:rect l="l" t="t" r="r" b="b"/>
            <a:pathLst>
              <a:path w="7249795" h="379730">
                <a:moveTo>
                  <a:pt x="7243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243571" y="379475"/>
                </a:lnTo>
                <a:lnTo>
                  <a:pt x="7248143" y="377951"/>
                </a:lnTo>
                <a:lnTo>
                  <a:pt x="72496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249667" y="4571"/>
                </a:lnTo>
                <a:lnTo>
                  <a:pt x="7248143" y="1523"/>
                </a:lnTo>
                <a:lnTo>
                  <a:pt x="7243571" y="0"/>
                </a:lnTo>
                <a:close/>
              </a:path>
              <a:path w="72497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249795" h="379730">
                <a:moveTo>
                  <a:pt x="72389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238999" y="374903"/>
                </a:lnTo>
                <a:lnTo>
                  <a:pt x="7238999" y="370331"/>
                </a:lnTo>
                <a:close/>
              </a:path>
              <a:path w="7249795" h="379730">
                <a:moveTo>
                  <a:pt x="7238999" y="4571"/>
                </a:moveTo>
                <a:lnTo>
                  <a:pt x="7238999" y="374903"/>
                </a:lnTo>
                <a:lnTo>
                  <a:pt x="7243571" y="370331"/>
                </a:lnTo>
                <a:lnTo>
                  <a:pt x="7249667" y="370331"/>
                </a:lnTo>
                <a:lnTo>
                  <a:pt x="7249667" y="10667"/>
                </a:lnTo>
                <a:lnTo>
                  <a:pt x="7243571" y="10667"/>
                </a:lnTo>
                <a:lnTo>
                  <a:pt x="7238999" y="4571"/>
                </a:lnTo>
                <a:close/>
              </a:path>
              <a:path w="7249795" h="379730">
                <a:moveTo>
                  <a:pt x="7249667" y="370331"/>
                </a:moveTo>
                <a:lnTo>
                  <a:pt x="7243571" y="370331"/>
                </a:lnTo>
                <a:lnTo>
                  <a:pt x="7238999" y="374903"/>
                </a:lnTo>
                <a:lnTo>
                  <a:pt x="7249667" y="374903"/>
                </a:lnTo>
                <a:lnTo>
                  <a:pt x="7249667" y="370331"/>
                </a:lnTo>
                <a:close/>
              </a:path>
              <a:path w="72497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249795" h="379730">
                <a:moveTo>
                  <a:pt x="7238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238999" y="10667"/>
                </a:lnTo>
                <a:lnTo>
                  <a:pt x="7238999" y="4571"/>
                </a:lnTo>
                <a:close/>
              </a:path>
              <a:path w="7249795" h="379730">
                <a:moveTo>
                  <a:pt x="7249667" y="4571"/>
                </a:moveTo>
                <a:lnTo>
                  <a:pt x="7238999" y="4571"/>
                </a:lnTo>
                <a:lnTo>
                  <a:pt x="7243571" y="10667"/>
                </a:lnTo>
                <a:lnTo>
                  <a:pt x="7249667" y="10667"/>
                </a:lnTo>
                <a:lnTo>
                  <a:pt x="7249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4329" y="2127605"/>
            <a:ext cx="66643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fore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8111" y="2801112"/>
            <a:ext cx="2781300" cy="419100"/>
          </a:xfrm>
          <a:custGeom>
            <a:avLst/>
            <a:gdLst/>
            <a:ahLst/>
            <a:cxnLst/>
            <a:rect l="l" t="t" r="r" b="b"/>
            <a:pathLst>
              <a:path w="2781300" h="419100">
                <a:moveTo>
                  <a:pt x="2729483" y="413003"/>
                </a:moveTo>
                <a:lnTo>
                  <a:pt x="51815" y="413003"/>
                </a:lnTo>
                <a:lnTo>
                  <a:pt x="59435" y="416051"/>
                </a:lnTo>
                <a:lnTo>
                  <a:pt x="74675" y="419099"/>
                </a:lnTo>
                <a:lnTo>
                  <a:pt x="2708147" y="419099"/>
                </a:lnTo>
                <a:lnTo>
                  <a:pt x="2715767" y="417575"/>
                </a:lnTo>
                <a:lnTo>
                  <a:pt x="2723387" y="414527"/>
                </a:lnTo>
                <a:lnTo>
                  <a:pt x="2729483" y="413003"/>
                </a:lnTo>
                <a:close/>
              </a:path>
              <a:path w="2781300" h="419100">
                <a:moveTo>
                  <a:pt x="2743199" y="405383"/>
                </a:moveTo>
                <a:lnTo>
                  <a:pt x="38099" y="405383"/>
                </a:lnTo>
                <a:lnTo>
                  <a:pt x="48767" y="411479"/>
                </a:lnTo>
                <a:lnTo>
                  <a:pt x="50291" y="413003"/>
                </a:lnTo>
                <a:lnTo>
                  <a:pt x="2731007" y="413003"/>
                </a:lnTo>
                <a:lnTo>
                  <a:pt x="2731007" y="411479"/>
                </a:lnTo>
                <a:lnTo>
                  <a:pt x="2732531" y="411479"/>
                </a:lnTo>
                <a:lnTo>
                  <a:pt x="2743199" y="405383"/>
                </a:lnTo>
                <a:close/>
              </a:path>
              <a:path w="2781300" h="419100">
                <a:moveTo>
                  <a:pt x="2744723" y="13715"/>
                </a:moveTo>
                <a:lnTo>
                  <a:pt x="36575" y="13715"/>
                </a:lnTo>
                <a:lnTo>
                  <a:pt x="35051" y="15239"/>
                </a:lnTo>
                <a:lnTo>
                  <a:pt x="25907" y="22859"/>
                </a:lnTo>
                <a:lnTo>
                  <a:pt x="22859" y="25907"/>
                </a:lnTo>
                <a:lnTo>
                  <a:pt x="15239" y="35051"/>
                </a:lnTo>
                <a:lnTo>
                  <a:pt x="13715" y="36575"/>
                </a:lnTo>
                <a:lnTo>
                  <a:pt x="13715" y="38099"/>
                </a:lnTo>
                <a:lnTo>
                  <a:pt x="7619" y="48767"/>
                </a:lnTo>
                <a:lnTo>
                  <a:pt x="6095" y="50291"/>
                </a:lnTo>
                <a:lnTo>
                  <a:pt x="6095" y="51815"/>
                </a:lnTo>
                <a:lnTo>
                  <a:pt x="3047" y="59435"/>
                </a:lnTo>
                <a:lnTo>
                  <a:pt x="0" y="74675"/>
                </a:lnTo>
                <a:lnTo>
                  <a:pt x="0" y="345947"/>
                </a:lnTo>
                <a:lnTo>
                  <a:pt x="1523" y="353567"/>
                </a:lnTo>
                <a:lnTo>
                  <a:pt x="4571" y="361187"/>
                </a:lnTo>
                <a:lnTo>
                  <a:pt x="6095" y="367283"/>
                </a:lnTo>
                <a:lnTo>
                  <a:pt x="6095" y="368807"/>
                </a:lnTo>
                <a:lnTo>
                  <a:pt x="7619" y="370331"/>
                </a:lnTo>
                <a:lnTo>
                  <a:pt x="13715" y="380999"/>
                </a:lnTo>
                <a:lnTo>
                  <a:pt x="13715" y="382523"/>
                </a:lnTo>
                <a:lnTo>
                  <a:pt x="15239" y="384047"/>
                </a:lnTo>
                <a:lnTo>
                  <a:pt x="22859" y="393191"/>
                </a:lnTo>
                <a:lnTo>
                  <a:pt x="25907" y="396239"/>
                </a:lnTo>
                <a:lnTo>
                  <a:pt x="35051" y="403859"/>
                </a:lnTo>
                <a:lnTo>
                  <a:pt x="36575" y="405383"/>
                </a:lnTo>
                <a:lnTo>
                  <a:pt x="2744723" y="405383"/>
                </a:lnTo>
                <a:lnTo>
                  <a:pt x="2746247" y="403859"/>
                </a:lnTo>
                <a:lnTo>
                  <a:pt x="2755391" y="396239"/>
                </a:lnTo>
                <a:lnTo>
                  <a:pt x="2758439" y="393191"/>
                </a:lnTo>
                <a:lnTo>
                  <a:pt x="2766059" y="384047"/>
                </a:lnTo>
                <a:lnTo>
                  <a:pt x="2767583" y="382523"/>
                </a:lnTo>
                <a:lnTo>
                  <a:pt x="2767583" y="380999"/>
                </a:lnTo>
                <a:lnTo>
                  <a:pt x="76199" y="380999"/>
                </a:lnTo>
                <a:lnTo>
                  <a:pt x="73151" y="379475"/>
                </a:lnTo>
                <a:lnTo>
                  <a:pt x="68579" y="377951"/>
                </a:lnTo>
                <a:lnTo>
                  <a:pt x="67055" y="377951"/>
                </a:lnTo>
                <a:lnTo>
                  <a:pt x="64007" y="376427"/>
                </a:lnTo>
                <a:lnTo>
                  <a:pt x="64388" y="376427"/>
                </a:lnTo>
                <a:lnTo>
                  <a:pt x="61721" y="374903"/>
                </a:lnTo>
                <a:lnTo>
                  <a:pt x="59435" y="374903"/>
                </a:lnTo>
                <a:lnTo>
                  <a:pt x="52120" y="368807"/>
                </a:lnTo>
                <a:lnTo>
                  <a:pt x="51815" y="368807"/>
                </a:lnTo>
                <a:lnTo>
                  <a:pt x="50291" y="367283"/>
                </a:lnTo>
                <a:lnTo>
                  <a:pt x="50545" y="367283"/>
                </a:lnTo>
                <a:lnTo>
                  <a:pt x="44195" y="359663"/>
                </a:lnTo>
                <a:lnTo>
                  <a:pt x="45502" y="359663"/>
                </a:lnTo>
                <a:lnTo>
                  <a:pt x="42889" y="355091"/>
                </a:lnTo>
                <a:lnTo>
                  <a:pt x="41147" y="355091"/>
                </a:lnTo>
                <a:lnTo>
                  <a:pt x="39623" y="348995"/>
                </a:lnTo>
                <a:lnTo>
                  <a:pt x="38099" y="344423"/>
                </a:lnTo>
                <a:lnTo>
                  <a:pt x="38099" y="76199"/>
                </a:lnTo>
                <a:lnTo>
                  <a:pt x="39623" y="73151"/>
                </a:lnTo>
                <a:lnTo>
                  <a:pt x="39623" y="68579"/>
                </a:lnTo>
                <a:lnTo>
                  <a:pt x="41147" y="64007"/>
                </a:lnTo>
                <a:lnTo>
                  <a:pt x="42889" y="64007"/>
                </a:lnTo>
                <a:lnTo>
                  <a:pt x="45502" y="59435"/>
                </a:lnTo>
                <a:lnTo>
                  <a:pt x="44195" y="59435"/>
                </a:lnTo>
                <a:lnTo>
                  <a:pt x="50545" y="51815"/>
                </a:lnTo>
                <a:lnTo>
                  <a:pt x="50291" y="51815"/>
                </a:lnTo>
                <a:lnTo>
                  <a:pt x="51815" y="50291"/>
                </a:lnTo>
                <a:lnTo>
                  <a:pt x="52120" y="50291"/>
                </a:lnTo>
                <a:lnTo>
                  <a:pt x="59435" y="44195"/>
                </a:lnTo>
                <a:lnTo>
                  <a:pt x="61721" y="44195"/>
                </a:lnTo>
                <a:lnTo>
                  <a:pt x="67055" y="41147"/>
                </a:lnTo>
                <a:lnTo>
                  <a:pt x="64007" y="41147"/>
                </a:lnTo>
                <a:lnTo>
                  <a:pt x="70103" y="39623"/>
                </a:lnTo>
                <a:lnTo>
                  <a:pt x="74675" y="38099"/>
                </a:lnTo>
                <a:lnTo>
                  <a:pt x="2767583" y="38099"/>
                </a:lnTo>
                <a:lnTo>
                  <a:pt x="2767583" y="36575"/>
                </a:lnTo>
                <a:lnTo>
                  <a:pt x="2766059" y="35051"/>
                </a:lnTo>
                <a:lnTo>
                  <a:pt x="2758439" y="25907"/>
                </a:lnTo>
                <a:lnTo>
                  <a:pt x="2755391" y="22859"/>
                </a:lnTo>
                <a:lnTo>
                  <a:pt x="2746247" y="15239"/>
                </a:lnTo>
                <a:lnTo>
                  <a:pt x="2744723" y="13715"/>
                </a:lnTo>
                <a:close/>
              </a:path>
              <a:path w="2781300" h="419100">
                <a:moveTo>
                  <a:pt x="2724911" y="371855"/>
                </a:moveTo>
                <a:lnTo>
                  <a:pt x="2714243" y="377951"/>
                </a:lnTo>
                <a:lnTo>
                  <a:pt x="2711195" y="379475"/>
                </a:lnTo>
                <a:lnTo>
                  <a:pt x="2706623" y="379475"/>
                </a:lnTo>
                <a:lnTo>
                  <a:pt x="2702051" y="380999"/>
                </a:lnTo>
                <a:lnTo>
                  <a:pt x="2767583" y="380999"/>
                </a:lnTo>
                <a:lnTo>
                  <a:pt x="2771067" y="374903"/>
                </a:lnTo>
                <a:lnTo>
                  <a:pt x="2721863" y="374903"/>
                </a:lnTo>
                <a:lnTo>
                  <a:pt x="2724911" y="371855"/>
                </a:lnTo>
                <a:close/>
              </a:path>
              <a:path w="2781300" h="419100">
                <a:moveTo>
                  <a:pt x="64007" y="376427"/>
                </a:moveTo>
                <a:lnTo>
                  <a:pt x="67055" y="377951"/>
                </a:lnTo>
                <a:lnTo>
                  <a:pt x="64922" y="376732"/>
                </a:lnTo>
                <a:lnTo>
                  <a:pt x="64007" y="376427"/>
                </a:lnTo>
                <a:close/>
              </a:path>
              <a:path w="2781300" h="419100">
                <a:moveTo>
                  <a:pt x="64922" y="376732"/>
                </a:moveTo>
                <a:lnTo>
                  <a:pt x="67055" y="377951"/>
                </a:lnTo>
                <a:lnTo>
                  <a:pt x="68579" y="377951"/>
                </a:lnTo>
                <a:lnTo>
                  <a:pt x="64922" y="376732"/>
                </a:lnTo>
                <a:close/>
              </a:path>
              <a:path w="2781300" h="419100">
                <a:moveTo>
                  <a:pt x="64388" y="376427"/>
                </a:moveTo>
                <a:lnTo>
                  <a:pt x="64007" y="376427"/>
                </a:lnTo>
                <a:lnTo>
                  <a:pt x="64922" y="376732"/>
                </a:lnTo>
                <a:lnTo>
                  <a:pt x="64388" y="376427"/>
                </a:lnTo>
                <a:close/>
              </a:path>
              <a:path w="2781300" h="419100">
                <a:moveTo>
                  <a:pt x="56387" y="371855"/>
                </a:moveTo>
                <a:lnTo>
                  <a:pt x="59435" y="374903"/>
                </a:lnTo>
                <a:lnTo>
                  <a:pt x="61721" y="374903"/>
                </a:lnTo>
                <a:lnTo>
                  <a:pt x="56387" y="371855"/>
                </a:lnTo>
                <a:close/>
              </a:path>
              <a:path w="2781300" h="419100">
                <a:moveTo>
                  <a:pt x="2730176" y="367976"/>
                </a:moveTo>
                <a:lnTo>
                  <a:pt x="2721863" y="374903"/>
                </a:lnTo>
                <a:lnTo>
                  <a:pt x="2771067" y="374903"/>
                </a:lnTo>
                <a:lnTo>
                  <a:pt x="2773679" y="370331"/>
                </a:lnTo>
                <a:lnTo>
                  <a:pt x="2773679" y="368807"/>
                </a:lnTo>
                <a:lnTo>
                  <a:pt x="2729483" y="368807"/>
                </a:lnTo>
                <a:lnTo>
                  <a:pt x="2730176" y="367976"/>
                </a:lnTo>
                <a:close/>
              </a:path>
              <a:path w="2781300" h="419100">
                <a:moveTo>
                  <a:pt x="50291" y="367283"/>
                </a:moveTo>
                <a:lnTo>
                  <a:pt x="51815" y="368807"/>
                </a:lnTo>
                <a:lnTo>
                  <a:pt x="51123" y="367976"/>
                </a:lnTo>
                <a:lnTo>
                  <a:pt x="50291" y="367283"/>
                </a:lnTo>
                <a:close/>
              </a:path>
              <a:path w="2781300" h="419100">
                <a:moveTo>
                  <a:pt x="51123" y="367976"/>
                </a:moveTo>
                <a:lnTo>
                  <a:pt x="51815" y="368807"/>
                </a:lnTo>
                <a:lnTo>
                  <a:pt x="52120" y="368807"/>
                </a:lnTo>
                <a:lnTo>
                  <a:pt x="51123" y="367976"/>
                </a:lnTo>
                <a:close/>
              </a:path>
              <a:path w="2781300" h="419100">
                <a:moveTo>
                  <a:pt x="2731007" y="367283"/>
                </a:moveTo>
                <a:lnTo>
                  <a:pt x="2730176" y="367976"/>
                </a:lnTo>
                <a:lnTo>
                  <a:pt x="2729483" y="368807"/>
                </a:lnTo>
                <a:lnTo>
                  <a:pt x="2731007" y="367283"/>
                </a:lnTo>
                <a:close/>
              </a:path>
              <a:path w="2781300" h="419100">
                <a:moveTo>
                  <a:pt x="2775203" y="367283"/>
                </a:moveTo>
                <a:lnTo>
                  <a:pt x="2731007" y="367283"/>
                </a:lnTo>
                <a:lnTo>
                  <a:pt x="2729483" y="368807"/>
                </a:lnTo>
                <a:lnTo>
                  <a:pt x="2775203" y="368807"/>
                </a:lnTo>
                <a:lnTo>
                  <a:pt x="2775203" y="367283"/>
                </a:lnTo>
                <a:close/>
              </a:path>
              <a:path w="2781300" h="419100">
                <a:moveTo>
                  <a:pt x="50545" y="367283"/>
                </a:moveTo>
                <a:lnTo>
                  <a:pt x="50291" y="367283"/>
                </a:lnTo>
                <a:lnTo>
                  <a:pt x="51123" y="367976"/>
                </a:lnTo>
                <a:lnTo>
                  <a:pt x="50545" y="367283"/>
                </a:lnTo>
                <a:close/>
              </a:path>
              <a:path w="2781300" h="419100">
                <a:moveTo>
                  <a:pt x="2778251" y="359663"/>
                </a:moveTo>
                <a:lnTo>
                  <a:pt x="2737103" y="359663"/>
                </a:lnTo>
                <a:lnTo>
                  <a:pt x="2730176" y="367976"/>
                </a:lnTo>
                <a:lnTo>
                  <a:pt x="2731007" y="367283"/>
                </a:lnTo>
                <a:lnTo>
                  <a:pt x="2775203" y="367283"/>
                </a:lnTo>
                <a:lnTo>
                  <a:pt x="2778251" y="359663"/>
                </a:lnTo>
                <a:close/>
              </a:path>
              <a:path w="2781300" h="419100">
                <a:moveTo>
                  <a:pt x="45502" y="359663"/>
                </a:moveTo>
                <a:lnTo>
                  <a:pt x="44195" y="359663"/>
                </a:lnTo>
                <a:lnTo>
                  <a:pt x="47243" y="362711"/>
                </a:lnTo>
                <a:lnTo>
                  <a:pt x="45502" y="359663"/>
                </a:lnTo>
                <a:close/>
              </a:path>
              <a:path w="2781300" h="419100">
                <a:moveTo>
                  <a:pt x="2738932" y="354177"/>
                </a:moveTo>
                <a:lnTo>
                  <a:pt x="2734055" y="362711"/>
                </a:lnTo>
                <a:lnTo>
                  <a:pt x="2737103" y="359663"/>
                </a:lnTo>
                <a:lnTo>
                  <a:pt x="2778251" y="359663"/>
                </a:lnTo>
                <a:lnTo>
                  <a:pt x="2779166" y="355091"/>
                </a:lnTo>
                <a:lnTo>
                  <a:pt x="2738627" y="355091"/>
                </a:lnTo>
                <a:lnTo>
                  <a:pt x="2738932" y="354177"/>
                </a:lnTo>
                <a:close/>
              </a:path>
              <a:path w="2781300" h="419100">
                <a:moveTo>
                  <a:pt x="41147" y="352043"/>
                </a:moveTo>
                <a:lnTo>
                  <a:pt x="41147" y="355091"/>
                </a:lnTo>
                <a:lnTo>
                  <a:pt x="42889" y="355091"/>
                </a:lnTo>
                <a:lnTo>
                  <a:pt x="41147" y="352043"/>
                </a:lnTo>
                <a:close/>
              </a:path>
              <a:path w="2781300" h="419100">
                <a:moveTo>
                  <a:pt x="2740151" y="352043"/>
                </a:moveTo>
                <a:lnTo>
                  <a:pt x="2738932" y="354177"/>
                </a:lnTo>
                <a:lnTo>
                  <a:pt x="2738627" y="355091"/>
                </a:lnTo>
                <a:lnTo>
                  <a:pt x="2740151" y="352043"/>
                </a:lnTo>
                <a:close/>
              </a:path>
              <a:path w="2781300" h="419100">
                <a:moveTo>
                  <a:pt x="2779775" y="352043"/>
                </a:moveTo>
                <a:lnTo>
                  <a:pt x="2740151" y="352043"/>
                </a:lnTo>
                <a:lnTo>
                  <a:pt x="2738627" y="355091"/>
                </a:lnTo>
                <a:lnTo>
                  <a:pt x="2779166" y="355091"/>
                </a:lnTo>
                <a:lnTo>
                  <a:pt x="2779775" y="352043"/>
                </a:lnTo>
                <a:close/>
              </a:path>
              <a:path w="2781300" h="419100">
                <a:moveTo>
                  <a:pt x="2734055" y="56387"/>
                </a:moveTo>
                <a:lnTo>
                  <a:pt x="2740151" y="67055"/>
                </a:lnTo>
                <a:lnTo>
                  <a:pt x="2741675" y="70103"/>
                </a:lnTo>
                <a:lnTo>
                  <a:pt x="2741675" y="74675"/>
                </a:lnTo>
                <a:lnTo>
                  <a:pt x="2743199" y="79247"/>
                </a:lnTo>
                <a:lnTo>
                  <a:pt x="2743199" y="342899"/>
                </a:lnTo>
                <a:lnTo>
                  <a:pt x="2741675" y="345947"/>
                </a:lnTo>
                <a:lnTo>
                  <a:pt x="2738932" y="354177"/>
                </a:lnTo>
                <a:lnTo>
                  <a:pt x="2740151" y="352043"/>
                </a:lnTo>
                <a:lnTo>
                  <a:pt x="2779775" y="352043"/>
                </a:lnTo>
                <a:lnTo>
                  <a:pt x="2781299" y="344423"/>
                </a:lnTo>
                <a:lnTo>
                  <a:pt x="2781299" y="73151"/>
                </a:lnTo>
                <a:lnTo>
                  <a:pt x="2779775" y="65531"/>
                </a:lnTo>
                <a:lnTo>
                  <a:pt x="2777337" y="59435"/>
                </a:lnTo>
                <a:lnTo>
                  <a:pt x="2737103" y="59435"/>
                </a:lnTo>
                <a:lnTo>
                  <a:pt x="2734055" y="56387"/>
                </a:lnTo>
                <a:close/>
              </a:path>
              <a:path w="2781300" h="419100">
                <a:moveTo>
                  <a:pt x="42889" y="64007"/>
                </a:moveTo>
                <a:lnTo>
                  <a:pt x="41147" y="64007"/>
                </a:lnTo>
                <a:lnTo>
                  <a:pt x="41147" y="67055"/>
                </a:lnTo>
                <a:lnTo>
                  <a:pt x="42889" y="64007"/>
                </a:lnTo>
                <a:close/>
              </a:path>
              <a:path w="2781300" h="419100">
                <a:moveTo>
                  <a:pt x="47243" y="56387"/>
                </a:moveTo>
                <a:lnTo>
                  <a:pt x="44195" y="59435"/>
                </a:lnTo>
                <a:lnTo>
                  <a:pt x="45502" y="59435"/>
                </a:lnTo>
                <a:lnTo>
                  <a:pt x="47243" y="56387"/>
                </a:lnTo>
                <a:close/>
              </a:path>
              <a:path w="2781300" h="419100">
                <a:moveTo>
                  <a:pt x="2730176" y="51123"/>
                </a:moveTo>
                <a:lnTo>
                  <a:pt x="2737103" y="59435"/>
                </a:lnTo>
                <a:lnTo>
                  <a:pt x="2777337" y="59435"/>
                </a:lnTo>
                <a:lnTo>
                  <a:pt x="2776727" y="57911"/>
                </a:lnTo>
                <a:lnTo>
                  <a:pt x="2775203" y="51815"/>
                </a:lnTo>
                <a:lnTo>
                  <a:pt x="2731007" y="51815"/>
                </a:lnTo>
                <a:lnTo>
                  <a:pt x="2730176" y="51123"/>
                </a:lnTo>
                <a:close/>
              </a:path>
              <a:path w="2781300" h="419100">
                <a:moveTo>
                  <a:pt x="51815" y="50291"/>
                </a:moveTo>
                <a:lnTo>
                  <a:pt x="50291" y="51815"/>
                </a:lnTo>
                <a:lnTo>
                  <a:pt x="51123" y="51123"/>
                </a:lnTo>
                <a:lnTo>
                  <a:pt x="51815" y="50291"/>
                </a:lnTo>
                <a:close/>
              </a:path>
              <a:path w="2781300" h="419100">
                <a:moveTo>
                  <a:pt x="51123" y="51123"/>
                </a:moveTo>
                <a:lnTo>
                  <a:pt x="50291" y="51815"/>
                </a:lnTo>
                <a:lnTo>
                  <a:pt x="50545" y="51815"/>
                </a:lnTo>
                <a:lnTo>
                  <a:pt x="51123" y="51123"/>
                </a:lnTo>
                <a:close/>
              </a:path>
              <a:path w="2781300" h="419100">
                <a:moveTo>
                  <a:pt x="2729483" y="50291"/>
                </a:moveTo>
                <a:lnTo>
                  <a:pt x="2730176" y="51123"/>
                </a:lnTo>
                <a:lnTo>
                  <a:pt x="2731007" y="51815"/>
                </a:lnTo>
                <a:lnTo>
                  <a:pt x="2729483" y="50291"/>
                </a:lnTo>
                <a:close/>
              </a:path>
              <a:path w="2781300" h="419100">
                <a:moveTo>
                  <a:pt x="2775203" y="50291"/>
                </a:moveTo>
                <a:lnTo>
                  <a:pt x="2729483" y="50291"/>
                </a:lnTo>
                <a:lnTo>
                  <a:pt x="2731007" y="51815"/>
                </a:lnTo>
                <a:lnTo>
                  <a:pt x="2775203" y="51815"/>
                </a:lnTo>
                <a:lnTo>
                  <a:pt x="2775203" y="50291"/>
                </a:lnTo>
                <a:close/>
              </a:path>
              <a:path w="2781300" h="419100">
                <a:moveTo>
                  <a:pt x="52120" y="50291"/>
                </a:moveTo>
                <a:lnTo>
                  <a:pt x="51815" y="50291"/>
                </a:lnTo>
                <a:lnTo>
                  <a:pt x="51123" y="51123"/>
                </a:lnTo>
                <a:lnTo>
                  <a:pt x="52120" y="50291"/>
                </a:lnTo>
                <a:close/>
              </a:path>
              <a:path w="2781300" h="419100">
                <a:moveTo>
                  <a:pt x="2771067" y="44195"/>
                </a:moveTo>
                <a:lnTo>
                  <a:pt x="2721863" y="44195"/>
                </a:lnTo>
                <a:lnTo>
                  <a:pt x="2730176" y="51123"/>
                </a:lnTo>
                <a:lnTo>
                  <a:pt x="2729483" y="50291"/>
                </a:lnTo>
                <a:lnTo>
                  <a:pt x="2775203" y="50291"/>
                </a:lnTo>
                <a:lnTo>
                  <a:pt x="2773679" y="48767"/>
                </a:lnTo>
                <a:lnTo>
                  <a:pt x="2771067" y="44195"/>
                </a:lnTo>
                <a:close/>
              </a:path>
              <a:path w="2781300" h="419100">
                <a:moveTo>
                  <a:pt x="61721" y="44195"/>
                </a:moveTo>
                <a:lnTo>
                  <a:pt x="59435" y="44195"/>
                </a:lnTo>
                <a:lnTo>
                  <a:pt x="56387" y="47243"/>
                </a:lnTo>
                <a:lnTo>
                  <a:pt x="61721" y="44195"/>
                </a:lnTo>
                <a:close/>
              </a:path>
              <a:path w="2781300" h="419100">
                <a:moveTo>
                  <a:pt x="2767583" y="38099"/>
                </a:moveTo>
                <a:lnTo>
                  <a:pt x="2705099" y="38099"/>
                </a:lnTo>
                <a:lnTo>
                  <a:pt x="2708147" y="39623"/>
                </a:lnTo>
                <a:lnTo>
                  <a:pt x="2712719" y="39623"/>
                </a:lnTo>
                <a:lnTo>
                  <a:pt x="2717291" y="41147"/>
                </a:lnTo>
                <a:lnTo>
                  <a:pt x="2714243" y="41147"/>
                </a:lnTo>
                <a:lnTo>
                  <a:pt x="2724911" y="47243"/>
                </a:lnTo>
                <a:lnTo>
                  <a:pt x="2721863" y="44195"/>
                </a:lnTo>
                <a:lnTo>
                  <a:pt x="2771067" y="44195"/>
                </a:lnTo>
                <a:lnTo>
                  <a:pt x="2767583" y="38099"/>
                </a:lnTo>
                <a:close/>
              </a:path>
              <a:path w="2781300" h="419100">
                <a:moveTo>
                  <a:pt x="2731007" y="6095"/>
                </a:moveTo>
                <a:lnTo>
                  <a:pt x="50291" y="6095"/>
                </a:lnTo>
                <a:lnTo>
                  <a:pt x="48767" y="7619"/>
                </a:lnTo>
                <a:lnTo>
                  <a:pt x="38099" y="13715"/>
                </a:lnTo>
                <a:lnTo>
                  <a:pt x="2743199" y="13715"/>
                </a:lnTo>
                <a:lnTo>
                  <a:pt x="2732531" y="7619"/>
                </a:lnTo>
                <a:lnTo>
                  <a:pt x="2731007" y="6095"/>
                </a:lnTo>
                <a:close/>
              </a:path>
              <a:path w="2781300" h="419100">
                <a:moveTo>
                  <a:pt x="2706623" y="0"/>
                </a:moveTo>
                <a:lnTo>
                  <a:pt x="73151" y="0"/>
                </a:lnTo>
                <a:lnTo>
                  <a:pt x="65531" y="1523"/>
                </a:lnTo>
                <a:lnTo>
                  <a:pt x="57911" y="4571"/>
                </a:lnTo>
                <a:lnTo>
                  <a:pt x="51815" y="6095"/>
                </a:lnTo>
                <a:lnTo>
                  <a:pt x="2729483" y="6095"/>
                </a:lnTo>
                <a:lnTo>
                  <a:pt x="2721863" y="3047"/>
                </a:lnTo>
                <a:lnTo>
                  <a:pt x="270662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2409444"/>
            <a:ext cx="1643380" cy="459740"/>
          </a:xfrm>
          <a:custGeom>
            <a:avLst/>
            <a:gdLst/>
            <a:ahLst/>
            <a:cxnLst/>
            <a:rect l="l" t="t" r="r" b="b"/>
            <a:pathLst>
              <a:path w="1643379" h="459739">
                <a:moveTo>
                  <a:pt x="131698" y="291602"/>
                </a:moveTo>
                <a:lnTo>
                  <a:pt x="120395" y="297179"/>
                </a:lnTo>
                <a:lnTo>
                  <a:pt x="0" y="409955"/>
                </a:lnTo>
                <a:lnTo>
                  <a:pt x="158495" y="458723"/>
                </a:lnTo>
                <a:lnTo>
                  <a:pt x="167117" y="459173"/>
                </a:lnTo>
                <a:lnTo>
                  <a:pt x="177111" y="453444"/>
                </a:lnTo>
                <a:lnTo>
                  <a:pt x="183659" y="440529"/>
                </a:lnTo>
                <a:lnTo>
                  <a:pt x="179844" y="429339"/>
                </a:lnTo>
                <a:lnTo>
                  <a:pt x="169163" y="422147"/>
                </a:lnTo>
                <a:lnTo>
                  <a:pt x="164104" y="420623"/>
                </a:lnTo>
                <a:lnTo>
                  <a:pt x="41147" y="420623"/>
                </a:lnTo>
                <a:lnTo>
                  <a:pt x="33527" y="384047"/>
                </a:lnTo>
                <a:lnTo>
                  <a:pt x="98715" y="368417"/>
                </a:lnTo>
                <a:lnTo>
                  <a:pt x="150900" y="317083"/>
                </a:lnTo>
                <a:lnTo>
                  <a:pt x="150689" y="305870"/>
                </a:lnTo>
                <a:lnTo>
                  <a:pt x="143070" y="294186"/>
                </a:lnTo>
                <a:lnTo>
                  <a:pt x="131698" y="291602"/>
                </a:lnTo>
                <a:close/>
              </a:path>
              <a:path w="1643379" h="459739">
                <a:moveTo>
                  <a:pt x="98715" y="368417"/>
                </a:moveTo>
                <a:lnTo>
                  <a:pt x="33527" y="384047"/>
                </a:lnTo>
                <a:lnTo>
                  <a:pt x="41147" y="420623"/>
                </a:lnTo>
                <a:lnTo>
                  <a:pt x="60216" y="416051"/>
                </a:lnTo>
                <a:lnTo>
                  <a:pt x="50291" y="416051"/>
                </a:lnTo>
                <a:lnTo>
                  <a:pt x="42671" y="384047"/>
                </a:lnTo>
                <a:lnTo>
                  <a:pt x="82826" y="384047"/>
                </a:lnTo>
                <a:lnTo>
                  <a:pt x="98715" y="368417"/>
                </a:lnTo>
                <a:close/>
              </a:path>
              <a:path w="1643379" h="459739">
                <a:moveTo>
                  <a:pt x="109607" y="404209"/>
                </a:moveTo>
                <a:lnTo>
                  <a:pt x="41147" y="420623"/>
                </a:lnTo>
                <a:lnTo>
                  <a:pt x="164104" y="420623"/>
                </a:lnTo>
                <a:lnTo>
                  <a:pt x="109607" y="404209"/>
                </a:lnTo>
                <a:close/>
              </a:path>
              <a:path w="1643379" h="459739">
                <a:moveTo>
                  <a:pt x="42671" y="384047"/>
                </a:moveTo>
                <a:lnTo>
                  <a:pt x="50291" y="416051"/>
                </a:lnTo>
                <a:lnTo>
                  <a:pt x="73413" y="393307"/>
                </a:lnTo>
                <a:lnTo>
                  <a:pt x="42671" y="384047"/>
                </a:lnTo>
                <a:close/>
              </a:path>
              <a:path w="1643379" h="459739">
                <a:moveTo>
                  <a:pt x="73413" y="393307"/>
                </a:moveTo>
                <a:lnTo>
                  <a:pt x="50291" y="416051"/>
                </a:lnTo>
                <a:lnTo>
                  <a:pt x="60216" y="416051"/>
                </a:lnTo>
                <a:lnTo>
                  <a:pt x="109607" y="404209"/>
                </a:lnTo>
                <a:lnTo>
                  <a:pt x="73413" y="393307"/>
                </a:lnTo>
                <a:close/>
              </a:path>
              <a:path w="1643379" h="459739">
                <a:moveTo>
                  <a:pt x="1635251" y="0"/>
                </a:moveTo>
                <a:lnTo>
                  <a:pt x="98715" y="368417"/>
                </a:lnTo>
                <a:lnTo>
                  <a:pt x="73413" y="393307"/>
                </a:lnTo>
                <a:lnTo>
                  <a:pt x="109607" y="404209"/>
                </a:lnTo>
                <a:lnTo>
                  <a:pt x="1642871" y="36575"/>
                </a:lnTo>
                <a:lnTo>
                  <a:pt x="1635251" y="0"/>
                </a:lnTo>
                <a:close/>
              </a:path>
              <a:path w="1643379" h="459739">
                <a:moveTo>
                  <a:pt x="82826" y="384047"/>
                </a:moveTo>
                <a:lnTo>
                  <a:pt x="42671" y="384047"/>
                </a:lnTo>
                <a:lnTo>
                  <a:pt x="73413" y="393307"/>
                </a:lnTo>
                <a:lnTo>
                  <a:pt x="82826" y="38404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3886200"/>
            <a:ext cx="5064252" cy="1904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614209"/>
            <a:ext cx="9052560" cy="752784"/>
          </a:xfrm>
          <a:prstGeom prst="rect">
            <a:avLst/>
          </a:prstGeom>
        </p:spPr>
        <p:txBody>
          <a:bodyPr vert="horz" wrap="square" lIns="0" tIns="151144" rIns="0" bIns="0" rtlCol="0">
            <a:spAutoFit/>
          </a:bodyPr>
          <a:lstStyle/>
          <a:p>
            <a:pPr marL="1691005" algn="l">
              <a:lnSpc>
                <a:spcPct val="100000"/>
              </a:lnSpc>
            </a:pPr>
            <a:r>
              <a:rPr sz="3900" dirty="0"/>
              <a:t>Lend</a:t>
            </a:r>
            <a:r>
              <a:rPr sz="3900" spc="-15" dirty="0"/>
              <a:t> </a:t>
            </a:r>
            <a:r>
              <a:rPr sz="3900" dirty="0"/>
              <a:t>a</a:t>
            </a:r>
            <a:r>
              <a:rPr sz="3900" spc="5" dirty="0"/>
              <a:t> </a:t>
            </a:r>
            <a:r>
              <a:rPr sz="3900" dirty="0"/>
              <a:t>Hand</a:t>
            </a:r>
            <a:r>
              <a:rPr sz="3900" spc="-20" dirty="0"/>
              <a:t> </a:t>
            </a:r>
            <a:r>
              <a:rPr sz="3900" dirty="0"/>
              <a:t>– Step 3:</a:t>
            </a:r>
            <a:r>
              <a:rPr sz="3900" spc="-15" dirty="0"/>
              <a:t> </a:t>
            </a:r>
            <a:r>
              <a:rPr sz="3900" dirty="0"/>
              <a:t>Add</a:t>
            </a:r>
            <a:r>
              <a:rPr sz="3900" spc="5" dirty="0"/>
              <a:t> </a:t>
            </a:r>
            <a:r>
              <a:rPr sz="3900" dirty="0"/>
              <a:t>join()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43000" y="2362200"/>
            <a:ext cx="7030211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886200"/>
            <a:ext cx="7030211" cy="1371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4026408"/>
            <a:ext cx="166370" cy="407034"/>
          </a:xfrm>
          <a:custGeom>
            <a:avLst/>
            <a:gdLst/>
            <a:ahLst/>
            <a:cxnLst/>
            <a:rect l="l" t="t" r="r" b="b"/>
            <a:pathLst>
              <a:path w="166369" h="407035">
                <a:moveTo>
                  <a:pt x="64007" y="374903"/>
                </a:moveTo>
                <a:lnTo>
                  <a:pt x="60959" y="376427"/>
                </a:lnTo>
                <a:lnTo>
                  <a:pt x="51815" y="377951"/>
                </a:lnTo>
                <a:lnTo>
                  <a:pt x="41147" y="379475"/>
                </a:lnTo>
                <a:lnTo>
                  <a:pt x="28955" y="380999"/>
                </a:lnTo>
                <a:lnTo>
                  <a:pt x="0" y="380999"/>
                </a:lnTo>
                <a:lnTo>
                  <a:pt x="1523" y="406907"/>
                </a:lnTo>
                <a:lnTo>
                  <a:pt x="16763" y="406907"/>
                </a:lnTo>
                <a:lnTo>
                  <a:pt x="32003" y="405383"/>
                </a:lnTo>
                <a:lnTo>
                  <a:pt x="45719" y="403859"/>
                </a:lnTo>
                <a:lnTo>
                  <a:pt x="67055" y="400811"/>
                </a:lnTo>
                <a:lnTo>
                  <a:pt x="76199" y="397763"/>
                </a:lnTo>
                <a:lnTo>
                  <a:pt x="79247" y="396239"/>
                </a:lnTo>
                <a:lnTo>
                  <a:pt x="80771" y="396239"/>
                </a:lnTo>
                <a:lnTo>
                  <a:pt x="88391" y="388619"/>
                </a:lnTo>
                <a:lnTo>
                  <a:pt x="88391" y="384047"/>
                </a:lnTo>
                <a:lnTo>
                  <a:pt x="89915" y="384047"/>
                </a:lnTo>
                <a:lnTo>
                  <a:pt x="89915" y="379475"/>
                </a:lnTo>
                <a:lnTo>
                  <a:pt x="64007" y="379475"/>
                </a:lnTo>
                <a:lnTo>
                  <a:pt x="64007" y="374903"/>
                </a:lnTo>
                <a:close/>
              </a:path>
              <a:path w="166369" h="407035">
                <a:moveTo>
                  <a:pt x="70865" y="203453"/>
                </a:moveTo>
                <a:lnTo>
                  <a:pt x="65531" y="208787"/>
                </a:lnTo>
                <a:lnTo>
                  <a:pt x="65531" y="211835"/>
                </a:lnTo>
                <a:lnTo>
                  <a:pt x="64007" y="213359"/>
                </a:lnTo>
                <a:lnTo>
                  <a:pt x="64007" y="379475"/>
                </a:lnTo>
                <a:lnTo>
                  <a:pt x="66293" y="374903"/>
                </a:lnTo>
                <a:lnTo>
                  <a:pt x="65531" y="374903"/>
                </a:lnTo>
                <a:lnTo>
                  <a:pt x="67055" y="373379"/>
                </a:lnTo>
                <a:lnTo>
                  <a:pt x="89915" y="373379"/>
                </a:lnTo>
                <a:lnTo>
                  <a:pt x="89915" y="224027"/>
                </a:lnTo>
                <a:lnTo>
                  <a:pt x="85343" y="224027"/>
                </a:lnTo>
                <a:lnTo>
                  <a:pt x="86867" y="222503"/>
                </a:lnTo>
                <a:lnTo>
                  <a:pt x="87629" y="222503"/>
                </a:lnTo>
                <a:lnTo>
                  <a:pt x="89153" y="219455"/>
                </a:lnTo>
                <a:lnTo>
                  <a:pt x="88391" y="219455"/>
                </a:lnTo>
                <a:lnTo>
                  <a:pt x="89915" y="216407"/>
                </a:lnTo>
                <a:lnTo>
                  <a:pt x="137159" y="216407"/>
                </a:lnTo>
                <a:lnTo>
                  <a:pt x="121919" y="214883"/>
                </a:lnTo>
                <a:lnTo>
                  <a:pt x="108203" y="213359"/>
                </a:lnTo>
                <a:lnTo>
                  <a:pt x="86867" y="210311"/>
                </a:lnTo>
                <a:lnTo>
                  <a:pt x="77723" y="207263"/>
                </a:lnTo>
                <a:lnTo>
                  <a:pt x="74675" y="205739"/>
                </a:lnTo>
                <a:lnTo>
                  <a:pt x="73151" y="205739"/>
                </a:lnTo>
                <a:lnTo>
                  <a:pt x="70865" y="203453"/>
                </a:lnTo>
                <a:close/>
              </a:path>
              <a:path w="166369" h="407035">
                <a:moveTo>
                  <a:pt x="89915" y="373379"/>
                </a:moveTo>
                <a:lnTo>
                  <a:pt x="68579" y="373379"/>
                </a:lnTo>
                <a:lnTo>
                  <a:pt x="66547" y="374395"/>
                </a:lnTo>
                <a:lnTo>
                  <a:pt x="64007" y="379475"/>
                </a:lnTo>
                <a:lnTo>
                  <a:pt x="89915" y="379475"/>
                </a:lnTo>
                <a:lnTo>
                  <a:pt x="89915" y="373379"/>
                </a:lnTo>
                <a:close/>
              </a:path>
              <a:path w="166369" h="407035">
                <a:moveTo>
                  <a:pt x="67055" y="373379"/>
                </a:moveTo>
                <a:lnTo>
                  <a:pt x="65531" y="374903"/>
                </a:lnTo>
                <a:lnTo>
                  <a:pt x="66547" y="374395"/>
                </a:lnTo>
                <a:lnTo>
                  <a:pt x="67055" y="373379"/>
                </a:lnTo>
                <a:close/>
              </a:path>
              <a:path w="166369" h="407035">
                <a:moveTo>
                  <a:pt x="66547" y="374395"/>
                </a:moveTo>
                <a:lnTo>
                  <a:pt x="65531" y="374903"/>
                </a:lnTo>
                <a:lnTo>
                  <a:pt x="66293" y="374903"/>
                </a:lnTo>
                <a:lnTo>
                  <a:pt x="66547" y="374395"/>
                </a:lnTo>
                <a:close/>
              </a:path>
              <a:path w="166369" h="407035">
                <a:moveTo>
                  <a:pt x="68579" y="373379"/>
                </a:moveTo>
                <a:lnTo>
                  <a:pt x="67055" y="373379"/>
                </a:lnTo>
                <a:lnTo>
                  <a:pt x="66547" y="374395"/>
                </a:lnTo>
                <a:lnTo>
                  <a:pt x="68579" y="373379"/>
                </a:lnTo>
                <a:close/>
              </a:path>
              <a:path w="166369" h="407035">
                <a:moveTo>
                  <a:pt x="87375" y="223011"/>
                </a:moveTo>
                <a:lnTo>
                  <a:pt x="85343" y="224027"/>
                </a:lnTo>
                <a:lnTo>
                  <a:pt x="86867" y="224027"/>
                </a:lnTo>
                <a:lnTo>
                  <a:pt x="87375" y="223011"/>
                </a:lnTo>
                <a:close/>
              </a:path>
              <a:path w="166369" h="407035">
                <a:moveTo>
                  <a:pt x="88391" y="222503"/>
                </a:moveTo>
                <a:lnTo>
                  <a:pt x="87375" y="223011"/>
                </a:lnTo>
                <a:lnTo>
                  <a:pt x="86867" y="224027"/>
                </a:lnTo>
                <a:lnTo>
                  <a:pt x="88391" y="222503"/>
                </a:lnTo>
                <a:close/>
              </a:path>
              <a:path w="166369" h="407035">
                <a:moveTo>
                  <a:pt x="89915" y="222503"/>
                </a:moveTo>
                <a:lnTo>
                  <a:pt x="88391" y="222503"/>
                </a:lnTo>
                <a:lnTo>
                  <a:pt x="86867" y="224027"/>
                </a:lnTo>
                <a:lnTo>
                  <a:pt x="89915" y="224027"/>
                </a:lnTo>
                <a:lnTo>
                  <a:pt x="89915" y="222503"/>
                </a:lnTo>
                <a:close/>
              </a:path>
              <a:path w="166369" h="407035">
                <a:moveTo>
                  <a:pt x="89915" y="217931"/>
                </a:moveTo>
                <a:lnTo>
                  <a:pt x="87375" y="223011"/>
                </a:lnTo>
                <a:lnTo>
                  <a:pt x="88391" y="222503"/>
                </a:lnTo>
                <a:lnTo>
                  <a:pt x="89915" y="222503"/>
                </a:lnTo>
                <a:lnTo>
                  <a:pt x="89915" y="217931"/>
                </a:lnTo>
                <a:close/>
              </a:path>
              <a:path w="166369" h="407035">
                <a:moveTo>
                  <a:pt x="123443" y="216407"/>
                </a:moveTo>
                <a:lnTo>
                  <a:pt x="89915" y="216407"/>
                </a:lnTo>
                <a:lnTo>
                  <a:pt x="89915" y="222503"/>
                </a:lnTo>
                <a:lnTo>
                  <a:pt x="92963" y="220979"/>
                </a:lnTo>
                <a:lnTo>
                  <a:pt x="100583" y="219455"/>
                </a:lnTo>
                <a:lnTo>
                  <a:pt x="111251" y="217931"/>
                </a:lnTo>
                <a:lnTo>
                  <a:pt x="123443" y="216407"/>
                </a:lnTo>
                <a:close/>
              </a:path>
              <a:path w="166369" h="407035">
                <a:moveTo>
                  <a:pt x="89915" y="216407"/>
                </a:moveTo>
                <a:lnTo>
                  <a:pt x="88391" y="219455"/>
                </a:lnTo>
                <a:lnTo>
                  <a:pt x="89915" y="217931"/>
                </a:lnTo>
                <a:lnTo>
                  <a:pt x="89915" y="216407"/>
                </a:lnTo>
                <a:close/>
              </a:path>
              <a:path w="166369" h="407035">
                <a:moveTo>
                  <a:pt x="89915" y="217931"/>
                </a:moveTo>
                <a:lnTo>
                  <a:pt x="88391" y="219455"/>
                </a:lnTo>
                <a:lnTo>
                  <a:pt x="89153" y="219455"/>
                </a:lnTo>
                <a:lnTo>
                  <a:pt x="89915" y="217931"/>
                </a:lnTo>
                <a:close/>
              </a:path>
              <a:path w="166369" h="407035">
                <a:moveTo>
                  <a:pt x="152399" y="190499"/>
                </a:moveTo>
                <a:lnTo>
                  <a:pt x="137159" y="190499"/>
                </a:lnTo>
                <a:lnTo>
                  <a:pt x="109727" y="193547"/>
                </a:lnTo>
                <a:lnTo>
                  <a:pt x="97535" y="195071"/>
                </a:lnTo>
                <a:lnTo>
                  <a:pt x="86867" y="196595"/>
                </a:lnTo>
                <a:lnTo>
                  <a:pt x="82295" y="198119"/>
                </a:lnTo>
                <a:lnTo>
                  <a:pt x="79247" y="199643"/>
                </a:lnTo>
                <a:lnTo>
                  <a:pt x="74675" y="201167"/>
                </a:lnTo>
                <a:lnTo>
                  <a:pt x="73151" y="201167"/>
                </a:lnTo>
                <a:lnTo>
                  <a:pt x="70865" y="203453"/>
                </a:lnTo>
                <a:lnTo>
                  <a:pt x="73151" y="205739"/>
                </a:lnTo>
                <a:lnTo>
                  <a:pt x="74675" y="205739"/>
                </a:lnTo>
                <a:lnTo>
                  <a:pt x="77723" y="207263"/>
                </a:lnTo>
                <a:lnTo>
                  <a:pt x="86867" y="210311"/>
                </a:lnTo>
                <a:lnTo>
                  <a:pt x="108203" y="213359"/>
                </a:lnTo>
                <a:lnTo>
                  <a:pt x="121919" y="214883"/>
                </a:lnTo>
                <a:lnTo>
                  <a:pt x="137159" y="216407"/>
                </a:lnTo>
                <a:lnTo>
                  <a:pt x="152399" y="216407"/>
                </a:lnTo>
                <a:lnTo>
                  <a:pt x="152399" y="190499"/>
                </a:lnTo>
                <a:close/>
              </a:path>
              <a:path w="166369" h="407035">
                <a:moveTo>
                  <a:pt x="160019" y="190499"/>
                </a:moveTo>
                <a:lnTo>
                  <a:pt x="152399" y="190499"/>
                </a:lnTo>
                <a:lnTo>
                  <a:pt x="152399" y="216407"/>
                </a:lnTo>
                <a:lnTo>
                  <a:pt x="160019" y="216407"/>
                </a:lnTo>
                <a:lnTo>
                  <a:pt x="166115" y="210311"/>
                </a:lnTo>
                <a:lnTo>
                  <a:pt x="166115" y="196595"/>
                </a:lnTo>
                <a:lnTo>
                  <a:pt x="160019" y="190499"/>
                </a:lnTo>
                <a:close/>
              </a:path>
              <a:path w="166369" h="407035">
                <a:moveTo>
                  <a:pt x="64007" y="27431"/>
                </a:moveTo>
                <a:lnTo>
                  <a:pt x="64007" y="193547"/>
                </a:lnTo>
                <a:lnTo>
                  <a:pt x="65531" y="195071"/>
                </a:lnTo>
                <a:lnTo>
                  <a:pt x="65531" y="198119"/>
                </a:lnTo>
                <a:lnTo>
                  <a:pt x="70865" y="203453"/>
                </a:lnTo>
                <a:lnTo>
                  <a:pt x="73151" y="201167"/>
                </a:lnTo>
                <a:lnTo>
                  <a:pt x="74675" y="201167"/>
                </a:lnTo>
                <a:lnTo>
                  <a:pt x="79247" y="199643"/>
                </a:lnTo>
                <a:lnTo>
                  <a:pt x="82295" y="198119"/>
                </a:lnTo>
                <a:lnTo>
                  <a:pt x="86867" y="196595"/>
                </a:lnTo>
                <a:lnTo>
                  <a:pt x="97535" y="195071"/>
                </a:lnTo>
                <a:lnTo>
                  <a:pt x="109727" y="193547"/>
                </a:lnTo>
                <a:lnTo>
                  <a:pt x="137159" y="190499"/>
                </a:lnTo>
                <a:lnTo>
                  <a:pt x="89915" y="190499"/>
                </a:lnTo>
                <a:lnTo>
                  <a:pt x="88391" y="187451"/>
                </a:lnTo>
                <a:lnTo>
                  <a:pt x="89153" y="187451"/>
                </a:lnTo>
                <a:lnTo>
                  <a:pt x="87375" y="183895"/>
                </a:lnTo>
                <a:lnTo>
                  <a:pt x="85343" y="182879"/>
                </a:lnTo>
                <a:lnTo>
                  <a:pt x="89915" y="182879"/>
                </a:lnTo>
                <a:lnTo>
                  <a:pt x="89915" y="33527"/>
                </a:lnTo>
                <a:lnTo>
                  <a:pt x="67055" y="33527"/>
                </a:lnTo>
                <a:lnTo>
                  <a:pt x="65531" y="32003"/>
                </a:lnTo>
                <a:lnTo>
                  <a:pt x="66293" y="32003"/>
                </a:lnTo>
                <a:lnTo>
                  <a:pt x="64007" y="27431"/>
                </a:lnTo>
                <a:close/>
              </a:path>
              <a:path w="166369" h="407035">
                <a:moveTo>
                  <a:pt x="88391" y="187451"/>
                </a:moveTo>
                <a:lnTo>
                  <a:pt x="89915" y="190499"/>
                </a:lnTo>
                <a:lnTo>
                  <a:pt x="89915" y="188975"/>
                </a:lnTo>
                <a:lnTo>
                  <a:pt x="88391" y="187451"/>
                </a:lnTo>
                <a:close/>
              </a:path>
              <a:path w="166369" h="407035">
                <a:moveTo>
                  <a:pt x="89915" y="184403"/>
                </a:moveTo>
                <a:lnTo>
                  <a:pt x="89915" y="190499"/>
                </a:lnTo>
                <a:lnTo>
                  <a:pt x="124967" y="190499"/>
                </a:lnTo>
                <a:lnTo>
                  <a:pt x="112775" y="188975"/>
                </a:lnTo>
                <a:lnTo>
                  <a:pt x="102107" y="187451"/>
                </a:lnTo>
                <a:lnTo>
                  <a:pt x="92963" y="185927"/>
                </a:lnTo>
                <a:lnTo>
                  <a:pt x="89915" y="184403"/>
                </a:lnTo>
                <a:close/>
              </a:path>
              <a:path w="166369" h="407035">
                <a:moveTo>
                  <a:pt x="89153" y="187451"/>
                </a:moveTo>
                <a:lnTo>
                  <a:pt x="88391" y="187451"/>
                </a:lnTo>
                <a:lnTo>
                  <a:pt x="89915" y="188975"/>
                </a:lnTo>
                <a:lnTo>
                  <a:pt x="89153" y="187451"/>
                </a:lnTo>
                <a:close/>
              </a:path>
              <a:path w="166369" h="407035">
                <a:moveTo>
                  <a:pt x="87375" y="183895"/>
                </a:moveTo>
                <a:lnTo>
                  <a:pt x="89915" y="188975"/>
                </a:lnTo>
                <a:lnTo>
                  <a:pt x="89915" y="184403"/>
                </a:lnTo>
                <a:lnTo>
                  <a:pt x="88391" y="184403"/>
                </a:lnTo>
                <a:lnTo>
                  <a:pt x="87375" y="183895"/>
                </a:lnTo>
                <a:close/>
              </a:path>
              <a:path w="166369" h="407035">
                <a:moveTo>
                  <a:pt x="86867" y="182879"/>
                </a:moveTo>
                <a:lnTo>
                  <a:pt x="87375" y="183895"/>
                </a:lnTo>
                <a:lnTo>
                  <a:pt x="88391" y="184403"/>
                </a:lnTo>
                <a:lnTo>
                  <a:pt x="86867" y="182879"/>
                </a:lnTo>
                <a:close/>
              </a:path>
              <a:path w="166369" h="407035">
                <a:moveTo>
                  <a:pt x="89915" y="182879"/>
                </a:moveTo>
                <a:lnTo>
                  <a:pt x="86867" y="182879"/>
                </a:lnTo>
                <a:lnTo>
                  <a:pt x="88391" y="184403"/>
                </a:lnTo>
                <a:lnTo>
                  <a:pt x="89915" y="184403"/>
                </a:lnTo>
                <a:lnTo>
                  <a:pt x="89915" y="182879"/>
                </a:lnTo>
                <a:close/>
              </a:path>
              <a:path w="166369" h="407035">
                <a:moveTo>
                  <a:pt x="86867" y="182879"/>
                </a:moveTo>
                <a:lnTo>
                  <a:pt x="85343" y="182879"/>
                </a:lnTo>
                <a:lnTo>
                  <a:pt x="87375" y="183895"/>
                </a:lnTo>
                <a:lnTo>
                  <a:pt x="86867" y="182879"/>
                </a:lnTo>
                <a:close/>
              </a:path>
              <a:path w="166369" h="407035">
                <a:moveTo>
                  <a:pt x="65531" y="32003"/>
                </a:moveTo>
                <a:lnTo>
                  <a:pt x="67055" y="33527"/>
                </a:lnTo>
                <a:lnTo>
                  <a:pt x="66547" y="32511"/>
                </a:lnTo>
                <a:lnTo>
                  <a:pt x="65531" y="32003"/>
                </a:lnTo>
                <a:close/>
              </a:path>
              <a:path w="166369" h="407035">
                <a:moveTo>
                  <a:pt x="66547" y="32511"/>
                </a:moveTo>
                <a:lnTo>
                  <a:pt x="67055" y="33527"/>
                </a:lnTo>
                <a:lnTo>
                  <a:pt x="68579" y="33527"/>
                </a:lnTo>
                <a:lnTo>
                  <a:pt x="66547" y="32511"/>
                </a:lnTo>
                <a:close/>
              </a:path>
              <a:path w="166369" h="407035">
                <a:moveTo>
                  <a:pt x="16763" y="0"/>
                </a:moveTo>
                <a:lnTo>
                  <a:pt x="1523" y="0"/>
                </a:lnTo>
                <a:lnTo>
                  <a:pt x="0" y="25907"/>
                </a:lnTo>
                <a:lnTo>
                  <a:pt x="64007" y="25907"/>
                </a:lnTo>
                <a:lnTo>
                  <a:pt x="64007" y="27431"/>
                </a:lnTo>
                <a:lnTo>
                  <a:pt x="66293" y="32003"/>
                </a:lnTo>
                <a:lnTo>
                  <a:pt x="67055" y="32003"/>
                </a:lnTo>
                <a:lnTo>
                  <a:pt x="68579" y="33527"/>
                </a:lnTo>
                <a:lnTo>
                  <a:pt x="89915" y="33527"/>
                </a:lnTo>
                <a:lnTo>
                  <a:pt x="89915" y="22859"/>
                </a:lnTo>
                <a:lnTo>
                  <a:pt x="88391" y="22859"/>
                </a:lnTo>
                <a:lnTo>
                  <a:pt x="88391" y="18287"/>
                </a:lnTo>
                <a:lnTo>
                  <a:pt x="80771" y="10667"/>
                </a:lnTo>
                <a:lnTo>
                  <a:pt x="79247" y="10667"/>
                </a:lnTo>
                <a:lnTo>
                  <a:pt x="74675" y="9143"/>
                </a:lnTo>
                <a:lnTo>
                  <a:pt x="71627" y="7619"/>
                </a:lnTo>
                <a:lnTo>
                  <a:pt x="67055" y="6095"/>
                </a:lnTo>
                <a:lnTo>
                  <a:pt x="56387" y="4571"/>
                </a:lnTo>
                <a:lnTo>
                  <a:pt x="44195" y="3047"/>
                </a:lnTo>
                <a:lnTo>
                  <a:pt x="16763" y="0"/>
                </a:lnTo>
                <a:close/>
              </a:path>
              <a:path w="166369" h="407035">
                <a:moveTo>
                  <a:pt x="66293" y="32003"/>
                </a:moveTo>
                <a:lnTo>
                  <a:pt x="65531" y="32003"/>
                </a:lnTo>
                <a:lnTo>
                  <a:pt x="66547" y="32511"/>
                </a:lnTo>
                <a:lnTo>
                  <a:pt x="66293" y="32003"/>
                </a:lnTo>
                <a:close/>
              </a:path>
              <a:path w="166369" h="407035">
                <a:moveTo>
                  <a:pt x="64007" y="25907"/>
                </a:moveTo>
                <a:lnTo>
                  <a:pt x="28955" y="25907"/>
                </a:lnTo>
                <a:lnTo>
                  <a:pt x="42671" y="27431"/>
                </a:lnTo>
                <a:lnTo>
                  <a:pt x="53339" y="28955"/>
                </a:lnTo>
                <a:lnTo>
                  <a:pt x="60959" y="30479"/>
                </a:lnTo>
                <a:lnTo>
                  <a:pt x="64007" y="32003"/>
                </a:lnTo>
                <a:lnTo>
                  <a:pt x="64007" y="259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0587" y="4018788"/>
            <a:ext cx="3667125" cy="332740"/>
          </a:xfrm>
          <a:custGeom>
            <a:avLst/>
            <a:gdLst/>
            <a:ahLst/>
            <a:cxnLst/>
            <a:rect l="l" t="t" r="r" b="b"/>
            <a:pathLst>
              <a:path w="3667125" h="332739">
                <a:moveTo>
                  <a:pt x="366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27659"/>
                </a:lnTo>
                <a:lnTo>
                  <a:pt x="1523" y="330707"/>
                </a:lnTo>
                <a:lnTo>
                  <a:pt x="4571" y="332231"/>
                </a:lnTo>
                <a:lnTo>
                  <a:pt x="3662171" y="332231"/>
                </a:lnTo>
                <a:lnTo>
                  <a:pt x="3665219" y="330707"/>
                </a:lnTo>
                <a:lnTo>
                  <a:pt x="3666743" y="327659"/>
                </a:lnTo>
                <a:lnTo>
                  <a:pt x="4572" y="327659"/>
                </a:lnTo>
                <a:lnTo>
                  <a:pt x="4572" y="4571"/>
                </a:lnTo>
                <a:lnTo>
                  <a:pt x="3666743" y="4571"/>
                </a:lnTo>
                <a:lnTo>
                  <a:pt x="3665219" y="1523"/>
                </a:lnTo>
                <a:lnTo>
                  <a:pt x="3662171" y="0"/>
                </a:lnTo>
                <a:close/>
              </a:path>
              <a:path w="3667125" h="332739">
                <a:moveTo>
                  <a:pt x="3662172" y="4571"/>
                </a:moveTo>
                <a:lnTo>
                  <a:pt x="3662172" y="327659"/>
                </a:lnTo>
                <a:lnTo>
                  <a:pt x="3666743" y="327659"/>
                </a:lnTo>
                <a:lnTo>
                  <a:pt x="3666743" y="4571"/>
                </a:lnTo>
                <a:lnTo>
                  <a:pt x="3662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5160" y="4023360"/>
            <a:ext cx="3657599" cy="323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0587" y="4018788"/>
            <a:ext cx="3667125" cy="332740"/>
          </a:xfrm>
          <a:custGeom>
            <a:avLst/>
            <a:gdLst/>
            <a:ahLst/>
            <a:cxnLst/>
            <a:rect l="l" t="t" r="r" b="b"/>
            <a:pathLst>
              <a:path w="3667125" h="332739">
                <a:moveTo>
                  <a:pt x="366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27659"/>
                </a:lnTo>
                <a:lnTo>
                  <a:pt x="1523" y="330707"/>
                </a:lnTo>
                <a:lnTo>
                  <a:pt x="4571" y="332231"/>
                </a:lnTo>
                <a:lnTo>
                  <a:pt x="3662171" y="332231"/>
                </a:lnTo>
                <a:lnTo>
                  <a:pt x="3665219" y="330707"/>
                </a:lnTo>
                <a:lnTo>
                  <a:pt x="3666743" y="327659"/>
                </a:lnTo>
                <a:lnTo>
                  <a:pt x="9143" y="327659"/>
                </a:lnTo>
                <a:lnTo>
                  <a:pt x="4571" y="323087"/>
                </a:lnTo>
                <a:lnTo>
                  <a:pt x="9143" y="32308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666743" y="4571"/>
                </a:lnTo>
                <a:lnTo>
                  <a:pt x="3665219" y="1523"/>
                </a:lnTo>
                <a:lnTo>
                  <a:pt x="3662171" y="0"/>
                </a:lnTo>
                <a:close/>
              </a:path>
              <a:path w="3667125" h="332739">
                <a:moveTo>
                  <a:pt x="9143" y="323087"/>
                </a:moveTo>
                <a:lnTo>
                  <a:pt x="4571" y="323087"/>
                </a:lnTo>
                <a:lnTo>
                  <a:pt x="9143" y="327659"/>
                </a:lnTo>
                <a:lnTo>
                  <a:pt x="9143" y="323087"/>
                </a:lnTo>
                <a:close/>
              </a:path>
              <a:path w="3667125" h="332739">
                <a:moveTo>
                  <a:pt x="3657599" y="323087"/>
                </a:moveTo>
                <a:lnTo>
                  <a:pt x="9143" y="323087"/>
                </a:lnTo>
                <a:lnTo>
                  <a:pt x="9143" y="327659"/>
                </a:lnTo>
                <a:lnTo>
                  <a:pt x="3657599" y="327659"/>
                </a:lnTo>
                <a:lnTo>
                  <a:pt x="3657599" y="323087"/>
                </a:lnTo>
                <a:close/>
              </a:path>
              <a:path w="3667125" h="332739">
                <a:moveTo>
                  <a:pt x="3657599" y="4571"/>
                </a:moveTo>
                <a:lnTo>
                  <a:pt x="3657599" y="327659"/>
                </a:lnTo>
                <a:lnTo>
                  <a:pt x="3662171" y="323087"/>
                </a:lnTo>
                <a:lnTo>
                  <a:pt x="3666743" y="323087"/>
                </a:lnTo>
                <a:lnTo>
                  <a:pt x="3666743" y="9143"/>
                </a:lnTo>
                <a:lnTo>
                  <a:pt x="3662171" y="9143"/>
                </a:lnTo>
                <a:lnTo>
                  <a:pt x="3657599" y="4571"/>
                </a:lnTo>
                <a:close/>
              </a:path>
              <a:path w="3667125" h="332739">
                <a:moveTo>
                  <a:pt x="3666743" y="323087"/>
                </a:moveTo>
                <a:lnTo>
                  <a:pt x="3662171" y="323087"/>
                </a:lnTo>
                <a:lnTo>
                  <a:pt x="3657599" y="327659"/>
                </a:lnTo>
                <a:lnTo>
                  <a:pt x="3666743" y="327659"/>
                </a:lnTo>
                <a:lnTo>
                  <a:pt x="3666743" y="323087"/>
                </a:lnTo>
                <a:close/>
              </a:path>
              <a:path w="3667125" h="33273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667125" h="332739">
                <a:moveTo>
                  <a:pt x="3657599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3657599" y="9143"/>
                </a:lnTo>
                <a:lnTo>
                  <a:pt x="3657599" y="4571"/>
                </a:lnTo>
                <a:close/>
              </a:path>
              <a:path w="3667125" h="332739">
                <a:moveTo>
                  <a:pt x="3666743" y="4571"/>
                </a:moveTo>
                <a:lnTo>
                  <a:pt x="3657599" y="4571"/>
                </a:lnTo>
                <a:lnTo>
                  <a:pt x="3662171" y="9143"/>
                </a:lnTo>
                <a:lnTo>
                  <a:pt x="3666743" y="9143"/>
                </a:lnTo>
                <a:lnTo>
                  <a:pt x="3666743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65426" y="4087940"/>
            <a:ext cx="313372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j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in me</a:t>
            </a:r>
            <a:r>
              <a:rPr sz="1500" spc="5" dirty="0">
                <a:latin typeface="Arial"/>
                <a:cs typeface="Arial"/>
              </a:rPr>
              <a:t>th</a:t>
            </a:r>
            <a:r>
              <a:rPr sz="1500" dirty="0">
                <a:latin typeface="Arial"/>
                <a:cs typeface="Arial"/>
              </a:rPr>
              <a:t>od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is 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gg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800510"/>
            <a:ext cx="9052560" cy="752784"/>
          </a:xfrm>
          <a:prstGeom prst="rect">
            <a:avLst/>
          </a:prstGeom>
        </p:spPr>
        <p:txBody>
          <a:bodyPr vert="horz" wrap="square" lIns="0" tIns="151144" rIns="0" bIns="0" rtlCol="0">
            <a:spAutoFit/>
          </a:bodyPr>
          <a:lstStyle/>
          <a:p>
            <a:pPr marL="1691005" algn="l">
              <a:lnSpc>
                <a:spcPct val="100000"/>
              </a:lnSpc>
            </a:pPr>
            <a:r>
              <a:rPr sz="3900" dirty="0"/>
              <a:t>Lend</a:t>
            </a:r>
            <a:r>
              <a:rPr sz="3900" spc="-15" dirty="0"/>
              <a:t> </a:t>
            </a:r>
            <a:r>
              <a:rPr sz="3900" dirty="0"/>
              <a:t>a</a:t>
            </a:r>
            <a:r>
              <a:rPr sz="3900" spc="5" dirty="0"/>
              <a:t> </a:t>
            </a:r>
            <a:r>
              <a:rPr sz="3900" dirty="0"/>
              <a:t>Hand</a:t>
            </a:r>
            <a:r>
              <a:rPr sz="3900" spc="-20" dirty="0"/>
              <a:t> </a:t>
            </a:r>
            <a:r>
              <a:rPr sz="3900" dirty="0"/>
              <a:t>– Out</a:t>
            </a:r>
            <a:r>
              <a:rPr sz="3900" spc="-10" dirty="0"/>
              <a:t>p</a:t>
            </a:r>
            <a:r>
              <a:rPr sz="3900" dirty="0"/>
              <a:t>ut</a:t>
            </a:r>
            <a:r>
              <a:rPr sz="3900" spc="10" dirty="0"/>
              <a:t> </a:t>
            </a:r>
            <a:r>
              <a:rPr sz="3900" spc="5" dirty="0"/>
              <a:t>w</a:t>
            </a:r>
            <a:r>
              <a:rPr sz="3900" dirty="0"/>
              <a:t>ith</a:t>
            </a:r>
            <a:r>
              <a:rPr sz="3900" spc="-15" dirty="0"/>
              <a:t> </a:t>
            </a:r>
            <a:r>
              <a:rPr sz="3900" dirty="0"/>
              <a:t>join()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43000" y="2667000"/>
            <a:ext cx="460248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886200"/>
            <a:ext cx="4602480" cy="1219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2227" y="5710428"/>
            <a:ext cx="7249795" cy="379730"/>
          </a:xfrm>
          <a:custGeom>
            <a:avLst/>
            <a:gdLst/>
            <a:ahLst/>
            <a:cxnLst/>
            <a:rect l="l" t="t" r="r" b="b"/>
            <a:pathLst>
              <a:path w="7249795" h="379729">
                <a:moveTo>
                  <a:pt x="7243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243571" y="379475"/>
                </a:lnTo>
                <a:lnTo>
                  <a:pt x="7248143" y="377951"/>
                </a:lnTo>
                <a:lnTo>
                  <a:pt x="72496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249667" y="4571"/>
                </a:lnTo>
                <a:lnTo>
                  <a:pt x="7248143" y="1523"/>
                </a:lnTo>
                <a:lnTo>
                  <a:pt x="7243571" y="0"/>
                </a:lnTo>
                <a:close/>
              </a:path>
              <a:path w="7249795" h="379729">
                <a:moveTo>
                  <a:pt x="7243572" y="4571"/>
                </a:moveTo>
                <a:lnTo>
                  <a:pt x="7243572" y="374903"/>
                </a:lnTo>
                <a:lnTo>
                  <a:pt x="7249667" y="374903"/>
                </a:lnTo>
                <a:lnTo>
                  <a:pt x="7249667" y="4571"/>
                </a:lnTo>
                <a:lnTo>
                  <a:pt x="7243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5715000"/>
            <a:ext cx="7238999" cy="370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2227" y="5710428"/>
            <a:ext cx="7249795" cy="379730"/>
          </a:xfrm>
          <a:custGeom>
            <a:avLst/>
            <a:gdLst/>
            <a:ahLst/>
            <a:cxnLst/>
            <a:rect l="l" t="t" r="r" b="b"/>
            <a:pathLst>
              <a:path w="7249795" h="379729">
                <a:moveTo>
                  <a:pt x="7243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243571" y="379475"/>
                </a:lnTo>
                <a:lnTo>
                  <a:pt x="7248143" y="377951"/>
                </a:lnTo>
                <a:lnTo>
                  <a:pt x="72496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249667" y="4571"/>
                </a:lnTo>
                <a:lnTo>
                  <a:pt x="7248143" y="1523"/>
                </a:lnTo>
                <a:lnTo>
                  <a:pt x="7243571" y="0"/>
                </a:lnTo>
                <a:close/>
              </a:path>
              <a:path w="7249795" h="379729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249795" h="379729">
                <a:moveTo>
                  <a:pt x="72389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238999" y="374903"/>
                </a:lnTo>
                <a:lnTo>
                  <a:pt x="7238999" y="370331"/>
                </a:lnTo>
                <a:close/>
              </a:path>
              <a:path w="7249795" h="379729">
                <a:moveTo>
                  <a:pt x="7238999" y="4571"/>
                </a:moveTo>
                <a:lnTo>
                  <a:pt x="7238999" y="374903"/>
                </a:lnTo>
                <a:lnTo>
                  <a:pt x="7243571" y="370331"/>
                </a:lnTo>
                <a:lnTo>
                  <a:pt x="7249667" y="370331"/>
                </a:lnTo>
                <a:lnTo>
                  <a:pt x="7249667" y="10667"/>
                </a:lnTo>
                <a:lnTo>
                  <a:pt x="7243571" y="10667"/>
                </a:lnTo>
                <a:lnTo>
                  <a:pt x="7238999" y="4571"/>
                </a:lnTo>
                <a:close/>
              </a:path>
              <a:path w="7249795" h="379729">
                <a:moveTo>
                  <a:pt x="7249667" y="370331"/>
                </a:moveTo>
                <a:lnTo>
                  <a:pt x="7243571" y="370331"/>
                </a:lnTo>
                <a:lnTo>
                  <a:pt x="7238999" y="374903"/>
                </a:lnTo>
                <a:lnTo>
                  <a:pt x="7249667" y="374903"/>
                </a:lnTo>
                <a:lnTo>
                  <a:pt x="7249667" y="370331"/>
                </a:lnTo>
                <a:close/>
              </a:path>
              <a:path w="7249795" h="37972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249795" h="379729">
                <a:moveTo>
                  <a:pt x="7238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238999" y="10667"/>
                </a:lnTo>
                <a:lnTo>
                  <a:pt x="7238999" y="4571"/>
                </a:lnTo>
                <a:close/>
              </a:path>
              <a:path w="7249795" h="379729">
                <a:moveTo>
                  <a:pt x="7249667" y="4571"/>
                </a:moveTo>
                <a:lnTo>
                  <a:pt x="7238999" y="4571"/>
                </a:lnTo>
                <a:lnTo>
                  <a:pt x="7243571" y="10667"/>
                </a:lnTo>
                <a:lnTo>
                  <a:pt x="7249667" y="10667"/>
                </a:lnTo>
                <a:lnTo>
                  <a:pt x="7249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341" y="5786808"/>
            <a:ext cx="64738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after the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8511" y="4782311"/>
            <a:ext cx="2781300" cy="419100"/>
          </a:xfrm>
          <a:custGeom>
            <a:avLst/>
            <a:gdLst/>
            <a:ahLst/>
            <a:cxnLst/>
            <a:rect l="l" t="t" r="r" b="b"/>
            <a:pathLst>
              <a:path w="2781300" h="419100">
                <a:moveTo>
                  <a:pt x="2729483" y="413003"/>
                </a:moveTo>
                <a:lnTo>
                  <a:pt x="51815" y="413003"/>
                </a:lnTo>
                <a:lnTo>
                  <a:pt x="59435" y="416051"/>
                </a:lnTo>
                <a:lnTo>
                  <a:pt x="74675" y="419099"/>
                </a:lnTo>
                <a:lnTo>
                  <a:pt x="2708147" y="419099"/>
                </a:lnTo>
                <a:lnTo>
                  <a:pt x="2715767" y="417575"/>
                </a:lnTo>
                <a:lnTo>
                  <a:pt x="2723387" y="414527"/>
                </a:lnTo>
                <a:lnTo>
                  <a:pt x="2729483" y="413003"/>
                </a:lnTo>
                <a:close/>
              </a:path>
              <a:path w="2781300" h="419100">
                <a:moveTo>
                  <a:pt x="2743199" y="405383"/>
                </a:moveTo>
                <a:lnTo>
                  <a:pt x="38099" y="405383"/>
                </a:lnTo>
                <a:lnTo>
                  <a:pt x="48767" y="411479"/>
                </a:lnTo>
                <a:lnTo>
                  <a:pt x="50291" y="413003"/>
                </a:lnTo>
                <a:lnTo>
                  <a:pt x="2731007" y="413003"/>
                </a:lnTo>
                <a:lnTo>
                  <a:pt x="2731007" y="411479"/>
                </a:lnTo>
                <a:lnTo>
                  <a:pt x="2732531" y="411479"/>
                </a:lnTo>
                <a:lnTo>
                  <a:pt x="2743199" y="405383"/>
                </a:lnTo>
                <a:close/>
              </a:path>
              <a:path w="2781300" h="419100">
                <a:moveTo>
                  <a:pt x="2744723" y="13715"/>
                </a:moveTo>
                <a:lnTo>
                  <a:pt x="36575" y="13715"/>
                </a:lnTo>
                <a:lnTo>
                  <a:pt x="35051" y="15239"/>
                </a:lnTo>
                <a:lnTo>
                  <a:pt x="25907" y="22859"/>
                </a:lnTo>
                <a:lnTo>
                  <a:pt x="22859" y="25907"/>
                </a:lnTo>
                <a:lnTo>
                  <a:pt x="15239" y="35051"/>
                </a:lnTo>
                <a:lnTo>
                  <a:pt x="13715" y="36575"/>
                </a:lnTo>
                <a:lnTo>
                  <a:pt x="13715" y="38099"/>
                </a:lnTo>
                <a:lnTo>
                  <a:pt x="7619" y="48767"/>
                </a:lnTo>
                <a:lnTo>
                  <a:pt x="6095" y="50291"/>
                </a:lnTo>
                <a:lnTo>
                  <a:pt x="6095" y="51815"/>
                </a:lnTo>
                <a:lnTo>
                  <a:pt x="3047" y="59435"/>
                </a:lnTo>
                <a:lnTo>
                  <a:pt x="0" y="74675"/>
                </a:lnTo>
                <a:lnTo>
                  <a:pt x="0" y="345947"/>
                </a:lnTo>
                <a:lnTo>
                  <a:pt x="1523" y="353567"/>
                </a:lnTo>
                <a:lnTo>
                  <a:pt x="4571" y="361187"/>
                </a:lnTo>
                <a:lnTo>
                  <a:pt x="6095" y="367283"/>
                </a:lnTo>
                <a:lnTo>
                  <a:pt x="6095" y="368807"/>
                </a:lnTo>
                <a:lnTo>
                  <a:pt x="7619" y="370331"/>
                </a:lnTo>
                <a:lnTo>
                  <a:pt x="13715" y="380999"/>
                </a:lnTo>
                <a:lnTo>
                  <a:pt x="13715" y="382523"/>
                </a:lnTo>
                <a:lnTo>
                  <a:pt x="15239" y="384047"/>
                </a:lnTo>
                <a:lnTo>
                  <a:pt x="22859" y="393191"/>
                </a:lnTo>
                <a:lnTo>
                  <a:pt x="25907" y="396239"/>
                </a:lnTo>
                <a:lnTo>
                  <a:pt x="35051" y="403859"/>
                </a:lnTo>
                <a:lnTo>
                  <a:pt x="36575" y="405383"/>
                </a:lnTo>
                <a:lnTo>
                  <a:pt x="2744723" y="405383"/>
                </a:lnTo>
                <a:lnTo>
                  <a:pt x="2746247" y="403859"/>
                </a:lnTo>
                <a:lnTo>
                  <a:pt x="2755391" y="396239"/>
                </a:lnTo>
                <a:lnTo>
                  <a:pt x="2758439" y="393191"/>
                </a:lnTo>
                <a:lnTo>
                  <a:pt x="2766059" y="384047"/>
                </a:lnTo>
                <a:lnTo>
                  <a:pt x="2767583" y="382523"/>
                </a:lnTo>
                <a:lnTo>
                  <a:pt x="2767583" y="380999"/>
                </a:lnTo>
                <a:lnTo>
                  <a:pt x="76199" y="380999"/>
                </a:lnTo>
                <a:lnTo>
                  <a:pt x="73151" y="379475"/>
                </a:lnTo>
                <a:lnTo>
                  <a:pt x="68579" y="377951"/>
                </a:lnTo>
                <a:lnTo>
                  <a:pt x="67055" y="377951"/>
                </a:lnTo>
                <a:lnTo>
                  <a:pt x="64007" y="376427"/>
                </a:lnTo>
                <a:lnTo>
                  <a:pt x="64388" y="376427"/>
                </a:lnTo>
                <a:lnTo>
                  <a:pt x="61721" y="374903"/>
                </a:lnTo>
                <a:lnTo>
                  <a:pt x="59435" y="374903"/>
                </a:lnTo>
                <a:lnTo>
                  <a:pt x="52120" y="368807"/>
                </a:lnTo>
                <a:lnTo>
                  <a:pt x="51815" y="368807"/>
                </a:lnTo>
                <a:lnTo>
                  <a:pt x="50291" y="367283"/>
                </a:lnTo>
                <a:lnTo>
                  <a:pt x="50545" y="367283"/>
                </a:lnTo>
                <a:lnTo>
                  <a:pt x="44195" y="359663"/>
                </a:lnTo>
                <a:lnTo>
                  <a:pt x="45502" y="359663"/>
                </a:lnTo>
                <a:lnTo>
                  <a:pt x="42889" y="355091"/>
                </a:lnTo>
                <a:lnTo>
                  <a:pt x="41147" y="355091"/>
                </a:lnTo>
                <a:lnTo>
                  <a:pt x="39623" y="348995"/>
                </a:lnTo>
                <a:lnTo>
                  <a:pt x="38099" y="344423"/>
                </a:lnTo>
                <a:lnTo>
                  <a:pt x="38099" y="76199"/>
                </a:lnTo>
                <a:lnTo>
                  <a:pt x="39623" y="73151"/>
                </a:lnTo>
                <a:lnTo>
                  <a:pt x="39623" y="68579"/>
                </a:lnTo>
                <a:lnTo>
                  <a:pt x="41147" y="64007"/>
                </a:lnTo>
                <a:lnTo>
                  <a:pt x="42889" y="64007"/>
                </a:lnTo>
                <a:lnTo>
                  <a:pt x="45502" y="59435"/>
                </a:lnTo>
                <a:lnTo>
                  <a:pt x="44195" y="59435"/>
                </a:lnTo>
                <a:lnTo>
                  <a:pt x="50545" y="51815"/>
                </a:lnTo>
                <a:lnTo>
                  <a:pt x="50291" y="51815"/>
                </a:lnTo>
                <a:lnTo>
                  <a:pt x="51815" y="50291"/>
                </a:lnTo>
                <a:lnTo>
                  <a:pt x="52120" y="50291"/>
                </a:lnTo>
                <a:lnTo>
                  <a:pt x="59435" y="44195"/>
                </a:lnTo>
                <a:lnTo>
                  <a:pt x="61721" y="44195"/>
                </a:lnTo>
                <a:lnTo>
                  <a:pt x="67055" y="41147"/>
                </a:lnTo>
                <a:lnTo>
                  <a:pt x="64007" y="41147"/>
                </a:lnTo>
                <a:lnTo>
                  <a:pt x="70103" y="39623"/>
                </a:lnTo>
                <a:lnTo>
                  <a:pt x="74675" y="38099"/>
                </a:lnTo>
                <a:lnTo>
                  <a:pt x="2767583" y="38099"/>
                </a:lnTo>
                <a:lnTo>
                  <a:pt x="2767583" y="36575"/>
                </a:lnTo>
                <a:lnTo>
                  <a:pt x="2766059" y="35051"/>
                </a:lnTo>
                <a:lnTo>
                  <a:pt x="2758439" y="25907"/>
                </a:lnTo>
                <a:lnTo>
                  <a:pt x="2755391" y="22859"/>
                </a:lnTo>
                <a:lnTo>
                  <a:pt x="2746247" y="15239"/>
                </a:lnTo>
                <a:lnTo>
                  <a:pt x="2744723" y="13715"/>
                </a:lnTo>
                <a:close/>
              </a:path>
              <a:path w="2781300" h="419100">
                <a:moveTo>
                  <a:pt x="2724911" y="371855"/>
                </a:moveTo>
                <a:lnTo>
                  <a:pt x="2714243" y="377951"/>
                </a:lnTo>
                <a:lnTo>
                  <a:pt x="2711195" y="379475"/>
                </a:lnTo>
                <a:lnTo>
                  <a:pt x="2706623" y="379475"/>
                </a:lnTo>
                <a:lnTo>
                  <a:pt x="2702051" y="380999"/>
                </a:lnTo>
                <a:lnTo>
                  <a:pt x="2767583" y="380999"/>
                </a:lnTo>
                <a:lnTo>
                  <a:pt x="2771067" y="374903"/>
                </a:lnTo>
                <a:lnTo>
                  <a:pt x="2721863" y="374903"/>
                </a:lnTo>
                <a:lnTo>
                  <a:pt x="2724911" y="371855"/>
                </a:lnTo>
                <a:close/>
              </a:path>
              <a:path w="2781300" h="419100">
                <a:moveTo>
                  <a:pt x="64007" y="376427"/>
                </a:moveTo>
                <a:lnTo>
                  <a:pt x="67055" y="377951"/>
                </a:lnTo>
                <a:lnTo>
                  <a:pt x="64922" y="376732"/>
                </a:lnTo>
                <a:lnTo>
                  <a:pt x="64007" y="376427"/>
                </a:lnTo>
                <a:close/>
              </a:path>
              <a:path w="2781300" h="419100">
                <a:moveTo>
                  <a:pt x="64922" y="376732"/>
                </a:moveTo>
                <a:lnTo>
                  <a:pt x="67055" y="377951"/>
                </a:lnTo>
                <a:lnTo>
                  <a:pt x="68579" y="377951"/>
                </a:lnTo>
                <a:lnTo>
                  <a:pt x="64922" y="376732"/>
                </a:lnTo>
                <a:close/>
              </a:path>
              <a:path w="2781300" h="419100">
                <a:moveTo>
                  <a:pt x="64388" y="376427"/>
                </a:moveTo>
                <a:lnTo>
                  <a:pt x="64007" y="376427"/>
                </a:lnTo>
                <a:lnTo>
                  <a:pt x="64922" y="376732"/>
                </a:lnTo>
                <a:lnTo>
                  <a:pt x="64388" y="376427"/>
                </a:lnTo>
                <a:close/>
              </a:path>
              <a:path w="2781300" h="419100">
                <a:moveTo>
                  <a:pt x="56387" y="371855"/>
                </a:moveTo>
                <a:lnTo>
                  <a:pt x="59435" y="374903"/>
                </a:lnTo>
                <a:lnTo>
                  <a:pt x="61721" y="374903"/>
                </a:lnTo>
                <a:lnTo>
                  <a:pt x="56387" y="371855"/>
                </a:lnTo>
                <a:close/>
              </a:path>
              <a:path w="2781300" h="419100">
                <a:moveTo>
                  <a:pt x="2730176" y="367976"/>
                </a:moveTo>
                <a:lnTo>
                  <a:pt x="2721863" y="374903"/>
                </a:lnTo>
                <a:lnTo>
                  <a:pt x="2771067" y="374903"/>
                </a:lnTo>
                <a:lnTo>
                  <a:pt x="2773679" y="370331"/>
                </a:lnTo>
                <a:lnTo>
                  <a:pt x="2773679" y="368807"/>
                </a:lnTo>
                <a:lnTo>
                  <a:pt x="2729483" y="368807"/>
                </a:lnTo>
                <a:lnTo>
                  <a:pt x="2730176" y="367976"/>
                </a:lnTo>
                <a:close/>
              </a:path>
              <a:path w="2781300" h="419100">
                <a:moveTo>
                  <a:pt x="50291" y="367283"/>
                </a:moveTo>
                <a:lnTo>
                  <a:pt x="51815" y="368807"/>
                </a:lnTo>
                <a:lnTo>
                  <a:pt x="51123" y="367976"/>
                </a:lnTo>
                <a:lnTo>
                  <a:pt x="50291" y="367283"/>
                </a:lnTo>
                <a:close/>
              </a:path>
              <a:path w="2781300" h="419100">
                <a:moveTo>
                  <a:pt x="51123" y="367976"/>
                </a:moveTo>
                <a:lnTo>
                  <a:pt x="51815" y="368807"/>
                </a:lnTo>
                <a:lnTo>
                  <a:pt x="52120" y="368807"/>
                </a:lnTo>
                <a:lnTo>
                  <a:pt x="51123" y="367976"/>
                </a:lnTo>
                <a:close/>
              </a:path>
              <a:path w="2781300" h="419100">
                <a:moveTo>
                  <a:pt x="2731007" y="367283"/>
                </a:moveTo>
                <a:lnTo>
                  <a:pt x="2730176" y="367976"/>
                </a:lnTo>
                <a:lnTo>
                  <a:pt x="2729483" y="368807"/>
                </a:lnTo>
                <a:lnTo>
                  <a:pt x="2731007" y="367283"/>
                </a:lnTo>
                <a:close/>
              </a:path>
              <a:path w="2781300" h="419100">
                <a:moveTo>
                  <a:pt x="2775203" y="367283"/>
                </a:moveTo>
                <a:lnTo>
                  <a:pt x="2731007" y="367283"/>
                </a:lnTo>
                <a:lnTo>
                  <a:pt x="2729483" y="368807"/>
                </a:lnTo>
                <a:lnTo>
                  <a:pt x="2775203" y="368807"/>
                </a:lnTo>
                <a:lnTo>
                  <a:pt x="2775203" y="367283"/>
                </a:lnTo>
                <a:close/>
              </a:path>
              <a:path w="2781300" h="419100">
                <a:moveTo>
                  <a:pt x="50545" y="367283"/>
                </a:moveTo>
                <a:lnTo>
                  <a:pt x="50291" y="367283"/>
                </a:lnTo>
                <a:lnTo>
                  <a:pt x="51123" y="367976"/>
                </a:lnTo>
                <a:lnTo>
                  <a:pt x="50545" y="367283"/>
                </a:lnTo>
                <a:close/>
              </a:path>
              <a:path w="2781300" h="419100">
                <a:moveTo>
                  <a:pt x="2778251" y="359663"/>
                </a:moveTo>
                <a:lnTo>
                  <a:pt x="2737103" y="359663"/>
                </a:lnTo>
                <a:lnTo>
                  <a:pt x="2730176" y="367976"/>
                </a:lnTo>
                <a:lnTo>
                  <a:pt x="2731007" y="367283"/>
                </a:lnTo>
                <a:lnTo>
                  <a:pt x="2775203" y="367283"/>
                </a:lnTo>
                <a:lnTo>
                  <a:pt x="2778251" y="359663"/>
                </a:lnTo>
                <a:close/>
              </a:path>
              <a:path w="2781300" h="419100">
                <a:moveTo>
                  <a:pt x="45502" y="359663"/>
                </a:moveTo>
                <a:lnTo>
                  <a:pt x="44195" y="359663"/>
                </a:lnTo>
                <a:lnTo>
                  <a:pt x="47243" y="362711"/>
                </a:lnTo>
                <a:lnTo>
                  <a:pt x="45502" y="359663"/>
                </a:lnTo>
                <a:close/>
              </a:path>
              <a:path w="2781300" h="419100">
                <a:moveTo>
                  <a:pt x="2738932" y="354177"/>
                </a:moveTo>
                <a:lnTo>
                  <a:pt x="2734055" y="362711"/>
                </a:lnTo>
                <a:lnTo>
                  <a:pt x="2737103" y="359663"/>
                </a:lnTo>
                <a:lnTo>
                  <a:pt x="2778251" y="359663"/>
                </a:lnTo>
                <a:lnTo>
                  <a:pt x="2779166" y="355091"/>
                </a:lnTo>
                <a:lnTo>
                  <a:pt x="2738627" y="355091"/>
                </a:lnTo>
                <a:lnTo>
                  <a:pt x="2738932" y="354177"/>
                </a:lnTo>
                <a:close/>
              </a:path>
              <a:path w="2781300" h="419100">
                <a:moveTo>
                  <a:pt x="41147" y="352043"/>
                </a:moveTo>
                <a:lnTo>
                  <a:pt x="41147" y="355091"/>
                </a:lnTo>
                <a:lnTo>
                  <a:pt x="42889" y="355091"/>
                </a:lnTo>
                <a:lnTo>
                  <a:pt x="41147" y="352043"/>
                </a:lnTo>
                <a:close/>
              </a:path>
              <a:path w="2781300" h="419100">
                <a:moveTo>
                  <a:pt x="2740151" y="352043"/>
                </a:moveTo>
                <a:lnTo>
                  <a:pt x="2738932" y="354177"/>
                </a:lnTo>
                <a:lnTo>
                  <a:pt x="2738627" y="355091"/>
                </a:lnTo>
                <a:lnTo>
                  <a:pt x="2740151" y="352043"/>
                </a:lnTo>
                <a:close/>
              </a:path>
              <a:path w="2781300" h="419100">
                <a:moveTo>
                  <a:pt x="2779775" y="352043"/>
                </a:moveTo>
                <a:lnTo>
                  <a:pt x="2740151" y="352043"/>
                </a:lnTo>
                <a:lnTo>
                  <a:pt x="2738627" y="355091"/>
                </a:lnTo>
                <a:lnTo>
                  <a:pt x="2779166" y="355091"/>
                </a:lnTo>
                <a:lnTo>
                  <a:pt x="2779775" y="352043"/>
                </a:lnTo>
                <a:close/>
              </a:path>
              <a:path w="2781300" h="419100">
                <a:moveTo>
                  <a:pt x="2734055" y="56387"/>
                </a:moveTo>
                <a:lnTo>
                  <a:pt x="2740151" y="67055"/>
                </a:lnTo>
                <a:lnTo>
                  <a:pt x="2741675" y="70103"/>
                </a:lnTo>
                <a:lnTo>
                  <a:pt x="2741675" y="74675"/>
                </a:lnTo>
                <a:lnTo>
                  <a:pt x="2743199" y="79247"/>
                </a:lnTo>
                <a:lnTo>
                  <a:pt x="2743199" y="342899"/>
                </a:lnTo>
                <a:lnTo>
                  <a:pt x="2741675" y="345947"/>
                </a:lnTo>
                <a:lnTo>
                  <a:pt x="2738932" y="354177"/>
                </a:lnTo>
                <a:lnTo>
                  <a:pt x="2740151" y="352043"/>
                </a:lnTo>
                <a:lnTo>
                  <a:pt x="2779775" y="352043"/>
                </a:lnTo>
                <a:lnTo>
                  <a:pt x="2781299" y="344423"/>
                </a:lnTo>
                <a:lnTo>
                  <a:pt x="2781299" y="73151"/>
                </a:lnTo>
                <a:lnTo>
                  <a:pt x="2779775" y="65531"/>
                </a:lnTo>
                <a:lnTo>
                  <a:pt x="2777337" y="59435"/>
                </a:lnTo>
                <a:lnTo>
                  <a:pt x="2737103" y="59435"/>
                </a:lnTo>
                <a:lnTo>
                  <a:pt x="2734055" y="56387"/>
                </a:lnTo>
                <a:close/>
              </a:path>
              <a:path w="2781300" h="419100">
                <a:moveTo>
                  <a:pt x="42889" y="64007"/>
                </a:moveTo>
                <a:lnTo>
                  <a:pt x="41147" y="64007"/>
                </a:lnTo>
                <a:lnTo>
                  <a:pt x="41147" y="67055"/>
                </a:lnTo>
                <a:lnTo>
                  <a:pt x="42889" y="64007"/>
                </a:lnTo>
                <a:close/>
              </a:path>
              <a:path w="2781300" h="419100">
                <a:moveTo>
                  <a:pt x="47243" y="56387"/>
                </a:moveTo>
                <a:lnTo>
                  <a:pt x="44195" y="59435"/>
                </a:lnTo>
                <a:lnTo>
                  <a:pt x="45502" y="59435"/>
                </a:lnTo>
                <a:lnTo>
                  <a:pt x="47243" y="56387"/>
                </a:lnTo>
                <a:close/>
              </a:path>
              <a:path w="2781300" h="419100">
                <a:moveTo>
                  <a:pt x="2730176" y="51123"/>
                </a:moveTo>
                <a:lnTo>
                  <a:pt x="2737103" y="59435"/>
                </a:lnTo>
                <a:lnTo>
                  <a:pt x="2777337" y="59435"/>
                </a:lnTo>
                <a:lnTo>
                  <a:pt x="2776727" y="57911"/>
                </a:lnTo>
                <a:lnTo>
                  <a:pt x="2775203" y="51815"/>
                </a:lnTo>
                <a:lnTo>
                  <a:pt x="2731007" y="51815"/>
                </a:lnTo>
                <a:lnTo>
                  <a:pt x="2730176" y="51123"/>
                </a:lnTo>
                <a:close/>
              </a:path>
              <a:path w="2781300" h="419100">
                <a:moveTo>
                  <a:pt x="51815" y="50291"/>
                </a:moveTo>
                <a:lnTo>
                  <a:pt x="50291" y="51815"/>
                </a:lnTo>
                <a:lnTo>
                  <a:pt x="51123" y="51123"/>
                </a:lnTo>
                <a:lnTo>
                  <a:pt x="51815" y="50291"/>
                </a:lnTo>
                <a:close/>
              </a:path>
              <a:path w="2781300" h="419100">
                <a:moveTo>
                  <a:pt x="51123" y="51123"/>
                </a:moveTo>
                <a:lnTo>
                  <a:pt x="50291" y="51815"/>
                </a:lnTo>
                <a:lnTo>
                  <a:pt x="50545" y="51815"/>
                </a:lnTo>
                <a:lnTo>
                  <a:pt x="51123" y="51123"/>
                </a:lnTo>
                <a:close/>
              </a:path>
              <a:path w="2781300" h="419100">
                <a:moveTo>
                  <a:pt x="2729483" y="50291"/>
                </a:moveTo>
                <a:lnTo>
                  <a:pt x="2730176" y="51123"/>
                </a:lnTo>
                <a:lnTo>
                  <a:pt x="2731007" y="51815"/>
                </a:lnTo>
                <a:lnTo>
                  <a:pt x="2729483" y="50291"/>
                </a:lnTo>
                <a:close/>
              </a:path>
              <a:path w="2781300" h="419100">
                <a:moveTo>
                  <a:pt x="2775203" y="50291"/>
                </a:moveTo>
                <a:lnTo>
                  <a:pt x="2729483" y="50291"/>
                </a:lnTo>
                <a:lnTo>
                  <a:pt x="2731007" y="51815"/>
                </a:lnTo>
                <a:lnTo>
                  <a:pt x="2775203" y="51815"/>
                </a:lnTo>
                <a:lnTo>
                  <a:pt x="2775203" y="50291"/>
                </a:lnTo>
                <a:close/>
              </a:path>
              <a:path w="2781300" h="419100">
                <a:moveTo>
                  <a:pt x="52120" y="50291"/>
                </a:moveTo>
                <a:lnTo>
                  <a:pt x="51815" y="50291"/>
                </a:lnTo>
                <a:lnTo>
                  <a:pt x="51123" y="51123"/>
                </a:lnTo>
                <a:lnTo>
                  <a:pt x="52120" y="50291"/>
                </a:lnTo>
                <a:close/>
              </a:path>
              <a:path w="2781300" h="419100">
                <a:moveTo>
                  <a:pt x="2771067" y="44195"/>
                </a:moveTo>
                <a:lnTo>
                  <a:pt x="2721863" y="44195"/>
                </a:lnTo>
                <a:lnTo>
                  <a:pt x="2730176" y="51123"/>
                </a:lnTo>
                <a:lnTo>
                  <a:pt x="2729483" y="50291"/>
                </a:lnTo>
                <a:lnTo>
                  <a:pt x="2775203" y="50291"/>
                </a:lnTo>
                <a:lnTo>
                  <a:pt x="2773679" y="48767"/>
                </a:lnTo>
                <a:lnTo>
                  <a:pt x="2771067" y="44195"/>
                </a:lnTo>
                <a:close/>
              </a:path>
              <a:path w="2781300" h="419100">
                <a:moveTo>
                  <a:pt x="61721" y="44195"/>
                </a:moveTo>
                <a:lnTo>
                  <a:pt x="59435" y="44195"/>
                </a:lnTo>
                <a:lnTo>
                  <a:pt x="56387" y="47243"/>
                </a:lnTo>
                <a:lnTo>
                  <a:pt x="61721" y="44195"/>
                </a:lnTo>
                <a:close/>
              </a:path>
              <a:path w="2781300" h="419100">
                <a:moveTo>
                  <a:pt x="2767583" y="38099"/>
                </a:moveTo>
                <a:lnTo>
                  <a:pt x="2705099" y="38099"/>
                </a:lnTo>
                <a:lnTo>
                  <a:pt x="2708147" y="39623"/>
                </a:lnTo>
                <a:lnTo>
                  <a:pt x="2712719" y="39623"/>
                </a:lnTo>
                <a:lnTo>
                  <a:pt x="2717291" y="41147"/>
                </a:lnTo>
                <a:lnTo>
                  <a:pt x="2714243" y="41147"/>
                </a:lnTo>
                <a:lnTo>
                  <a:pt x="2724911" y="47243"/>
                </a:lnTo>
                <a:lnTo>
                  <a:pt x="2721863" y="44195"/>
                </a:lnTo>
                <a:lnTo>
                  <a:pt x="2771067" y="44195"/>
                </a:lnTo>
                <a:lnTo>
                  <a:pt x="2767583" y="38099"/>
                </a:lnTo>
                <a:close/>
              </a:path>
              <a:path w="2781300" h="419100">
                <a:moveTo>
                  <a:pt x="2731007" y="6095"/>
                </a:moveTo>
                <a:lnTo>
                  <a:pt x="50291" y="6095"/>
                </a:lnTo>
                <a:lnTo>
                  <a:pt x="48767" y="7619"/>
                </a:lnTo>
                <a:lnTo>
                  <a:pt x="38099" y="13715"/>
                </a:lnTo>
                <a:lnTo>
                  <a:pt x="2743199" y="13715"/>
                </a:lnTo>
                <a:lnTo>
                  <a:pt x="2732531" y="7619"/>
                </a:lnTo>
                <a:lnTo>
                  <a:pt x="2731007" y="6095"/>
                </a:lnTo>
                <a:close/>
              </a:path>
              <a:path w="2781300" h="419100">
                <a:moveTo>
                  <a:pt x="2706623" y="0"/>
                </a:moveTo>
                <a:lnTo>
                  <a:pt x="73151" y="0"/>
                </a:lnTo>
                <a:lnTo>
                  <a:pt x="65531" y="1523"/>
                </a:lnTo>
                <a:lnTo>
                  <a:pt x="57911" y="4571"/>
                </a:lnTo>
                <a:lnTo>
                  <a:pt x="51815" y="6095"/>
                </a:lnTo>
                <a:lnTo>
                  <a:pt x="2729483" y="6095"/>
                </a:lnTo>
                <a:lnTo>
                  <a:pt x="2721863" y="3047"/>
                </a:lnTo>
                <a:lnTo>
                  <a:pt x="270662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5134355"/>
            <a:ext cx="2252980" cy="600710"/>
          </a:xfrm>
          <a:custGeom>
            <a:avLst/>
            <a:gdLst/>
            <a:ahLst/>
            <a:cxnLst/>
            <a:rect l="l" t="t" r="r" b="b"/>
            <a:pathLst>
              <a:path w="2252979" h="600710">
                <a:moveTo>
                  <a:pt x="107975" y="53943"/>
                </a:moveTo>
                <a:lnTo>
                  <a:pt x="73589" y="64860"/>
                </a:lnTo>
                <a:lnTo>
                  <a:pt x="100654" y="90636"/>
                </a:lnTo>
                <a:lnTo>
                  <a:pt x="2244851" y="600455"/>
                </a:lnTo>
                <a:lnTo>
                  <a:pt x="2252471" y="562355"/>
                </a:lnTo>
                <a:lnTo>
                  <a:pt x="107975" y="53943"/>
                </a:lnTo>
                <a:close/>
              </a:path>
              <a:path w="2252979" h="600710">
                <a:moveTo>
                  <a:pt x="158495" y="0"/>
                </a:moveTo>
                <a:lnTo>
                  <a:pt x="0" y="47243"/>
                </a:lnTo>
                <a:lnTo>
                  <a:pt x="120395" y="161543"/>
                </a:lnTo>
                <a:lnTo>
                  <a:pt x="127906" y="166105"/>
                </a:lnTo>
                <a:lnTo>
                  <a:pt x="138876" y="165513"/>
                </a:lnTo>
                <a:lnTo>
                  <a:pt x="100654" y="90636"/>
                </a:lnTo>
                <a:lnTo>
                  <a:pt x="33527" y="74675"/>
                </a:lnTo>
                <a:lnTo>
                  <a:pt x="41147" y="38099"/>
                </a:lnTo>
                <a:lnTo>
                  <a:pt x="157878" y="38099"/>
                </a:lnTo>
                <a:lnTo>
                  <a:pt x="177271" y="31943"/>
                </a:lnTo>
                <a:lnTo>
                  <a:pt x="182322" y="21950"/>
                </a:lnTo>
                <a:lnTo>
                  <a:pt x="180756" y="7902"/>
                </a:lnTo>
                <a:lnTo>
                  <a:pt x="171279" y="511"/>
                </a:lnTo>
                <a:lnTo>
                  <a:pt x="158495" y="0"/>
                </a:lnTo>
                <a:close/>
              </a:path>
              <a:path w="2252979" h="600710">
                <a:moveTo>
                  <a:pt x="41147" y="38099"/>
                </a:moveTo>
                <a:lnTo>
                  <a:pt x="33527" y="74675"/>
                </a:lnTo>
                <a:lnTo>
                  <a:pt x="100654" y="90636"/>
                </a:lnTo>
                <a:lnTo>
                  <a:pt x="83896" y="74675"/>
                </a:lnTo>
                <a:lnTo>
                  <a:pt x="42671" y="74675"/>
                </a:lnTo>
                <a:lnTo>
                  <a:pt x="50291" y="42671"/>
                </a:lnTo>
                <a:lnTo>
                  <a:pt x="60432" y="42671"/>
                </a:lnTo>
                <a:lnTo>
                  <a:pt x="41147" y="38099"/>
                </a:lnTo>
                <a:close/>
              </a:path>
              <a:path w="2252979" h="600710">
                <a:moveTo>
                  <a:pt x="50291" y="42671"/>
                </a:moveTo>
                <a:lnTo>
                  <a:pt x="42671" y="74675"/>
                </a:lnTo>
                <a:lnTo>
                  <a:pt x="73589" y="64860"/>
                </a:lnTo>
                <a:lnTo>
                  <a:pt x="50291" y="42671"/>
                </a:lnTo>
                <a:close/>
              </a:path>
              <a:path w="2252979" h="600710">
                <a:moveTo>
                  <a:pt x="73589" y="64860"/>
                </a:moveTo>
                <a:lnTo>
                  <a:pt x="42671" y="74675"/>
                </a:lnTo>
                <a:lnTo>
                  <a:pt x="83896" y="74675"/>
                </a:lnTo>
                <a:lnTo>
                  <a:pt x="73589" y="64860"/>
                </a:lnTo>
                <a:close/>
              </a:path>
              <a:path w="2252979" h="600710">
                <a:moveTo>
                  <a:pt x="60432" y="42671"/>
                </a:moveTo>
                <a:lnTo>
                  <a:pt x="50291" y="42671"/>
                </a:lnTo>
                <a:lnTo>
                  <a:pt x="73589" y="64860"/>
                </a:lnTo>
                <a:lnTo>
                  <a:pt x="107975" y="53943"/>
                </a:lnTo>
                <a:lnTo>
                  <a:pt x="60432" y="42671"/>
                </a:lnTo>
                <a:close/>
              </a:path>
              <a:path w="2252979" h="600710">
                <a:moveTo>
                  <a:pt x="157878" y="38099"/>
                </a:moveTo>
                <a:lnTo>
                  <a:pt x="41147" y="38099"/>
                </a:lnTo>
                <a:lnTo>
                  <a:pt x="107975" y="53943"/>
                </a:lnTo>
                <a:lnTo>
                  <a:pt x="157878" y="3809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3591"/>
            <a:ext cx="9052560" cy="730729"/>
          </a:xfrm>
          <a:prstGeom prst="rect">
            <a:avLst/>
          </a:prstGeom>
        </p:spPr>
        <p:txBody>
          <a:bodyPr vert="horz" wrap="square" lIns="0" tIns="129302" rIns="0" bIns="0" rtlCol="0">
            <a:spAutoFit/>
          </a:bodyPr>
          <a:lstStyle/>
          <a:p>
            <a:pPr marL="1690370" algn="l">
              <a:lnSpc>
                <a:spcPct val="100000"/>
              </a:lnSpc>
            </a:pPr>
            <a:r>
              <a:rPr sz="3900" dirty="0"/>
              <a:t>Time</a:t>
            </a:r>
            <a:r>
              <a:rPr sz="3900" spc="-20" dirty="0"/>
              <a:t> </a:t>
            </a:r>
            <a:r>
              <a:rPr sz="3900" spc="-385" dirty="0"/>
              <a:t>T</a:t>
            </a:r>
            <a:r>
              <a:rPr sz="3900" dirty="0"/>
              <a:t>o</a:t>
            </a:r>
            <a:r>
              <a:rPr sz="3900" spc="-25" dirty="0"/>
              <a:t> </a:t>
            </a:r>
            <a:r>
              <a:rPr sz="3900" spc="-80" dirty="0"/>
              <a:t>R</a:t>
            </a:r>
            <a:r>
              <a:rPr sz="3900" dirty="0"/>
              <a:t>ef</a:t>
            </a:r>
            <a:r>
              <a:rPr sz="3900" spc="-10" dirty="0"/>
              <a:t>l</a:t>
            </a:r>
            <a:r>
              <a:rPr sz="3900" dirty="0"/>
              <a:t>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57200" y="3505200"/>
            <a:ext cx="9052560" cy="2234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/>
              <a:t>As</a:t>
            </a:r>
            <a:r>
              <a:rPr sz="2000" spc="-5" dirty="0"/>
              <a:t>s</a:t>
            </a:r>
            <a:r>
              <a:rPr sz="2000" spc="-15" dirty="0"/>
              <a:t>o</a:t>
            </a:r>
            <a:r>
              <a:rPr sz="2000" spc="-10" dirty="0"/>
              <a:t>c</a:t>
            </a:r>
            <a:r>
              <a:rPr sz="2000" spc="-5" dirty="0"/>
              <a:t>i</a:t>
            </a:r>
            <a:r>
              <a:rPr sz="2000" spc="-10" dirty="0"/>
              <a:t>ates</a:t>
            </a:r>
            <a:r>
              <a:rPr sz="2000" spc="-25" dirty="0"/>
              <a:t> </a:t>
            </a:r>
            <a:r>
              <a:rPr sz="2000" spc="-10" dirty="0"/>
              <a:t>to</a:t>
            </a:r>
            <a:r>
              <a:rPr sz="2000" spc="15" dirty="0"/>
              <a:t> </a:t>
            </a:r>
            <a:r>
              <a:rPr sz="2000" spc="-15" dirty="0"/>
              <a:t>q</a:t>
            </a:r>
            <a:r>
              <a:rPr sz="2000" spc="-10" dirty="0"/>
              <a:t>u</a:t>
            </a:r>
            <a:r>
              <a:rPr sz="2000" spc="-5" dirty="0"/>
              <a:t>ic</a:t>
            </a:r>
            <a:r>
              <a:rPr sz="2000" spc="-15" dirty="0"/>
              <a:t>k</a:t>
            </a:r>
            <a:r>
              <a:rPr sz="2000" spc="0" dirty="0"/>
              <a:t>l</a:t>
            </a:r>
            <a:r>
              <a:rPr sz="2000" spc="-15" dirty="0"/>
              <a:t>y</a:t>
            </a:r>
            <a:r>
              <a:rPr sz="2000" spc="-20" dirty="0"/>
              <a:t> </a:t>
            </a:r>
            <a:r>
              <a:rPr sz="2000" spc="-10" dirty="0"/>
              <a:t>s</a:t>
            </a:r>
            <a:r>
              <a:rPr sz="2000" spc="-20" dirty="0"/>
              <a:t>um</a:t>
            </a:r>
            <a:r>
              <a:rPr sz="2000" spc="-30" dirty="0"/>
              <a:t>m</a:t>
            </a:r>
            <a:r>
              <a:rPr sz="2000" spc="-10" dirty="0"/>
              <a:t>ar</a:t>
            </a:r>
            <a:r>
              <a:rPr sz="2000" dirty="0"/>
              <a:t>i</a:t>
            </a:r>
            <a:r>
              <a:rPr sz="2000" spc="-15" dirty="0"/>
              <a:t>ze</a:t>
            </a:r>
            <a:r>
              <a:rPr sz="2000" spc="30" dirty="0"/>
              <a:t> </a:t>
            </a:r>
            <a:r>
              <a:rPr sz="2000" spc="-15" dirty="0"/>
              <a:t>the</a:t>
            </a:r>
            <a:r>
              <a:rPr sz="2000" spc="5" dirty="0"/>
              <a:t> </a:t>
            </a:r>
            <a:r>
              <a:rPr sz="2000" spc="-10" dirty="0"/>
              <a:t>fo</a:t>
            </a:r>
            <a:r>
              <a:rPr sz="2000" spc="-5" dirty="0"/>
              <a:t>l</a:t>
            </a:r>
            <a:r>
              <a:rPr sz="2000" dirty="0"/>
              <a:t>l</a:t>
            </a:r>
            <a:r>
              <a:rPr sz="2000" spc="-15" dirty="0"/>
              <a:t>owi</a:t>
            </a:r>
            <a:r>
              <a:rPr sz="2000" spc="-10" dirty="0"/>
              <a:t>n</a:t>
            </a:r>
            <a:r>
              <a:rPr sz="2000" spc="-15" dirty="0"/>
              <a:t>g</a:t>
            </a:r>
            <a:r>
              <a:rPr sz="2000" spc="-5" dirty="0"/>
              <a:t> </a:t>
            </a:r>
            <a:r>
              <a:rPr sz="2000" spc="-10" dirty="0"/>
              <a:t>before</a:t>
            </a:r>
            <a:r>
              <a:rPr sz="2000" spc="15" dirty="0"/>
              <a:t> </a:t>
            </a:r>
            <a:r>
              <a:rPr sz="2000" spc="-15" dirty="0"/>
              <a:t>e</a:t>
            </a:r>
            <a:r>
              <a:rPr sz="2000" spc="-10" dirty="0"/>
              <a:t>n</a:t>
            </a:r>
            <a:r>
              <a:rPr sz="2000" spc="-15" dirty="0"/>
              <a:t>d</a:t>
            </a:r>
            <a:r>
              <a:rPr sz="2000" dirty="0"/>
              <a:t>i</a:t>
            </a:r>
            <a:r>
              <a:rPr sz="2000" spc="-15" dirty="0"/>
              <a:t>ng</a:t>
            </a:r>
            <a:r>
              <a:rPr sz="2000" spc="5" dirty="0"/>
              <a:t> </a:t>
            </a:r>
            <a:r>
              <a:rPr sz="2000" spc="-10" dirty="0"/>
              <a:t>th</a:t>
            </a:r>
            <a:r>
              <a:rPr sz="2000" spc="-15" dirty="0"/>
              <a:t>e</a:t>
            </a:r>
            <a:r>
              <a:rPr sz="2000" spc="-5" dirty="0"/>
              <a:t> s</a:t>
            </a:r>
            <a:r>
              <a:rPr sz="2000" spc="-15" dirty="0"/>
              <a:t>e</a:t>
            </a:r>
            <a:r>
              <a:rPr sz="2000" spc="-10" dirty="0"/>
              <a:t>ss</a:t>
            </a:r>
            <a:r>
              <a:rPr sz="2000" spc="-5" dirty="0"/>
              <a:t>i</a:t>
            </a:r>
            <a:r>
              <a:rPr sz="2000" spc="-10" dirty="0"/>
              <a:t>o</a:t>
            </a:r>
            <a:r>
              <a:rPr sz="2000" spc="-15" dirty="0"/>
              <a:t>n</a:t>
            </a:r>
          </a:p>
          <a:p>
            <a:pPr marL="812800" marR="1022985" indent="-279400">
              <a:lnSpc>
                <a:spcPct val="150000"/>
              </a:lnSpc>
              <a:spcBef>
                <a:spcPts val="540"/>
              </a:spcBef>
              <a:buFont typeface="Wingdings"/>
              <a:buChar char=""/>
              <a:tabLst>
                <a:tab pos="813435" algn="l"/>
              </a:tabLst>
            </a:pPr>
            <a:r>
              <a:rPr sz="2000" spc="-25" dirty="0"/>
              <a:t>W</a:t>
            </a:r>
            <a:r>
              <a:rPr sz="2000" spc="-10" dirty="0"/>
              <a:t>hat</a:t>
            </a:r>
            <a:r>
              <a:rPr sz="2000" spc="-5" dirty="0"/>
              <a:t> </a:t>
            </a:r>
            <a:r>
              <a:rPr sz="2000" spc="-35" dirty="0"/>
              <a:t>m</a:t>
            </a:r>
            <a:r>
              <a:rPr sz="2000" spc="-15" dirty="0"/>
              <a:t>a</a:t>
            </a:r>
            <a:r>
              <a:rPr sz="2000" spc="-10" dirty="0"/>
              <a:t>k</a:t>
            </a:r>
            <a:r>
              <a:rPr sz="2000" spc="-15" dirty="0"/>
              <a:t>es</a:t>
            </a:r>
            <a:r>
              <a:rPr sz="2000" spc="20" dirty="0"/>
              <a:t> </a:t>
            </a:r>
            <a:r>
              <a:rPr sz="2000" spc="-15" dirty="0"/>
              <a:t>imp</a:t>
            </a:r>
            <a:r>
              <a:rPr sz="2000" dirty="0"/>
              <a:t>l</a:t>
            </a:r>
            <a:r>
              <a:rPr sz="2000" spc="-15" dirty="0"/>
              <a:t>ement</a:t>
            </a:r>
            <a:r>
              <a:rPr sz="2000" dirty="0"/>
              <a:t>i</a:t>
            </a:r>
            <a:r>
              <a:rPr sz="2000" spc="-15" dirty="0"/>
              <a:t>ng</a:t>
            </a:r>
            <a:r>
              <a:rPr sz="2000" spc="30" dirty="0"/>
              <a:t> </a:t>
            </a:r>
            <a:r>
              <a:rPr sz="2000" spc="-15" dirty="0"/>
              <a:t>Run</a:t>
            </a:r>
            <a:r>
              <a:rPr sz="2000" spc="-10" dirty="0"/>
              <a:t>n</a:t>
            </a:r>
            <a:r>
              <a:rPr sz="2000" spc="-15" dirty="0"/>
              <a:t>a</a:t>
            </a:r>
            <a:r>
              <a:rPr sz="2000" spc="-10" dirty="0"/>
              <a:t>ble</a:t>
            </a:r>
            <a:r>
              <a:rPr sz="2000" spc="5" dirty="0"/>
              <a:t> </a:t>
            </a:r>
            <a:r>
              <a:rPr sz="2000" spc="-5" dirty="0"/>
              <a:t>i</a:t>
            </a:r>
            <a:r>
              <a:rPr sz="2000" spc="-10" dirty="0"/>
              <a:t>nter</a:t>
            </a:r>
            <a:r>
              <a:rPr sz="2000" spc="-5" dirty="0"/>
              <a:t>f</a:t>
            </a:r>
            <a:r>
              <a:rPr sz="2000" spc="-15" dirty="0"/>
              <a:t>a</a:t>
            </a:r>
            <a:r>
              <a:rPr sz="2000" spc="-10" dirty="0"/>
              <a:t>c</a:t>
            </a:r>
            <a:r>
              <a:rPr sz="2000" spc="-15" dirty="0"/>
              <a:t>e</a:t>
            </a:r>
            <a:r>
              <a:rPr sz="2000" spc="-5" dirty="0"/>
              <a:t> </a:t>
            </a:r>
            <a:r>
              <a:rPr sz="2000" spc="-10" dirty="0"/>
              <a:t>bet</a:t>
            </a:r>
            <a:r>
              <a:rPr sz="2000" spc="-5" dirty="0"/>
              <a:t>t</a:t>
            </a:r>
            <a:r>
              <a:rPr sz="2000" spc="-10" dirty="0"/>
              <a:t>er</a:t>
            </a:r>
            <a:r>
              <a:rPr sz="2000" spc="15" dirty="0"/>
              <a:t> </a:t>
            </a:r>
            <a:r>
              <a:rPr sz="2000" spc="-10" dirty="0"/>
              <a:t>tha</a:t>
            </a:r>
            <a:r>
              <a:rPr sz="2000" spc="-15" dirty="0"/>
              <a:t>n</a:t>
            </a:r>
            <a:r>
              <a:rPr sz="2000" spc="-10" dirty="0"/>
              <a:t> extend</a:t>
            </a:r>
            <a:r>
              <a:rPr sz="2000" spc="-5" dirty="0"/>
              <a:t>i</a:t>
            </a:r>
            <a:r>
              <a:rPr sz="2000" spc="-10" dirty="0"/>
              <a:t>n</a:t>
            </a:r>
            <a:r>
              <a:rPr sz="2000" spc="-15" dirty="0"/>
              <a:t>g</a:t>
            </a:r>
            <a:r>
              <a:rPr sz="2000" spc="-35" dirty="0"/>
              <a:t> </a:t>
            </a:r>
            <a:r>
              <a:rPr sz="2000" spc="-15" dirty="0"/>
              <a:t>Thr</a:t>
            </a:r>
            <a:r>
              <a:rPr sz="2000" spc="-10" dirty="0"/>
              <a:t>e</a:t>
            </a:r>
            <a:r>
              <a:rPr sz="2000" spc="-15" dirty="0"/>
              <a:t>ad</a:t>
            </a:r>
            <a:r>
              <a:rPr sz="2000" spc="15" dirty="0"/>
              <a:t> </a:t>
            </a:r>
            <a:r>
              <a:rPr sz="2000" spc="-15" dirty="0"/>
              <a:t>c</a:t>
            </a:r>
            <a:r>
              <a:rPr sz="2000" spc="0" dirty="0"/>
              <a:t>l</a:t>
            </a:r>
            <a:r>
              <a:rPr sz="2000" spc="-15" dirty="0"/>
              <a:t>a</a:t>
            </a:r>
            <a:r>
              <a:rPr sz="2000" spc="-10" dirty="0"/>
              <a:t>s</a:t>
            </a:r>
            <a:r>
              <a:rPr sz="2000" spc="-15" dirty="0"/>
              <a:t>s</a:t>
            </a:r>
            <a:r>
              <a:rPr sz="2000" spc="-10" dirty="0"/>
              <a:t> for</a:t>
            </a:r>
            <a:r>
              <a:rPr sz="2000" spc="-35" dirty="0"/>
              <a:t> </a:t>
            </a:r>
            <a:r>
              <a:rPr sz="2000" spc="-15" dirty="0"/>
              <a:t>Thr</a:t>
            </a:r>
            <a:r>
              <a:rPr sz="2000" spc="-10" dirty="0"/>
              <a:t>e</a:t>
            </a:r>
            <a:r>
              <a:rPr sz="2000" spc="-15" dirty="0"/>
              <a:t>ad</a:t>
            </a:r>
            <a:r>
              <a:rPr sz="2000" spc="15" dirty="0"/>
              <a:t> </a:t>
            </a:r>
            <a:r>
              <a:rPr sz="2000" spc="-15" dirty="0"/>
              <a:t>Crea</a:t>
            </a:r>
            <a:r>
              <a:rPr sz="2000" spc="-5" dirty="0"/>
              <a:t>ti</a:t>
            </a:r>
            <a:r>
              <a:rPr sz="2000" spc="-10" dirty="0"/>
              <a:t>o</a:t>
            </a:r>
            <a:r>
              <a:rPr sz="2000" spc="-15" dirty="0"/>
              <a:t>n?</a:t>
            </a:r>
          </a:p>
          <a:p>
            <a:pPr marL="812800" marR="455930" indent="-279400">
              <a:lnSpc>
                <a:spcPct val="150000"/>
              </a:lnSpc>
              <a:spcBef>
                <a:spcPts val="525"/>
              </a:spcBef>
              <a:buFont typeface="Wingdings"/>
              <a:buChar char=""/>
              <a:tabLst>
                <a:tab pos="813435" algn="l"/>
              </a:tabLst>
            </a:pPr>
            <a:r>
              <a:rPr sz="2000" spc="-15" dirty="0"/>
              <a:t>How</a:t>
            </a:r>
            <a:r>
              <a:rPr sz="2000" spc="-5" dirty="0"/>
              <a:t> </a:t>
            </a:r>
            <a:r>
              <a:rPr sz="2000" spc="-10" dirty="0"/>
              <a:t>c</a:t>
            </a:r>
            <a:r>
              <a:rPr sz="2000" spc="-15" dirty="0"/>
              <a:t>an</a:t>
            </a:r>
            <a:r>
              <a:rPr sz="2000" spc="5" dirty="0"/>
              <a:t> </a:t>
            </a:r>
            <a:r>
              <a:rPr sz="2000" spc="-15" dirty="0"/>
              <a:t>a</a:t>
            </a:r>
            <a:r>
              <a:rPr sz="2000" spc="-45" dirty="0"/>
              <a:t> </a:t>
            </a:r>
            <a:r>
              <a:rPr sz="2000" spc="-15" dirty="0"/>
              <a:t>Thr</a:t>
            </a:r>
            <a:r>
              <a:rPr sz="2000" spc="-10" dirty="0"/>
              <a:t>e</a:t>
            </a:r>
            <a:r>
              <a:rPr sz="2000" spc="-15" dirty="0"/>
              <a:t>ad</a:t>
            </a:r>
            <a:r>
              <a:rPr sz="2000" spc="30" dirty="0"/>
              <a:t> </a:t>
            </a:r>
            <a:r>
              <a:rPr sz="2000" spc="-10" dirty="0"/>
              <a:t>wait</a:t>
            </a:r>
            <a:r>
              <a:rPr sz="2000" spc="5" dirty="0"/>
              <a:t> </a:t>
            </a:r>
            <a:r>
              <a:rPr sz="2000" spc="-10" dirty="0"/>
              <a:t>with</a:t>
            </a:r>
            <a:r>
              <a:rPr sz="2000" spc="5" dirty="0"/>
              <a:t> </a:t>
            </a:r>
            <a:r>
              <a:rPr sz="2000" spc="-15" dirty="0"/>
              <a:t>o</a:t>
            </a:r>
            <a:r>
              <a:rPr sz="2000" spc="-10" dirty="0"/>
              <a:t>ut</a:t>
            </a:r>
            <a:r>
              <a:rPr sz="2000" spc="-5" dirty="0"/>
              <a:t> </a:t>
            </a:r>
            <a:r>
              <a:rPr sz="2000" spc="-10" dirty="0"/>
              <a:t>f</a:t>
            </a:r>
            <a:r>
              <a:rPr sz="2000" dirty="0"/>
              <a:t>i</a:t>
            </a:r>
            <a:r>
              <a:rPr sz="2000" spc="-15" dirty="0"/>
              <a:t>n</a:t>
            </a:r>
            <a:r>
              <a:rPr sz="2000" dirty="0"/>
              <a:t>i</a:t>
            </a:r>
            <a:r>
              <a:rPr sz="2000" spc="-15" dirty="0"/>
              <a:t>s</a:t>
            </a:r>
            <a:r>
              <a:rPr sz="2000" spc="-10" dirty="0"/>
              <a:t>h</a:t>
            </a:r>
            <a:r>
              <a:rPr sz="2000" spc="-5" dirty="0"/>
              <a:t>i</a:t>
            </a:r>
            <a:r>
              <a:rPr sz="2000" spc="-10" dirty="0"/>
              <a:t>n</a:t>
            </a:r>
            <a:r>
              <a:rPr sz="2000" spc="-15" dirty="0"/>
              <a:t>g</a:t>
            </a:r>
            <a:r>
              <a:rPr sz="2000" spc="-10" dirty="0"/>
              <a:t> for</a:t>
            </a:r>
            <a:r>
              <a:rPr sz="2000" spc="15" dirty="0"/>
              <a:t> </a:t>
            </a:r>
            <a:r>
              <a:rPr sz="2000" spc="-15" dirty="0"/>
              <a:t>a</a:t>
            </a:r>
            <a:r>
              <a:rPr sz="2000" spc="-10" dirty="0"/>
              <a:t>nother</a:t>
            </a:r>
            <a:r>
              <a:rPr sz="2000" spc="-35" dirty="0"/>
              <a:t> </a:t>
            </a:r>
            <a:r>
              <a:rPr sz="2000" spc="-15" dirty="0"/>
              <a:t>Thr</a:t>
            </a:r>
            <a:r>
              <a:rPr sz="2000" spc="-10" dirty="0"/>
              <a:t>e</a:t>
            </a:r>
            <a:r>
              <a:rPr sz="2000" spc="-15" dirty="0"/>
              <a:t>ad</a:t>
            </a:r>
            <a:r>
              <a:rPr sz="2000" spc="30" dirty="0"/>
              <a:t> </a:t>
            </a:r>
            <a:r>
              <a:rPr sz="2000" spc="-10" dirty="0"/>
              <a:t>to get c</a:t>
            </a:r>
            <a:r>
              <a:rPr sz="2000" spc="-15" dirty="0"/>
              <a:t>ompl</a:t>
            </a:r>
            <a:r>
              <a:rPr sz="2000" spc="-10" dirty="0"/>
              <a:t>eted</a:t>
            </a:r>
            <a:r>
              <a:rPr sz="2000" spc="-1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3581400" y="1981200"/>
            <a:ext cx="2787396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533400" y="43434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 txBox="1"/>
          <p:nvPr/>
        </p:nvSpPr>
        <p:spPr>
          <a:xfrm>
            <a:off x="9184575" y="6984669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20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3048000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cs typeface="Arial"/>
              </a:rPr>
              <a:t>Core</a:t>
            </a:r>
            <a:r>
              <a:rPr sz="2400" spc="-5" dirty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6248400" y="3886200"/>
            <a:ext cx="3048000" cy="990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5372" y="3788001"/>
            <a:ext cx="484682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cs typeface="Cambria"/>
              </a:rPr>
              <a:t>Y</a:t>
            </a:r>
            <a:r>
              <a:rPr sz="2400" dirty="0" smtClean="0">
                <a:cs typeface="Cambria"/>
              </a:rPr>
              <a:t>ou</a:t>
            </a:r>
            <a:r>
              <a:rPr sz="2400" spc="-15" dirty="0" smtClean="0">
                <a:cs typeface="Cambria"/>
              </a:rPr>
              <a:t> </a:t>
            </a:r>
            <a:r>
              <a:rPr sz="2400" dirty="0">
                <a:cs typeface="Cambria"/>
              </a:rPr>
              <a:t>h</a:t>
            </a:r>
            <a:r>
              <a:rPr sz="2400" spc="-80" dirty="0">
                <a:cs typeface="Cambria"/>
              </a:rPr>
              <a:t>a</a:t>
            </a:r>
            <a:r>
              <a:rPr sz="2400" spc="-75" dirty="0">
                <a:cs typeface="Cambria"/>
              </a:rPr>
              <a:t>v</a:t>
            </a:r>
            <a:r>
              <a:rPr sz="2400" dirty="0">
                <a:cs typeface="Cambria"/>
              </a:rPr>
              <a:t>e</a:t>
            </a:r>
            <a:r>
              <a:rPr sz="2400" spc="20" dirty="0">
                <a:cs typeface="Cambria"/>
              </a:rPr>
              <a:t> </a:t>
            </a:r>
            <a:r>
              <a:rPr sz="2400" dirty="0">
                <a:cs typeface="Cambria"/>
              </a:rPr>
              <a:t>su</a:t>
            </a:r>
            <a:r>
              <a:rPr sz="2400" spc="-15" dirty="0">
                <a:cs typeface="Cambria"/>
              </a:rPr>
              <a:t>c</a:t>
            </a:r>
            <a:r>
              <a:rPr sz="2400" spc="-10" dirty="0">
                <a:cs typeface="Cambria"/>
              </a:rPr>
              <a:t>c</a:t>
            </a:r>
            <a:r>
              <a:rPr sz="2400" dirty="0">
                <a:cs typeface="Cambria"/>
              </a:rPr>
              <a:t>essful</a:t>
            </a:r>
            <a:r>
              <a:rPr sz="2400" spc="-60" dirty="0">
                <a:cs typeface="Cambria"/>
              </a:rPr>
              <a:t>l</a:t>
            </a:r>
            <a:r>
              <a:rPr sz="2400" dirty="0">
                <a:cs typeface="Cambria"/>
              </a:rPr>
              <a:t>y</a:t>
            </a:r>
            <a:r>
              <a:rPr sz="2400" spc="-15" dirty="0">
                <a:cs typeface="Cambria"/>
              </a:rPr>
              <a:t> </a:t>
            </a:r>
            <a:r>
              <a:rPr sz="2400" spc="-10" dirty="0">
                <a:cs typeface="Cambria"/>
              </a:rPr>
              <a:t>c</a:t>
            </a:r>
            <a:r>
              <a:rPr sz="2400" dirty="0">
                <a:cs typeface="Cambria"/>
              </a:rPr>
              <a:t>omple</a:t>
            </a:r>
            <a:r>
              <a:rPr sz="2400" spc="-40" dirty="0">
                <a:cs typeface="Cambria"/>
              </a:rPr>
              <a:t>t</a:t>
            </a:r>
            <a:r>
              <a:rPr sz="2400" dirty="0">
                <a:cs typeface="Cambria"/>
              </a:rPr>
              <a:t>ed</a:t>
            </a:r>
            <a:r>
              <a:rPr sz="2400" spc="-10" dirty="0">
                <a:cs typeface="Cambria"/>
              </a:rPr>
              <a:t> </a:t>
            </a:r>
            <a:r>
              <a:rPr sz="2400" dirty="0" smtClean="0">
                <a:cs typeface="Cambria"/>
              </a:rPr>
              <a:t>–</a:t>
            </a:r>
            <a:r>
              <a:rPr lang="en-US" sz="2400" dirty="0" smtClean="0">
                <a:cs typeface="Cambria"/>
              </a:rPr>
              <a:t> Threads Part 2</a:t>
            </a:r>
            <a:endParaRPr sz="2400" dirty="0"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3591"/>
            <a:ext cx="9052560" cy="730729"/>
          </a:xfrm>
          <a:prstGeom prst="rect">
            <a:avLst/>
          </a:prstGeom>
        </p:spPr>
        <p:txBody>
          <a:bodyPr vert="horz" wrap="square" lIns="0" tIns="129302" rIns="0" bIns="0" rtlCol="0">
            <a:spAutoFit/>
          </a:bodyPr>
          <a:lstStyle/>
          <a:p>
            <a:pPr marL="1690370" algn="l">
              <a:lnSpc>
                <a:spcPct val="100000"/>
              </a:lnSpc>
            </a:pPr>
            <a:r>
              <a:rPr sz="3900" dirty="0"/>
              <a:t>Object</a:t>
            </a:r>
            <a:r>
              <a:rPr sz="3900" spc="-10" dirty="0"/>
              <a:t>i</a:t>
            </a:r>
            <a:r>
              <a:rPr sz="3900" spc="-35" dirty="0"/>
              <a:t>v</a:t>
            </a:r>
            <a:r>
              <a:rPr sz="39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11" y="2209757"/>
            <a:ext cx="8441690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Af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ou will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unde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and:</a:t>
            </a:r>
            <a:endParaRPr sz="2600">
              <a:latin typeface="Calibri"/>
              <a:cs typeface="Calibri"/>
            </a:endParaRPr>
          </a:p>
          <a:p>
            <a:pPr marL="1100455" indent="-34417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110109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runnab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e?</a:t>
            </a:r>
            <a:endParaRPr sz="2400">
              <a:latin typeface="Calibri"/>
              <a:cs typeface="Calibri"/>
            </a:endParaRPr>
          </a:p>
          <a:p>
            <a:pPr marL="1100455" indent="-34417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101090" algn="l"/>
              </a:tabLst>
            </a:pPr>
            <a:r>
              <a:rPr sz="2400" dirty="0">
                <a:latin typeface="Calibri"/>
                <a:cs typeface="Calibri"/>
              </a:rPr>
              <a:t>Compa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ison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th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  <a:p>
            <a:pPr marL="1100455" indent="-34417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101090" algn="l"/>
              </a:tabLst>
            </a:pPr>
            <a:r>
              <a:rPr sz="2400" dirty="0">
                <a:latin typeface="Calibri"/>
                <a:cs typeface="Calibri"/>
              </a:rPr>
              <a:t>Le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 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thod.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685800"/>
            <a:ext cx="76200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000" dirty="0">
                <a:latin typeface="+mj-lt"/>
                <a:cs typeface="Verdana"/>
              </a:rPr>
              <a:t>Met</a:t>
            </a:r>
            <a:r>
              <a:rPr sz="4000" spc="5" dirty="0">
                <a:latin typeface="+mj-lt"/>
                <a:cs typeface="Verdana"/>
              </a:rPr>
              <a:t>h</a:t>
            </a:r>
            <a:r>
              <a:rPr sz="4000" dirty="0">
                <a:latin typeface="+mj-lt"/>
                <a:cs typeface="Verdana"/>
              </a:rPr>
              <a:t>od </a:t>
            </a:r>
            <a:r>
              <a:rPr sz="4000" spc="-10" dirty="0">
                <a:latin typeface="+mj-lt"/>
                <a:cs typeface="Verdana"/>
              </a:rPr>
              <a:t>2</a:t>
            </a:r>
            <a:r>
              <a:rPr sz="4000" dirty="0">
                <a:latin typeface="+mj-lt"/>
                <a:cs typeface="Verdana"/>
              </a:rPr>
              <a:t>-</a:t>
            </a:r>
            <a:r>
              <a:rPr sz="4000" spc="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Creating</a:t>
            </a:r>
            <a:r>
              <a:rPr sz="4000" spc="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Thre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d</a:t>
            </a:r>
            <a:r>
              <a:rPr sz="4000" spc="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by</a:t>
            </a:r>
            <a:r>
              <a:rPr sz="4000" spc="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Im</a:t>
            </a:r>
            <a:r>
              <a:rPr sz="4000" spc="5" dirty="0">
                <a:latin typeface="+mj-lt"/>
                <a:cs typeface="Verdana"/>
              </a:rPr>
              <a:t>p</a:t>
            </a:r>
            <a:r>
              <a:rPr sz="4000" dirty="0">
                <a:latin typeface="+mj-lt"/>
                <a:cs typeface="Verdana"/>
              </a:rPr>
              <a:t>leme</a:t>
            </a:r>
            <a:r>
              <a:rPr sz="4000" spc="5" dirty="0">
                <a:latin typeface="+mj-lt"/>
                <a:cs typeface="Verdana"/>
              </a:rPr>
              <a:t>n</a:t>
            </a:r>
            <a:r>
              <a:rPr sz="4000" dirty="0">
                <a:latin typeface="+mj-lt"/>
                <a:cs typeface="Verdana"/>
              </a:rPr>
              <a:t>ti</a:t>
            </a:r>
            <a:r>
              <a:rPr sz="4000" spc="5" dirty="0">
                <a:latin typeface="+mj-lt"/>
                <a:cs typeface="Verdana"/>
              </a:rPr>
              <a:t>n</a:t>
            </a:r>
            <a:r>
              <a:rPr sz="4000" dirty="0">
                <a:latin typeface="+mj-lt"/>
                <a:cs typeface="Verdana"/>
              </a:rPr>
              <a:t>g </a:t>
            </a:r>
            <a:r>
              <a:rPr sz="4000" spc="-25" dirty="0">
                <a:latin typeface="+mj-lt"/>
                <a:cs typeface="Verdana"/>
              </a:rPr>
              <a:t>R</a:t>
            </a:r>
            <a:r>
              <a:rPr sz="4000" dirty="0">
                <a:latin typeface="+mj-lt"/>
                <a:cs typeface="Verdana"/>
              </a:rPr>
              <a:t>u</a:t>
            </a:r>
            <a:r>
              <a:rPr sz="4000" spc="5" dirty="0">
                <a:latin typeface="+mj-lt"/>
                <a:cs typeface="Verdana"/>
              </a:rPr>
              <a:t>n</a:t>
            </a:r>
            <a:r>
              <a:rPr sz="4000" dirty="0">
                <a:latin typeface="+mj-lt"/>
                <a:cs typeface="Verdana"/>
              </a:rPr>
              <a:t>na</a:t>
            </a:r>
            <a:r>
              <a:rPr sz="4000" spc="5" dirty="0">
                <a:latin typeface="+mj-lt"/>
                <a:cs typeface="Verdana"/>
              </a:rPr>
              <a:t>b</a:t>
            </a:r>
            <a:r>
              <a:rPr sz="4000" dirty="0">
                <a:latin typeface="+mj-lt"/>
                <a:cs typeface="Verdana"/>
              </a:rPr>
              <a:t>le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2407311"/>
            <a:ext cx="8275955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buFont typeface="Wingdings"/>
              <a:buChar char=""/>
              <a:tabLst>
                <a:tab pos="406400" algn="l"/>
              </a:tabLst>
            </a:pPr>
            <a:r>
              <a:rPr sz="2400" dirty="0">
                <a:cs typeface="Arial"/>
              </a:rPr>
              <a:t>Threa</a:t>
            </a:r>
            <a:r>
              <a:rPr sz="2400" spc="-10" dirty="0">
                <a:cs typeface="Arial"/>
              </a:rPr>
              <a:t>d</a:t>
            </a:r>
            <a:r>
              <a:rPr sz="2400" dirty="0">
                <a:cs typeface="Arial"/>
              </a:rPr>
              <a:t>s can be c</a:t>
            </a:r>
            <a:r>
              <a:rPr sz="2400" spc="5" dirty="0">
                <a:cs typeface="Arial"/>
              </a:rPr>
              <a:t>r</a:t>
            </a:r>
            <a:r>
              <a:rPr sz="2400" dirty="0">
                <a:cs typeface="Arial"/>
              </a:rPr>
              <a:t>eated by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imp</a:t>
            </a:r>
            <a:r>
              <a:rPr sz="2400" spc="-10" dirty="0">
                <a:cs typeface="Arial"/>
              </a:rPr>
              <a:t>l</a:t>
            </a:r>
            <a:r>
              <a:rPr sz="2400" dirty="0">
                <a:cs typeface="Arial"/>
              </a:rPr>
              <a:t>ementing</a:t>
            </a:r>
            <a:r>
              <a:rPr sz="2400" spc="30" dirty="0">
                <a:cs typeface="Arial"/>
              </a:rPr>
              <a:t> </a:t>
            </a:r>
            <a:r>
              <a:rPr sz="2400" dirty="0">
                <a:cs typeface="Arial"/>
              </a:rPr>
              <a:t>the </a:t>
            </a:r>
            <a:r>
              <a:rPr sz="2400" b="1" i="1" dirty="0">
                <a:cs typeface="Arial"/>
              </a:rPr>
              <a:t>R</a:t>
            </a:r>
            <a:r>
              <a:rPr sz="2400" b="1" i="1" spc="-10" dirty="0">
                <a:cs typeface="Arial"/>
              </a:rPr>
              <a:t>u</a:t>
            </a:r>
            <a:r>
              <a:rPr sz="2400" b="1" i="1" dirty="0">
                <a:cs typeface="Arial"/>
              </a:rPr>
              <a:t>nn</a:t>
            </a:r>
            <a:r>
              <a:rPr sz="2400" b="1" i="1" spc="-10" dirty="0">
                <a:cs typeface="Arial"/>
              </a:rPr>
              <a:t>a</a:t>
            </a:r>
            <a:r>
              <a:rPr sz="2400" b="1" i="1" dirty="0">
                <a:cs typeface="Arial"/>
              </a:rPr>
              <a:t>ble</a:t>
            </a:r>
            <a:endParaRPr sz="2400" dirty="0"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cs typeface="Arial"/>
              </a:rPr>
              <a:t>i</a:t>
            </a:r>
            <a:r>
              <a:rPr sz="2400" spc="-10" dirty="0">
                <a:cs typeface="Arial"/>
              </a:rPr>
              <a:t>n</a:t>
            </a:r>
            <a:r>
              <a:rPr sz="2400" dirty="0">
                <a:cs typeface="Arial"/>
              </a:rPr>
              <a:t>te</a:t>
            </a:r>
            <a:r>
              <a:rPr sz="2400" spc="5" dirty="0">
                <a:cs typeface="Arial"/>
              </a:rPr>
              <a:t>r</a:t>
            </a:r>
            <a:r>
              <a:rPr sz="2400" dirty="0">
                <a:cs typeface="Arial"/>
              </a:rPr>
              <a:t>face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sz="2400" spc="5" dirty="0">
                <a:cs typeface="Arial"/>
              </a:rPr>
              <a:t> </a:t>
            </a:r>
            <a:r>
              <a:rPr sz="2400" dirty="0">
                <a:cs typeface="Arial"/>
              </a:rPr>
              <a:t>overrid</a:t>
            </a:r>
            <a:r>
              <a:rPr sz="2400" spc="-10" dirty="0">
                <a:cs typeface="Arial"/>
              </a:rPr>
              <a:t>i</a:t>
            </a:r>
            <a:r>
              <a:rPr sz="2400" dirty="0">
                <a:cs typeface="Arial"/>
              </a:rPr>
              <a:t>ng</a:t>
            </a:r>
            <a:r>
              <a:rPr sz="2400" spc="20" dirty="0">
                <a:cs typeface="Arial"/>
              </a:rPr>
              <a:t> </a:t>
            </a:r>
            <a:r>
              <a:rPr sz="2400" dirty="0">
                <a:cs typeface="Arial"/>
              </a:rPr>
              <a:t>the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run </a:t>
            </a:r>
            <a:r>
              <a:rPr sz="2400" spc="5" dirty="0">
                <a:cs typeface="Arial"/>
              </a:rPr>
              <a:t>m</a:t>
            </a:r>
            <a:r>
              <a:rPr sz="2400" dirty="0">
                <a:cs typeface="Arial"/>
              </a:rPr>
              <a:t>ethod.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400" dirty="0">
              <a:cs typeface="Times New Roman"/>
            </a:endParaRPr>
          </a:p>
          <a:p>
            <a:pPr marL="405765" indent="-393065">
              <a:lnSpc>
                <a:spcPct val="100000"/>
              </a:lnSpc>
              <a:buFont typeface="Wingdings"/>
              <a:buChar char=""/>
              <a:tabLst>
                <a:tab pos="406400" algn="l"/>
              </a:tabLst>
            </a:pPr>
            <a:r>
              <a:rPr sz="2400" b="1" i="1" dirty="0">
                <a:cs typeface="Arial"/>
              </a:rPr>
              <a:t>R</a:t>
            </a:r>
            <a:r>
              <a:rPr sz="2400" b="1" i="1" spc="-10" dirty="0">
                <a:cs typeface="Arial"/>
              </a:rPr>
              <a:t>u</a:t>
            </a:r>
            <a:r>
              <a:rPr sz="2400" b="1" i="1" dirty="0">
                <a:cs typeface="Arial"/>
              </a:rPr>
              <a:t>nn</a:t>
            </a:r>
            <a:r>
              <a:rPr sz="2400" b="1" i="1" spc="-10" dirty="0">
                <a:cs typeface="Arial"/>
              </a:rPr>
              <a:t>a</a:t>
            </a:r>
            <a:r>
              <a:rPr sz="2400" b="1" i="1" dirty="0">
                <a:cs typeface="Arial"/>
              </a:rPr>
              <a:t>ble</a:t>
            </a:r>
            <a:r>
              <a:rPr sz="2400" b="1" i="1" spc="-10" dirty="0">
                <a:cs typeface="Arial"/>
              </a:rPr>
              <a:t> </a:t>
            </a:r>
            <a:r>
              <a:rPr sz="2400" dirty="0">
                <a:cs typeface="Arial"/>
              </a:rPr>
              <a:t>i</a:t>
            </a:r>
            <a:r>
              <a:rPr sz="2400" spc="-10" dirty="0">
                <a:cs typeface="Arial"/>
              </a:rPr>
              <a:t>n</a:t>
            </a:r>
            <a:r>
              <a:rPr sz="2400" dirty="0">
                <a:cs typeface="Arial"/>
              </a:rPr>
              <a:t>te</a:t>
            </a:r>
            <a:r>
              <a:rPr sz="2400" spc="5" dirty="0">
                <a:cs typeface="Arial"/>
              </a:rPr>
              <a:t>r</a:t>
            </a:r>
            <a:r>
              <a:rPr sz="2400" dirty="0">
                <a:cs typeface="Arial"/>
              </a:rPr>
              <a:t>face contains</a:t>
            </a:r>
            <a:r>
              <a:rPr sz="2400" spc="10" dirty="0">
                <a:cs typeface="Arial"/>
              </a:rPr>
              <a:t> </a:t>
            </a:r>
            <a:r>
              <a:rPr sz="2400" dirty="0">
                <a:cs typeface="Arial"/>
              </a:rPr>
              <a:t>on</a:t>
            </a:r>
            <a:r>
              <a:rPr sz="2400" spc="-10" dirty="0">
                <a:cs typeface="Arial"/>
              </a:rPr>
              <a:t>l</a:t>
            </a:r>
            <a:r>
              <a:rPr sz="2400" dirty="0">
                <a:cs typeface="Arial"/>
              </a:rPr>
              <a:t>y</a:t>
            </a:r>
            <a:r>
              <a:rPr sz="2400" spc="15" dirty="0">
                <a:cs typeface="Arial"/>
              </a:rPr>
              <a:t> </a:t>
            </a:r>
            <a:r>
              <a:rPr sz="2400" dirty="0">
                <a:cs typeface="Arial"/>
              </a:rPr>
              <a:t>one</a:t>
            </a:r>
            <a:r>
              <a:rPr sz="2400" spc="-10" dirty="0">
                <a:cs typeface="Arial"/>
              </a:rPr>
              <a:t> </a:t>
            </a:r>
            <a:r>
              <a:rPr sz="2400" spc="5" dirty="0">
                <a:cs typeface="Arial"/>
              </a:rPr>
              <a:t>m</a:t>
            </a:r>
            <a:r>
              <a:rPr sz="2400" dirty="0">
                <a:cs typeface="Arial"/>
              </a:rPr>
              <a:t>ethod</a:t>
            </a:r>
            <a:r>
              <a:rPr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– the</a:t>
            </a:r>
            <a:r>
              <a:rPr sz="2400" spc="-10" dirty="0">
                <a:cs typeface="Arial"/>
              </a:rPr>
              <a:t> </a:t>
            </a:r>
            <a:r>
              <a:rPr sz="2400" b="1" i="1" dirty="0">
                <a:cs typeface="Arial"/>
              </a:rPr>
              <a:t>run()</a:t>
            </a:r>
            <a:endParaRPr sz="2400" dirty="0"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1450"/>
              </a:spcBef>
            </a:pPr>
            <a:r>
              <a:rPr sz="2400" dirty="0">
                <a:cs typeface="Arial"/>
              </a:rPr>
              <a:t>me</a:t>
            </a:r>
            <a:r>
              <a:rPr sz="2400" spc="5" dirty="0">
                <a:cs typeface="Arial"/>
              </a:rPr>
              <a:t>t</a:t>
            </a:r>
            <a:r>
              <a:rPr sz="2400" dirty="0">
                <a:cs typeface="Arial"/>
              </a:rPr>
              <a:t>hod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w</a:t>
            </a:r>
            <a:r>
              <a:rPr sz="2400" spc="-10" dirty="0">
                <a:cs typeface="Arial"/>
              </a:rPr>
              <a:t>h</a:t>
            </a:r>
            <a:r>
              <a:rPr sz="2400" dirty="0">
                <a:cs typeface="Arial"/>
              </a:rPr>
              <a:t>ich</a:t>
            </a:r>
            <a:r>
              <a:rPr sz="2400" spc="20" dirty="0">
                <a:cs typeface="Arial"/>
              </a:rPr>
              <a:t> </a:t>
            </a:r>
            <a:r>
              <a:rPr sz="2400" dirty="0">
                <a:cs typeface="Arial"/>
              </a:rPr>
              <a:t>sho</a:t>
            </a:r>
            <a:r>
              <a:rPr sz="2400" spc="-10" dirty="0">
                <a:cs typeface="Arial"/>
              </a:rPr>
              <a:t>u</a:t>
            </a:r>
            <a:r>
              <a:rPr sz="2400" dirty="0">
                <a:cs typeface="Arial"/>
              </a:rPr>
              <a:t>ld</a:t>
            </a:r>
            <a:r>
              <a:rPr sz="2400" spc="5" dirty="0">
                <a:cs typeface="Arial"/>
              </a:rPr>
              <a:t> </a:t>
            </a:r>
            <a:r>
              <a:rPr sz="2400" dirty="0">
                <a:cs typeface="Arial"/>
              </a:rPr>
              <a:t>be</a:t>
            </a:r>
            <a:r>
              <a:rPr sz="2400" spc="10" dirty="0">
                <a:cs typeface="Arial"/>
              </a:rPr>
              <a:t> </a:t>
            </a:r>
            <a:r>
              <a:rPr sz="2400" dirty="0">
                <a:cs typeface="Arial"/>
              </a:rPr>
              <a:t>overridd</a:t>
            </a:r>
            <a:r>
              <a:rPr sz="2400" spc="-10" dirty="0">
                <a:cs typeface="Arial"/>
              </a:rPr>
              <a:t>e</a:t>
            </a:r>
            <a:r>
              <a:rPr sz="2400" dirty="0">
                <a:cs typeface="Arial"/>
              </a:rPr>
              <a:t>n</a:t>
            </a:r>
            <a:r>
              <a:rPr sz="2400" spc="25" dirty="0">
                <a:cs typeface="Arial"/>
              </a:rPr>
              <a:t> </a:t>
            </a:r>
            <a:r>
              <a:rPr sz="2400" dirty="0">
                <a:cs typeface="Arial"/>
              </a:rPr>
              <a:t>to start</a:t>
            </a:r>
            <a:r>
              <a:rPr sz="2400" spc="-25" dirty="0">
                <a:cs typeface="Arial"/>
              </a:rPr>
              <a:t> </a:t>
            </a:r>
            <a:r>
              <a:rPr sz="2400" dirty="0">
                <a:cs typeface="Arial"/>
              </a:rPr>
              <a:t>a new</a:t>
            </a:r>
            <a:r>
              <a:rPr sz="2400" spc="-40" dirty="0">
                <a:cs typeface="Arial"/>
              </a:rPr>
              <a:t> </a:t>
            </a:r>
            <a:r>
              <a:rPr sz="2400" dirty="0">
                <a:cs typeface="Arial"/>
              </a:rPr>
              <a:t>Threa</a:t>
            </a:r>
            <a:r>
              <a:rPr sz="2400" spc="-10" dirty="0">
                <a:cs typeface="Arial"/>
              </a:rPr>
              <a:t>d</a:t>
            </a:r>
            <a:r>
              <a:rPr sz="2400" dirty="0">
                <a:cs typeface="Arial"/>
              </a:rPr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665" y="714067"/>
            <a:ext cx="677925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Ste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eating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Thre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ds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emen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5867400" cy="754568"/>
          </a:xfrm>
          <a:prstGeom prst="rect">
            <a:avLst/>
          </a:prstGeom>
        </p:spPr>
        <p:txBody>
          <a:bodyPr vert="horz" wrap="square" lIns="0" tIns="391670" rIns="0" bIns="0" rtlCol="0">
            <a:spAutoFit/>
          </a:bodyPr>
          <a:lstStyle/>
          <a:p>
            <a:pPr marL="1690370" algn="l">
              <a:lnSpc>
                <a:spcPts val="2815"/>
              </a:lnSpc>
            </a:pPr>
            <a:r>
              <a:rPr sz="3900" spc="-25" dirty="0"/>
              <a:t>R</a:t>
            </a:r>
            <a:r>
              <a:rPr sz="3900" dirty="0"/>
              <a:t>u</a:t>
            </a:r>
            <a:r>
              <a:rPr sz="3900" spc="5" dirty="0"/>
              <a:t>n</a:t>
            </a:r>
            <a:r>
              <a:rPr sz="3900" dirty="0"/>
              <a:t>na</a:t>
            </a:r>
            <a:r>
              <a:rPr sz="3900" spc="5" dirty="0"/>
              <a:t>b</a:t>
            </a:r>
            <a:r>
              <a:rPr sz="3900" dirty="0"/>
              <a:t>le inter</a:t>
            </a:r>
            <a:r>
              <a:rPr sz="3900" spc="-10" dirty="0"/>
              <a:t>f</a:t>
            </a:r>
            <a:r>
              <a:rPr sz="3900" dirty="0"/>
              <a:t>ace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7" y="6256020"/>
            <a:ext cx="8240395" cy="379730"/>
          </a:xfrm>
          <a:custGeom>
            <a:avLst/>
            <a:gdLst/>
            <a:ahLst/>
            <a:cxnLst/>
            <a:rect l="l" t="t" r="r" b="b"/>
            <a:pathLst>
              <a:path w="8240395" h="379729">
                <a:moveTo>
                  <a:pt x="823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8234171" y="379475"/>
                </a:lnTo>
                <a:lnTo>
                  <a:pt x="8238743" y="377951"/>
                </a:lnTo>
                <a:lnTo>
                  <a:pt x="8240267" y="373379"/>
                </a:lnTo>
                <a:lnTo>
                  <a:pt x="4572" y="373379"/>
                </a:lnTo>
                <a:lnTo>
                  <a:pt x="4572" y="4571"/>
                </a:lnTo>
                <a:lnTo>
                  <a:pt x="8240267" y="4571"/>
                </a:lnTo>
                <a:lnTo>
                  <a:pt x="8238743" y="1523"/>
                </a:lnTo>
                <a:lnTo>
                  <a:pt x="8234171" y="0"/>
                </a:lnTo>
                <a:close/>
              </a:path>
              <a:path w="8240395" h="379729">
                <a:moveTo>
                  <a:pt x="8234172" y="4571"/>
                </a:moveTo>
                <a:lnTo>
                  <a:pt x="8234172" y="373379"/>
                </a:lnTo>
                <a:lnTo>
                  <a:pt x="8240267" y="373379"/>
                </a:lnTo>
                <a:lnTo>
                  <a:pt x="8240267" y="4571"/>
                </a:lnTo>
                <a:lnTo>
                  <a:pt x="8234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6260591"/>
            <a:ext cx="8229599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427" y="6256020"/>
            <a:ext cx="8240395" cy="379730"/>
          </a:xfrm>
          <a:custGeom>
            <a:avLst/>
            <a:gdLst/>
            <a:ahLst/>
            <a:cxnLst/>
            <a:rect l="l" t="t" r="r" b="b"/>
            <a:pathLst>
              <a:path w="8240395" h="379729">
                <a:moveTo>
                  <a:pt x="823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8234171" y="379475"/>
                </a:lnTo>
                <a:lnTo>
                  <a:pt x="8238743" y="377951"/>
                </a:lnTo>
                <a:lnTo>
                  <a:pt x="8240267" y="373379"/>
                </a:lnTo>
                <a:lnTo>
                  <a:pt x="10667" y="373379"/>
                </a:lnTo>
                <a:lnTo>
                  <a:pt x="4571" y="368807"/>
                </a:lnTo>
                <a:lnTo>
                  <a:pt x="10667" y="36880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240267" y="4571"/>
                </a:lnTo>
                <a:lnTo>
                  <a:pt x="8238743" y="1523"/>
                </a:lnTo>
                <a:lnTo>
                  <a:pt x="8234171" y="0"/>
                </a:lnTo>
                <a:close/>
              </a:path>
              <a:path w="8240395" h="379729">
                <a:moveTo>
                  <a:pt x="10667" y="368807"/>
                </a:moveTo>
                <a:lnTo>
                  <a:pt x="4571" y="368807"/>
                </a:lnTo>
                <a:lnTo>
                  <a:pt x="10667" y="373379"/>
                </a:lnTo>
                <a:lnTo>
                  <a:pt x="10667" y="368807"/>
                </a:lnTo>
                <a:close/>
              </a:path>
              <a:path w="8240395" h="379729">
                <a:moveTo>
                  <a:pt x="8229599" y="368807"/>
                </a:moveTo>
                <a:lnTo>
                  <a:pt x="10667" y="368807"/>
                </a:lnTo>
                <a:lnTo>
                  <a:pt x="10667" y="373379"/>
                </a:lnTo>
                <a:lnTo>
                  <a:pt x="8229599" y="373379"/>
                </a:lnTo>
                <a:lnTo>
                  <a:pt x="8229599" y="368807"/>
                </a:lnTo>
                <a:close/>
              </a:path>
              <a:path w="8240395" h="379729">
                <a:moveTo>
                  <a:pt x="8229599" y="4571"/>
                </a:moveTo>
                <a:lnTo>
                  <a:pt x="8229599" y="373379"/>
                </a:lnTo>
                <a:lnTo>
                  <a:pt x="8234171" y="368807"/>
                </a:lnTo>
                <a:lnTo>
                  <a:pt x="8240267" y="368807"/>
                </a:lnTo>
                <a:lnTo>
                  <a:pt x="8240267" y="9143"/>
                </a:lnTo>
                <a:lnTo>
                  <a:pt x="8234171" y="9143"/>
                </a:lnTo>
                <a:lnTo>
                  <a:pt x="8229599" y="4571"/>
                </a:lnTo>
                <a:close/>
              </a:path>
              <a:path w="8240395" h="379729">
                <a:moveTo>
                  <a:pt x="8240267" y="368807"/>
                </a:moveTo>
                <a:lnTo>
                  <a:pt x="8234171" y="368807"/>
                </a:lnTo>
                <a:lnTo>
                  <a:pt x="8229599" y="373379"/>
                </a:lnTo>
                <a:lnTo>
                  <a:pt x="8240267" y="373379"/>
                </a:lnTo>
                <a:lnTo>
                  <a:pt x="8240267" y="368807"/>
                </a:lnTo>
                <a:close/>
              </a:path>
              <a:path w="8240395" h="37972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240395" h="379729">
                <a:moveTo>
                  <a:pt x="8229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229599" y="9143"/>
                </a:lnTo>
                <a:lnTo>
                  <a:pt x="8229599" y="4571"/>
                </a:lnTo>
                <a:close/>
              </a:path>
              <a:path w="8240395" h="379729">
                <a:moveTo>
                  <a:pt x="8240267" y="4571"/>
                </a:moveTo>
                <a:lnTo>
                  <a:pt x="8229599" y="4571"/>
                </a:lnTo>
                <a:lnTo>
                  <a:pt x="8234171" y="9143"/>
                </a:lnTo>
                <a:lnTo>
                  <a:pt x="8240267" y="9143"/>
                </a:lnTo>
                <a:lnTo>
                  <a:pt x="8240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255" y="2117089"/>
            <a:ext cx="8405495" cy="446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ableEx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Overri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run()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451860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m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in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	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  <a:tabLst>
                <a:tab pos="3401695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cre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ableEx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 </a:t>
            </a: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	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 a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ableE</a:t>
            </a:r>
            <a:r>
              <a:rPr sz="1800" b="1" i="1" spc="-1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ableEx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structor 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6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urn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run()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ableEx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starts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1800" b="1" spc="-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go thro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gh 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ch 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these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ps 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rou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lend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hand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demo.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609600"/>
            <a:ext cx="670750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20" dirty="0">
                <a:latin typeface="Verdana"/>
                <a:cs typeface="Verdana"/>
              </a:rPr>
              <a:t>Lend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a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Ha</a:t>
            </a:r>
            <a:r>
              <a:rPr sz="2800" spc="-30" dirty="0">
                <a:latin typeface="Verdana"/>
                <a:cs typeface="Verdana"/>
              </a:rPr>
              <a:t>n</a:t>
            </a:r>
            <a:r>
              <a:rPr sz="2800" spc="-20" dirty="0">
                <a:latin typeface="Verdana"/>
                <a:cs typeface="Verdana"/>
              </a:rPr>
              <a:t>d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–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Creating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lang="en-US" sz="2800" spc="-20" dirty="0">
                <a:latin typeface="Verdana"/>
                <a:cs typeface="Verdana"/>
              </a:rPr>
              <a:t>t</a:t>
            </a:r>
            <a:r>
              <a:rPr sz="2800" spc="-20" dirty="0" smtClean="0">
                <a:latin typeface="Verdana"/>
                <a:cs typeface="Verdana"/>
              </a:rPr>
              <a:t>h</a:t>
            </a:r>
            <a:r>
              <a:rPr sz="2800" spc="-25" dirty="0" smtClean="0">
                <a:latin typeface="Verdana"/>
                <a:cs typeface="Verdana"/>
              </a:rPr>
              <a:t>r</a:t>
            </a:r>
            <a:r>
              <a:rPr sz="2800" spc="-20" dirty="0" smtClean="0">
                <a:latin typeface="Verdana"/>
                <a:cs typeface="Verdana"/>
              </a:rPr>
              <a:t>ead</a:t>
            </a:r>
            <a:r>
              <a:rPr sz="2800" spc="20" dirty="0" smtClean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u</a:t>
            </a:r>
            <a:r>
              <a:rPr sz="2800" spc="-30" dirty="0">
                <a:latin typeface="Verdana"/>
                <a:cs typeface="Verdana"/>
              </a:rPr>
              <a:t>s</a:t>
            </a:r>
            <a:r>
              <a:rPr sz="2800" spc="-15" dirty="0">
                <a:latin typeface="Verdana"/>
                <a:cs typeface="Verdana"/>
              </a:rPr>
              <a:t>ing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spc="-20" dirty="0">
                <a:latin typeface="Verdana"/>
                <a:cs typeface="Verdana"/>
              </a:rPr>
              <a:t>u</a:t>
            </a:r>
            <a:r>
              <a:rPr sz="2800" spc="-35" dirty="0">
                <a:latin typeface="Verdana"/>
                <a:cs typeface="Verdana"/>
              </a:rPr>
              <a:t>n</a:t>
            </a:r>
            <a:r>
              <a:rPr sz="2800" spc="-20" dirty="0">
                <a:latin typeface="Verdana"/>
                <a:cs typeface="Verdana"/>
              </a:rPr>
              <a:t>n</a:t>
            </a:r>
            <a:r>
              <a:rPr sz="2800" spc="-30" dirty="0">
                <a:latin typeface="Verdana"/>
                <a:cs typeface="Verdana"/>
              </a:rPr>
              <a:t>a</a:t>
            </a:r>
            <a:r>
              <a:rPr sz="2800" spc="-15" dirty="0">
                <a:latin typeface="Verdana"/>
                <a:cs typeface="Verdana"/>
              </a:rPr>
              <a:t>ble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15" dirty="0" smtClean="0">
                <a:latin typeface="Verdana"/>
                <a:cs typeface="Verdana"/>
              </a:rPr>
              <a:t>I</a:t>
            </a:r>
            <a:r>
              <a:rPr sz="2800" spc="-30" dirty="0" smtClean="0">
                <a:latin typeface="Verdana"/>
                <a:cs typeface="Verdana"/>
              </a:rPr>
              <a:t>n</a:t>
            </a:r>
            <a:r>
              <a:rPr sz="2800" spc="-15" dirty="0" smtClean="0">
                <a:latin typeface="Verdana"/>
                <a:cs typeface="Verdana"/>
              </a:rPr>
              <a:t>terfa</a:t>
            </a:r>
            <a:r>
              <a:rPr sz="2800" spc="-25" dirty="0" smtClean="0">
                <a:latin typeface="Verdana"/>
                <a:cs typeface="Verdana"/>
              </a:rPr>
              <a:t>c</a:t>
            </a:r>
            <a:r>
              <a:rPr sz="2800" spc="-15" dirty="0" smtClean="0">
                <a:latin typeface="Verdana"/>
                <a:cs typeface="Verdana"/>
              </a:rPr>
              <a:t>e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1985873"/>
            <a:ext cx="8148320" cy="347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demo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lea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 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Impl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 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Compo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ents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elo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ed,</a:t>
            </a:r>
            <a:endParaRPr sz="1800">
              <a:latin typeface="Arial"/>
              <a:cs typeface="Arial"/>
            </a:endParaRPr>
          </a:p>
          <a:p>
            <a:pPr marL="469900" marR="5080" lvl="1" indent="-393700">
              <a:lnSpc>
                <a:spcPct val="15000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adRun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ableEx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 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0…9</a:t>
            </a:r>
            <a:endParaRPr sz="1800">
              <a:latin typeface="Arial"/>
              <a:cs typeface="Arial"/>
            </a:endParaRPr>
          </a:p>
          <a:p>
            <a:pPr marL="469900" lvl="1" indent="-3937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Run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ableE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Main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start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22792" y="376374"/>
            <a:ext cx="90525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7970" marR="5080" algn="l">
              <a:lnSpc>
                <a:spcPct val="100000"/>
              </a:lnSpc>
            </a:pPr>
            <a:r>
              <a:rPr sz="3600" spc="-15" dirty="0"/>
              <a:t>Len</a:t>
            </a:r>
            <a:r>
              <a:rPr sz="3600" spc="-20" dirty="0"/>
              <a:t>d</a:t>
            </a:r>
            <a:r>
              <a:rPr sz="3600" spc="-15" dirty="0"/>
              <a:t> </a:t>
            </a:r>
            <a:r>
              <a:rPr sz="3600" spc="-20" dirty="0"/>
              <a:t>A</a:t>
            </a:r>
            <a:r>
              <a:rPr sz="3600" dirty="0"/>
              <a:t> </a:t>
            </a:r>
            <a:r>
              <a:rPr sz="3600" spc="-20" dirty="0"/>
              <a:t>Hand</a:t>
            </a:r>
            <a:r>
              <a:rPr sz="3600" dirty="0"/>
              <a:t> </a:t>
            </a:r>
            <a:r>
              <a:rPr sz="3600" spc="-20" dirty="0"/>
              <a:t>–</a:t>
            </a:r>
            <a:r>
              <a:rPr sz="3600" dirty="0"/>
              <a:t> </a:t>
            </a:r>
            <a:r>
              <a:rPr sz="3600" spc="-15" dirty="0"/>
              <a:t>Creating</a:t>
            </a:r>
            <a:r>
              <a:rPr sz="3600" spc="15" dirty="0"/>
              <a:t> </a:t>
            </a:r>
            <a:r>
              <a:rPr sz="3600" spc="-15" dirty="0"/>
              <a:t>Thread</a:t>
            </a:r>
            <a:r>
              <a:rPr sz="3600" spc="5" dirty="0"/>
              <a:t> </a:t>
            </a:r>
            <a:r>
              <a:rPr sz="3600" spc="-15" dirty="0"/>
              <a:t>using</a:t>
            </a:r>
            <a:r>
              <a:rPr sz="3600" spc="10" dirty="0"/>
              <a:t> </a:t>
            </a:r>
            <a:r>
              <a:rPr sz="3600" spc="-40" dirty="0" err="1"/>
              <a:t>R</a:t>
            </a:r>
            <a:r>
              <a:rPr sz="3600" spc="-20" dirty="0" err="1"/>
              <a:t>u</a:t>
            </a:r>
            <a:r>
              <a:rPr sz="3600" spc="-15" dirty="0" err="1"/>
              <a:t>n</a:t>
            </a:r>
            <a:r>
              <a:rPr sz="3600" spc="-20" dirty="0" err="1"/>
              <a:t>na</a:t>
            </a:r>
            <a:r>
              <a:rPr sz="3600" spc="-15" dirty="0" err="1"/>
              <a:t>ble</a:t>
            </a:r>
            <a:r>
              <a:rPr sz="3600" spc="-10" dirty="0"/>
              <a:t> </a:t>
            </a:r>
            <a:r>
              <a:rPr sz="3600" spc="-10" dirty="0" smtClean="0"/>
              <a:t>I</a:t>
            </a:r>
            <a:r>
              <a:rPr sz="3600" spc="-15" dirty="0" smtClean="0"/>
              <a:t>nterface</a:t>
            </a:r>
            <a:endParaRPr sz="360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90600" y="2895600"/>
            <a:ext cx="5562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827" y="2031492"/>
            <a:ext cx="8849995" cy="718185"/>
          </a:xfrm>
          <a:custGeom>
            <a:avLst/>
            <a:gdLst/>
            <a:ahLst/>
            <a:cxnLst/>
            <a:rect l="l" t="t" r="r" b="b"/>
            <a:pathLst>
              <a:path w="8849995" h="718185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1707"/>
                </a:lnTo>
                <a:lnTo>
                  <a:pt x="1523" y="716279"/>
                </a:lnTo>
                <a:lnTo>
                  <a:pt x="4571" y="717803"/>
                </a:lnTo>
                <a:lnTo>
                  <a:pt x="8843771" y="717803"/>
                </a:lnTo>
                <a:lnTo>
                  <a:pt x="8848343" y="716279"/>
                </a:lnTo>
                <a:lnTo>
                  <a:pt x="8849867" y="711707"/>
                </a:lnTo>
                <a:lnTo>
                  <a:pt x="4572" y="711707"/>
                </a:lnTo>
                <a:lnTo>
                  <a:pt x="4572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718185">
                <a:moveTo>
                  <a:pt x="8843772" y="4571"/>
                </a:moveTo>
                <a:lnTo>
                  <a:pt x="8843772" y="711707"/>
                </a:lnTo>
                <a:lnTo>
                  <a:pt x="8849867" y="711707"/>
                </a:lnTo>
                <a:lnTo>
                  <a:pt x="8849867" y="4571"/>
                </a:lnTo>
                <a:lnTo>
                  <a:pt x="8843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2036064"/>
            <a:ext cx="8839199" cy="707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827" y="2031492"/>
            <a:ext cx="8849995" cy="718185"/>
          </a:xfrm>
          <a:custGeom>
            <a:avLst/>
            <a:gdLst/>
            <a:ahLst/>
            <a:cxnLst/>
            <a:rect l="l" t="t" r="r" b="b"/>
            <a:pathLst>
              <a:path w="8849995" h="718185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1707"/>
                </a:lnTo>
                <a:lnTo>
                  <a:pt x="1523" y="716279"/>
                </a:lnTo>
                <a:lnTo>
                  <a:pt x="4571" y="717803"/>
                </a:lnTo>
                <a:lnTo>
                  <a:pt x="8843771" y="717803"/>
                </a:lnTo>
                <a:lnTo>
                  <a:pt x="8848343" y="716279"/>
                </a:lnTo>
                <a:lnTo>
                  <a:pt x="8849867" y="711707"/>
                </a:lnTo>
                <a:lnTo>
                  <a:pt x="10667" y="711707"/>
                </a:lnTo>
                <a:lnTo>
                  <a:pt x="4571" y="707135"/>
                </a:lnTo>
                <a:lnTo>
                  <a:pt x="10667" y="70713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718185">
                <a:moveTo>
                  <a:pt x="10667" y="707135"/>
                </a:moveTo>
                <a:lnTo>
                  <a:pt x="4571" y="707135"/>
                </a:lnTo>
                <a:lnTo>
                  <a:pt x="10667" y="711707"/>
                </a:lnTo>
                <a:lnTo>
                  <a:pt x="10667" y="707135"/>
                </a:lnTo>
                <a:close/>
              </a:path>
              <a:path w="8849995" h="718185">
                <a:moveTo>
                  <a:pt x="8839199" y="707135"/>
                </a:moveTo>
                <a:lnTo>
                  <a:pt x="10667" y="707135"/>
                </a:lnTo>
                <a:lnTo>
                  <a:pt x="10667" y="711707"/>
                </a:lnTo>
                <a:lnTo>
                  <a:pt x="8839199" y="711707"/>
                </a:lnTo>
                <a:lnTo>
                  <a:pt x="8839199" y="707135"/>
                </a:lnTo>
                <a:close/>
              </a:path>
              <a:path w="8849995" h="718185">
                <a:moveTo>
                  <a:pt x="8839199" y="4571"/>
                </a:moveTo>
                <a:lnTo>
                  <a:pt x="8839199" y="711707"/>
                </a:lnTo>
                <a:lnTo>
                  <a:pt x="8843771" y="707135"/>
                </a:lnTo>
                <a:lnTo>
                  <a:pt x="8849867" y="707135"/>
                </a:lnTo>
                <a:lnTo>
                  <a:pt x="8849867" y="9143"/>
                </a:lnTo>
                <a:lnTo>
                  <a:pt x="8843771" y="9143"/>
                </a:lnTo>
                <a:lnTo>
                  <a:pt x="8839199" y="4571"/>
                </a:lnTo>
                <a:close/>
              </a:path>
              <a:path w="8849995" h="718185">
                <a:moveTo>
                  <a:pt x="8849867" y="707135"/>
                </a:moveTo>
                <a:lnTo>
                  <a:pt x="8843771" y="707135"/>
                </a:lnTo>
                <a:lnTo>
                  <a:pt x="8839199" y="711707"/>
                </a:lnTo>
                <a:lnTo>
                  <a:pt x="8849867" y="711707"/>
                </a:lnTo>
                <a:lnTo>
                  <a:pt x="8849867" y="707135"/>
                </a:lnTo>
                <a:close/>
              </a:path>
              <a:path w="8849995" h="71818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849995" h="718185">
                <a:moveTo>
                  <a:pt x="8839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839199" y="9143"/>
                </a:lnTo>
                <a:lnTo>
                  <a:pt x="8839199" y="4571"/>
                </a:lnTo>
                <a:close/>
              </a:path>
              <a:path w="8849995" h="718185">
                <a:moveTo>
                  <a:pt x="8849867" y="4571"/>
                </a:moveTo>
                <a:lnTo>
                  <a:pt x="8839199" y="4571"/>
                </a:lnTo>
                <a:lnTo>
                  <a:pt x="8843771" y="9143"/>
                </a:lnTo>
                <a:lnTo>
                  <a:pt x="8849867" y="9143"/>
                </a:lnTo>
                <a:lnTo>
                  <a:pt x="8849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7164" y="2109799"/>
            <a:ext cx="81133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Thread</a:t>
            </a:r>
            <a:r>
              <a:rPr sz="2000" b="1" i="1" spc="5" dirty="0">
                <a:latin typeface="Arial"/>
                <a:cs typeface="Arial"/>
              </a:rPr>
              <a:t>R</a:t>
            </a:r>
            <a:r>
              <a:rPr sz="2000" b="1" i="1" dirty="0">
                <a:latin typeface="Arial"/>
                <a:cs typeface="Arial"/>
              </a:rPr>
              <a:t>unnable</a:t>
            </a:r>
            <a:r>
              <a:rPr sz="2000" b="1" i="1" spc="-10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x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Runnable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41591" y="3473196"/>
            <a:ext cx="2905125" cy="413384"/>
          </a:xfrm>
          <a:custGeom>
            <a:avLst/>
            <a:gdLst/>
            <a:ahLst/>
            <a:cxnLst/>
            <a:rect l="l" t="t" r="r" b="b"/>
            <a:pathLst>
              <a:path w="2905125" h="413385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413003"/>
                </a:lnTo>
                <a:lnTo>
                  <a:pt x="4572" y="413003"/>
                </a:lnTo>
                <a:lnTo>
                  <a:pt x="4572" y="6095"/>
                </a:lnTo>
                <a:lnTo>
                  <a:pt x="2904743" y="6095"/>
                </a:lnTo>
                <a:lnTo>
                  <a:pt x="2903219" y="1523"/>
                </a:lnTo>
                <a:lnTo>
                  <a:pt x="2900171" y="0"/>
                </a:lnTo>
                <a:close/>
              </a:path>
              <a:path w="2905125" h="413385">
                <a:moveTo>
                  <a:pt x="2900172" y="6095"/>
                </a:moveTo>
                <a:lnTo>
                  <a:pt x="2900172" y="413003"/>
                </a:lnTo>
                <a:lnTo>
                  <a:pt x="2904743" y="413003"/>
                </a:lnTo>
                <a:lnTo>
                  <a:pt x="2904743" y="6095"/>
                </a:lnTo>
                <a:lnTo>
                  <a:pt x="29001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6164" y="3479292"/>
            <a:ext cx="2895599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1591" y="3473196"/>
            <a:ext cx="2905125" cy="413384"/>
          </a:xfrm>
          <a:custGeom>
            <a:avLst/>
            <a:gdLst/>
            <a:ahLst/>
            <a:cxnLst/>
            <a:rect l="l" t="t" r="r" b="b"/>
            <a:pathLst>
              <a:path w="2905125" h="413385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413003"/>
                </a:lnTo>
                <a:lnTo>
                  <a:pt x="9143" y="413003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6095"/>
                </a:lnTo>
                <a:lnTo>
                  <a:pt x="2904743" y="6095"/>
                </a:lnTo>
                <a:lnTo>
                  <a:pt x="2903219" y="1523"/>
                </a:lnTo>
                <a:lnTo>
                  <a:pt x="2900171" y="0"/>
                </a:lnTo>
                <a:close/>
              </a:path>
              <a:path w="2905125" h="413385">
                <a:moveTo>
                  <a:pt x="2895599" y="6095"/>
                </a:moveTo>
                <a:lnTo>
                  <a:pt x="2895599" y="413003"/>
                </a:lnTo>
                <a:lnTo>
                  <a:pt x="2904743" y="413003"/>
                </a:lnTo>
                <a:lnTo>
                  <a:pt x="2904743" y="10667"/>
                </a:lnTo>
                <a:lnTo>
                  <a:pt x="2900171" y="10667"/>
                </a:lnTo>
                <a:lnTo>
                  <a:pt x="2895599" y="6095"/>
                </a:lnTo>
                <a:close/>
              </a:path>
              <a:path w="2905125" h="413385">
                <a:moveTo>
                  <a:pt x="9143" y="6095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6095"/>
                </a:lnTo>
                <a:close/>
              </a:path>
              <a:path w="2905125" h="413385">
                <a:moveTo>
                  <a:pt x="2895599" y="6095"/>
                </a:moveTo>
                <a:lnTo>
                  <a:pt x="9143" y="6095"/>
                </a:lnTo>
                <a:lnTo>
                  <a:pt x="9143" y="10667"/>
                </a:lnTo>
                <a:lnTo>
                  <a:pt x="2895599" y="10667"/>
                </a:lnTo>
                <a:lnTo>
                  <a:pt x="2895599" y="6095"/>
                </a:lnTo>
                <a:close/>
              </a:path>
              <a:path w="2905125" h="413385">
                <a:moveTo>
                  <a:pt x="2904743" y="6095"/>
                </a:moveTo>
                <a:lnTo>
                  <a:pt x="2895599" y="6095"/>
                </a:lnTo>
                <a:lnTo>
                  <a:pt x="2900171" y="10667"/>
                </a:lnTo>
                <a:lnTo>
                  <a:pt x="2904743" y="10667"/>
                </a:lnTo>
                <a:lnTo>
                  <a:pt x="2904743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2958084"/>
            <a:ext cx="129539" cy="928369"/>
          </a:xfrm>
          <a:custGeom>
            <a:avLst/>
            <a:gdLst/>
            <a:ahLst/>
            <a:cxnLst/>
            <a:rect l="l" t="t" r="r" b="b"/>
            <a:pathLst>
              <a:path w="129540" h="928370">
                <a:moveTo>
                  <a:pt x="100583" y="39115"/>
                </a:moveTo>
                <a:lnTo>
                  <a:pt x="100583" y="928115"/>
                </a:lnTo>
                <a:lnTo>
                  <a:pt x="129539" y="928115"/>
                </a:lnTo>
                <a:lnTo>
                  <a:pt x="129539" y="41147"/>
                </a:lnTo>
                <a:lnTo>
                  <a:pt x="103631" y="41147"/>
                </a:lnTo>
                <a:lnTo>
                  <a:pt x="102107" y="39623"/>
                </a:lnTo>
                <a:lnTo>
                  <a:pt x="100583" y="39115"/>
                </a:lnTo>
                <a:close/>
              </a:path>
              <a:path w="129540" h="928370">
                <a:moveTo>
                  <a:pt x="102107" y="39623"/>
                </a:moveTo>
                <a:lnTo>
                  <a:pt x="103631" y="41147"/>
                </a:lnTo>
                <a:lnTo>
                  <a:pt x="103123" y="40131"/>
                </a:lnTo>
                <a:lnTo>
                  <a:pt x="102107" y="39623"/>
                </a:lnTo>
                <a:close/>
              </a:path>
              <a:path w="129540" h="928370">
                <a:moveTo>
                  <a:pt x="103123" y="40131"/>
                </a:moveTo>
                <a:lnTo>
                  <a:pt x="103631" y="41147"/>
                </a:lnTo>
                <a:lnTo>
                  <a:pt x="105155" y="41147"/>
                </a:lnTo>
                <a:lnTo>
                  <a:pt x="103123" y="40131"/>
                </a:lnTo>
                <a:close/>
              </a:path>
              <a:path w="129540" h="928370">
                <a:moveTo>
                  <a:pt x="24383" y="0"/>
                </a:moveTo>
                <a:lnTo>
                  <a:pt x="1523" y="0"/>
                </a:lnTo>
                <a:lnTo>
                  <a:pt x="0" y="28955"/>
                </a:lnTo>
                <a:lnTo>
                  <a:pt x="22859" y="28955"/>
                </a:lnTo>
                <a:lnTo>
                  <a:pt x="44195" y="30479"/>
                </a:lnTo>
                <a:lnTo>
                  <a:pt x="54863" y="30479"/>
                </a:lnTo>
                <a:lnTo>
                  <a:pt x="62483" y="32003"/>
                </a:lnTo>
                <a:lnTo>
                  <a:pt x="71627" y="33527"/>
                </a:lnTo>
                <a:lnTo>
                  <a:pt x="100583" y="33527"/>
                </a:lnTo>
                <a:lnTo>
                  <a:pt x="100583" y="35051"/>
                </a:lnTo>
                <a:lnTo>
                  <a:pt x="103123" y="40131"/>
                </a:lnTo>
                <a:lnTo>
                  <a:pt x="105155" y="41147"/>
                </a:lnTo>
                <a:lnTo>
                  <a:pt x="129539" y="41147"/>
                </a:lnTo>
                <a:lnTo>
                  <a:pt x="129539" y="30479"/>
                </a:lnTo>
                <a:lnTo>
                  <a:pt x="128015" y="28955"/>
                </a:lnTo>
                <a:lnTo>
                  <a:pt x="128015" y="25907"/>
                </a:lnTo>
                <a:lnTo>
                  <a:pt x="126491" y="22859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1251" y="12191"/>
                </a:lnTo>
                <a:lnTo>
                  <a:pt x="99059" y="9143"/>
                </a:lnTo>
                <a:lnTo>
                  <a:pt x="83819" y="6095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129540" h="928370">
                <a:moveTo>
                  <a:pt x="100583" y="35051"/>
                </a:moveTo>
                <a:lnTo>
                  <a:pt x="100583" y="39115"/>
                </a:lnTo>
                <a:lnTo>
                  <a:pt x="102107" y="39623"/>
                </a:lnTo>
                <a:lnTo>
                  <a:pt x="103123" y="40131"/>
                </a:lnTo>
                <a:lnTo>
                  <a:pt x="100583" y="35051"/>
                </a:lnTo>
                <a:close/>
              </a:path>
              <a:path w="129540" h="928370">
                <a:moveTo>
                  <a:pt x="100583" y="33527"/>
                </a:moveTo>
                <a:lnTo>
                  <a:pt x="79247" y="33527"/>
                </a:lnTo>
                <a:lnTo>
                  <a:pt x="86867" y="35051"/>
                </a:lnTo>
                <a:lnTo>
                  <a:pt x="92963" y="36575"/>
                </a:lnTo>
                <a:lnTo>
                  <a:pt x="100583" y="39115"/>
                </a:lnTo>
                <a:lnTo>
                  <a:pt x="100583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3886200"/>
            <a:ext cx="5562600" cy="2206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1591" y="3886200"/>
            <a:ext cx="2905125" cy="612775"/>
          </a:xfrm>
          <a:custGeom>
            <a:avLst/>
            <a:gdLst/>
            <a:ahLst/>
            <a:cxnLst/>
            <a:rect l="l" t="t" r="r" b="b"/>
            <a:pathLst>
              <a:path w="2905125" h="612775">
                <a:moveTo>
                  <a:pt x="4572" y="0"/>
                </a:moveTo>
                <a:lnTo>
                  <a:pt x="0" y="0"/>
                </a:lnTo>
                <a:lnTo>
                  <a:pt x="0" y="608076"/>
                </a:lnTo>
                <a:lnTo>
                  <a:pt x="1523" y="611124"/>
                </a:lnTo>
                <a:lnTo>
                  <a:pt x="4571" y="612648"/>
                </a:lnTo>
                <a:lnTo>
                  <a:pt x="2900171" y="612648"/>
                </a:lnTo>
                <a:lnTo>
                  <a:pt x="2903219" y="611124"/>
                </a:lnTo>
                <a:lnTo>
                  <a:pt x="2904743" y="608076"/>
                </a:lnTo>
                <a:lnTo>
                  <a:pt x="4572" y="608076"/>
                </a:lnTo>
                <a:lnTo>
                  <a:pt x="4572" y="0"/>
                </a:lnTo>
                <a:close/>
              </a:path>
              <a:path w="2905125" h="612775">
                <a:moveTo>
                  <a:pt x="2904743" y="0"/>
                </a:moveTo>
                <a:lnTo>
                  <a:pt x="2900172" y="0"/>
                </a:lnTo>
                <a:lnTo>
                  <a:pt x="2900172" y="608076"/>
                </a:lnTo>
                <a:lnTo>
                  <a:pt x="2904743" y="608076"/>
                </a:lnTo>
                <a:lnTo>
                  <a:pt x="290474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6164" y="3886200"/>
            <a:ext cx="2895599" cy="608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1591" y="3886200"/>
            <a:ext cx="2905125" cy="612775"/>
          </a:xfrm>
          <a:custGeom>
            <a:avLst/>
            <a:gdLst/>
            <a:ahLst/>
            <a:cxnLst/>
            <a:rect l="l" t="t" r="r" b="b"/>
            <a:pathLst>
              <a:path w="2905125" h="612775">
                <a:moveTo>
                  <a:pt x="9143" y="0"/>
                </a:moveTo>
                <a:lnTo>
                  <a:pt x="0" y="0"/>
                </a:lnTo>
                <a:lnTo>
                  <a:pt x="0" y="608076"/>
                </a:lnTo>
                <a:lnTo>
                  <a:pt x="1523" y="611124"/>
                </a:lnTo>
                <a:lnTo>
                  <a:pt x="4571" y="612648"/>
                </a:lnTo>
                <a:lnTo>
                  <a:pt x="2900171" y="612648"/>
                </a:lnTo>
                <a:lnTo>
                  <a:pt x="2903219" y="611124"/>
                </a:lnTo>
                <a:lnTo>
                  <a:pt x="2904743" y="608076"/>
                </a:lnTo>
                <a:lnTo>
                  <a:pt x="9143" y="608076"/>
                </a:lnTo>
                <a:lnTo>
                  <a:pt x="4571" y="603504"/>
                </a:lnTo>
                <a:lnTo>
                  <a:pt x="9143" y="603504"/>
                </a:lnTo>
                <a:lnTo>
                  <a:pt x="9143" y="0"/>
                </a:lnTo>
                <a:close/>
              </a:path>
              <a:path w="2905125" h="612775">
                <a:moveTo>
                  <a:pt x="9143" y="603504"/>
                </a:moveTo>
                <a:lnTo>
                  <a:pt x="4571" y="603504"/>
                </a:lnTo>
                <a:lnTo>
                  <a:pt x="9143" y="608076"/>
                </a:lnTo>
                <a:lnTo>
                  <a:pt x="9143" y="603504"/>
                </a:lnTo>
                <a:close/>
              </a:path>
              <a:path w="2905125" h="612775">
                <a:moveTo>
                  <a:pt x="2895599" y="603504"/>
                </a:moveTo>
                <a:lnTo>
                  <a:pt x="9143" y="603504"/>
                </a:lnTo>
                <a:lnTo>
                  <a:pt x="9143" y="608076"/>
                </a:lnTo>
                <a:lnTo>
                  <a:pt x="2895599" y="608076"/>
                </a:lnTo>
                <a:lnTo>
                  <a:pt x="2895599" y="603504"/>
                </a:lnTo>
                <a:close/>
              </a:path>
              <a:path w="2905125" h="612775">
                <a:moveTo>
                  <a:pt x="2904743" y="0"/>
                </a:moveTo>
                <a:lnTo>
                  <a:pt x="2895599" y="0"/>
                </a:lnTo>
                <a:lnTo>
                  <a:pt x="2895599" y="608076"/>
                </a:lnTo>
                <a:lnTo>
                  <a:pt x="2900171" y="603504"/>
                </a:lnTo>
                <a:lnTo>
                  <a:pt x="2904743" y="603504"/>
                </a:lnTo>
                <a:lnTo>
                  <a:pt x="2904743" y="0"/>
                </a:lnTo>
                <a:close/>
              </a:path>
              <a:path w="2905125" h="612775">
                <a:moveTo>
                  <a:pt x="2904743" y="603504"/>
                </a:moveTo>
                <a:lnTo>
                  <a:pt x="2900171" y="603504"/>
                </a:lnTo>
                <a:lnTo>
                  <a:pt x="2895599" y="608076"/>
                </a:lnTo>
                <a:lnTo>
                  <a:pt x="2904743" y="608076"/>
                </a:lnTo>
                <a:lnTo>
                  <a:pt x="2904743" y="603504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24909" y="3542347"/>
            <a:ext cx="2707005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500" dirty="0">
                <a:latin typeface="Arial"/>
                <a:cs typeface="Arial"/>
              </a:rPr>
              <a:t>Cl</a:t>
            </a:r>
            <a:r>
              <a:rPr sz="1500" spc="5" dirty="0">
                <a:latin typeface="Arial"/>
                <a:cs typeface="Arial"/>
              </a:rPr>
              <a:t>as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b="1" spc="-3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hr</a:t>
            </a:r>
            <a:r>
              <a:rPr sz="1500" b="1" spc="5" dirty="0">
                <a:latin typeface="Arial"/>
                <a:cs typeface="Arial"/>
              </a:rPr>
              <a:t>ea</a:t>
            </a:r>
            <a:r>
              <a:rPr sz="1500" b="1" dirty="0">
                <a:latin typeface="Arial"/>
                <a:cs typeface="Arial"/>
              </a:rPr>
              <a:t>d</a:t>
            </a:r>
            <a:r>
              <a:rPr sz="1500" b="1" spc="-10" dirty="0">
                <a:latin typeface="Arial"/>
                <a:cs typeface="Arial"/>
              </a:rPr>
              <a:t>R</a:t>
            </a:r>
            <a:r>
              <a:rPr sz="1500" b="1" dirty="0">
                <a:latin typeface="Arial"/>
                <a:cs typeface="Arial"/>
              </a:rPr>
              <a:t>u</a:t>
            </a:r>
            <a:r>
              <a:rPr sz="1500" b="1" spc="-10" dirty="0">
                <a:latin typeface="Arial"/>
                <a:cs typeface="Arial"/>
              </a:rPr>
              <a:t>n</a:t>
            </a:r>
            <a:r>
              <a:rPr sz="1500" b="1" dirty="0">
                <a:latin typeface="Arial"/>
                <a:cs typeface="Arial"/>
              </a:rPr>
              <a:t>nabl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Ex </a:t>
            </a:r>
            <a:r>
              <a:rPr sz="1500" dirty="0">
                <a:latin typeface="Arial"/>
                <a:cs typeface="Arial"/>
              </a:rPr>
              <a:t>im</a:t>
            </a:r>
            <a:r>
              <a:rPr sz="1500" spc="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R</a:t>
            </a:r>
            <a:r>
              <a:rPr sz="1500" b="1" i="1" spc="-10" dirty="0">
                <a:latin typeface="Arial"/>
                <a:cs typeface="Arial"/>
              </a:rPr>
              <a:t>u</a:t>
            </a:r>
            <a:r>
              <a:rPr sz="1500" b="1" i="1" dirty="0">
                <a:latin typeface="Arial"/>
                <a:cs typeface="Arial"/>
              </a:rPr>
              <a:t>n</a:t>
            </a:r>
            <a:r>
              <a:rPr sz="1500" b="1" i="1" spc="-10" dirty="0">
                <a:latin typeface="Arial"/>
                <a:cs typeface="Arial"/>
              </a:rPr>
              <a:t>n</a:t>
            </a:r>
            <a:r>
              <a:rPr sz="1500" b="1" i="1" spc="5" dirty="0">
                <a:latin typeface="Arial"/>
                <a:cs typeface="Arial"/>
              </a:rPr>
              <a:t>a</a:t>
            </a:r>
            <a:r>
              <a:rPr sz="1500" b="1" i="1" dirty="0">
                <a:latin typeface="Arial"/>
                <a:cs typeface="Arial"/>
              </a:rPr>
              <a:t>ble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fac</a:t>
            </a:r>
            <a:r>
              <a:rPr sz="1500" dirty="0">
                <a:latin typeface="Arial"/>
                <a:cs typeface="Arial"/>
              </a:rPr>
              <a:t>e 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id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 r</a:t>
            </a:r>
            <a:r>
              <a:rPr sz="1500" spc="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5" dirty="0">
                <a:latin typeface="Arial"/>
                <a:cs typeface="Arial"/>
              </a:rPr>
              <a:t>th</a:t>
            </a:r>
            <a:r>
              <a:rPr sz="1500" dirty="0">
                <a:latin typeface="Arial"/>
                <a:cs typeface="Arial"/>
              </a:rPr>
              <a:t>od  to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es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be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spc="5" dirty="0">
                <a:latin typeface="Arial"/>
                <a:cs typeface="Arial"/>
              </a:rPr>
              <a:t>ee</a:t>
            </a:r>
            <a:r>
              <a:rPr sz="1500" dirty="0">
                <a:latin typeface="Arial"/>
                <a:cs typeface="Arial"/>
              </a:rPr>
              <a:t>n 0</a:t>
            </a:r>
            <a:r>
              <a:rPr sz="1500" spc="5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5" dirty="0">
                <a:latin typeface="Arial"/>
                <a:cs typeface="Arial"/>
              </a:rPr>
              <a:t>9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00800" y="3886200"/>
            <a:ext cx="243840" cy="1386840"/>
          </a:xfrm>
          <a:custGeom>
            <a:avLst/>
            <a:gdLst/>
            <a:ahLst/>
            <a:cxnLst/>
            <a:rect l="l" t="t" r="r" b="b"/>
            <a:pathLst>
              <a:path w="243840" h="1386839">
                <a:moveTo>
                  <a:pt x="100583" y="1347216"/>
                </a:moveTo>
                <a:lnTo>
                  <a:pt x="91439" y="1350264"/>
                </a:lnTo>
                <a:lnTo>
                  <a:pt x="79247" y="1353312"/>
                </a:lnTo>
                <a:lnTo>
                  <a:pt x="71627" y="1353312"/>
                </a:lnTo>
                <a:lnTo>
                  <a:pt x="53339" y="1356360"/>
                </a:lnTo>
                <a:lnTo>
                  <a:pt x="44195" y="1356360"/>
                </a:lnTo>
                <a:lnTo>
                  <a:pt x="22859" y="1357884"/>
                </a:lnTo>
                <a:lnTo>
                  <a:pt x="0" y="1357884"/>
                </a:lnTo>
                <a:lnTo>
                  <a:pt x="1523" y="1386840"/>
                </a:lnTo>
                <a:lnTo>
                  <a:pt x="24383" y="1386840"/>
                </a:lnTo>
                <a:lnTo>
                  <a:pt x="45719" y="1385316"/>
                </a:lnTo>
                <a:lnTo>
                  <a:pt x="56387" y="1383792"/>
                </a:lnTo>
                <a:lnTo>
                  <a:pt x="67055" y="1383792"/>
                </a:lnTo>
                <a:lnTo>
                  <a:pt x="76199" y="1382268"/>
                </a:lnTo>
                <a:lnTo>
                  <a:pt x="106679" y="1376172"/>
                </a:lnTo>
                <a:lnTo>
                  <a:pt x="111251" y="1373124"/>
                </a:lnTo>
                <a:lnTo>
                  <a:pt x="115823" y="1371600"/>
                </a:lnTo>
                <a:lnTo>
                  <a:pt x="117347" y="1371600"/>
                </a:lnTo>
                <a:lnTo>
                  <a:pt x="120395" y="1368552"/>
                </a:lnTo>
                <a:lnTo>
                  <a:pt x="121919" y="1368552"/>
                </a:lnTo>
                <a:lnTo>
                  <a:pt x="121919" y="1367028"/>
                </a:lnTo>
                <a:lnTo>
                  <a:pt x="123443" y="1367028"/>
                </a:lnTo>
                <a:lnTo>
                  <a:pt x="126491" y="1363980"/>
                </a:lnTo>
                <a:lnTo>
                  <a:pt x="128015" y="1360932"/>
                </a:lnTo>
                <a:lnTo>
                  <a:pt x="128015" y="1357884"/>
                </a:lnTo>
                <a:lnTo>
                  <a:pt x="129539" y="1356360"/>
                </a:lnTo>
                <a:lnTo>
                  <a:pt x="129539" y="1351788"/>
                </a:lnTo>
                <a:lnTo>
                  <a:pt x="100583" y="1351788"/>
                </a:lnTo>
                <a:lnTo>
                  <a:pt x="100583" y="1347216"/>
                </a:lnTo>
                <a:close/>
              </a:path>
              <a:path w="243840" h="1386839">
                <a:moveTo>
                  <a:pt x="103631" y="1345692"/>
                </a:moveTo>
                <a:lnTo>
                  <a:pt x="102107" y="1347216"/>
                </a:lnTo>
                <a:lnTo>
                  <a:pt x="100583" y="1347216"/>
                </a:lnTo>
                <a:lnTo>
                  <a:pt x="100583" y="1351788"/>
                </a:lnTo>
                <a:lnTo>
                  <a:pt x="102869" y="1347216"/>
                </a:lnTo>
                <a:lnTo>
                  <a:pt x="102107" y="1347216"/>
                </a:lnTo>
                <a:lnTo>
                  <a:pt x="103631" y="1345692"/>
                </a:lnTo>
                <a:close/>
              </a:path>
              <a:path w="243840" h="1386839">
                <a:moveTo>
                  <a:pt x="129539" y="1345692"/>
                </a:moveTo>
                <a:lnTo>
                  <a:pt x="103631" y="1345692"/>
                </a:lnTo>
                <a:lnTo>
                  <a:pt x="100583" y="1351788"/>
                </a:lnTo>
                <a:lnTo>
                  <a:pt x="129539" y="1351788"/>
                </a:lnTo>
                <a:lnTo>
                  <a:pt x="129539" y="1345692"/>
                </a:lnTo>
                <a:close/>
              </a:path>
              <a:path w="243840" h="1386839">
                <a:moveTo>
                  <a:pt x="115606" y="229253"/>
                </a:moveTo>
                <a:lnTo>
                  <a:pt x="109727" y="233172"/>
                </a:lnTo>
                <a:lnTo>
                  <a:pt x="108203" y="233172"/>
                </a:lnTo>
                <a:lnTo>
                  <a:pt x="108203" y="234696"/>
                </a:lnTo>
                <a:lnTo>
                  <a:pt x="106679" y="234696"/>
                </a:lnTo>
                <a:lnTo>
                  <a:pt x="103631" y="237744"/>
                </a:lnTo>
                <a:lnTo>
                  <a:pt x="102107" y="240792"/>
                </a:lnTo>
                <a:lnTo>
                  <a:pt x="102107" y="242316"/>
                </a:lnTo>
                <a:lnTo>
                  <a:pt x="100583" y="243840"/>
                </a:lnTo>
                <a:lnTo>
                  <a:pt x="100583" y="1347216"/>
                </a:lnTo>
                <a:lnTo>
                  <a:pt x="103631" y="1345692"/>
                </a:lnTo>
                <a:lnTo>
                  <a:pt x="129539" y="1345692"/>
                </a:lnTo>
                <a:lnTo>
                  <a:pt x="129539" y="256032"/>
                </a:lnTo>
                <a:lnTo>
                  <a:pt x="124967" y="256032"/>
                </a:lnTo>
                <a:lnTo>
                  <a:pt x="126999" y="255016"/>
                </a:lnTo>
                <a:lnTo>
                  <a:pt x="128015" y="252984"/>
                </a:lnTo>
                <a:lnTo>
                  <a:pt x="129539" y="248412"/>
                </a:lnTo>
                <a:lnTo>
                  <a:pt x="158495" y="248412"/>
                </a:lnTo>
                <a:lnTo>
                  <a:pt x="166115" y="246888"/>
                </a:lnTo>
                <a:lnTo>
                  <a:pt x="175259" y="245364"/>
                </a:lnTo>
                <a:lnTo>
                  <a:pt x="185927" y="245364"/>
                </a:lnTo>
                <a:lnTo>
                  <a:pt x="205739" y="243840"/>
                </a:lnTo>
                <a:lnTo>
                  <a:pt x="184403" y="242316"/>
                </a:lnTo>
                <a:lnTo>
                  <a:pt x="173735" y="240792"/>
                </a:lnTo>
                <a:lnTo>
                  <a:pt x="163067" y="240792"/>
                </a:lnTo>
                <a:lnTo>
                  <a:pt x="153923" y="239268"/>
                </a:lnTo>
                <a:lnTo>
                  <a:pt x="123443" y="233172"/>
                </a:lnTo>
                <a:lnTo>
                  <a:pt x="115606" y="229253"/>
                </a:lnTo>
                <a:close/>
              </a:path>
              <a:path w="243840" h="1386839">
                <a:moveTo>
                  <a:pt x="126999" y="255016"/>
                </a:moveTo>
                <a:lnTo>
                  <a:pt x="124967" y="256032"/>
                </a:lnTo>
                <a:lnTo>
                  <a:pt x="126491" y="256032"/>
                </a:lnTo>
                <a:lnTo>
                  <a:pt x="126999" y="255016"/>
                </a:lnTo>
                <a:close/>
              </a:path>
              <a:path w="243840" h="1386839">
                <a:moveTo>
                  <a:pt x="128015" y="254508"/>
                </a:moveTo>
                <a:lnTo>
                  <a:pt x="126999" y="255016"/>
                </a:lnTo>
                <a:lnTo>
                  <a:pt x="126491" y="256032"/>
                </a:lnTo>
                <a:lnTo>
                  <a:pt x="128015" y="254508"/>
                </a:lnTo>
                <a:close/>
              </a:path>
              <a:path w="243840" h="1386839">
                <a:moveTo>
                  <a:pt x="129539" y="254000"/>
                </a:moveTo>
                <a:lnTo>
                  <a:pt x="128015" y="254508"/>
                </a:lnTo>
                <a:lnTo>
                  <a:pt x="126491" y="256032"/>
                </a:lnTo>
                <a:lnTo>
                  <a:pt x="129539" y="256032"/>
                </a:lnTo>
                <a:lnTo>
                  <a:pt x="129539" y="254000"/>
                </a:lnTo>
                <a:close/>
              </a:path>
              <a:path w="243840" h="1386839">
                <a:moveTo>
                  <a:pt x="129539" y="248412"/>
                </a:moveTo>
                <a:lnTo>
                  <a:pt x="128015" y="252984"/>
                </a:lnTo>
                <a:lnTo>
                  <a:pt x="126999" y="255016"/>
                </a:lnTo>
                <a:lnTo>
                  <a:pt x="128015" y="254508"/>
                </a:lnTo>
                <a:lnTo>
                  <a:pt x="129539" y="254000"/>
                </a:lnTo>
                <a:lnTo>
                  <a:pt x="129539" y="248412"/>
                </a:lnTo>
                <a:close/>
              </a:path>
              <a:path w="243840" h="1386839">
                <a:moveTo>
                  <a:pt x="150875" y="248412"/>
                </a:moveTo>
                <a:lnTo>
                  <a:pt x="129539" y="248412"/>
                </a:lnTo>
                <a:lnTo>
                  <a:pt x="129539" y="254000"/>
                </a:lnTo>
                <a:lnTo>
                  <a:pt x="137159" y="251460"/>
                </a:lnTo>
                <a:lnTo>
                  <a:pt x="143255" y="249936"/>
                </a:lnTo>
                <a:lnTo>
                  <a:pt x="150875" y="248412"/>
                </a:lnTo>
                <a:close/>
              </a:path>
              <a:path w="243840" h="1386839">
                <a:moveTo>
                  <a:pt x="228599" y="214884"/>
                </a:moveTo>
                <a:lnTo>
                  <a:pt x="205739" y="214884"/>
                </a:lnTo>
                <a:lnTo>
                  <a:pt x="184403" y="216408"/>
                </a:lnTo>
                <a:lnTo>
                  <a:pt x="173735" y="217932"/>
                </a:lnTo>
                <a:lnTo>
                  <a:pt x="164591" y="217932"/>
                </a:lnTo>
                <a:lnTo>
                  <a:pt x="146303" y="220980"/>
                </a:lnTo>
                <a:lnTo>
                  <a:pt x="131063" y="224028"/>
                </a:lnTo>
                <a:lnTo>
                  <a:pt x="118871" y="227076"/>
                </a:lnTo>
                <a:lnTo>
                  <a:pt x="115606" y="229253"/>
                </a:lnTo>
                <a:lnTo>
                  <a:pt x="123443" y="233172"/>
                </a:lnTo>
                <a:lnTo>
                  <a:pt x="153923" y="239268"/>
                </a:lnTo>
                <a:lnTo>
                  <a:pt x="163067" y="240792"/>
                </a:lnTo>
                <a:lnTo>
                  <a:pt x="173735" y="240792"/>
                </a:lnTo>
                <a:lnTo>
                  <a:pt x="184403" y="242316"/>
                </a:lnTo>
                <a:lnTo>
                  <a:pt x="205739" y="243840"/>
                </a:lnTo>
                <a:lnTo>
                  <a:pt x="228599" y="243840"/>
                </a:lnTo>
                <a:lnTo>
                  <a:pt x="228599" y="214884"/>
                </a:lnTo>
                <a:close/>
              </a:path>
              <a:path w="243840" h="1386839">
                <a:moveTo>
                  <a:pt x="237743" y="214884"/>
                </a:moveTo>
                <a:lnTo>
                  <a:pt x="228599" y="214884"/>
                </a:lnTo>
                <a:lnTo>
                  <a:pt x="228599" y="243840"/>
                </a:lnTo>
                <a:lnTo>
                  <a:pt x="237743" y="243840"/>
                </a:lnTo>
                <a:lnTo>
                  <a:pt x="243839" y="237744"/>
                </a:lnTo>
                <a:lnTo>
                  <a:pt x="243839" y="220980"/>
                </a:lnTo>
                <a:lnTo>
                  <a:pt x="237743" y="214884"/>
                </a:lnTo>
                <a:close/>
              </a:path>
              <a:path w="243840" h="1386839">
                <a:moveTo>
                  <a:pt x="129539" y="0"/>
                </a:moveTo>
                <a:lnTo>
                  <a:pt x="100583" y="0"/>
                </a:lnTo>
                <a:lnTo>
                  <a:pt x="100583" y="214884"/>
                </a:lnTo>
                <a:lnTo>
                  <a:pt x="102107" y="216408"/>
                </a:lnTo>
                <a:lnTo>
                  <a:pt x="102107" y="217932"/>
                </a:lnTo>
                <a:lnTo>
                  <a:pt x="103631" y="220980"/>
                </a:lnTo>
                <a:lnTo>
                  <a:pt x="106679" y="224028"/>
                </a:lnTo>
                <a:lnTo>
                  <a:pt x="108203" y="224028"/>
                </a:lnTo>
                <a:lnTo>
                  <a:pt x="108203" y="225552"/>
                </a:lnTo>
                <a:lnTo>
                  <a:pt x="109727" y="225552"/>
                </a:lnTo>
                <a:lnTo>
                  <a:pt x="112775" y="228600"/>
                </a:lnTo>
                <a:lnTo>
                  <a:pt x="114299" y="228600"/>
                </a:lnTo>
                <a:lnTo>
                  <a:pt x="115606" y="229253"/>
                </a:lnTo>
                <a:lnTo>
                  <a:pt x="118871" y="227076"/>
                </a:lnTo>
                <a:lnTo>
                  <a:pt x="131063" y="224028"/>
                </a:lnTo>
                <a:lnTo>
                  <a:pt x="146303" y="220980"/>
                </a:lnTo>
                <a:lnTo>
                  <a:pt x="164591" y="217932"/>
                </a:lnTo>
                <a:lnTo>
                  <a:pt x="173735" y="217932"/>
                </a:lnTo>
                <a:lnTo>
                  <a:pt x="184403" y="216408"/>
                </a:lnTo>
                <a:lnTo>
                  <a:pt x="205739" y="214884"/>
                </a:lnTo>
                <a:lnTo>
                  <a:pt x="207263" y="214884"/>
                </a:lnTo>
                <a:lnTo>
                  <a:pt x="185927" y="213360"/>
                </a:lnTo>
                <a:lnTo>
                  <a:pt x="176783" y="213360"/>
                </a:lnTo>
                <a:lnTo>
                  <a:pt x="158495" y="210312"/>
                </a:lnTo>
                <a:lnTo>
                  <a:pt x="129539" y="210312"/>
                </a:lnTo>
                <a:lnTo>
                  <a:pt x="128015" y="205740"/>
                </a:lnTo>
                <a:lnTo>
                  <a:pt x="126491" y="202692"/>
                </a:lnTo>
                <a:lnTo>
                  <a:pt x="129539" y="202692"/>
                </a:lnTo>
                <a:lnTo>
                  <a:pt x="129539" y="0"/>
                </a:lnTo>
                <a:close/>
              </a:path>
              <a:path w="243840" h="1386839">
                <a:moveTo>
                  <a:pt x="126491" y="202692"/>
                </a:moveTo>
                <a:lnTo>
                  <a:pt x="128015" y="205740"/>
                </a:lnTo>
                <a:lnTo>
                  <a:pt x="129539" y="210312"/>
                </a:lnTo>
                <a:lnTo>
                  <a:pt x="129539" y="204216"/>
                </a:lnTo>
                <a:lnTo>
                  <a:pt x="128015" y="204216"/>
                </a:lnTo>
                <a:lnTo>
                  <a:pt x="126491" y="202692"/>
                </a:lnTo>
                <a:close/>
              </a:path>
              <a:path w="243840" h="1386839">
                <a:moveTo>
                  <a:pt x="129539" y="204216"/>
                </a:moveTo>
                <a:lnTo>
                  <a:pt x="129539" y="210312"/>
                </a:lnTo>
                <a:lnTo>
                  <a:pt x="150875" y="210312"/>
                </a:lnTo>
                <a:lnTo>
                  <a:pt x="138683" y="207264"/>
                </a:lnTo>
                <a:lnTo>
                  <a:pt x="129539" y="204216"/>
                </a:lnTo>
                <a:close/>
              </a:path>
              <a:path w="243840" h="1386839">
                <a:moveTo>
                  <a:pt x="126491" y="202692"/>
                </a:moveTo>
                <a:lnTo>
                  <a:pt x="128015" y="204216"/>
                </a:lnTo>
                <a:lnTo>
                  <a:pt x="129539" y="204216"/>
                </a:lnTo>
                <a:lnTo>
                  <a:pt x="126491" y="202692"/>
                </a:lnTo>
                <a:close/>
              </a:path>
              <a:path w="243840" h="1386839">
                <a:moveTo>
                  <a:pt x="129539" y="202692"/>
                </a:moveTo>
                <a:lnTo>
                  <a:pt x="126491" y="202692"/>
                </a:lnTo>
                <a:lnTo>
                  <a:pt x="129539" y="204216"/>
                </a:lnTo>
                <a:lnTo>
                  <a:pt x="129539" y="20269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825495"/>
            <a:ext cx="7991856" cy="1060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0800" y="3268979"/>
            <a:ext cx="166370" cy="559435"/>
          </a:xfrm>
          <a:custGeom>
            <a:avLst/>
            <a:gdLst/>
            <a:ahLst/>
            <a:cxnLst/>
            <a:rect l="l" t="t" r="r" b="b"/>
            <a:pathLst>
              <a:path w="166370" h="559435">
                <a:moveTo>
                  <a:pt x="64007" y="527303"/>
                </a:moveTo>
                <a:lnTo>
                  <a:pt x="60959" y="528827"/>
                </a:lnTo>
                <a:lnTo>
                  <a:pt x="51815" y="530351"/>
                </a:lnTo>
                <a:lnTo>
                  <a:pt x="41147" y="531875"/>
                </a:lnTo>
                <a:lnTo>
                  <a:pt x="28955" y="533399"/>
                </a:lnTo>
                <a:lnTo>
                  <a:pt x="0" y="533399"/>
                </a:lnTo>
                <a:lnTo>
                  <a:pt x="1523" y="559307"/>
                </a:lnTo>
                <a:lnTo>
                  <a:pt x="16763" y="559307"/>
                </a:lnTo>
                <a:lnTo>
                  <a:pt x="32003" y="557783"/>
                </a:lnTo>
                <a:lnTo>
                  <a:pt x="45719" y="556259"/>
                </a:lnTo>
                <a:lnTo>
                  <a:pt x="67055" y="553211"/>
                </a:lnTo>
                <a:lnTo>
                  <a:pt x="76199" y="550163"/>
                </a:lnTo>
                <a:lnTo>
                  <a:pt x="79247" y="548639"/>
                </a:lnTo>
                <a:lnTo>
                  <a:pt x="80771" y="548639"/>
                </a:lnTo>
                <a:lnTo>
                  <a:pt x="82295" y="547115"/>
                </a:lnTo>
                <a:lnTo>
                  <a:pt x="83819" y="547115"/>
                </a:lnTo>
                <a:lnTo>
                  <a:pt x="83819" y="545591"/>
                </a:lnTo>
                <a:lnTo>
                  <a:pt x="85343" y="545591"/>
                </a:lnTo>
                <a:lnTo>
                  <a:pt x="85343" y="544067"/>
                </a:lnTo>
                <a:lnTo>
                  <a:pt x="88391" y="541019"/>
                </a:lnTo>
                <a:lnTo>
                  <a:pt x="88391" y="537971"/>
                </a:lnTo>
                <a:lnTo>
                  <a:pt x="89915" y="536447"/>
                </a:lnTo>
                <a:lnTo>
                  <a:pt x="89915" y="531875"/>
                </a:lnTo>
                <a:lnTo>
                  <a:pt x="64007" y="531875"/>
                </a:lnTo>
                <a:lnTo>
                  <a:pt x="64007" y="527303"/>
                </a:lnTo>
                <a:close/>
              </a:path>
              <a:path w="166370" h="559435">
                <a:moveTo>
                  <a:pt x="152399" y="266699"/>
                </a:moveTo>
                <a:lnTo>
                  <a:pt x="137159" y="266699"/>
                </a:lnTo>
                <a:lnTo>
                  <a:pt x="109727" y="269747"/>
                </a:lnTo>
                <a:lnTo>
                  <a:pt x="97535" y="271271"/>
                </a:lnTo>
                <a:lnTo>
                  <a:pt x="86867" y="272795"/>
                </a:lnTo>
                <a:lnTo>
                  <a:pt x="82295" y="274319"/>
                </a:lnTo>
                <a:lnTo>
                  <a:pt x="79247" y="275843"/>
                </a:lnTo>
                <a:lnTo>
                  <a:pt x="74675" y="277367"/>
                </a:lnTo>
                <a:lnTo>
                  <a:pt x="73151" y="277367"/>
                </a:lnTo>
                <a:lnTo>
                  <a:pt x="67055" y="283463"/>
                </a:lnTo>
                <a:lnTo>
                  <a:pt x="65531" y="286511"/>
                </a:lnTo>
                <a:lnTo>
                  <a:pt x="65531" y="288035"/>
                </a:lnTo>
                <a:lnTo>
                  <a:pt x="64007" y="289559"/>
                </a:lnTo>
                <a:lnTo>
                  <a:pt x="64007" y="531875"/>
                </a:lnTo>
                <a:lnTo>
                  <a:pt x="67055" y="527303"/>
                </a:lnTo>
                <a:lnTo>
                  <a:pt x="65531" y="527303"/>
                </a:lnTo>
                <a:lnTo>
                  <a:pt x="68579" y="525779"/>
                </a:lnTo>
                <a:lnTo>
                  <a:pt x="89915" y="525779"/>
                </a:lnTo>
                <a:lnTo>
                  <a:pt x="89915" y="300227"/>
                </a:lnTo>
                <a:lnTo>
                  <a:pt x="85343" y="300227"/>
                </a:lnTo>
                <a:lnTo>
                  <a:pt x="87375" y="299211"/>
                </a:lnTo>
                <a:lnTo>
                  <a:pt x="89153" y="295655"/>
                </a:lnTo>
                <a:lnTo>
                  <a:pt x="88391" y="295655"/>
                </a:lnTo>
                <a:lnTo>
                  <a:pt x="89915" y="292607"/>
                </a:lnTo>
                <a:lnTo>
                  <a:pt x="137159" y="292607"/>
                </a:lnTo>
                <a:lnTo>
                  <a:pt x="121919" y="291083"/>
                </a:lnTo>
                <a:lnTo>
                  <a:pt x="108203" y="289559"/>
                </a:lnTo>
                <a:lnTo>
                  <a:pt x="86867" y="286511"/>
                </a:lnTo>
                <a:lnTo>
                  <a:pt x="77723" y="283463"/>
                </a:lnTo>
                <a:lnTo>
                  <a:pt x="74675" y="281939"/>
                </a:lnTo>
                <a:lnTo>
                  <a:pt x="73151" y="281939"/>
                </a:lnTo>
                <a:lnTo>
                  <a:pt x="71627" y="280415"/>
                </a:lnTo>
                <a:lnTo>
                  <a:pt x="152399" y="280415"/>
                </a:lnTo>
                <a:lnTo>
                  <a:pt x="152399" y="266699"/>
                </a:lnTo>
                <a:close/>
              </a:path>
              <a:path w="166370" h="559435">
                <a:moveTo>
                  <a:pt x="89915" y="525779"/>
                </a:moveTo>
                <a:lnTo>
                  <a:pt x="68579" y="525779"/>
                </a:lnTo>
                <a:lnTo>
                  <a:pt x="65531" y="527303"/>
                </a:lnTo>
                <a:lnTo>
                  <a:pt x="67055" y="527303"/>
                </a:lnTo>
                <a:lnTo>
                  <a:pt x="64007" y="531875"/>
                </a:lnTo>
                <a:lnTo>
                  <a:pt x="89915" y="531875"/>
                </a:lnTo>
                <a:lnTo>
                  <a:pt x="89915" y="525779"/>
                </a:lnTo>
                <a:close/>
              </a:path>
              <a:path w="166370" h="559435">
                <a:moveTo>
                  <a:pt x="87375" y="299211"/>
                </a:moveTo>
                <a:lnTo>
                  <a:pt x="85343" y="300227"/>
                </a:lnTo>
                <a:lnTo>
                  <a:pt x="86867" y="300227"/>
                </a:lnTo>
                <a:lnTo>
                  <a:pt x="87375" y="299211"/>
                </a:lnTo>
                <a:close/>
              </a:path>
              <a:path w="166370" h="559435">
                <a:moveTo>
                  <a:pt x="88391" y="298703"/>
                </a:moveTo>
                <a:lnTo>
                  <a:pt x="87375" y="299211"/>
                </a:lnTo>
                <a:lnTo>
                  <a:pt x="86867" y="300227"/>
                </a:lnTo>
                <a:lnTo>
                  <a:pt x="88391" y="298703"/>
                </a:lnTo>
                <a:close/>
              </a:path>
              <a:path w="166370" h="559435">
                <a:moveTo>
                  <a:pt x="89915" y="298703"/>
                </a:moveTo>
                <a:lnTo>
                  <a:pt x="88391" y="298703"/>
                </a:lnTo>
                <a:lnTo>
                  <a:pt x="86867" y="300227"/>
                </a:lnTo>
                <a:lnTo>
                  <a:pt x="89915" y="298703"/>
                </a:lnTo>
                <a:close/>
              </a:path>
              <a:path w="166370" h="559435">
                <a:moveTo>
                  <a:pt x="89915" y="298703"/>
                </a:moveTo>
                <a:lnTo>
                  <a:pt x="86867" y="300227"/>
                </a:lnTo>
                <a:lnTo>
                  <a:pt x="89915" y="300227"/>
                </a:lnTo>
                <a:lnTo>
                  <a:pt x="89915" y="298703"/>
                </a:lnTo>
                <a:close/>
              </a:path>
              <a:path w="166370" h="559435">
                <a:moveTo>
                  <a:pt x="89915" y="294131"/>
                </a:moveTo>
                <a:lnTo>
                  <a:pt x="87375" y="299211"/>
                </a:lnTo>
                <a:lnTo>
                  <a:pt x="88391" y="298703"/>
                </a:lnTo>
                <a:lnTo>
                  <a:pt x="89915" y="298703"/>
                </a:lnTo>
                <a:lnTo>
                  <a:pt x="89915" y="294131"/>
                </a:lnTo>
                <a:close/>
              </a:path>
              <a:path w="166370" h="559435">
                <a:moveTo>
                  <a:pt x="138683" y="292607"/>
                </a:moveTo>
                <a:lnTo>
                  <a:pt x="89915" y="292607"/>
                </a:lnTo>
                <a:lnTo>
                  <a:pt x="89915" y="298703"/>
                </a:lnTo>
                <a:lnTo>
                  <a:pt x="92963" y="297179"/>
                </a:lnTo>
                <a:lnTo>
                  <a:pt x="100583" y="295655"/>
                </a:lnTo>
                <a:lnTo>
                  <a:pt x="111251" y="294131"/>
                </a:lnTo>
                <a:lnTo>
                  <a:pt x="123443" y="294131"/>
                </a:lnTo>
                <a:lnTo>
                  <a:pt x="138683" y="292607"/>
                </a:lnTo>
                <a:close/>
              </a:path>
              <a:path w="166370" h="559435">
                <a:moveTo>
                  <a:pt x="89915" y="292607"/>
                </a:moveTo>
                <a:lnTo>
                  <a:pt x="88391" y="295655"/>
                </a:lnTo>
                <a:lnTo>
                  <a:pt x="89915" y="294131"/>
                </a:lnTo>
                <a:lnTo>
                  <a:pt x="89915" y="292607"/>
                </a:lnTo>
                <a:close/>
              </a:path>
              <a:path w="166370" h="559435">
                <a:moveTo>
                  <a:pt x="89915" y="294131"/>
                </a:moveTo>
                <a:lnTo>
                  <a:pt x="88391" y="295655"/>
                </a:lnTo>
                <a:lnTo>
                  <a:pt x="89153" y="295655"/>
                </a:lnTo>
                <a:lnTo>
                  <a:pt x="89915" y="294131"/>
                </a:lnTo>
                <a:close/>
              </a:path>
              <a:path w="166370" h="559435">
                <a:moveTo>
                  <a:pt x="152399" y="280415"/>
                </a:moveTo>
                <a:lnTo>
                  <a:pt x="71627" y="280415"/>
                </a:lnTo>
                <a:lnTo>
                  <a:pt x="73151" y="281939"/>
                </a:lnTo>
                <a:lnTo>
                  <a:pt x="74675" y="281939"/>
                </a:lnTo>
                <a:lnTo>
                  <a:pt x="77723" y="283463"/>
                </a:lnTo>
                <a:lnTo>
                  <a:pt x="86867" y="286511"/>
                </a:lnTo>
                <a:lnTo>
                  <a:pt x="108203" y="289559"/>
                </a:lnTo>
                <a:lnTo>
                  <a:pt x="121919" y="291083"/>
                </a:lnTo>
                <a:lnTo>
                  <a:pt x="137159" y="292607"/>
                </a:lnTo>
                <a:lnTo>
                  <a:pt x="152399" y="292607"/>
                </a:lnTo>
                <a:lnTo>
                  <a:pt x="152399" y="280415"/>
                </a:lnTo>
                <a:close/>
              </a:path>
              <a:path w="166370" h="559435">
                <a:moveTo>
                  <a:pt x="160019" y="266699"/>
                </a:moveTo>
                <a:lnTo>
                  <a:pt x="152399" y="266699"/>
                </a:lnTo>
                <a:lnTo>
                  <a:pt x="152399" y="292607"/>
                </a:lnTo>
                <a:lnTo>
                  <a:pt x="160019" y="292607"/>
                </a:lnTo>
                <a:lnTo>
                  <a:pt x="166115" y="286511"/>
                </a:lnTo>
                <a:lnTo>
                  <a:pt x="166115" y="272795"/>
                </a:lnTo>
                <a:lnTo>
                  <a:pt x="160019" y="266699"/>
                </a:lnTo>
                <a:close/>
              </a:path>
              <a:path w="166370" h="559435">
                <a:moveTo>
                  <a:pt x="64007" y="32003"/>
                </a:moveTo>
                <a:lnTo>
                  <a:pt x="64007" y="271271"/>
                </a:lnTo>
                <a:lnTo>
                  <a:pt x="65531" y="271271"/>
                </a:lnTo>
                <a:lnTo>
                  <a:pt x="65531" y="274319"/>
                </a:lnTo>
                <a:lnTo>
                  <a:pt x="68579" y="277367"/>
                </a:lnTo>
                <a:lnTo>
                  <a:pt x="68579" y="278891"/>
                </a:lnTo>
                <a:lnTo>
                  <a:pt x="70103" y="278891"/>
                </a:lnTo>
                <a:lnTo>
                  <a:pt x="70103" y="280415"/>
                </a:lnTo>
                <a:lnTo>
                  <a:pt x="73151" y="277367"/>
                </a:lnTo>
                <a:lnTo>
                  <a:pt x="74675" y="277367"/>
                </a:lnTo>
                <a:lnTo>
                  <a:pt x="79247" y="275843"/>
                </a:lnTo>
                <a:lnTo>
                  <a:pt x="82295" y="274319"/>
                </a:lnTo>
                <a:lnTo>
                  <a:pt x="86867" y="272795"/>
                </a:lnTo>
                <a:lnTo>
                  <a:pt x="97535" y="271271"/>
                </a:lnTo>
                <a:lnTo>
                  <a:pt x="109727" y="269747"/>
                </a:lnTo>
                <a:lnTo>
                  <a:pt x="137159" y="266699"/>
                </a:lnTo>
                <a:lnTo>
                  <a:pt x="89915" y="266699"/>
                </a:lnTo>
                <a:lnTo>
                  <a:pt x="88391" y="263651"/>
                </a:lnTo>
                <a:lnTo>
                  <a:pt x="88899" y="263651"/>
                </a:lnTo>
                <a:lnTo>
                  <a:pt x="86867" y="260603"/>
                </a:lnTo>
                <a:lnTo>
                  <a:pt x="88391" y="260603"/>
                </a:lnTo>
                <a:lnTo>
                  <a:pt x="85343" y="259079"/>
                </a:lnTo>
                <a:lnTo>
                  <a:pt x="89915" y="259079"/>
                </a:lnTo>
                <a:lnTo>
                  <a:pt x="89915" y="33527"/>
                </a:lnTo>
                <a:lnTo>
                  <a:pt x="67055" y="33527"/>
                </a:lnTo>
                <a:lnTo>
                  <a:pt x="64007" y="32003"/>
                </a:lnTo>
                <a:close/>
              </a:path>
              <a:path w="166370" h="559435">
                <a:moveTo>
                  <a:pt x="88391" y="263651"/>
                </a:moveTo>
                <a:lnTo>
                  <a:pt x="89915" y="266699"/>
                </a:lnTo>
                <a:lnTo>
                  <a:pt x="89915" y="265175"/>
                </a:lnTo>
                <a:lnTo>
                  <a:pt x="88391" y="263651"/>
                </a:lnTo>
                <a:close/>
              </a:path>
              <a:path w="166370" h="559435">
                <a:moveTo>
                  <a:pt x="89915" y="260603"/>
                </a:moveTo>
                <a:lnTo>
                  <a:pt x="89915" y="266699"/>
                </a:lnTo>
                <a:lnTo>
                  <a:pt x="124967" y="266699"/>
                </a:lnTo>
                <a:lnTo>
                  <a:pt x="112775" y="265175"/>
                </a:lnTo>
                <a:lnTo>
                  <a:pt x="102107" y="263651"/>
                </a:lnTo>
                <a:lnTo>
                  <a:pt x="92963" y="262127"/>
                </a:lnTo>
                <a:lnTo>
                  <a:pt x="89915" y="260603"/>
                </a:lnTo>
                <a:close/>
              </a:path>
              <a:path w="166370" h="559435">
                <a:moveTo>
                  <a:pt x="88899" y="263651"/>
                </a:moveTo>
                <a:lnTo>
                  <a:pt x="88391" y="263651"/>
                </a:lnTo>
                <a:lnTo>
                  <a:pt x="89915" y="265175"/>
                </a:lnTo>
                <a:lnTo>
                  <a:pt x="88899" y="263651"/>
                </a:lnTo>
                <a:close/>
              </a:path>
              <a:path w="166370" h="559435">
                <a:moveTo>
                  <a:pt x="89915" y="259079"/>
                </a:moveTo>
                <a:lnTo>
                  <a:pt x="85343" y="259079"/>
                </a:lnTo>
                <a:lnTo>
                  <a:pt x="88391" y="260603"/>
                </a:lnTo>
                <a:lnTo>
                  <a:pt x="86867" y="260603"/>
                </a:lnTo>
                <a:lnTo>
                  <a:pt x="89915" y="265175"/>
                </a:lnTo>
                <a:lnTo>
                  <a:pt x="89915" y="259079"/>
                </a:lnTo>
                <a:close/>
              </a:path>
              <a:path w="166370" h="559435">
                <a:moveTo>
                  <a:pt x="64007" y="27431"/>
                </a:moveTo>
                <a:lnTo>
                  <a:pt x="64007" y="32003"/>
                </a:lnTo>
                <a:lnTo>
                  <a:pt x="67055" y="33527"/>
                </a:lnTo>
                <a:lnTo>
                  <a:pt x="65531" y="32003"/>
                </a:lnTo>
                <a:lnTo>
                  <a:pt x="66293" y="32003"/>
                </a:lnTo>
                <a:lnTo>
                  <a:pt x="64007" y="27431"/>
                </a:lnTo>
                <a:close/>
              </a:path>
              <a:path w="166370" h="559435">
                <a:moveTo>
                  <a:pt x="65531" y="32003"/>
                </a:moveTo>
                <a:lnTo>
                  <a:pt x="67055" y="33527"/>
                </a:lnTo>
                <a:lnTo>
                  <a:pt x="66547" y="32511"/>
                </a:lnTo>
                <a:lnTo>
                  <a:pt x="65531" y="32003"/>
                </a:lnTo>
                <a:close/>
              </a:path>
              <a:path w="166370" h="559435">
                <a:moveTo>
                  <a:pt x="66547" y="32511"/>
                </a:moveTo>
                <a:lnTo>
                  <a:pt x="67055" y="33527"/>
                </a:lnTo>
                <a:lnTo>
                  <a:pt x="68579" y="33527"/>
                </a:lnTo>
                <a:lnTo>
                  <a:pt x="66547" y="32511"/>
                </a:lnTo>
                <a:close/>
              </a:path>
              <a:path w="166370" h="559435">
                <a:moveTo>
                  <a:pt x="16763" y="0"/>
                </a:moveTo>
                <a:lnTo>
                  <a:pt x="1523" y="0"/>
                </a:lnTo>
                <a:lnTo>
                  <a:pt x="0" y="25907"/>
                </a:lnTo>
                <a:lnTo>
                  <a:pt x="64007" y="25907"/>
                </a:lnTo>
                <a:lnTo>
                  <a:pt x="64007" y="27431"/>
                </a:lnTo>
                <a:lnTo>
                  <a:pt x="66547" y="32511"/>
                </a:lnTo>
                <a:lnTo>
                  <a:pt x="68579" y="33527"/>
                </a:lnTo>
                <a:lnTo>
                  <a:pt x="89915" y="33527"/>
                </a:lnTo>
                <a:lnTo>
                  <a:pt x="89915" y="22859"/>
                </a:lnTo>
                <a:lnTo>
                  <a:pt x="88391" y="22859"/>
                </a:lnTo>
                <a:lnTo>
                  <a:pt x="88391" y="19811"/>
                </a:lnTo>
                <a:lnTo>
                  <a:pt x="86867" y="16763"/>
                </a:lnTo>
                <a:lnTo>
                  <a:pt x="80771" y="10667"/>
                </a:lnTo>
                <a:lnTo>
                  <a:pt x="79247" y="10667"/>
                </a:lnTo>
                <a:lnTo>
                  <a:pt x="74675" y="9143"/>
                </a:lnTo>
                <a:lnTo>
                  <a:pt x="71627" y="7619"/>
                </a:lnTo>
                <a:lnTo>
                  <a:pt x="67055" y="6095"/>
                </a:lnTo>
                <a:lnTo>
                  <a:pt x="56387" y="4571"/>
                </a:lnTo>
                <a:lnTo>
                  <a:pt x="44195" y="3047"/>
                </a:lnTo>
                <a:lnTo>
                  <a:pt x="16763" y="0"/>
                </a:lnTo>
                <a:close/>
              </a:path>
              <a:path w="166370" h="559435">
                <a:moveTo>
                  <a:pt x="66293" y="32003"/>
                </a:moveTo>
                <a:lnTo>
                  <a:pt x="65531" y="32003"/>
                </a:lnTo>
                <a:lnTo>
                  <a:pt x="66547" y="32511"/>
                </a:lnTo>
                <a:lnTo>
                  <a:pt x="66293" y="32003"/>
                </a:lnTo>
                <a:close/>
              </a:path>
              <a:path w="166370" h="559435">
                <a:moveTo>
                  <a:pt x="64007" y="25907"/>
                </a:moveTo>
                <a:lnTo>
                  <a:pt x="15239" y="25907"/>
                </a:lnTo>
                <a:lnTo>
                  <a:pt x="28955" y="27431"/>
                </a:lnTo>
                <a:lnTo>
                  <a:pt x="42671" y="27431"/>
                </a:lnTo>
                <a:lnTo>
                  <a:pt x="53339" y="28955"/>
                </a:lnTo>
                <a:lnTo>
                  <a:pt x="60959" y="30479"/>
                </a:lnTo>
                <a:lnTo>
                  <a:pt x="64007" y="32003"/>
                </a:lnTo>
                <a:lnTo>
                  <a:pt x="64007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1028" y="3429000"/>
            <a:ext cx="2830195" cy="287020"/>
          </a:xfrm>
          <a:custGeom>
            <a:avLst/>
            <a:gdLst/>
            <a:ahLst/>
            <a:cxnLst/>
            <a:rect l="l" t="t" r="r" b="b"/>
            <a:pathLst>
              <a:path w="2830195" h="287020">
                <a:moveTo>
                  <a:pt x="2823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81939"/>
                </a:lnTo>
                <a:lnTo>
                  <a:pt x="1523" y="286511"/>
                </a:lnTo>
                <a:lnTo>
                  <a:pt x="2828543" y="286511"/>
                </a:lnTo>
                <a:lnTo>
                  <a:pt x="2830067" y="281939"/>
                </a:lnTo>
                <a:lnTo>
                  <a:pt x="4572" y="281939"/>
                </a:lnTo>
                <a:lnTo>
                  <a:pt x="4572" y="6095"/>
                </a:lnTo>
                <a:lnTo>
                  <a:pt x="2830067" y="6095"/>
                </a:lnTo>
                <a:lnTo>
                  <a:pt x="2828543" y="1523"/>
                </a:lnTo>
                <a:lnTo>
                  <a:pt x="2823971" y="0"/>
                </a:lnTo>
                <a:close/>
              </a:path>
              <a:path w="2830195" h="287020">
                <a:moveTo>
                  <a:pt x="2823972" y="6095"/>
                </a:moveTo>
                <a:lnTo>
                  <a:pt x="2823972" y="281939"/>
                </a:lnTo>
                <a:lnTo>
                  <a:pt x="2830067" y="281939"/>
                </a:lnTo>
                <a:lnTo>
                  <a:pt x="2830067" y="6095"/>
                </a:lnTo>
                <a:lnTo>
                  <a:pt x="28239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600" y="3435096"/>
            <a:ext cx="2819399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1028" y="3429000"/>
            <a:ext cx="2830195" cy="287020"/>
          </a:xfrm>
          <a:custGeom>
            <a:avLst/>
            <a:gdLst/>
            <a:ahLst/>
            <a:cxnLst/>
            <a:rect l="l" t="t" r="r" b="b"/>
            <a:pathLst>
              <a:path w="2830195" h="287020">
                <a:moveTo>
                  <a:pt x="2823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81939"/>
                </a:lnTo>
                <a:lnTo>
                  <a:pt x="1523" y="286511"/>
                </a:lnTo>
                <a:lnTo>
                  <a:pt x="2828543" y="286511"/>
                </a:lnTo>
                <a:lnTo>
                  <a:pt x="28300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2830067" y="6095"/>
                </a:lnTo>
                <a:lnTo>
                  <a:pt x="2828543" y="1523"/>
                </a:lnTo>
                <a:lnTo>
                  <a:pt x="2823971" y="0"/>
                </a:lnTo>
                <a:close/>
              </a:path>
              <a:path w="28301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2830195" h="287020">
                <a:moveTo>
                  <a:pt x="28193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2819399" y="281939"/>
                </a:lnTo>
                <a:lnTo>
                  <a:pt x="2819399" y="277367"/>
                </a:lnTo>
                <a:close/>
              </a:path>
              <a:path w="2830195" h="287020">
                <a:moveTo>
                  <a:pt x="2819399" y="6095"/>
                </a:moveTo>
                <a:lnTo>
                  <a:pt x="2819399" y="281939"/>
                </a:lnTo>
                <a:lnTo>
                  <a:pt x="2823971" y="277367"/>
                </a:lnTo>
                <a:lnTo>
                  <a:pt x="2830067" y="277367"/>
                </a:lnTo>
                <a:lnTo>
                  <a:pt x="2830067" y="10667"/>
                </a:lnTo>
                <a:lnTo>
                  <a:pt x="2823971" y="10667"/>
                </a:lnTo>
                <a:lnTo>
                  <a:pt x="2819399" y="6095"/>
                </a:lnTo>
                <a:close/>
              </a:path>
              <a:path w="2830195" h="287020">
                <a:moveTo>
                  <a:pt x="2830067" y="277367"/>
                </a:moveTo>
                <a:lnTo>
                  <a:pt x="2823971" y="277367"/>
                </a:lnTo>
                <a:lnTo>
                  <a:pt x="2819399" y="281939"/>
                </a:lnTo>
                <a:lnTo>
                  <a:pt x="2830067" y="281939"/>
                </a:lnTo>
                <a:lnTo>
                  <a:pt x="2830067" y="277367"/>
                </a:lnTo>
                <a:close/>
              </a:path>
              <a:path w="2830195" h="28702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2830195" h="287020">
                <a:moveTo>
                  <a:pt x="28193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2819399" y="10667"/>
                </a:lnTo>
                <a:lnTo>
                  <a:pt x="2819399" y="6095"/>
                </a:lnTo>
                <a:close/>
              </a:path>
              <a:path w="2830195" h="287020">
                <a:moveTo>
                  <a:pt x="2830067" y="6095"/>
                </a:moveTo>
                <a:lnTo>
                  <a:pt x="2819399" y="6095"/>
                </a:lnTo>
                <a:lnTo>
                  <a:pt x="2823971" y="10667"/>
                </a:lnTo>
                <a:lnTo>
                  <a:pt x="2830067" y="10667"/>
                </a:lnTo>
                <a:lnTo>
                  <a:pt x="28300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0" y="3802379"/>
            <a:ext cx="90170" cy="83820"/>
          </a:xfrm>
          <a:custGeom>
            <a:avLst/>
            <a:gdLst/>
            <a:ahLst/>
            <a:cxnLst/>
            <a:rect l="l" t="t" r="r" b="b"/>
            <a:pathLst>
              <a:path w="90170" h="83820">
                <a:moveTo>
                  <a:pt x="64007" y="32003"/>
                </a:moveTo>
                <a:lnTo>
                  <a:pt x="64007" y="83819"/>
                </a:lnTo>
                <a:lnTo>
                  <a:pt x="89915" y="83819"/>
                </a:lnTo>
                <a:lnTo>
                  <a:pt x="89915" y="33527"/>
                </a:lnTo>
                <a:lnTo>
                  <a:pt x="67055" y="33527"/>
                </a:lnTo>
                <a:lnTo>
                  <a:pt x="64007" y="32003"/>
                </a:lnTo>
                <a:close/>
              </a:path>
              <a:path w="90170" h="83820">
                <a:moveTo>
                  <a:pt x="64007" y="27431"/>
                </a:moveTo>
                <a:lnTo>
                  <a:pt x="64007" y="32003"/>
                </a:lnTo>
                <a:lnTo>
                  <a:pt x="67055" y="33527"/>
                </a:lnTo>
                <a:lnTo>
                  <a:pt x="65531" y="32003"/>
                </a:lnTo>
                <a:lnTo>
                  <a:pt x="66293" y="32003"/>
                </a:lnTo>
                <a:lnTo>
                  <a:pt x="64007" y="27431"/>
                </a:lnTo>
                <a:close/>
              </a:path>
              <a:path w="90170" h="83820">
                <a:moveTo>
                  <a:pt x="65531" y="32003"/>
                </a:moveTo>
                <a:lnTo>
                  <a:pt x="67055" y="33527"/>
                </a:lnTo>
                <a:lnTo>
                  <a:pt x="66547" y="32511"/>
                </a:lnTo>
                <a:lnTo>
                  <a:pt x="65531" y="32003"/>
                </a:lnTo>
                <a:close/>
              </a:path>
              <a:path w="90170" h="83820">
                <a:moveTo>
                  <a:pt x="66547" y="32511"/>
                </a:moveTo>
                <a:lnTo>
                  <a:pt x="67055" y="33527"/>
                </a:lnTo>
                <a:lnTo>
                  <a:pt x="68579" y="33527"/>
                </a:lnTo>
                <a:lnTo>
                  <a:pt x="66547" y="32511"/>
                </a:lnTo>
                <a:close/>
              </a:path>
              <a:path w="90170" h="83820">
                <a:moveTo>
                  <a:pt x="16763" y="0"/>
                </a:moveTo>
                <a:lnTo>
                  <a:pt x="1523" y="0"/>
                </a:lnTo>
                <a:lnTo>
                  <a:pt x="0" y="25907"/>
                </a:lnTo>
                <a:lnTo>
                  <a:pt x="64007" y="25907"/>
                </a:lnTo>
                <a:lnTo>
                  <a:pt x="64007" y="27431"/>
                </a:lnTo>
                <a:lnTo>
                  <a:pt x="66547" y="32511"/>
                </a:lnTo>
                <a:lnTo>
                  <a:pt x="68579" y="33527"/>
                </a:lnTo>
                <a:lnTo>
                  <a:pt x="89915" y="33527"/>
                </a:lnTo>
                <a:lnTo>
                  <a:pt x="89915" y="22859"/>
                </a:lnTo>
                <a:lnTo>
                  <a:pt x="88391" y="22859"/>
                </a:lnTo>
                <a:lnTo>
                  <a:pt x="88391" y="19811"/>
                </a:lnTo>
                <a:lnTo>
                  <a:pt x="86867" y="16763"/>
                </a:lnTo>
                <a:lnTo>
                  <a:pt x="80771" y="10667"/>
                </a:lnTo>
                <a:lnTo>
                  <a:pt x="79247" y="10667"/>
                </a:lnTo>
                <a:lnTo>
                  <a:pt x="74675" y="9143"/>
                </a:lnTo>
                <a:lnTo>
                  <a:pt x="71627" y="7619"/>
                </a:lnTo>
                <a:lnTo>
                  <a:pt x="67055" y="6095"/>
                </a:lnTo>
                <a:lnTo>
                  <a:pt x="56387" y="4571"/>
                </a:lnTo>
                <a:lnTo>
                  <a:pt x="44195" y="3047"/>
                </a:lnTo>
                <a:lnTo>
                  <a:pt x="16763" y="0"/>
                </a:lnTo>
                <a:close/>
              </a:path>
              <a:path w="90170" h="83820">
                <a:moveTo>
                  <a:pt x="66293" y="32003"/>
                </a:moveTo>
                <a:lnTo>
                  <a:pt x="65531" y="32003"/>
                </a:lnTo>
                <a:lnTo>
                  <a:pt x="66547" y="32511"/>
                </a:lnTo>
                <a:lnTo>
                  <a:pt x="66293" y="32003"/>
                </a:lnTo>
                <a:close/>
              </a:path>
              <a:path w="90170" h="83820">
                <a:moveTo>
                  <a:pt x="64007" y="25907"/>
                </a:moveTo>
                <a:lnTo>
                  <a:pt x="15239" y="25907"/>
                </a:lnTo>
                <a:lnTo>
                  <a:pt x="28955" y="27431"/>
                </a:lnTo>
                <a:lnTo>
                  <a:pt x="42671" y="27431"/>
                </a:lnTo>
                <a:lnTo>
                  <a:pt x="53339" y="28955"/>
                </a:lnTo>
                <a:lnTo>
                  <a:pt x="60959" y="30479"/>
                </a:lnTo>
                <a:lnTo>
                  <a:pt x="64007" y="32003"/>
                </a:lnTo>
                <a:lnTo>
                  <a:pt x="64007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427" y="2141220"/>
            <a:ext cx="8697595" cy="379730"/>
          </a:xfrm>
          <a:custGeom>
            <a:avLst/>
            <a:gdLst/>
            <a:ahLst/>
            <a:cxnLst/>
            <a:rect l="l" t="t" r="r" b="b"/>
            <a:pathLst>
              <a:path w="8697595" h="379730">
                <a:moveTo>
                  <a:pt x="869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8691371" y="379475"/>
                </a:lnTo>
                <a:lnTo>
                  <a:pt x="8695943" y="377951"/>
                </a:lnTo>
                <a:lnTo>
                  <a:pt x="8697467" y="373379"/>
                </a:lnTo>
                <a:lnTo>
                  <a:pt x="4572" y="373379"/>
                </a:lnTo>
                <a:lnTo>
                  <a:pt x="4572" y="4571"/>
                </a:lnTo>
                <a:lnTo>
                  <a:pt x="8697467" y="4571"/>
                </a:lnTo>
                <a:lnTo>
                  <a:pt x="8695943" y="1523"/>
                </a:lnTo>
                <a:lnTo>
                  <a:pt x="8691371" y="0"/>
                </a:lnTo>
                <a:close/>
              </a:path>
              <a:path w="8697595" h="379730">
                <a:moveTo>
                  <a:pt x="8691372" y="4571"/>
                </a:moveTo>
                <a:lnTo>
                  <a:pt x="8691372" y="373379"/>
                </a:lnTo>
                <a:lnTo>
                  <a:pt x="8697467" y="373379"/>
                </a:lnTo>
                <a:lnTo>
                  <a:pt x="8697467" y="4571"/>
                </a:lnTo>
                <a:lnTo>
                  <a:pt x="86913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145792"/>
            <a:ext cx="8686799" cy="36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427" y="2141220"/>
            <a:ext cx="8697595" cy="379730"/>
          </a:xfrm>
          <a:custGeom>
            <a:avLst/>
            <a:gdLst/>
            <a:ahLst/>
            <a:cxnLst/>
            <a:rect l="l" t="t" r="r" b="b"/>
            <a:pathLst>
              <a:path w="8697595" h="379730">
                <a:moveTo>
                  <a:pt x="869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8691371" y="379475"/>
                </a:lnTo>
                <a:lnTo>
                  <a:pt x="8695943" y="377951"/>
                </a:lnTo>
                <a:lnTo>
                  <a:pt x="8697467" y="373379"/>
                </a:lnTo>
                <a:lnTo>
                  <a:pt x="10667" y="373379"/>
                </a:lnTo>
                <a:lnTo>
                  <a:pt x="4571" y="368807"/>
                </a:lnTo>
                <a:lnTo>
                  <a:pt x="10667" y="36880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697467" y="4571"/>
                </a:lnTo>
                <a:lnTo>
                  <a:pt x="8695943" y="1523"/>
                </a:lnTo>
                <a:lnTo>
                  <a:pt x="8691371" y="0"/>
                </a:lnTo>
                <a:close/>
              </a:path>
              <a:path w="8697595" h="379730">
                <a:moveTo>
                  <a:pt x="10667" y="368807"/>
                </a:moveTo>
                <a:lnTo>
                  <a:pt x="4571" y="368807"/>
                </a:lnTo>
                <a:lnTo>
                  <a:pt x="10667" y="373379"/>
                </a:lnTo>
                <a:lnTo>
                  <a:pt x="10667" y="368807"/>
                </a:lnTo>
                <a:close/>
              </a:path>
              <a:path w="8697595" h="379730">
                <a:moveTo>
                  <a:pt x="8686799" y="368807"/>
                </a:moveTo>
                <a:lnTo>
                  <a:pt x="10667" y="368807"/>
                </a:lnTo>
                <a:lnTo>
                  <a:pt x="10667" y="373379"/>
                </a:lnTo>
                <a:lnTo>
                  <a:pt x="8686799" y="373379"/>
                </a:lnTo>
                <a:lnTo>
                  <a:pt x="8686799" y="368807"/>
                </a:lnTo>
                <a:close/>
              </a:path>
              <a:path w="8697595" h="379730">
                <a:moveTo>
                  <a:pt x="8686799" y="4571"/>
                </a:moveTo>
                <a:lnTo>
                  <a:pt x="8686799" y="373379"/>
                </a:lnTo>
                <a:lnTo>
                  <a:pt x="8691371" y="368807"/>
                </a:lnTo>
                <a:lnTo>
                  <a:pt x="8697467" y="368807"/>
                </a:lnTo>
                <a:lnTo>
                  <a:pt x="8697467" y="9143"/>
                </a:lnTo>
                <a:lnTo>
                  <a:pt x="8691371" y="9143"/>
                </a:lnTo>
                <a:lnTo>
                  <a:pt x="8686799" y="4571"/>
                </a:lnTo>
                <a:close/>
              </a:path>
              <a:path w="8697595" h="379730">
                <a:moveTo>
                  <a:pt x="8697467" y="368807"/>
                </a:moveTo>
                <a:lnTo>
                  <a:pt x="8691371" y="368807"/>
                </a:lnTo>
                <a:lnTo>
                  <a:pt x="8686799" y="373379"/>
                </a:lnTo>
                <a:lnTo>
                  <a:pt x="8697467" y="373379"/>
                </a:lnTo>
                <a:lnTo>
                  <a:pt x="8697467" y="368807"/>
                </a:lnTo>
                <a:close/>
              </a:path>
              <a:path w="8697595" h="37973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697595" h="379730">
                <a:moveTo>
                  <a:pt x="86867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686799" y="9143"/>
                </a:lnTo>
                <a:lnTo>
                  <a:pt x="8686799" y="4571"/>
                </a:lnTo>
                <a:close/>
              </a:path>
              <a:path w="8697595" h="379730">
                <a:moveTo>
                  <a:pt x="8697467" y="4571"/>
                </a:moveTo>
                <a:lnTo>
                  <a:pt x="8686799" y="4571"/>
                </a:lnTo>
                <a:lnTo>
                  <a:pt x="8691371" y="9143"/>
                </a:lnTo>
                <a:lnTo>
                  <a:pt x="8697467" y="9143"/>
                </a:lnTo>
                <a:lnTo>
                  <a:pt x="86974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3886200"/>
            <a:ext cx="7991856" cy="2538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3886200"/>
            <a:ext cx="166370" cy="475615"/>
          </a:xfrm>
          <a:custGeom>
            <a:avLst/>
            <a:gdLst/>
            <a:ahLst/>
            <a:cxnLst/>
            <a:rect l="l" t="t" r="r" b="b"/>
            <a:pathLst>
              <a:path w="166370" h="475614">
                <a:moveTo>
                  <a:pt x="64007" y="443484"/>
                </a:moveTo>
                <a:lnTo>
                  <a:pt x="60959" y="445008"/>
                </a:lnTo>
                <a:lnTo>
                  <a:pt x="51815" y="446532"/>
                </a:lnTo>
                <a:lnTo>
                  <a:pt x="41147" y="448056"/>
                </a:lnTo>
                <a:lnTo>
                  <a:pt x="28955" y="449580"/>
                </a:lnTo>
                <a:lnTo>
                  <a:pt x="0" y="449580"/>
                </a:lnTo>
                <a:lnTo>
                  <a:pt x="1523" y="475488"/>
                </a:lnTo>
                <a:lnTo>
                  <a:pt x="16763" y="475488"/>
                </a:lnTo>
                <a:lnTo>
                  <a:pt x="32003" y="473964"/>
                </a:lnTo>
                <a:lnTo>
                  <a:pt x="45719" y="472440"/>
                </a:lnTo>
                <a:lnTo>
                  <a:pt x="67055" y="469392"/>
                </a:lnTo>
                <a:lnTo>
                  <a:pt x="76199" y="466344"/>
                </a:lnTo>
                <a:lnTo>
                  <a:pt x="79247" y="464820"/>
                </a:lnTo>
                <a:lnTo>
                  <a:pt x="80771" y="464820"/>
                </a:lnTo>
                <a:lnTo>
                  <a:pt x="82295" y="463296"/>
                </a:lnTo>
                <a:lnTo>
                  <a:pt x="83819" y="463296"/>
                </a:lnTo>
                <a:lnTo>
                  <a:pt x="83819" y="461772"/>
                </a:lnTo>
                <a:lnTo>
                  <a:pt x="85343" y="461772"/>
                </a:lnTo>
                <a:lnTo>
                  <a:pt x="85343" y="460248"/>
                </a:lnTo>
                <a:lnTo>
                  <a:pt x="88391" y="457200"/>
                </a:lnTo>
                <a:lnTo>
                  <a:pt x="88391" y="454152"/>
                </a:lnTo>
                <a:lnTo>
                  <a:pt x="89915" y="452628"/>
                </a:lnTo>
                <a:lnTo>
                  <a:pt x="89915" y="448056"/>
                </a:lnTo>
                <a:lnTo>
                  <a:pt x="64007" y="448056"/>
                </a:lnTo>
                <a:lnTo>
                  <a:pt x="64007" y="443484"/>
                </a:lnTo>
                <a:close/>
              </a:path>
              <a:path w="166370" h="475614">
                <a:moveTo>
                  <a:pt x="152399" y="182880"/>
                </a:moveTo>
                <a:lnTo>
                  <a:pt x="137159" y="182880"/>
                </a:lnTo>
                <a:lnTo>
                  <a:pt x="109727" y="185928"/>
                </a:lnTo>
                <a:lnTo>
                  <a:pt x="97535" y="187452"/>
                </a:lnTo>
                <a:lnTo>
                  <a:pt x="86867" y="188976"/>
                </a:lnTo>
                <a:lnTo>
                  <a:pt x="82295" y="190500"/>
                </a:lnTo>
                <a:lnTo>
                  <a:pt x="79247" y="192024"/>
                </a:lnTo>
                <a:lnTo>
                  <a:pt x="74675" y="193548"/>
                </a:lnTo>
                <a:lnTo>
                  <a:pt x="73151" y="193548"/>
                </a:lnTo>
                <a:lnTo>
                  <a:pt x="67055" y="199644"/>
                </a:lnTo>
                <a:lnTo>
                  <a:pt x="65531" y="202692"/>
                </a:lnTo>
                <a:lnTo>
                  <a:pt x="65531" y="204216"/>
                </a:lnTo>
                <a:lnTo>
                  <a:pt x="64007" y="205740"/>
                </a:lnTo>
                <a:lnTo>
                  <a:pt x="64007" y="448056"/>
                </a:lnTo>
                <a:lnTo>
                  <a:pt x="67055" y="443484"/>
                </a:lnTo>
                <a:lnTo>
                  <a:pt x="65531" y="443484"/>
                </a:lnTo>
                <a:lnTo>
                  <a:pt x="68579" y="441960"/>
                </a:lnTo>
                <a:lnTo>
                  <a:pt x="89915" y="441960"/>
                </a:lnTo>
                <a:lnTo>
                  <a:pt x="89915" y="216408"/>
                </a:lnTo>
                <a:lnTo>
                  <a:pt x="85343" y="216408"/>
                </a:lnTo>
                <a:lnTo>
                  <a:pt x="87375" y="215392"/>
                </a:lnTo>
                <a:lnTo>
                  <a:pt x="89153" y="211836"/>
                </a:lnTo>
                <a:lnTo>
                  <a:pt x="88391" y="211836"/>
                </a:lnTo>
                <a:lnTo>
                  <a:pt x="89915" y="208788"/>
                </a:lnTo>
                <a:lnTo>
                  <a:pt x="137159" y="208788"/>
                </a:lnTo>
                <a:lnTo>
                  <a:pt x="121919" y="207264"/>
                </a:lnTo>
                <a:lnTo>
                  <a:pt x="108203" y="205740"/>
                </a:lnTo>
                <a:lnTo>
                  <a:pt x="86867" y="202692"/>
                </a:lnTo>
                <a:lnTo>
                  <a:pt x="77723" y="199644"/>
                </a:lnTo>
                <a:lnTo>
                  <a:pt x="74675" y="198120"/>
                </a:lnTo>
                <a:lnTo>
                  <a:pt x="73151" y="198120"/>
                </a:lnTo>
                <a:lnTo>
                  <a:pt x="71627" y="196596"/>
                </a:lnTo>
                <a:lnTo>
                  <a:pt x="152399" y="196596"/>
                </a:lnTo>
                <a:lnTo>
                  <a:pt x="152399" y="182880"/>
                </a:lnTo>
                <a:close/>
              </a:path>
              <a:path w="166370" h="475614">
                <a:moveTo>
                  <a:pt x="89915" y="441960"/>
                </a:moveTo>
                <a:lnTo>
                  <a:pt x="68579" y="441960"/>
                </a:lnTo>
                <a:lnTo>
                  <a:pt x="65531" y="443484"/>
                </a:lnTo>
                <a:lnTo>
                  <a:pt x="67055" y="443484"/>
                </a:lnTo>
                <a:lnTo>
                  <a:pt x="64007" y="448056"/>
                </a:lnTo>
                <a:lnTo>
                  <a:pt x="89915" y="448056"/>
                </a:lnTo>
                <a:lnTo>
                  <a:pt x="89915" y="441960"/>
                </a:lnTo>
                <a:close/>
              </a:path>
              <a:path w="166370" h="475614">
                <a:moveTo>
                  <a:pt x="87375" y="215392"/>
                </a:moveTo>
                <a:lnTo>
                  <a:pt x="85343" y="216408"/>
                </a:lnTo>
                <a:lnTo>
                  <a:pt x="86867" y="216408"/>
                </a:lnTo>
                <a:lnTo>
                  <a:pt x="87375" y="215392"/>
                </a:lnTo>
                <a:close/>
              </a:path>
              <a:path w="166370" h="475614">
                <a:moveTo>
                  <a:pt x="88391" y="214884"/>
                </a:moveTo>
                <a:lnTo>
                  <a:pt x="87375" y="215392"/>
                </a:lnTo>
                <a:lnTo>
                  <a:pt x="86867" y="216408"/>
                </a:lnTo>
                <a:lnTo>
                  <a:pt x="88391" y="214884"/>
                </a:lnTo>
                <a:close/>
              </a:path>
              <a:path w="166370" h="475614">
                <a:moveTo>
                  <a:pt x="89915" y="214884"/>
                </a:moveTo>
                <a:lnTo>
                  <a:pt x="88391" y="214884"/>
                </a:lnTo>
                <a:lnTo>
                  <a:pt x="86867" y="216408"/>
                </a:lnTo>
                <a:lnTo>
                  <a:pt x="89915" y="214884"/>
                </a:lnTo>
                <a:close/>
              </a:path>
              <a:path w="166370" h="475614">
                <a:moveTo>
                  <a:pt x="89915" y="214884"/>
                </a:moveTo>
                <a:lnTo>
                  <a:pt x="86867" y="216408"/>
                </a:lnTo>
                <a:lnTo>
                  <a:pt x="89915" y="216408"/>
                </a:lnTo>
                <a:lnTo>
                  <a:pt x="89915" y="214884"/>
                </a:lnTo>
                <a:close/>
              </a:path>
              <a:path w="166370" h="475614">
                <a:moveTo>
                  <a:pt x="89915" y="210312"/>
                </a:moveTo>
                <a:lnTo>
                  <a:pt x="87375" y="215392"/>
                </a:lnTo>
                <a:lnTo>
                  <a:pt x="88391" y="214884"/>
                </a:lnTo>
                <a:lnTo>
                  <a:pt x="89915" y="214884"/>
                </a:lnTo>
                <a:lnTo>
                  <a:pt x="89915" y="210312"/>
                </a:lnTo>
                <a:close/>
              </a:path>
              <a:path w="166370" h="475614">
                <a:moveTo>
                  <a:pt x="138683" y="208788"/>
                </a:moveTo>
                <a:lnTo>
                  <a:pt x="89915" y="208788"/>
                </a:lnTo>
                <a:lnTo>
                  <a:pt x="89915" y="214884"/>
                </a:lnTo>
                <a:lnTo>
                  <a:pt x="92963" y="213360"/>
                </a:lnTo>
                <a:lnTo>
                  <a:pt x="100583" y="211836"/>
                </a:lnTo>
                <a:lnTo>
                  <a:pt x="111251" y="210312"/>
                </a:lnTo>
                <a:lnTo>
                  <a:pt x="123443" y="210312"/>
                </a:lnTo>
                <a:lnTo>
                  <a:pt x="138683" y="208788"/>
                </a:lnTo>
                <a:close/>
              </a:path>
              <a:path w="166370" h="475614">
                <a:moveTo>
                  <a:pt x="89915" y="208788"/>
                </a:moveTo>
                <a:lnTo>
                  <a:pt x="88391" y="211836"/>
                </a:lnTo>
                <a:lnTo>
                  <a:pt x="89915" y="210312"/>
                </a:lnTo>
                <a:lnTo>
                  <a:pt x="89915" y="208788"/>
                </a:lnTo>
                <a:close/>
              </a:path>
              <a:path w="166370" h="475614">
                <a:moveTo>
                  <a:pt x="89915" y="210312"/>
                </a:moveTo>
                <a:lnTo>
                  <a:pt x="88391" y="211836"/>
                </a:lnTo>
                <a:lnTo>
                  <a:pt x="89153" y="211836"/>
                </a:lnTo>
                <a:lnTo>
                  <a:pt x="89915" y="210312"/>
                </a:lnTo>
                <a:close/>
              </a:path>
              <a:path w="166370" h="475614">
                <a:moveTo>
                  <a:pt x="152399" y="196596"/>
                </a:moveTo>
                <a:lnTo>
                  <a:pt x="71627" y="196596"/>
                </a:lnTo>
                <a:lnTo>
                  <a:pt x="73151" y="198120"/>
                </a:lnTo>
                <a:lnTo>
                  <a:pt x="74675" y="198120"/>
                </a:lnTo>
                <a:lnTo>
                  <a:pt x="77723" y="199644"/>
                </a:lnTo>
                <a:lnTo>
                  <a:pt x="86867" y="202692"/>
                </a:lnTo>
                <a:lnTo>
                  <a:pt x="108203" y="205740"/>
                </a:lnTo>
                <a:lnTo>
                  <a:pt x="121919" y="207264"/>
                </a:lnTo>
                <a:lnTo>
                  <a:pt x="137159" y="208788"/>
                </a:lnTo>
                <a:lnTo>
                  <a:pt x="152399" y="208788"/>
                </a:lnTo>
                <a:lnTo>
                  <a:pt x="152399" y="196596"/>
                </a:lnTo>
                <a:close/>
              </a:path>
              <a:path w="166370" h="475614">
                <a:moveTo>
                  <a:pt x="160019" y="182880"/>
                </a:moveTo>
                <a:lnTo>
                  <a:pt x="152399" y="182880"/>
                </a:lnTo>
                <a:lnTo>
                  <a:pt x="152399" y="208788"/>
                </a:lnTo>
                <a:lnTo>
                  <a:pt x="160019" y="208788"/>
                </a:lnTo>
                <a:lnTo>
                  <a:pt x="166115" y="202692"/>
                </a:lnTo>
                <a:lnTo>
                  <a:pt x="166115" y="188976"/>
                </a:lnTo>
                <a:lnTo>
                  <a:pt x="160019" y="182880"/>
                </a:lnTo>
                <a:close/>
              </a:path>
              <a:path w="166370" h="475614">
                <a:moveTo>
                  <a:pt x="89915" y="0"/>
                </a:moveTo>
                <a:lnTo>
                  <a:pt x="64007" y="0"/>
                </a:lnTo>
                <a:lnTo>
                  <a:pt x="64007" y="187452"/>
                </a:lnTo>
                <a:lnTo>
                  <a:pt x="65531" y="187452"/>
                </a:lnTo>
                <a:lnTo>
                  <a:pt x="65531" y="190500"/>
                </a:lnTo>
                <a:lnTo>
                  <a:pt x="68579" y="193548"/>
                </a:lnTo>
                <a:lnTo>
                  <a:pt x="68579" y="195072"/>
                </a:lnTo>
                <a:lnTo>
                  <a:pt x="70103" y="195072"/>
                </a:lnTo>
                <a:lnTo>
                  <a:pt x="70103" y="196596"/>
                </a:lnTo>
                <a:lnTo>
                  <a:pt x="73151" y="193548"/>
                </a:lnTo>
                <a:lnTo>
                  <a:pt x="74675" y="193548"/>
                </a:lnTo>
                <a:lnTo>
                  <a:pt x="79247" y="192024"/>
                </a:lnTo>
                <a:lnTo>
                  <a:pt x="82295" y="190500"/>
                </a:lnTo>
                <a:lnTo>
                  <a:pt x="86867" y="188976"/>
                </a:lnTo>
                <a:lnTo>
                  <a:pt x="97535" y="187452"/>
                </a:lnTo>
                <a:lnTo>
                  <a:pt x="109727" y="185928"/>
                </a:lnTo>
                <a:lnTo>
                  <a:pt x="137159" y="182880"/>
                </a:lnTo>
                <a:lnTo>
                  <a:pt x="89915" y="182880"/>
                </a:lnTo>
                <a:lnTo>
                  <a:pt x="88391" y="179832"/>
                </a:lnTo>
                <a:lnTo>
                  <a:pt x="88899" y="179832"/>
                </a:lnTo>
                <a:lnTo>
                  <a:pt x="86867" y="176784"/>
                </a:lnTo>
                <a:lnTo>
                  <a:pt x="88391" y="176784"/>
                </a:lnTo>
                <a:lnTo>
                  <a:pt x="85343" y="175260"/>
                </a:lnTo>
                <a:lnTo>
                  <a:pt x="89915" y="175260"/>
                </a:lnTo>
                <a:lnTo>
                  <a:pt x="89915" y="0"/>
                </a:lnTo>
                <a:close/>
              </a:path>
              <a:path w="166370" h="475614">
                <a:moveTo>
                  <a:pt x="88391" y="179832"/>
                </a:moveTo>
                <a:lnTo>
                  <a:pt x="89915" y="182880"/>
                </a:lnTo>
                <a:lnTo>
                  <a:pt x="89915" y="181356"/>
                </a:lnTo>
                <a:lnTo>
                  <a:pt x="88391" y="179832"/>
                </a:lnTo>
                <a:close/>
              </a:path>
              <a:path w="166370" h="475614">
                <a:moveTo>
                  <a:pt x="89915" y="176784"/>
                </a:moveTo>
                <a:lnTo>
                  <a:pt x="89915" y="182880"/>
                </a:lnTo>
                <a:lnTo>
                  <a:pt x="124967" y="182880"/>
                </a:lnTo>
                <a:lnTo>
                  <a:pt x="112775" y="181356"/>
                </a:lnTo>
                <a:lnTo>
                  <a:pt x="102107" y="179832"/>
                </a:lnTo>
                <a:lnTo>
                  <a:pt x="92963" y="178308"/>
                </a:lnTo>
                <a:lnTo>
                  <a:pt x="89915" y="176784"/>
                </a:lnTo>
                <a:close/>
              </a:path>
              <a:path w="166370" h="475614">
                <a:moveTo>
                  <a:pt x="88899" y="179832"/>
                </a:moveTo>
                <a:lnTo>
                  <a:pt x="88391" y="179832"/>
                </a:lnTo>
                <a:lnTo>
                  <a:pt x="89915" y="181356"/>
                </a:lnTo>
                <a:lnTo>
                  <a:pt x="88899" y="179832"/>
                </a:lnTo>
                <a:close/>
              </a:path>
              <a:path w="166370" h="475614">
                <a:moveTo>
                  <a:pt x="89915" y="175260"/>
                </a:moveTo>
                <a:lnTo>
                  <a:pt x="85343" y="175260"/>
                </a:lnTo>
                <a:lnTo>
                  <a:pt x="88391" y="176784"/>
                </a:lnTo>
                <a:lnTo>
                  <a:pt x="86867" y="176784"/>
                </a:lnTo>
                <a:lnTo>
                  <a:pt x="89915" y="181356"/>
                </a:lnTo>
                <a:lnTo>
                  <a:pt x="89915" y="175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4227" y="3962400"/>
            <a:ext cx="2830195" cy="472440"/>
          </a:xfrm>
          <a:custGeom>
            <a:avLst/>
            <a:gdLst/>
            <a:ahLst/>
            <a:cxnLst/>
            <a:rect l="l" t="t" r="r" b="b"/>
            <a:pathLst>
              <a:path w="2830195" h="472439">
                <a:moveTo>
                  <a:pt x="2823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467867"/>
                </a:lnTo>
                <a:lnTo>
                  <a:pt x="1523" y="470915"/>
                </a:lnTo>
                <a:lnTo>
                  <a:pt x="4571" y="472439"/>
                </a:lnTo>
                <a:lnTo>
                  <a:pt x="2823971" y="472439"/>
                </a:lnTo>
                <a:lnTo>
                  <a:pt x="2828543" y="470915"/>
                </a:lnTo>
                <a:lnTo>
                  <a:pt x="2830067" y="467867"/>
                </a:lnTo>
                <a:lnTo>
                  <a:pt x="4572" y="467867"/>
                </a:lnTo>
                <a:lnTo>
                  <a:pt x="4572" y="6095"/>
                </a:lnTo>
                <a:lnTo>
                  <a:pt x="2830067" y="6095"/>
                </a:lnTo>
                <a:lnTo>
                  <a:pt x="2828543" y="1523"/>
                </a:lnTo>
                <a:lnTo>
                  <a:pt x="2823971" y="0"/>
                </a:lnTo>
                <a:close/>
              </a:path>
              <a:path w="2830195" h="472439">
                <a:moveTo>
                  <a:pt x="2823972" y="6095"/>
                </a:moveTo>
                <a:lnTo>
                  <a:pt x="2823972" y="467867"/>
                </a:lnTo>
                <a:lnTo>
                  <a:pt x="2830067" y="467867"/>
                </a:lnTo>
                <a:lnTo>
                  <a:pt x="2830067" y="6095"/>
                </a:lnTo>
                <a:lnTo>
                  <a:pt x="28239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4466" y="3490924"/>
            <a:ext cx="5831205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300" indent="10668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cre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 run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00">
              <a:latin typeface="Times New Roman"/>
              <a:cs typeface="Times New Roman"/>
            </a:endParaRPr>
          </a:p>
          <a:p>
            <a:pPr marL="2527300" marR="88265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hr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ad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jects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usi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 Ru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le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jects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art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 T</a:t>
            </a:r>
            <a:r>
              <a:rPr sz="1200" spc="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rea</a:t>
            </a:r>
            <a:r>
              <a:rPr sz="1200" spc="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264" y="2216073"/>
            <a:ext cx="80492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ableE</a:t>
            </a:r>
            <a:r>
              <a:rPr sz="1800" b="1" i="1" spc="-10" dirty="0">
                <a:latin typeface="Arial"/>
                <a:cs typeface="Arial"/>
              </a:rPr>
              <a:t>x</a:t>
            </a:r>
            <a:r>
              <a:rPr sz="1800" b="1" i="1" dirty="0">
                <a:latin typeface="Arial"/>
                <a:cs typeface="Arial"/>
              </a:rPr>
              <a:t>Main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937261" y="415253"/>
            <a:ext cx="90525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1005" marR="5080" algn="l">
              <a:lnSpc>
                <a:spcPct val="100000"/>
              </a:lnSpc>
            </a:pPr>
            <a:r>
              <a:rPr sz="3600" spc="-15" dirty="0" smtClean="0"/>
              <a:t>Len</a:t>
            </a:r>
            <a:r>
              <a:rPr sz="3600" spc="-20" dirty="0" smtClean="0"/>
              <a:t>d</a:t>
            </a:r>
            <a:r>
              <a:rPr sz="3600" spc="-15" dirty="0" smtClean="0"/>
              <a:t> </a:t>
            </a:r>
            <a:r>
              <a:rPr sz="3600" spc="-20" dirty="0"/>
              <a:t>A</a:t>
            </a:r>
            <a:r>
              <a:rPr sz="3600" dirty="0"/>
              <a:t> </a:t>
            </a:r>
            <a:r>
              <a:rPr sz="3600" spc="-20" dirty="0"/>
              <a:t>Hand</a:t>
            </a:r>
            <a:r>
              <a:rPr sz="3600" dirty="0"/>
              <a:t> </a:t>
            </a:r>
            <a:r>
              <a:rPr sz="3600" spc="-20" dirty="0"/>
              <a:t>–</a:t>
            </a:r>
            <a:r>
              <a:rPr sz="3600" spc="5" dirty="0"/>
              <a:t> </a:t>
            </a:r>
            <a:r>
              <a:rPr sz="3600" spc="-15" dirty="0"/>
              <a:t>Creating</a:t>
            </a:r>
            <a:r>
              <a:rPr sz="3600" spc="15" dirty="0"/>
              <a:t> </a:t>
            </a:r>
            <a:r>
              <a:rPr sz="3600" spc="-15" dirty="0"/>
              <a:t>the</a:t>
            </a:r>
            <a:r>
              <a:rPr sz="3600" spc="-5" dirty="0"/>
              <a:t> </a:t>
            </a:r>
            <a:r>
              <a:rPr sz="3600" spc="-15" dirty="0"/>
              <a:t>prog</a:t>
            </a:r>
            <a:r>
              <a:rPr sz="3600" spc="-60" dirty="0"/>
              <a:t>r</a:t>
            </a:r>
            <a:r>
              <a:rPr sz="3600" spc="-20" dirty="0"/>
              <a:t>am</a:t>
            </a:r>
            <a:r>
              <a:rPr sz="3600" spc="-5" dirty="0"/>
              <a:t> </a:t>
            </a:r>
            <a:r>
              <a:rPr sz="3600" spc="-15" dirty="0"/>
              <a:t>to</a:t>
            </a:r>
            <a:r>
              <a:rPr sz="3600" spc="-5" dirty="0"/>
              <a:t> </a:t>
            </a:r>
            <a:r>
              <a:rPr sz="3600" spc="-15" dirty="0"/>
              <a:t>start the th</a:t>
            </a:r>
            <a:r>
              <a:rPr sz="3600" spc="-10" dirty="0"/>
              <a:t>r</a:t>
            </a:r>
            <a:r>
              <a:rPr sz="3600" spc="-15" dirty="0"/>
              <a:t>eads</a:t>
            </a:r>
            <a:endParaRPr sz="3600" dirty="0"/>
          </a:p>
        </p:txBody>
      </p:sp>
      <p:sp>
        <p:nvSpPr>
          <p:cNvPr id="18" name="object 18"/>
          <p:cNvSpPr/>
          <p:nvPr/>
        </p:nvSpPr>
        <p:spPr>
          <a:xfrm>
            <a:off x="5638800" y="3968496"/>
            <a:ext cx="2819399" cy="4617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4227" y="3962400"/>
            <a:ext cx="2830195" cy="472440"/>
          </a:xfrm>
          <a:custGeom>
            <a:avLst/>
            <a:gdLst/>
            <a:ahLst/>
            <a:cxnLst/>
            <a:rect l="l" t="t" r="r" b="b"/>
            <a:pathLst>
              <a:path w="2830195" h="472439">
                <a:moveTo>
                  <a:pt x="2823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467867"/>
                </a:lnTo>
                <a:lnTo>
                  <a:pt x="1523" y="470915"/>
                </a:lnTo>
                <a:lnTo>
                  <a:pt x="4571" y="472439"/>
                </a:lnTo>
                <a:lnTo>
                  <a:pt x="2823971" y="472439"/>
                </a:lnTo>
                <a:lnTo>
                  <a:pt x="2828543" y="470915"/>
                </a:lnTo>
                <a:lnTo>
                  <a:pt x="2830067" y="467867"/>
                </a:lnTo>
                <a:lnTo>
                  <a:pt x="10667" y="467867"/>
                </a:lnTo>
                <a:lnTo>
                  <a:pt x="4571" y="461771"/>
                </a:lnTo>
                <a:lnTo>
                  <a:pt x="10667" y="461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2830067" y="6095"/>
                </a:lnTo>
                <a:lnTo>
                  <a:pt x="2828543" y="1523"/>
                </a:lnTo>
                <a:lnTo>
                  <a:pt x="2823971" y="0"/>
                </a:lnTo>
                <a:close/>
              </a:path>
              <a:path w="2830195" h="472439">
                <a:moveTo>
                  <a:pt x="10667" y="461771"/>
                </a:moveTo>
                <a:lnTo>
                  <a:pt x="4571" y="461771"/>
                </a:lnTo>
                <a:lnTo>
                  <a:pt x="10667" y="467867"/>
                </a:lnTo>
                <a:lnTo>
                  <a:pt x="10667" y="461771"/>
                </a:lnTo>
                <a:close/>
              </a:path>
              <a:path w="2830195" h="472439">
                <a:moveTo>
                  <a:pt x="2819399" y="461771"/>
                </a:moveTo>
                <a:lnTo>
                  <a:pt x="10667" y="461771"/>
                </a:lnTo>
                <a:lnTo>
                  <a:pt x="10667" y="467867"/>
                </a:lnTo>
                <a:lnTo>
                  <a:pt x="2819399" y="467867"/>
                </a:lnTo>
                <a:lnTo>
                  <a:pt x="2819399" y="461771"/>
                </a:lnTo>
                <a:close/>
              </a:path>
              <a:path w="2830195" h="472439">
                <a:moveTo>
                  <a:pt x="2819399" y="6095"/>
                </a:moveTo>
                <a:lnTo>
                  <a:pt x="2819399" y="467867"/>
                </a:lnTo>
                <a:lnTo>
                  <a:pt x="2823971" y="461771"/>
                </a:lnTo>
                <a:lnTo>
                  <a:pt x="2830067" y="461771"/>
                </a:lnTo>
                <a:lnTo>
                  <a:pt x="2830067" y="10667"/>
                </a:lnTo>
                <a:lnTo>
                  <a:pt x="2823971" y="10667"/>
                </a:lnTo>
                <a:lnTo>
                  <a:pt x="2819399" y="6095"/>
                </a:lnTo>
                <a:close/>
              </a:path>
              <a:path w="2830195" h="472439">
                <a:moveTo>
                  <a:pt x="2830067" y="461771"/>
                </a:moveTo>
                <a:lnTo>
                  <a:pt x="2823971" y="461771"/>
                </a:lnTo>
                <a:lnTo>
                  <a:pt x="2819399" y="467867"/>
                </a:lnTo>
                <a:lnTo>
                  <a:pt x="2830067" y="467867"/>
                </a:lnTo>
                <a:lnTo>
                  <a:pt x="2830067" y="461771"/>
                </a:lnTo>
                <a:close/>
              </a:path>
              <a:path w="2830195" h="472439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2830195" h="472439">
                <a:moveTo>
                  <a:pt x="28193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2819399" y="10667"/>
                </a:lnTo>
                <a:lnTo>
                  <a:pt x="2819399" y="6095"/>
                </a:lnTo>
                <a:close/>
              </a:path>
              <a:path w="2830195" h="472439">
                <a:moveTo>
                  <a:pt x="2830067" y="6095"/>
                </a:moveTo>
                <a:lnTo>
                  <a:pt x="2819399" y="6095"/>
                </a:lnTo>
                <a:lnTo>
                  <a:pt x="2823971" y="10667"/>
                </a:lnTo>
                <a:lnTo>
                  <a:pt x="2830067" y="10667"/>
                </a:lnTo>
                <a:lnTo>
                  <a:pt x="28300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9400" y="4335779"/>
            <a:ext cx="166370" cy="559435"/>
          </a:xfrm>
          <a:custGeom>
            <a:avLst/>
            <a:gdLst/>
            <a:ahLst/>
            <a:cxnLst/>
            <a:rect l="l" t="t" r="r" b="b"/>
            <a:pathLst>
              <a:path w="166369" h="559435">
                <a:moveTo>
                  <a:pt x="64007" y="527303"/>
                </a:moveTo>
                <a:lnTo>
                  <a:pt x="60959" y="528827"/>
                </a:lnTo>
                <a:lnTo>
                  <a:pt x="51815" y="530351"/>
                </a:lnTo>
                <a:lnTo>
                  <a:pt x="41147" y="531875"/>
                </a:lnTo>
                <a:lnTo>
                  <a:pt x="28955" y="533399"/>
                </a:lnTo>
                <a:lnTo>
                  <a:pt x="0" y="533399"/>
                </a:lnTo>
                <a:lnTo>
                  <a:pt x="1523" y="559307"/>
                </a:lnTo>
                <a:lnTo>
                  <a:pt x="16763" y="559307"/>
                </a:lnTo>
                <a:lnTo>
                  <a:pt x="32003" y="557783"/>
                </a:lnTo>
                <a:lnTo>
                  <a:pt x="45719" y="556259"/>
                </a:lnTo>
                <a:lnTo>
                  <a:pt x="67055" y="553211"/>
                </a:lnTo>
                <a:lnTo>
                  <a:pt x="76199" y="550163"/>
                </a:lnTo>
                <a:lnTo>
                  <a:pt x="79247" y="548639"/>
                </a:lnTo>
                <a:lnTo>
                  <a:pt x="80771" y="548639"/>
                </a:lnTo>
                <a:lnTo>
                  <a:pt x="82295" y="547115"/>
                </a:lnTo>
                <a:lnTo>
                  <a:pt x="83819" y="547115"/>
                </a:lnTo>
                <a:lnTo>
                  <a:pt x="83819" y="545591"/>
                </a:lnTo>
                <a:lnTo>
                  <a:pt x="85343" y="545591"/>
                </a:lnTo>
                <a:lnTo>
                  <a:pt x="85343" y="544067"/>
                </a:lnTo>
                <a:lnTo>
                  <a:pt x="88391" y="541019"/>
                </a:lnTo>
                <a:lnTo>
                  <a:pt x="88391" y="537971"/>
                </a:lnTo>
                <a:lnTo>
                  <a:pt x="89915" y="536447"/>
                </a:lnTo>
                <a:lnTo>
                  <a:pt x="89915" y="531875"/>
                </a:lnTo>
                <a:lnTo>
                  <a:pt x="64007" y="531875"/>
                </a:lnTo>
                <a:lnTo>
                  <a:pt x="64007" y="527303"/>
                </a:lnTo>
                <a:close/>
              </a:path>
              <a:path w="166369" h="559435">
                <a:moveTo>
                  <a:pt x="152399" y="266699"/>
                </a:moveTo>
                <a:lnTo>
                  <a:pt x="137159" y="266699"/>
                </a:lnTo>
                <a:lnTo>
                  <a:pt x="109727" y="269747"/>
                </a:lnTo>
                <a:lnTo>
                  <a:pt x="97535" y="271271"/>
                </a:lnTo>
                <a:lnTo>
                  <a:pt x="86867" y="272795"/>
                </a:lnTo>
                <a:lnTo>
                  <a:pt x="82295" y="274319"/>
                </a:lnTo>
                <a:lnTo>
                  <a:pt x="79247" y="275843"/>
                </a:lnTo>
                <a:lnTo>
                  <a:pt x="74675" y="277367"/>
                </a:lnTo>
                <a:lnTo>
                  <a:pt x="73151" y="277367"/>
                </a:lnTo>
                <a:lnTo>
                  <a:pt x="67055" y="283463"/>
                </a:lnTo>
                <a:lnTo>
                  <a:pt x="65531" y="286511"/>
                </a:lnTo>
                <a:lnTo>
                  <a:pt x="65531" y="288035"/>
                </a:lnTo>
                <a:lnTo>
                  <a:pt x="64007" y="289559"/>
                </a:lnTo>
                <a:lnTo>
                  <a:pt x="64007" y="531875"/>
                </a:lnTo>
                <a:lnTo>
                  <a:pt x="67055" y="527303"/>
                </a:lnTo>
                <a:lnTo>
                  <a:pt x="65531" y="527303"/>
                </a:lnTo>
                <a:lnTo>
                  <a:pt x="68579" y="525779"/>
                </a:lnTo>
                <a:lnTo>
                  <a:pt x="89915" y="525779"/>
                </a:lnTo>
                <a:lnTo>
                  <a:pt x="89915" y="300227"/>
                </a:lnTo>
                <a:lnTo>
                  <a:pt x="85343" y="300227"/>
                </a:lnTo>
                <a:lnTo>
                  <a:pt x="87375" y="299211"/>
                </a:lnTo>
                <a:lnTo>
                  <a:pt x="89153" y="295655"/>
                </a:lnTo>
                <a:lnTo>
                  <a:pt x="88391" y="295655"/>
                </a:lnTo>
                <a:lnTo>
                  <a:pt x="89915" y="292607"/>
                </a:lnTo>
                <a:lnTo>
                  <a:pt x="137159" y="292607"/>
                </a:lnTo>
                <a:lnTo>
                  <a:pt x="121919" y="291083"/>
                </a:lnTo>
                <a:lnTo>
                  <a:pt x="108203" y="289559"/>
                </a:lnTo>
                <a:lnTo>
                  <a:pt x="86867" y="286511"/>
                </a:lnTo>
                <a:lnTo>
                  <a:pt x="77723" y="283463"/>
                </a:lnTo>
                <a:lnTo>
                  <a:pt x="74675" y="281939"/>
                </a:lnTo>
                <a:lnTo>
                  <a:pt x="73151" y="281939"/>
                </a:lnTo>
                <a:lnTo>
                  <a:pt x="71627" y="280415"/>
                </a:lnTo>
                <a:lnTo>
                  <a:pt x="152399" y="280415"/>
                </a:lnTo>
                <a:lnTo>
                  <a:pt x="152399" y="266699"/>
                </a:lnTo>
                <a:close/>
              </a:path>
              <a:path w="166369" h="559435">
                <a:moveTo>
                  <a:pt x="89915" y="525779"/>
                </a:moveTo>
                <a:lnTo>
                  <a:pt x="68579" y="525779"/>
                </a:lnTo>
                <a:lnTo>
                  <a:pt x="65531" y="527303"/>
                </a:lnTo>
                <a:lnTo>
                  <a:pt x="67055" y="527303"/>
                </a:lnTo>
                <a:lnTo>
                  <a:pt x="64007" y="531875"/>
                </a:lnTo>
                <a:lnTo>
                  <a:pt x="89915" y="531875"/>
                </a:lnTo>
                <a:lnTo>
                  <a:pt x="89915" y="525779"/>
                </a:lnTo>
                <a:close/>
              </a:path>
              <a:path w="166369" h="559435">
                <a:moveTo>
                  <a:pt x="87375" y="299211"/>
                </a:moveTo>
                <a:lnTo>
                  <a:pt x="85343" y="300227"/>
                </a:lnTo>
                <a:lnTo>
                  <a:pt x="86867" y="300227"/>
                </a:lnTo>
                <a:lnTo>
                  <a:pt x="87375" y="299211"/>
                </a:lnTo>
                <a:close/>
              </a:path>
              <a:path w="166369" h="559435">
                <a:moveTo>
                  <a:pt x="88391" y="298703"/>
                </a:moveTo>
                <a:lnTo>
                  <a:pt x="87375" y="299211"/>
                </a:lnTo>
                <a:lnTo>
                  <a:pt x="86867" y="300227"/>
                </a:lnTo>
                <a:lnTo>
                  <a:pt x="88391" y="298703"/>
                </a:lnTo>
                <a:close/>
              </a:path>
              <a:path w="166369" h="559435">
                <a:moveTo>
                  <a:pt x="89915" y="298703"/>
                </a:moveTo>
                <a:lnTo>
                  <a:pt x="88391" y="298703"/>
                </a:lnTo>
                <a:lnTo>
                  <a:pt x="86867" y="300227"/>
                </a:lnTo>
                <a:lnTo>
                  <a:pt x="89915" y="298703"/>
                </a:lnTo>
                <a:close/>
              </a:path>
              <a:path w="166369" h="559435">
                <a:moveTo>
                  <a:pt x="89915" y="298703"/>
                </a:moveTo>
                <a:lnTo>
                  <a:pt x="86867" y="300227"/>
                </a:lnTo>
                <a:lnTo>
                  <a:pt x="89915" y="300227"/>
                </a:lnTo>
                <a:lnTo>
                  <a:pt x="89915" y="298703"/>
                </a:lnTo>
                <a:close/>
              </a:path>
              <a:path w="166369" h="559435">
                <a:moveTo>
                  <a:pt x="89915" y="294131"/>
                </a:moveTo>
                <a:lnTo>
                  <a:pt x="87375" y="299211"/>
                </a:lnTo>
                <a:lnTo>
                  <a:pt x="88391" y="298703"/>
                </a:lnTo>
                <a:lnTo>
                  <a:pt x="89915" y="298703"/>
                </a:lnTo>
                <a:lnTo>
                  <a:pt x="89915" y="294131"/>
                </a:lnTo>
                <a:close/>
              </a:path>
              <a:path w="166369" h="559435">
                <a:moveTo>
                  <a:pt x="138683" y="292607"/>
                </a:moveTo>
                <a:lnTo>
                  <a:pt x="89915" y="292607"/>
                </a:lnTo>
                <a:lnTo>
                  <a:pt x="89915" y="298703"/>
                </a:lnTo>
                <a:lnTo>
                  <a:pt x="92963" y="297179"/>
                </a:lnTo>
                <a:lnTo>
                  <a:pt x="100583" y="295655"/>
                </a:lnTo>
                <a:lnTo>
                  <a:pt x="111251" y="294131"/>
                </a:lnTo>
                <a:lnTo>
                  <a:pt x="123443" y="294131"/>
                </a:lnTo>
                <a:lnTo>
                  <a:pt x="138683" y="292607"/>
                </a:lnTo>
                <a:close/>
              </a:path>
              <a:path w="166369" h="559435">
                <a:moveTo>
                  <a:pt x="89915" y="292607"/>
                </a:moveTo>
                <a:lnTo>
                  <a:pt x="88391" y="295655"/>
                </a:lnTo>
                <a:lnTo>
                  <a:pt x="89915" y="294131"/>
                </a:lnTo>
                <a:lnTo>
                  <a:pt x="89915" y="292607"/>
                </a:lnTo>
                <a:close/>
              </a:path>
              <a:path w="166369" h="559435">
                <a:moveTo>
                  <a:pt x="89915" y="294131"/>
                </a:moveTo>
                <a:lnTo>
                  <a:pt x="88391" y="295655"/>
                </a:lnTo>
                <a:lnTo>
                  <a:pt x="89153" y="295655"/>
                </a:lnTo>
                <a:lnTo>
                  <a:pt x="89915" y="294131"/>
                </a:lnTo>
                <a:close/>
              </a:path>
              <a:path w="166369" h="559435">
                <a:moveTo>
                  <a:pt x="152399" y="280415"/>
                </a:moveTo>
                <a:lnTo>
                  <a:pt x="71627" y="280415"/>
                </a:lnTo>
                <a:lnTo>
                  <a:pt x="73151" y="281939"/>
                </a:lnTo>
                <a:lnTo>
                  <a:pt x="74675" y="281939"/>
                </a:lnTo>
                <a:lnTo>
                  <a:pt x="77723" y="283463"/>
                </a:lnTo>
                <a:lnTo>
                  <a:pt x="86867" y="286511"/>
                </a:lnTo>
                <a:lnTo>
                  <a:pt x="108203" y="289559"/>
                </a:lnTo>
                <a:lnTo>
                  <a:pt x="121919" y="291083"/>
                </a:lnTo>
                <a:lnTo>
                  <a:pt x="137159" y="292607"/>
                </a:lnTo>
                <a:lnTo>
                  <a:pt x="152399" y="292607"/>
                </a:lnTo>
                <a:lnTo>
                  <a:pt x="152399" y="280415"/>
                </a:lnTo>
                <a:close/>
              </a:path>
              <a:path w="166369" h="559435">
                <a:moveTo>
                  <a:pt x="160019" y="266699"/>
                </a:moveTo>
                <a:lnTo>
                  <a:pt x="152399" y="266699"/>
                </a:lnTo>
                <a:lnTo>
                  <a:pt x="152399" y="292607"/>
                </a:lnTo>
                <a:lnTo>
                  <a:pt x="160019" y="292607"/>
                </a:lnTo>
                <a:lnTo>
                  <a:pt x="166115" y="286511"/>
                </a:lnTo>
                <a:lnTo>
                  <a:pt x="166115" y="272795"/>
                </a:lnTo>
                <a:lnTo>
                  <a:pt x="160019" y="266699"/>
                </a:lnTo>
                <a:close/>
              </a:path>
              <a:path w="166369" h="559435">
                <a:moveTo>
                  <a:pt x="64007" y="32003"/>
                </a:moveTo>
                <a:lnTo>
                  <a:pt x="64007" y="271271"/>
                </a:lnTo>
                <a:lnTo>
                  <a:pt x="65531" y="271271"/>
                </a:lnTo>
                <a:lnTo>
                  <a:pt x="65531" y="274319"/>
                </a:lnTo>
                <a:lnTo>
                  <a:pt x="68579" y="277367"/>
                </a:lnTo>
                <a:lnTo>
                  <a:pt x="68579" y="278891"/>
                </a:lnTo>
                <a:lnTo>
                  <a:pt x="70103" y="278891"/>
                </a:lnTo>
                <a:lnTo>
                  <a:pt x="70103" y="280415"/>
                </a:lnTo>
                <a:lnTo>
                  <a:pt x="73151" y="277367"/>
                </a:lnTo>
                <a:lnTo>
                  <a:pt x="74675" y="277367"/>
                </a:lnTo>
                <a:lnTo>
                  <a:pt x="79247" y="275843"/>
                </a:lnTo>
                <a:lnTo>
                  <a:pt x="82295" y="274319"/>
                </a:lnTo>
                <a:lnTo>
                  <a:pt x="86867" y="272795"/>
                </a:lnTo>
                <a:lnTo>
                  <a:pt x="97535" y="271271"/>
                </a:lnTo>
                <a:lnTo>
                  <a:pt x="109727" y="269747"/>
                </a:lnTo>
                <a:lnTo>
                  <a:pt x="137159" y="266699"/>
                </a:lnTo>
                <a:lnTo>
                  <a:pt x="89915" y="266699"/>
                </a:lnTo>
                <a:lnTo>
                  <a:pt x="88391" y="263651"/>
                </a:lnTo>
                <a:lnTo>
                  <a:pt x="88899" y="263651"/>
                </a:lnTo>
                <a:lnTo>
                  <a:pt x="86867" y="260603"/>
                </a:lnTo>
                <a:lnTo>
                  <a:pt x="88391" y="260603"/>
                </a:lnTo>
                <a:lnTo>
                  <a:pt x="85343" y="259079"/>
                </a:lnTo>
                <a:lnTo>
                  <a:pt x="89915" y="259079"/>
                </a:lnTo>
                <a:lnTo>
                  <a:pt x="89915" y="33527"/>
                </a:lnTo>
                <a:lnTo>
                  <a:pt x="67055" y="33527"/>
                </a:lnTo>
                <a:lnTo>
                  <a:pt x="64007" y="32003"/>
                </a:lnTo>
                <a:close/>
              </a:path>
              <a:path w="166369" h="559435">
                <a:moveTo>
                  <a:pt x="88391" y="263651"/>
                </a:moveTo>
                <a:lnTo>
                  <a:pt x="89915" y="266699"/>
                </a:lnTo>
                <a:lnTo>
                  <a:pt x="89915" y="265175"/>
                </a:lnTo>
                <a:lnTo>
                  <a:pt x="88391" y="263651"/>
                </a:lnTo>
                <a:close/>
              </a:path>
              <a:path w="166369" h="559435">
                <a:moveTo>
                  <a:pt x="89915" y="260603"/>
                </a:moveTo>
                <a:lnTo>
                  <a:pt x="89915" y="266699"/>
                </a:lnTo>
                <a:lnTo>
                  <a:pt x="124967" y="266699"/>
                </a:lnTo>
                <a:lnTo>
                  <a:pt x="112775" y="265175"/>
                </a:lnTo>
                <a:lnTo>
                  <a:pt x="102107" y="263651"/>
                </a:lnTo>
                <a:lnTo>
                  <a:pt x="92963" y="262127"/>
                </a:lnTo>
                <a:lnTo>
                  <a:pt x="89915" y="260603"/>
                </a:lnTo>
                <a:close/>
              </a:path>
              <a:path w="166369" h="559435">
                <a:moveTo>
                  <a:pt x="88899" y="263651"/>
                </a:moveTo>
                <a:lnTo>
                  <a:pt x="88391" y="263651"/>
                </a:lnTo>
                <a:lnTo>
                  <a:pt x="89915" y="265175"/>
                </a:lnTo>
                <a:lnTo>
                  <a:pt x="88899" y="263651"/>
                </a:lnTo>
                <a:close/>
              </a:path>
              <a:path w="166369" h="559435">
                <a:moveTo>
                  <a:pt x="89915" y="259079"/>
                </a:moveTo>
                <a:lnTo>
                  <a:pt x="85343" y="259079"/>
                </a:lnTo>
                <a:lnTo>
                  <a:pt x="88391" y="260603"/>
                </a:lnTo>
                <a:lnTo>
                  <a:pt x="86867" y="260603"/>
                </a:lnTo>
                <a:lnTo>
                  <a:pt x="89915" y="265175"/>
                </a:lnTo>
                <a:lnTo>
                  <a:pt x="89915" y="259079"/>
                </a:lnTo>
                <a:close/>
              </a:path>
              <a:path w="166369" h="559435">
                <a:moveTo>
                  <a:pt x="64007" y="27431"/>
                </a:moveTo>
                <a:lnTo>
                  <a:pt x="64007" y="32003"/>
                </a:lnTo>
                <a:lnTo>
                  <a:pt x="67055" y="33527"/>
                </a:lnTo>
                <a:lnTo>
                  <a:pt x="65531" y="32003"/>
                </a:lnTo>
                <a:lnTo>
                  <a:pt x="66293" y="32003"/>
                </a:lnTo>
                <a:lnTo>
                  <a:pt x="64007" y="27431"/>
                </a:lnTo>
                <a:close/>
              </a:path>
              <a:path w="166369" h="559435">
                <a:moveTo>
                  <a:pt x="65531" y="32003"/>
                </a:moveTo>
                <a:lnTo>
                  <a:pt x="67055" y="33527"/>
                </a:lnTo>
                <a:lnTo>
                  <a:pt x="66547" y="32511"/>
                </a:lnTo>
                <a:lnTo>
                  <a:pt x="65531" y="32003"/>
                </a:lnTo>
                <a:close/>
              </a:path>
              <a:path w="166369" h="559435">
                <a:moveTo>
                  <a:pt x="66547" y="32511"/>
                </a:moveTo>
                <a:lnTo>
                  <a:pt x="67055" y="33527"/>
                </a:lnTo>
                <a:lnTo>
                  <a:pt x="68579" y="33527"/>
                </a:lnTo>
                <a:lnTo>
                  <a:pt x="66547" y="32511"/>
                </a:lnTo>
                <a:close/>
              </a:path>
              <a:path w="166369" h="559435">
                <a:moveTo>
                  <a:pt x="16763" y="0"/>
                </a:moveTo>
                <a:lnTo>
                  <a:pt x="1523" y="0"/>
                </a:lnTo>
                <a:lnTo>
                  <a:pt x="0" y="25907"/>
                </a:lnTo>
                <a:lnTo>
                  <a:pt x="64007" y="25907"/>
                </a:lnTo>
                <a:lnTo>
                  <a:pt x="64007" y="27431"/>
                </a:lnTo>
                <a:lnTo>
                  <a:pt x="66547" y="32511"/>
                </a:lnTo>
                <a:lnTo>
                  <a:pt x="68579" y="33527"/>
                </a:lnTo>
                <a:lnTo>
                  <a:pt x="89915" y="33527"/>
                </a:lnTo>
                <a:lnTo>
                  <a:pt x="89915" y="22859"/>
                </a:lnTo>
                <a:lnTo>
                  <a:pt x="88391" y="22859"/>
                </a:lnTo>
                <a:lnTo>
                  <a:pt x="88391" y="19811"/>
                </a:lnTo>
                <a:lnTo>
                  <a:pt x="86867" y="16763"/>
                </a:lnTo>
                <a:lnTo>
                  <a:pt x="80771" y="10667"/>
                </a:lnTo>
                <a:lnTo>
                  <a:pt x="79247" y="10667"/>
                </a:lnTo>
                <a:lnTo>
                  <a:pt x="74675" y="9143"/>
                </a:lnTo>
                <a:lnTo>
                  <a:pt x="71627" y="7619"/>
                </a:lnTo>
                <a:lnTo>
                  <a:pt x="67055" y="6095"/>
                </a:lnTo>
                <a:lnTo>
                  <a:pt x="56387" y="4571"/>
                </a:lnTo>
                <a:lnTo>
                  <a:pt x="44195" y="3047"/>
                </a:lnTo>
                <a:lnTo>
                  <a:pt x="16763" y="0"/>
                </a:lnTo>
                <a:close/>
              </a:path>
              <a:path w="166369" h="559435">
                <a:moveTo>
                  <a:pt x="66293" y="32003"/>
                </a:moveTo>
                <a:lnTo>
                  <a:pt x="65531" y="32003"/>
                </a:lnTo>
                <a:lnTo>
                  <a:pt x="66547" y="32511"/>
                </a:lnTo>
                <a:lnTo>
                  <a:pt x="66293" y="32003"/>
                </a:lnTo>
                <a:close/>
              </a:path>
              <a:path w="166369" h="559435">
                <a:moveTo>
                  <a:pt x="64007" y="25907"/>
                </a:moveTo>
                <a:lnTo>
                  <a:pt x="15239" y="25907"/>
                </a:lnTo>
                <a:lnTo>
                  <a:pt x="28955" y="27431"/>
                </a:lnTo>
                <a:lnTo>
                  <a:pt x="42671" y="27431"/>
                </a:lnTo>
                <a:lnTo>
                  <a:pt x="53339" y="28955"/>
                </a:lnTo>
                <a:lnTo>
                  <a:pt x="60959" y="30479"/>
                </a:lnTo>
                <a:lnTo>
                  <a:pt x="64007" y="32003"/>
                </a:lnTo>
                <a:lnTo>
                  <a:pt x="64007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19627" y="4495800"/>
            <a:ext cx="2830195" cy="287020"/>
          </a:xfrm>
          <a:custGeom>
            <a:avLst/>
            <a:gdLst/>
            <a:ahLst/>
            <a:cxnLst/>
            <a:rect l="l" t="t" r="r" b="b"/>
            <a:pathLst>
              <a:path w="2830195" h="287020">
                <a:moveTo>
                  <a:pt x="2823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81939"/>
                </a:lnTo>
                <a:lnTo>
                  <a:pt x="1523" y="286511"/>
                </a:lnTo>
                <a:lnTo>
                  <a:pt x="2828543" y="286511"/>
                </a:lnTo>
                <a:lnTo>
                  <a:pt x="2830067" y="281939"/>
                </a:lnTo>
                <a:lnTo>
                  <a:pt x="4572" y="281939"/>
                </a:lnTo>
                <a:lnTo>
                  <a:pt x="4572" y="6095"/>
                </a:lnTo>
                <a:lnTo>
                  <a:pt x="2830067" y="6095"/>
                </a:lnTo>
                <a:lnTo>
                  <a:pt x="2828543" y="1523"/>
                </a:lnTo>
                <a:lnTo>
                  <a:pt x="2823971" y="0"/>
                </a:lnTo>
                <a:close/>
              </a:path>
              <a:path w="2830195" h="287020">
                <a:moveTo>
                  <a:pt x="2823972" y="6095"/>
                </a:moveTo>
                <a:lnTo>
                  <a:pt x="2823972" y="281939"/>
                </a:lnTo>
                <a:lnTo>
                  <a:pt x="2830067" y="281939"/>
                </a:lnTo>
                <a:lnTo>
                  <a:pt x="2830067" y="6095"/>
                </a:lnTo>
                <a:lnTo>
                  <a:pt x="28239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200" y="4501896"/>
            <a:ext cx="2819399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9627" y="4495800"/>
            <a:ext cx="2830195" cy="287020"/>
          </a:xfrm>
          <a:custGeom>
            <a:avLst/>
            <a:gdLst/>
            <a:ahLst/>
            <a:cxnLst/>
            <a:rect l="l" t="t" r="r" b="b"/>
            <a:pathLst>
              <a:path w="2830195" h="287020">
                <a:moveTo>
                  <a:pt x="2823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81939"/>
                </a:lnTo>
                <a:lnTo>
                  <a:pt x="1523" y="286511"/>
                </a:lnTo>
                <a:lnTo>
                  <a:pt x="2828543" y="286511"/>
                </a:lnTo>
                <a:lnTo>
                  <a:pt x="28300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2830067" y="6095"/>
                </a:lnTo>
                <a:lnTo>
                  <a:pt x="2828543" y="1523"/>
                </a:lnTo>
                <a:lnTo>
                  <a:pt x="2823971" y="0"/>
                </a:lnTo>
                <a:close/>
              </a:path>
              <a:path w="28301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2830195" h="287020">
                <a:moveTo>
                  <a:pt x="28193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2819399" y="281939"/>
                </a:lnTo>
                <a:lnTo>
                  <a:pt x="2819399" y="277367"/>
                </a:lnTo>
                <a:close/>
              </a:path>
              <a:path w="2830195" h="287020">
                <a:moveTo>
                  <a:pt x="2819399" y="6095"/>
                </a:moveTo>
                <a:lnTo>
                  <a:pt x="2819399" y="281939"/>
                </a:lnTo>
                <a:lnTo>
                  <a:pt x="2823971" y="277367"/>
                </a:lnTo>
                <a:lnTo>
                  <a:pt x="2830067" y="277367"/>
                </a:lnTo>
                <a:lnTo>
                  <a:pt x="2830067" y="10667"/>
                </a:lnTo>
                <a:lnTo>
                  <a:pt x="2823971" y="10667"/>
                </a:lnTo>
                <a:lnTo>
                  <a:pt x="2819399" y="6095"/>
                </a:lnTo>
                <a:close/>
              </a:path>
              <a:path w="2830195" h="287020">
                <a:moveTo>
                  <a:pt x="2830067" y="277367"/>
                </a:moveTo>
                <a:lnTo>
                  <a:pt x="2823971" y="277367"/>
                </a:lnTo>
                <a:lnTo>
                  <a:pt x="2819399" y="281939"/>
                </a:lnTo>
                <a:lnTo>
                  <a:pt x="2830067" y="281939"/>
                </a:lnTo>
                <a:lnTo>
                  <a:pt x="2830067" y="277367"/>
                </a:lnTo>
                <a:close/>
              </a:path>
              <a:path w="2830195" h="28702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2830195" h="287020">
                <a:moveTo>
                  <a:pt x="28193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2819399" y="10667"/>
                </a:lnTo>
                <a:lnTo>
                  <a:pt x="2819399" y="6095"/>
                </a:lnTo>
                <a:close/>
              </a:path>
              <a:path w="2830195" h="287020">
                <a:moveTo>
                  <a:pt x="2830067" y="6095"/>
                </a:moveTo>
                <a:lnTo>
                  <a:pt x="2819399" y="6095"/>
                </a:lnTo>
                <a:lnTo>
                  <a:pt x="2823971" y="10667"/>
                </a:lnTo>
                <a:lnTo>
                  <a:pt x="2830067" y="10667"/>
                </a:lnTo>
                <a:lnTo>
                  <a:pt x="28300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575845"/>
            <a:ext cx="9052560" cy="768173"/>
          </a:xfrm>
          <a:prstGeom prst="rect">
            <a:avLst/>
          </a:prstGeom>
        </p:spPr>
        <p:txBody>
          <a:bodyPr vert="horz" wrap="square" lIns="0" tIns="151144" rIns="0" bIns="0" rtlCol="0">
            <a:spAutoFit/>
          </a:bodyPr>
          <a:lstStyle/>
          <a:p>
            <a:pPr marL="1691005" algn="l">
              <a:lnSpc>
                <a:spcPct val="100000"/>
              </a:lnSpc>
            </a:pPr>
            <a:r>
              <a:rPr sz="4000" dirty="0"/>
              <a:t>Lend</a:t>
            </a:r>
            <a:r>
              <a:rPr sz="4000" spc="-15" dirty="0"/>
              <a:t> </a:t>
            </a:r>
            <a:r>
              <a:rPr sz="4000" dirty="0"/>
              <a:t>A </a:t>
            </a:r>
            <a:r>
              <a:rPr sz="4000" spc="10" dirty="0"/>
              <a:t>H</a:t>
            </a:r>
            <a:r>
              <a:rPr sz="4000" dirty="0"/>
              <a:t>and</a:t>
            </a:r>
            <a:r>
              <a:rPr sz="4000" spc="-25" dirty="0"/>
              <a:t> </a:t>
            </a:r>
            <a:r>
              <a:rPr sz="4000" dirty="0"/>
              <a:t>– E</a:t>
            </a:r>
            <a:r>
              <a:rPr sz="4000" spc="-35" dirty="0"/>
              <a:t>x</a:t>
            </a:r>
            <a:r>
              <a:rPr sz="4000" dirty="0"/>
              <a:t>ecute</a:t>
            </a:r>
            <a:r>
              <a:rPr sz="4000" spc="-10" dirty="0"/>
              <a:t> </a:t>
            </a:r>
            <a:r>
              <a:rPr sz="4000" dirty="0"/>
              <a:t>the </a:t>
            </a:r>
            <a:r>
              <a:rPr sz="4000" spc="-10" dirty="0"/>
              <a:t>t</a:t>
            </a:r>
            <a:r>
              <a:rPr sz="4000" dirty="0"/>
              <a:t>hre</a:t>
            </a:r>
            <a:r>
              <a:rPr sz="4000" spc="-10" dirty="0"/>
              <a:t>a</a:t>
            </a:r>
            <a:r>
              <a:rPr sz="4000"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128" y="2147493"/>
            <a:ext cx="8292465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adE</a:t>
            </a:r>
            <a:r>
              <a:rPr sz="1800" b="1" i="1" spc="-10" dirty="0">
                <a:latin typeface="Arial"/>
                <a:cs typeface="Arial"/>
              </a:rPr>
              <a:t>x</a:t>
            </a:r>
            <a:r>
              <a:rPr sz="1800" b="1" i="1" dirty="0"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thi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sh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low –</a:t>
            </a:r>
            <a:endParaRPr sz="1800">
              <a:latin typeface="Arial"/>
              <a:cs typeface="Arial"/>
            </a:endParaRPr>
          </a:p>
          <a:p>
            <a:pPr marL="297180" marR="5080" indent="622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 vary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3581400"/>
            <a:ext cx="3448812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615" y="3557016"/>
            <a:ext cx="3499485" cy="329565"/>
          </a:xfrm>
          <a:custGeom>
            <a:avLst/>
            <a:gdLst/>
            <a:ahLst/>
            <a:cxnLst/>
            <a:rect l="l" t="t" r="r" b="b"/>
            <a:pathLst>
              <a:path w="3499485" h="329564">
                <a:moveTo>
                  <a:pt x="3499103" y="0"/>
                </a:moveTo>
                <a:lnTo>
                  <a:pt x="0" y="0"/>
                </a:lnTo>
                <a:lnTo>
                  <a:pt x="0" y="329183"/>
                </a:lnTo>
                <a:lnTo>
                  <a:pt x="24383" y="329183"/>
                </a:lnTo>
                <a:lnTo>
                  <a:pt x="24383" y="24383"/>
                </a:lnTo>
                <a:lnTo>
                  <a:pt x="12191" y="24383"/>
                </a:lnTo>
                <a:lnTo>
                  <a:pt x="24383" y="12191"/>
                </a:lnTo>
                <a:lnTo>
                  <a:pt x="3499103" y="12191"/>
                </a:lnTo>
                <a:lnTo>
                  <a:pt x="3499103" y="0"/>
                </a:lnTo>
                <a:close/>
              </a:path>
              <a:path w="3499485" h="329564">
                <a:moveTo>
                  <a:pt x="3473195" y="12191"/>
                </a:moveTo>
                <a:lnTo>
                  <a:pt x="3473195" y="329183"/>
                </a:lnTo>
                <a:lnTo>
                  <a:pt x="3499103" y="329183"/>
                </a:lnTo>
                <a:lnTo>
                  <a:pt x="3499103" y="24383"/>
                </a:lnTo>
                <a:lnTo>
                  <a:pt x="3485387" y="24383"/>
                </a:lnTo>
                <a:lnTo>
                  <a:pt x="3473195" y="12191"/>
                </a:lnTo>
                <a:close/>
              </a:path>
              <a:path w="3499485" h="329564">
                <a:moveTo>
                  <a:pt x="24383" y="12191"/>
                </a:moveTo>
                <a:lnTo>
                  <a:pt x="12191" y="24383"/>
                </a:lnTo>
                <a:lnTo>
                  <a:pt x="24383" y="24383"/>
                </a:lnTo>
                <a:lnTo>
                  <a:pt x="24383" y="12191"/>
                </a:lnTo>
                <a:close/>
              </a:path>
              <a:path w="3499485" h="329564">
                <a:moveTo>
                  <a:pt x="3473195" y="12191"/>
                </a:moveTo>
                <a:lnTo>
                  <a:pt x="24383" y="12191"/>
                </a:lnTo>
                <a:lnTo>
                  <a:pt x="24383" y="24383"/>
                </a:lnTo>
                <a:lnTo>
                  <a:pt x="3473195" y="24383"/>
                </a:lnTo>
                <a:lnTo>
                  <a:pt x="3473195" y="12191"/>
                </a:lnTo>
                <a:close/>
              </a:path>
              <a:path w="3499485" h="329564">
                <a:moveTo>
                  <a:pt x="3499103" y="12191"/>
                </a:moveTo>
                <a:lnTo>
                  <a:pt x="3473195" y="12191"/>
                </a:lnTo>
                <a:lnTo>
                  <a:pt x="3485387" y="24383"/>
                </a:lnTo>
                <a:lnTo>
                  <a:pt x="3499103" y="24383"/>
                </a:lnTo>
                <a:lnTo>
                  <a:pt x="3499103" y="1219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0655" y="3581400"/>
            <a:ext cx="3438144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86271" y="3557016"/>
            <a:ext cx="3488690" cy="329565"/>
          </a:xfrm>
          <a:custGeom>
            <a:avLst/>
            <a:gdLst/>
            <a:ahLst/>
            <a:cxnLst/>
            <a:rect l="l" t="t" r="r" b="b"/>
            <a:pathLst>
              <a:path w="3488690" h="329564">
                <a:moveTo>
                  <a:pt x="3488435" y="0"/>
                </a:moveTo>
                <a:lnTo>
                  <a:pt x="0" y="0"/>
                </a:lnTo>
                <a:lnTo>
                  <a:pt x="0" y="329183"/>
                </a:lnTo>
                <a:lnTo>
                  <a:pt x="24383" y="329183"/>
                </a:lnTo>
                <a:lnTo>
                  <a:pt x="24383" y="24383"/>
                </a:lnTo>
                <a:lnTo>
                  <a:pt x="12191" y="24383"/>
                </a:lnTo>
                <a:lnTo>
                  <a:pt x="24383" y="12191"/>
                </a:lnTo>
                <a:lnTo>
                  <a:pt x="3488435" y="12191"/>
                </a:lnTo>
                <a:lnTo>
                  <a:pt x="3488435" y="0"/>
                </a:lnTo>
                <a:close/>
              </a:path>
              <a:path w="3488690" h="329564">
                <a:moveTo>
                  <a:pt x="3462527" y="12191"/>
                </a:moveTo>
                <a:lnTo>
                  <a:pt x="3462527" y="329183"/>
                </a:lnTo>
                <a:lnTo>
                  <a:pt x="3488435" y="329183"/>
                </a:lnTo>
                <a:lnTo>
                  <a:pt x="3488435" y="24383"/>
                </a:lnTo>
                <a:lnTo>
                  <a:pt x="3476243" y="24383"/>
                </a:lnTo>
                <a:lnTo>
                  <a:pt x="3462527" y="12191"/>
                </a:lnTo>
                <a:close/>
              </a:path>
              <a:path w="3488690" h="329564">
                <a:moveTo>
                  <a:pt x="24383" y="12191"/>
                </a:moveTo>
                <a:lnTo>
                  <a:pt x="12191" y="24383"/>
                </a:lnTo>
                <a:lnTo>
                  <a:pt x="24383" y="24383"/>
                </a:lnTo>
                <a:lnTo>
                  <a:pt x="24383" y="12191"/>
                </a:lnTo>
                <a:close/>
              </a:path>
              <a:path w="3488690" h="329564">
                <a:moveTo>
                  <a:pt x="3462527" y="12191"/>
                </a:moveTo>
                <a:lnTo>
                  <a:pt x="24383" y="12191"/>
                </a:lnTo>
                <a:lnTo>
                  <a:pt x="24383" y="24383"/>
                </a:lnTo>
                <a:lnTo>
                  <a:pt x="3462527" y="24383"/>
                </a:lnTo>
                <a:lnTo>
                  <a:pt x="3462527" y="12191"/>
                </a:lnTo>
                <a:close/>
              </a:path>
              <a:path w="3488690" h="329564">
                <a:moveTo>
                  <a:pt x="3488435" y="12191"/>
                </a:moveTo>
                <a:lnTo>
                  <a:pt x="3462527" y="12191"/>
                </a:lnTo>
                <a:lnTo>
                  <a:pt x="3476243" y="24383"/>
                </a:lnTo>
                <a:lnTo>
                  <a:pt x="3488435" y="24383"/>
                </a:lnTo>
                <a:lnTo>
                  <a:pt x="3488435" y="1219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7" y="3645408"/>
            <a:ext cx="1931035" cy="241300"/>
          </a:xfrm>
          <a:custGeom>
            <a:avLst/>
            <a:gdLst/>
            <a:ahLst/>
            <a:cxnLst/>
            <a:rect l="l" t="t" r="r" b="b"/>
            <a:pathLst>
              <a:path w="1931035" h="241300">
                <a:moveTo>
                  <a:pt x="1816607" y="0"/>
                </a:moveTo>
                <a:lnTo>
                  <a:pt x="114299" y="0"/>
                </a:lnTo>
                <a:lnTo>
                  <a:pt x="102107" y="1523"/>
                </a:lnTo>
                <a:lnTo>
                  <a:pt x="59435" y="13715"/>
                </a:lnTo>
                <a:lnTo>
                  <a:pt x="41147" y="27431"/>
                </a:lnTo>
                <a:lnTo>
                  <a:pt x="33527" y="33527"/>
                </a:lnTo>
                <a:lnTo>
                  <a:pt x="9143" y="70103"/>
                </a:lnTo>
                <a:lnTo>
                  <a:pt x="1523" y="103631"/>
                </a:lnTo>
                <a:lnTo>
                  <a:pt x="0" y="114299"/>
                </a:lnTo>
                <a:lnTo>
                  <a:pt x="0" y="240791"/>
                </a:lnTo>
                <a:lnTo>
                  <a:pt x="25907" y="240791"/>
                </a:lnTo>
                <a:lnTo>
                  <a:pt x="25907" y="105155"/>
                </a:lnTo>
                <a:lnTo>
                  <a:pt x="27431" y="96011"/>
                </a:lnTo>
                <a:lnTo>
                  <a:pt x="45719" y="57911"/>
                </a:lnTo>
                <a:lnTo>
                  <a:pt x="80771" y="32003"/>
                </a:lnTo>
                <a:lnTo>
                  <a:pt x="106679" y="25907"/>
                </a:lnTo>
                <a:lnTo>
                  <a:pt x="1888235" y="25907"/>
                </a:lnTo>
                <a:lnTo>
                  <a:pt x="1869947" y="13715"/>
                </a:lnTo>
                <a:lnTo>
                  <a:pt x="1860803" y="9143"/>
                </a:lnTo>
                <a:lnTo>
                  <a:pt x="1850135" y="4571"/>
                </a:lnTo>
                <a:lnTo>
                  <a:pt x="1839467" y="3047"/>
                </a:lnTo>
                <a:lnTo>
                  <a:pt x="1827275" y="1523"/>
                </a:lnTo>
                <a:lnTo>
                  <a:pt x="1816607" y="0"/>
                </a:lnTo>
                <a:close/>
              </a:path>
              <a:path w="1931035" h="241300">
                <a:moveTo>
                  <a:pt x="1888235" y="25907"/>
                </a:moveTo>
                <a:lnTo>
                  <a:pt x="1825751" y="25907"/>
                </a:lnTo>
                <a:lnTo>
                  <a:pt x="1834895" y="27431"/>
                </a:lnTo>
                <a:lnTo>
                  <a:pt x="1844039" y="30479"/>
                </a:lnTo>
                <a:lnTo>
                  <a:pt x="1885187" y="57911"/>
                </a:lnTo>
                <a:lnTo>
                  <a:pt x="1904999" y="106679"/>
                </a:lnTo>
                <a:lnTo>
                  <a:pt x="1904999" y="240791"/>
                </a:lnTo>
                <a:lnTo>
                  <a:pt x="1930907" y="240791"/>
                </a:lnTo>
                <a:lnTo>
                  <a:pt x="1930907" y="114299"/>
                </a:lnTo>
                <a:lnTo>
                  <a:pt x="1929383" y="102107"/>
                </a:lnTo>
                <a:lnTo>
                  <a:pt x="1917191" y="59435"/>
                </a:lnTo>
                <a:lnTo>
                  <a:pt x="1903475" y="41147"/>
                </a:lnTo>
                <a:lnTo>
                  <a:pt x="1897379" y="33527"/>
                </a:lnTo>
                <a:lnTo>
                  <a:pt x="1888235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1888" y="3645408"/>
            <a:ext cx="1763395" cy="241300"/>
          </a:xfrm>
          <a:custGeom>
            <a:avLst/>
            <a:gdLst/>
            <a:ahLst/>
            <a:cxnLst/>
            <a:rect l="l" t="t" r="r" b="b"/>
            <a:pathLst>
              <a:path w="1763395" h="241300">
                <a:moveTo>
                  <a:pt x="83819" y="25907"/>
                </a:moveTo>
                <a:lnTo>
                  <a:pt x="25907" y="25907"/>
                </a:lnTo>
                <a:lnTo>
                  <a:pt x="25907" y="27431"/>
                </a:lnTo>
                <a:lnTo>
                  <a:pt x="16763" y="38099"/>
                </a:lnTo>
                <a:lnTo>
                  <a:pt x="0" y="80771"/>
                </a:lnTo>
                <a:lnTo>
                  <a:pt x="0" y="240791"/>
                </a:lnTo>
                <a:lnTo>
                  <a:pt x="25907" y="240791"/>
                </a:lnTo>
                <a:lnTo>
                  <a:pt x="25907" y="82295"/>
                </a:lnTo>
                <a:lnTo>
                  <a:pt x="30479" y="64007"/>
                </a:lnTo>
                <a:lnTo>
                  <a:pt x="33527" y="57911"/>
                </a:lnTo>
                <a:lnTo>
                  <a:pt x="35559" y="54863"/>
                </a:lnTo>
                <a:lnTo>
                  <a:pt x="35051" y="54863"/>
                </a:lnTo>
                <a:lnTo>
                  <a:pt x="43052" y="45719"/>
                </a:lnTo>
                <a:lnTo>
                  <a:pt x="42671" y="45719"/>
                </a:lnTo>
                <a:lnTo>
                  <a:pt x="45719" y="42671"/>
                </a:lnTo>
                <a:lnTo>
                  <a:pt x="46155" y="42671"/>
                </a:lnTo>
                <a:lnTo>
                  <a:pt x="54863" y="35051"/>
                </a:lnTo>
                <a:lnTo>
                  <a:pt x="56387" y="35051"/>
                </a:lnTo>
                <a:lnTo>
                  <a:pt x="65531" y="30479"/>
                </a:lnTo>
                <a:lnTo>
                  <a:pt x="70103" y="28955"/>
                </a:lnTo>
                <a:lnTo>
                  <a:pt x="77723" y="27431"/>
                </a:lnTo>
                <a:lnTo>
                  <a:pt x="83819" y="25907"/>
                </a:lnTo>
                <a:close/>
              </a:path>
              <a:path w="1763395" h="241300">
                <a:moveTo>
                  <a:pt x="1755647" y="53339"/>
                </a:moveTo>
                <a:lnTo>
                  <a:pt x="1726691" y="53339"/>
                </a:lnTo>
                <a:lnTo>
                  <a:pt x="1732787" y="65531"/>
                </a:lnTo>
                <a:lnTo>
                  <a:pt x="1734311" y="70103"/>
                </a:lnTo>
                <a:lnTo>
                  <a:pt x="1735835" y="77723"/>
                </a:lnTo>
                <a:lnTo>
                  <a:pt x="1737359" y="83819"/>
                </a:lnTo>
                <a:lnTo>
                  <a:pt x="1737359" y="240791"/>
                </a:lnTo>
                <a:lnTo>
                  <a:pt x="1763267" y="240791"/>
                </a:lnTo>
                <a:lnTo>
                  <a:pt x="1763267" y="88391"/>
                </a:lnTo>
                <a:lnTo>
                  <a:pt x="1761743" y="79247"/>
                </a:lnTo>
                <a:lnTo>
                  <a:pt x="1761743" y="70103"/>
                </a:lnTo>
                <a:lnTo>
                  <a:pt x="1758695" y="62483"/>
                </a:lnTo>
                <a:lnTo>
                  <a:pt x="1755647" y="53339"/>
                </a:lnTo>
                <a:close/>
              </a:path>
              <a:path w="1763395" h="241300">
                <a:moveTo>
                  <a:pt x="36575" y="53339"/>
                </a:moveTo>
                <a:lnTo>
                  <a:pt x="35051" y="54863"/>
                </a:lnTo>
                <a:lnTo>
                  <a:pt x="35559" y="54863"/>
                </a:lnTo>
                <a:lnTo>
                  <a:pt x="36575" y="53339"/>
                </a:lnTo>
                <a:close/>
              </a:path>
              <a:path w="1763395" h="241300">
                <a:moveTo>
                  <a:pt x="1718379" y="43780"/>
                </a:moveTo>
                <a:lnTo>
                  <a:pt x="1726691" y="54863"/>
                </a:lnTo>
                <a:lnTo>
                  <a:pt x="1726691" y="53339"/>
                </a:lnTo>
                <a:lnTo>
                  <a:pt x="1755647" y="53339"/>
                </a:lnTo>
                <a:lnTo>
                  <a:pt x="1752599" y="45719"/>
                </a:lnTo>
                <a:lnTo>
                  <a:pt x="1720595" y="45719"/>
                </a:lnTo>
                <a:lnTo>
                  <a:pt x="1718379" y="43780"/>
                </a:lnTo>
                <a:close/>
              </a:path>
              <a:path w="1763395" h="241300">
                <a:moveTo>
                  <a:pt x="45719" y="42671"/>
                </a:moveTo>
                <a:lnTo>
                  <a:pt x="42671" y="45719"/>
                </a:lnTo>
                <a:lnTo>
                  <a:pt x="44297" y="44297"/>
                </a:lnTo>
                <a:lnTo>
                  <a:pt x="45719" y="42671"/>
                </a:lnTo>
                <a:close/>
              </a:path>
              <a:path w="1763395" h="241300">
                <a:moveTo>
                  <a:pt x="44297" y="44297"/>
                </a:moveTo>
                <a:lnTo>
                  <a:pt x="42671" y="45719"/>
                </a:lnTo>
                <a:lnTo>
                  <a:pt x="43052" y="45719"/>
                </a:lnTo>
                <a:lnTo>
                  <a:pt x="44297" y="44297"/>
                </a:lnTo>
                <a:close/>
              </a:path>
              <a:path w="1763395" h="241300">
                <a:moveTo>
                  <a:pt x="1717547" y="42671"/>
                </a:moveTo>
                <a:lnTo>
                  <a:pt x="1718379" y="43780"/>
                </a:lnTo>
                <a:lnTo>
                  <a:pt x="1720595" y="45719"/>
                </a:lnTo>
                <a:lnTo>
                  <a:pt x="1717547" y="42671"/>
                </a:lnTo>
                <a:close/>
              </a:path>
              <a:path w="1763395" h="241300">
                <a:moveTo>
                  <a:pt x="1750313" y="42671"/>
                </a:moveTo>
                <a:lnTo>
                  <a:pt x="1717547" y="42671"/>
                </a:lnTo>
                <a:lnTo>
                  <a:pt x="1720595" y="45719"/>
                </a:lnTo>
                <a:lnTo>
                  <a:pt x="1752599" y="45719"/>
                </a:lnTo>
                <a:lnTo>
                  <a:pt x="1750313" y="42671"/>
                </a:lnTo>
                <a:close/>
              </a:path>
              <a:path w="1763395" h="241300">
                <a:moveTo>
                  <a:pt x="46155" y="42671"/>
                </a:moveTo>
                <a:lnTo>
                  <a:pt x="45719" y="42671"/>
                </a:lnTo>
                <a:lnTo>
                  <a:pt x="44297" y="44297"/>
                </a:lnTo>
                <a:lnTo>
                  <a:pt x="46155" y="42671"/>
                </a:lnTo>
                <a:close/>
              </a:path>
              <a:path w="1763395" h="241300">
                <a:moveTo>
                  <a:pt x="1743891" y="35051"/>
                </a:moveTo>
                <a:lnTo>
                  <a:pt x="1708403" y="35051"/>
                </a:lnTo>
                <a:lnTo>
                  <a:pt x="1718379" y="43780"/>
                </a:lnTo>
                <a:lnTo>
                  <a:pt x="1717547" y="42671"/>
                </a:lnTo>
                <a:lnTo>
                  <a:pt x="1750313" y="42671"/>
                </a:lnTo>
                <a:lnTo>
                  <a:pt x="1748027" y="39623"/>
                </a:lnTo>
                <a:lnTo>
                  <a:pt x="1746503" y="38099"/>
                </a:lnTo>
                <a:lnTo>
                  <a:pt x="1743891" y="35051"/>
                </a:lnTo>
                <a:close/>
              </a:path>
              <a:path w="1763395" h="241300">
                <a:moveTo>
                  <a:pt x="56387" y="35051"/>
                </a:moveTo>
                <a:lnTo>
                  <a:pt x="54863" y="35051"/>
                </a:lnTo>
                <a:lnTo>
                  <a:pt x="53339" y="36575"/>
                </a:lnTo>
                <a:lnTo>
                  <a:pt x="56387" y="35051"/>
                </a:lnTo>
                <a:close/>
              </a:path>
              <a:path w="1763395" h="241300">
                <a:moveTo>
                  <a:pt x="1737359" y="25907"/>
                </a:moveTo>
                <a:lnTo>
                  <a:pt x="1680971" y="25907"/>
                </a:lnTo>
                <a:lnTo>
                  <a:pt x="1699259" y="30479"/>
                </a:lnTo>
                <a:lnTo>
                  <a:pt x="1705355" y="33527"/>
                </a:lnTo>
                <a:lnTo>
                  <a:pt x="1709927" y="36575"/>
                </a:lnTo>
                <a:lnTo>
                  <a:pt x="1708403" y="35051"/>
                </a:lnTo>
                <a:lnTo>
                  <a:pt x="1743891" y="35051"/>
                </a:lnTo>
                <a:lnTo>
                  <a:pt x="1737359" y="27431"/>
                </a:lnTo>
                <a:lnTo>
                  <a:pt x="1737359" y="25907"/>
                </a:lnTo>
                <a:close/>
              </a:path>
              <a:path w="1763395" h="241300">
                <a:moveTo>
                  <a:pt x="1682495" y="0"/>
                </a:moveTo>
                <a:lnTo>
                  <a:pt x="79247" y="0"/>
                </a:lnTo>
                <a:lnTo>
                  <a:pt x="70103" y="1523"/>
                </a:lnTo>
                <a:lnTo>
                  <a:pt x="62483" y="4571"/>
                </a:lnTo>
                <a:lnTo>
                  <a:pt x="53339" y="7619"/>
                </a:lnTo>
                <a:lnTo>
                  <a:pt x="45719" y="10667"/>
                </a:lnTo>
                <a:lnTo>
                  <a:pt x="39623" y="15239"/>
                </a:lnTo>
                <a:lnTo>
                  <a:pt x="38099" y="16763"/>
                </a:lnTo>
                <a:lnTo>
                  <a:pt x="27431" y="25907"/>
                </a:lnTo>
                <a:lnTo>
                  <a:pt x="1735835" y="25907"/>
                </a:lnTo>
                <a:lnTo>
                  <a:pt x="1725167" y="16763"/>
                </a:lnTo>
                <a:lnTo>
                  <a:pt x="1723643" y="15239"/>
                </a:lnTo>
                <a:lnTo>
                  <a:pt x="1716023" y="10667"/>
                </a:lnTo>
                <a:lnTo>
                  <a:pt x="1708403" y="7619"/>
                </a:lnTo>
                <a:lnTo>
                  <a:pt x="1699259" y="4571"/>
                </a:lnTo>
                <a:lnTo>
                  <a:pt x="1691639" y="1523"/>
                </a:lnTo>
                <a:lnTo>
                  <a:pt x="1682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3886200"/>
            <a:ext cx="3448812" cy="2133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15" y="3886200"/>
            <a:ext cx="3499485" cy="2159635"/>
          </a:xfrm>
          <a:custGeom>
            <a:avLst/>
            <a:gdLst/>
            <a:ahLst/>
            <a:cxnLst/>
            <a:rect l="l" t="t" r="r" b="b"/>
            <a:pathLst>
              <a:path w="3499485" h="2159635">
                <a:moveTo>
                  <a:pt x="24383" y="0"/>
                </a:moveTo>
                <a:lnTo>
                  <a:pt x="0" y="0"/>
                </a:lnTo>
                <a:lnTo>
                  <a:pt x="0" y="2159508"/>
                </a:lnTo>
                <a:lnTo>
                  <a:pt x="3499103" y="2159508"/>
                </a:lnTo>
                <a:lnTo>
                  <a:pt x="3499103" y="2147316"/>
                </a:lnTo>
                <a:lnTo>
                  <a:pt x="24383" y="2147316"/>
                </a:lnTo>
                <a:lnTo>
                  <a:pt x="12191" y="2133600"/>
                </a:lnTo>
                <a:lnTo>
                  <a:pt x="24383" y="2133600"/>
                </a:lnTo>
                <a:lnTo>
                  <a:pt x="24383" y="0"/>
                </a:lnTo>
                <a:close/>
              </a:path>
              <a:path w="3499485" h="2159635">
                <a:moveTo>
                  <a:pt x="24383" y="2133600"/>
                </a:moveTo>
                <a:lnTo>
                  <a:pt x="12191" y="2133600"/>
                </a:lnTo>
                <a:lnTo>
                  <a:pt x="24383" y="2147316"/>
                </a:lnTo>
                <a:lnTo>
                  <a:pt x="24383" y="2133600"/>
                </a:lnTo>
                <a:close/>
              </a:path>
              <a:path w="3499485" h="2159635">
                <a:moveTo>
                  <a:pt x="3473195" y="2133600"/>
                </a:moveTo>
                <a:lnTo>
                  <a:pt x="24383" y="2133600"/>
                </a:lnTo>
                <a:lnTo>
                  <a:pt x="24383" y="2147316"/>
                </a:lnTo>
                <a:lnTo>
                  <a:pt x="3473195" y="2147316"/>
                </a:lnTo>
                <a:lnTo>
                  <a:pt x="3473195" y="2133600"/>
                </a:lnTo>
                <a:close/>
              </a:path>
              <a:path w="3499485" h="2159635">
                <a:moveTo>
                  <a:pt x="3499103" y="0"/>
                </a:moveTo>
                <a:lnTo>
                  <a:pt x="3473195" y="0"/>
                </a:lnTo>
                <a:lnTo>
                  <a:pt x="3473195" y="2147316"/>
                </a:lnTo>
                <a:lnTo>
                  <a:pt x="3485387" y="2133600"/>
                </a:lnTo>
                <a:lnTo>
                  <a:pt x="3499103" y="2133600"/>
                </a:lnTo>
                <a:lnTo>
                  <a:pt x="3499103" y="0"/>
                </a:lnTo>
                <a:close/>
              </a:path>
              <a:path w="3499485" h="2159635">
                <a:moveTo>
                  <a:pt x="3499103" y="2133600"/>
                </a:moveTo>
                <a:lnTo>
                  <a:pt x="3485387" y="2133600"/>
                </a:lnTo>
                <a:lnTo>
                  <a:pt x="3473195" y="2147316"/>
                </a:lnTo>
                <a:lnTo>
                  <a:pt x="3499103" y="2147316"/>
                </a:lnTo>
                <a:lnTo>
                  <a:pt x="3499103" y="213360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0655" y="3886200"/>
            <a:ext cx="3438144" cy="21625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6271" y="3886200"/>
            <a:ext cx="3488690" cy="2188845"/>
          </a:xfrm>
          <a:custGeom>
            <a:avLst/>
            <a:gdLst/>
            <a:ahLst/>
            <a:cxnLst/>
            <a:rect l="l" t="t" r="r" b="b"/>
            <a:pathLst>
              <a:path w="3488690" h="2188845">
                <a:moveTo>
                  <a:pt x="24383" y="0"/>
                </a:moveTo>
                <a:lnTo>
                  <a:pt x="0" y="0"/>
                </a:lnTo>
                <a:lnTo>
                  <a:pt x="0" y="2188464"/>
                </a:lnTo>
                <a:lnTo>
                  <a:pt x="3488435" y="2188464"/>
                </a:lnTo>
                <a:lnTo>
                  <a:pt x="3488435" y="2176272"/>
                </a:lnTo>
                <a:lnTo>
                  <a:pt x="24383" y="2176272"/>
                </a:lnTo>
                <a:lnTo>
                  <a:pt x="12191" y="2162556"/>
                </a:lnTo>
                <a:lnTo>
                  <a:pt x="24383" y="2162556"/>
                </a:lnTo>
                <a:lnTo>
                  <a:pt x="24383" y="0"/>
                </a:lnTo>
                <a:close/>
              </a:path>
              <a:path w="3488690" h="2188845">
                <a:moveTo>
                  <a:pt x="24383" y="2162556"/>
                </a:moveTo>
                <a:lnTo>
                  <a:pt x="12191" y="2162556"/>
                </a:lnTo>
                <a:lnTo>
                  <a:pt x="24383" y="2176272"/>
                </a:lnTo>
                <a:lnTo>
                  <a:pt x="24383" y="2162556"/>
                </a:lnTo>
                <a:close/>
              </a:path>
              <a:path w="3488690" h="2188845">
                <a:moveTo>
                  <a:pt x="3462527" y="2162556"/>
                </a:moveTo>
                <a:lnTo>
                  <a:pt x="24383" y="2162556"/>
                </a:lnTo>
                <a:lnTo>
                  <a:pt x="24383" y="2176272"/>
                </a:lnTo>
                <a:lnTo>
                  <a:pt x="3462527" y="2176272"/>
                </a:lnTo>
                <a:lnTo>
                  <a:pt x="3462527" y="2162556"/>
                </a:lnTo>
                <a:close/>
              </a:path>
              <a:path w="3488690" h="2188845">
                <a:moveTo>
                  <a:pt x="3488435" y="0"/>
                </a:moveTo>
                <a:lnTo>
                  <a:pt x="3462527" y="0"/>
                </a:lnTo>
                <a:lnTo>
                  <a:pt x="3462527" y="2176272"/>
                </a:lnTo>
                <a:lnTo>
                  <a:pt x="3476243" y="2162556"/>
                </a:lnTo>
                <a:lnTo>
                  <a:pt x="3488435" y="2162556"/>
                </a:lnTo>
                <a:lnTo>
                  <a:pt x="3488435" y="0"/>
                </a:lnTo>
                <a:close/>
              </a:path>
              <a:path w="3488690" h="2188845">
                <a:moveTo>
                  <a:pt x="3488435" y="2162556"/>
                </a:moveTo>
                <a:lnTo>
                  <a:pt x="3476243" y="2162556"/>
                </a:lnTo>
                <a:lnTo>
                  <a:pt x="3462527" y="2176272"/>
                </a:lnTo>
                <a:lnTo>
                  <a:pt x="3488435" y="2176272"/>
                </a:lnTo>
                <a:lnTo>
                  <a:pt x="3488435" y="2162556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8347" y="4338828"/>
            <a:ext cx="1565275" cy="1016635"/>
          </a:xfrm>
          <a:custGeom>
            <a:avLst/>
            <a:gdLst/>
            <a:ahLst/>
            <a:cxnLst/>
            <a:rect l="l" t="t" r="r" b="b"/>
            <a:pathLst>
              <a:path w="1565275" h="1016635">
                <a:moveTo>
                  <a:pt x="15590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0411"/>
                </a:lnTo>
                <a:lnTo>
                  <a:pt x="1523" y="1014983"/>
                </a:lnTo>
                <a:lnTo>
                  <a:pt x="4571" y="1016507"/>
                </a:lnTo>
                <a:lnTo>
                  <a:pt x="1559051" y="1016507"/>
                </a:lnTo>
                <a:lnTo>
                  <a:pt x="1563623" y="1014983"/>
                </a:lnTo>
                <a:lnTo>
                  <a:pt x="1565147" y="1010411"/>
                </a:lnTo>
                <a:lnTo>
                  <a:pt x="4572" y="1010411"/>
                </a:lnTo>
                <a:lnTo>
                  <a:pt x="4572" y="4571"/>
                </a:lnTo>
                <a:lnTo>
                  <a:pt x="1565147" y="4571"/>
                </a:lnTo>
                <a:lnTo>
                  <a:pt x="1563623" y="1523"/>
                </a:lnTo>
                <a:lnTo>
                  <a:pt x="1559051" y="0"/>
                </a:lnTo>
                <a:close/>
              </a:path>
              <a:path w="1565275" h="1016635">
                <a:moveTo>
                  <a:pt x="1559052" y="4571"/>
                </a:moveTo>
                <a:lnTo>
                  <a:pt x="1559052" y="1010411"/>
                </a:lnTo>
                <a:lnTo>
                  <a:pt x="1565147" y="1010411"/>
                </a:lnTo>
                <a:lnTo>
                  <a:pt x="1565147" y="4571"/>
                </a:lnTo>
                <a:lnTo>
                  <a:pt x="155905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2920" y="4343400"/>
            <a:ext cx="1554479" cy="1005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8347" y="4338828"/>
            <a:ext cx="1565275" cy="1016635"/>
          </a:xfrm>
          <a:custGeom>
            <a:avLst/>
            <a:gdLst/>
            <a:ahLst/>
            <a:cxnLst/>
            <a:rect l="l" t="t" r="r" b="b"/>
            <a:pathLst>
              <a:path w="1565275" h="1016635">
                <a:moveTo>
                  <a:pt x="15590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0411"/>
                </a:lnTo>
                <a:lnTo>
                  <a:pt x="1523" y="1014983"/>
                </a:lnTo>
                <a:lnTo>
                  <a:pt x="4571" y="1016507"/>
                </a:lnTo>
                <a:lnTo>
                  <a:pt x="1559051" y="1016507"/>
                </a:lnTo>
                <a:lnTo>
                  <a:pt x="1563623" y="1014983"/>
                </a:lnTo>
                <a:lnTo>
                  <a:pt x="1565147" y="1010411"/>
                </a:lnTo>
                <a:lnTo>
                  <a:pt x="10667" y="1010411"/>
                </a:lnTo>
                <a:lnTo>
                  <a:pt x="4571" y="1005839"/>
                </a:lnTo>
                <a:lnTo>
                  <a:pt x="10667" y="10058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565147" y="4571"/>
                </a:lnTo>
                <a:lnTo>
                  <a:pt x="1563623" y="1523"/>
                </a:lnTo>
                <a:lnTo>
                  <a:pt x="1559051" y="0"/>
                </a:lnTo>
                <a:close/>
              </a:path>
              <a:path w="1565275" h="1016635">
                <a:moveTo>
                  <a:pt x="10667" y="1005839"/>
                </a:moveTo>
                <a:lnTo>
                  <a:pt x="4571" y="1005839"/>
                </a:lnTo>
                <a:lnTo>
                  <a:pt x="10667" y="1010411"/>
                </a:lnTo>
                <a:lnTo>
                  <a:pt x="10667" y="1005839"/>
                </a:lnTo>
                <a:close/>
              </a:path>
              <a:path w="1565275" h="1016635">
                <a:moveTo>
                  <a:pt x="1554479" y="1005839"/>
                </a:moveTo>
                <a:lnTo>
                  <a:pt x="10667" y="1005839"/>
                </a:lnTo>
                <a:lnTo>
                  <a:pt x="10667" y="1010411"/>
                </a:lnTo>
                <a:lnTo>
                  <a:pt x="1554479" y="1010411"/>
                </a:lnTo>
                <a:lnTo>
                  <a:pt x="1554479" y="1005839"/>
                </a:lnTo>
                <a:close/>
              </a:path>
              <a:path w="1565275" h="1016635">
                <a:moveTo>
                  <a:pt x="1554479" y="4571"/>
                </a:moveTo>
                <a:lnTo>
                  <a:pt x="1554479" y="1010411"/>
                </a:lnTo>
                <a:lnTo>
                  <a:pt x="1559051" y="1005839"/>
                </a:lnTo>
                <a:lnTo>
                  <a:pt x="1565147" y="1005839"/>
                </a:lnTo>
                <a:lnTo>
                  <a:pt x="1565147" y="10667"/>
                </a:lnTo>
                <a:lnTo>
                  <a:pt x="1559051" y="10667"/>
                </a:lnTo>
                <a:lnTo>
                  <a:pt x="1554479" y="4571"/>
                </a:lnTo>
                <a:close/>
              </a:path>
              <a:path w="1565275" h="1016635">
                <a:moveTo>
                  <a:pt x="1565147" y="1005839"/>
                </a:moveTo>
                <a:lnTo>
                  <a:pt x="1559051" y="1005839"/>
                </a:lnTo>
                <a:lnTo>
                  <a:pt x="1554479" y="1010411"/>
                </a:lnTo>
                <a:lnTo>
                  <a:pt x="1565147" y="1010411"/>
                </a:lnTo>
                <a:lnTo>
                  <a:pt x="1565147" y="1005839"/>
                </a:lnTo>
                <a:close/>
              </a:path>
              <a:path w="1565275" h="101663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565275" h="1016635">
                <a:moveTo>
                  <a:pt x="155447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554479" y="10667"/>
                </a:lnTo>
                <a:lnTo>
                  <a:pt x="1554479" y="4571"/>
                </a:lnTo>
                <a:close/>
              </a:path>
              <a:path w="1565275" h="1016635">
                <a:moveTo>
                  <a:pt x="1565147" y="4571"/>
                </a:moveTo>
                <a:lnTo>
                  <a:pt x="1554479" y="4571"/>
                </a:lnTo>
                <a:lnTo>
                  <a:pt x="1559051" y="10667"/>
                </a:lnTo>
                <a:lnTo>
                  <a:pt x="1565147" y="10667"/>
                </a:lnTo>
                <a:lnTo>
                  <a:pt x="156514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28239" y="4409504"/>
            <a:ext cx="1325880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Di</a:t>
            </a:r>
            <a:r>
              <a:rPr sz="1500" spc="-2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ut d</a:t>
            </a:r>
            <a:r>
              <a:rPr sz="1500" spc="5" dirty="0">
                <a:latin typeface="Arial"/>
                <a:cs typeface="Arial"/>
              </a:rPr>
              <a:t>is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5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ed </a:t>
            </a:r>
            <a:r>
              <a:rPr sz="1500" spc="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u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2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nt r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9807" y="3886200"/>
            <a:ext cx="1931035" cy="394970"/>
          </a:xfrm>
          <a:custGeom>
            <a:avLst/>
            <a:gdLst/>
            <a:ahLst/>
            <a:cxnLst/>
            <a:rect l="l" t="t" r="r" b="b"/>
            <a:pathLst>
              <a:path w="1931035" h="394970">
                <a:moveTo>
                  <a:pt x="25907" y="0"/>
                </a:moveTo>
                <a:lnTo>
                  <a:pt x="0" y="0"/>
                </a:lnTo>
                <a:lnTo>
                  <a:pt x="0" y="280416"/>
                </a:lnTo>
                <a:lnTo>
                  <a:pt x="9143" y="324612"/>
                </a:lnTo>
                <a:lnTo>
                  <a:pt x="27431" y="353568"/>
                </a:lnTo>
                <a:lnTo>
                  <a:pt x="33527" y="361188"/>
                </a:lnTo>
                <a:lnTo>
                  <a:pt x="70103" y="385572"/>
                </a:lnTo>
                <a:lnTo>
                  <a:pt x="103631" y="393192"/>
                </a:lnTo>
                <a:lnTo>
                  <a:pt x="114299" y="394716"/>
                </a:lnTo>
                <a:lnTo>
                  <a:pt x="1816607" y="394716"/>
                </a:lnTo>
                <a:lnTo>
                  <a:pt x="1828799" y="393192"/>
                </a:lnTo>
                <a:lnTo>
                  <a:pt x="1871471" y="381000"/>
                </a:lnTo>
                <a:lnTo>
                  <a:pt x="1887931" y="368808"/>
                </a:lnTo>
                <a:lnTo>
                  <a:pt x="105155" y="368808"/>
                </a:lnTo>
                <a:lnTo>
                  <a:pt x="96011" y="367284"/>
                </a:lnTo>
                <a:lnTo>
                  <a:pt x="57911" y="348996"/>
                </a:lnTo>
                <a:lnTo>
                  <a:pt x="36575" y="321564"/>
                </a:lnTo>
                <a:lnTo>
                  <a:pt x="32003" y="313944"/>
                </a:lnTo>
                <a:lnTo>
                  <a:pt x="28955" y="306324"/>
                </a:lnTo>
                <a:lnTo>
                  <a:pt x="25907" y="288036"/>
                </a:lnTo>
                <a:lnTo>
                  <a:pt x="25907" y="0"/>
                </a:lnTo>
                <a:close/>
              </a:path>
              <a:path w="1931035" h="394970">
                <a:moveTo>
                  <a:pt x="1930907" y="0"/>
                </a:moveTo>
                <a:lnTo>
                  <a:pt x="1904999" y="0"/>
                </a:lnTo>
                <a:lnTo>
                  <a:pt x="1904999" y="289560"/>
                </a:lnTo>
                <a:lnTo>
                  <a:pt x="1903475" y="298704"/>
                </a:lnTo>
                <a:lnTo>
                  <a:pt x="1885187" y="336804"/>
                </a:lnTo>
                <a:lnTo>
                  <a:pt x="1850135" y="362712"/>
                </a:lnTo>
                <a:lnTo>
                  <a:pt x="1824227" y="368808"/>
                </a:lnTo>
                <a:lnTo>
                  <a:pt x="1887931" y="368808"/>
                </a:lnTo>
                <a:lnTo>
                  <a:pt x="1889759" y="367284"/>
                </a:lnTo>
                <a:lnTo>
                  <a:pt x="1897379" y="361188"/>
                </a:lnTo>
                <a:lnTo>
                  <a:pt x="1904999" y="352044"/>
                </a:lnTo>
                <a:lnTo>
                  <a:pt x="1926335" y="313944"/>
                </a:lnTo>
                <a:lnTo>
                  <a:pt x="1929383" y="291084"/>
                </a:lnTo>
                <a:lnTo>
                  <a:pt x="1930907" y="280416"/>
                </a:lnTo>
                <a:lnTo>
                  <a:pt x="19309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1888" y="3886200"/>
            <a:ext cx="1763395" cy="242570"/>
          </a:xfrm>
          <a:custGeom>
            <a:avLst/>
            <a:gdLst/>
            <a:ahLst/>
            <a:cxnLst/>
            <a:rect l="l" t="t" r="r" b="b"/>
            <a:pathLst>
              <a:path w="1763395" h="242570">
                <a:moveTo>
                  <a:pt x="1735835" y="216408"/>
                </a:moveTo>
                <a:lnTo>
                  <a:pt x="27431" y="216408"/>
                </a:lnTo>
                <a:lnTo>
                  <a:pt x="38099" y="225552"/>
                </a:lnTo>
                <a:lnTo>
                  <a:pt x="39623" y="227076"/>
                </a:lnTo>
                <a:lnTo>
                  <a:pt x="47243" y="231648"/>
                </a:lnTo>
                <a:lnTo>
                  <a:pt x="62483" y="237744"/>
                </a:lnTo>
                <a:lnTo>
                  <a:pt x="71627" y="240792"/>
                </a:lnTo>
                <a:lnTo>
                  <a:pt x="80771" y="242316"/>
                </a:lnTo>
                <a:lnTo>
                  <a:pt x="1674875" y="242316"/>
                </a:lnTo>
                <a:lnTo>
                  <a:pt x="1684019" y="240792"/>
                </a:lnTo>
                <a:lnTo>
                  <a:pt x="1693163" y="240792"/>
                </a:lnTo>
                <a:lnTo>
                  <a:pt x="1700783" y="237744"/>
                </a:lnTo>
                <a:lnTo>
                  <a:pt x="1709927" y="234696"/>
                </a:lnTo>
                <a:lnTo>
                  <a:pt x="1717547" y="231648"/>
                </a:lnTo>
                <a:lnTo>
                  <a:pt x="1725167" y="225552"/>
                </a:lnTo>
                <a:lnTo>
                  <a:pt x="1735835" y="216408"/>
                </a:lnTo>
                <a:close/>
              </a:path>
              <a:path w="1763395" h="242570">
                <a:moveTo>
                  <a:pt x="25907" y="0"/>
                </a:moveTo>
                <a:lnTo>
                  <a:pt x="0" y="0"/>
                </a:lnTo>
                <a:lnTo>
                  <a:pt x="0" y="163068"/>
                </a:lnTo>
                <a:lnTo>
                  <a:pt x="1523" y="172212"/>
                </a:lnTo>
                <a:lnTo>
                  <a:pt x="4571" y="179832"/>
                </a:lnTo>
                <a:lnTo>
                  <a:pt x="7619" y="188976"/>
                </a:lnTo>
                <a:lnTo>
                  <a:pt x="10667" y="196596"/>
                </a:lnTo>
                <a:lnTo>
                  <a:pt x="15239" y="202692"/>
                </a:lnTo>
                <a:lnTo>
                  <a:pt x="16763" y="204216"/>
                </a:lnTo>
                <a:lnTo>
                  <a:pt x="25907" y="214884"/>
                </a:lnTo>
                <a:lnTo>
                  <a:pt x="25907" y="216408"/>
                </a:lnTo>
                <a:lnTo>
                  <a:pt x="82295" y="216408"/>
                </a:lnTo>
                <a:lnTo>
                  <a:pt x="64007" y="211836"/>
                </a:lnTo>
                <a:lnTo>
                  <a:pt x="57911" y="208788"/>
                </a:lnTo>
                <a:lnTo>
                  <a:pt x="53339" y="205740"/>
                </a:lnTo>
                <a:lnTo>
                  <a:pt x="54863" y="205740"/>
                </a:lnTo>
                <a:lnTo>
                  <a:pt x="46735" y="199644"/>
                </a:lnTo>
                <a:lnTo>
                  <a:pt x="45719" y="199644"/>
                </a:lnTo>
                <a:lnTo>
                  <a:pt x="42671" y="196596"/>
                </a:lnTo>
                <a:lnTo>
                  <a:pt x="43052" y="196596"/>
                </a:lnTo>
                <a:lnTo>
                  <a:pt x="35051" y="187452"/>
                </a:lnTo>
                <a:lnTo>
                  <a:pt x="35813" y="187452"/>
                </a:lnTo>
                <a:lnTo>
                  <a:pt x="30479" y="176784"/>
                </a:lnTo>
                <a:lnTo>
                  <a:pt x="25907" y="158496"/>
                </a:lnTo>
                <a:lnTo>
                  <a:pt x="25907" y="0"/>
                </a:lnTo>
                <a:close/>
              </a:path>
              <a:path w="1763395" h="242570">
                <a:moveTo>
                  <a:pt x="1719376" y="197510"/>
                </a:moveTo>
                <a:lnTo>
                  <a:pt x="1708403" y="205740"/>
                </a:lnTo>
                <a:lnTo>
                  <a:pt x="1703831" y="208788"/>
                </a:lnTo>
                <a:lnTo>
                  <a:pt x="1697735" y="211836"/>
                </a:lnTo>
                <a:lnTo>
                  <a:pt x="1679447" y="216408"/>
                </a:lnTo>
                <a:lnTo>
                  <a:pt x="1737359" y="216408"/>
                </a:lnTo>
                <a:lnTo>
                  <a:pt x="1737359" y="214884"/>
                </a:lnTo>
                <a:lnTo>
                  <a:pt x="1748027" y="202692"/>
                </a:lnTo>
                <a:lnTo>
                  <a:pt x="1749856" y="199644"/>
                </a:lnTo>
                <a:lnTo>
                  <a:pt x="1717547" y="199644"/>
                </a:lnTo>
                <a:lnTo>
                  <a:pt x="1719376" y="197510"/>
                </a:lnTo>
                <a:close/>
              </a:path>
              <a:path w="1763395" h="242570">
                <a:moveTo>
                  <a:pt x="42671" y="196596"/>
                </a:moveTo>
                <a:lnTo>
                  <a:pt x="45719" y="199644"/>
                </a:lnTo>
                <a:lnTo>
                  <a:pt x="43780" y="197427"/>
                </a:lnTo>
                <a:lnTo>
                  <a:pt x="42671" y="196596"/>
                </a:lnTo>
                <a:close/>
              </a:path>
              <a:path w="1763395" h="242570">
                <a:moveTo>
                  <a:pt x="43780" y="197427"/>
                </a:moveTo>
                <a:lnTo>
                  <a:pt x="45719" y="199644"/>
                </a:lnTo>
                <a:lnTo>
                  <a:pt x="46735" y="199644"/>
                </a:lnTo>
                <a:lnTo>
                  <a:pt x="43780" y="197427"/>
                </a:lnTo>
                <a:close/>
              </a:path>
              <a:path w="1763395" h="242570">
                <a:moveTo>
                  <a:pt x="1720595" y="196596"/>
                </a:moveTo>
                <a:lnTo>
                  <a:pt x="1719376" y="197510"/>
                </a:lnTo>
                <a:lnTo>
                  <a:pt x="1717547" y="199644"/>
                </a:lnTo>
                <a:lnTo>
                  <a:pt x="1720595" y="196596"/>
                </a:lnTo>
                <a:close/>
              </a:path>
              <a:path w="1763395" h="242570">
                <a:moveTo>
                  <a:pt x="1751685" y="196596"/>
                </a:moveTo>
                <a:lnTo>
                  <a:pt x="1720595" y="196596"/>
                </a:lnTo>
                <a:lnTo>
                  <a:pt x="1717547" y="199644"/>
                </a:lnTo>
                <a:lnTo>
                  <a:pt x="1749856" y="199644"/>
                </a:lnTo>
                <a:lnTo>
                  <a:pt x="1751685" y="196596"/>
                </a:lnTo>
                <a:close/>
              </a:path>
              <a:path w="1763395" h="242570">
                <a:moveTo>
                  <a:pt x="1763267" y="0"/>
                </a:moveTo>
                <a:lnTo>
                  <a:pt x="1737359" y="0"/>
                </a:lnTo>
                <a:lnTo>
                  <a:pt x="1737359" y="160020"/>
                </a:lnTo>
                <a:lnTo>
                  <a:pt x="1732787" y="178308"/>
                </a:lnTo>
                <a:lnTo>
                  <a:pt x="1729739" y="184404"/>
                </a:lnTo>
                <a:lnTo>
                  <a:pt x="1726691" y="188976"/>
                </a:lnTo>
                <a:lnTo>
                  <a:pt x="1719376" y="197510"/>
                </a:lnTo>
                <a:lnTo>
                  <a:pt x="1720595" y="196596"/>
                </a:lnTo>
                <a:lnTo>
                  <a:pt x="1751685" y="196596"/>
                </a:lnTo>
                <a:lnTo>
                  <a:pt x="1752599" y="195072"/>
                </a:lnTo>
                <a:lnTo>
                  <a:pt x="1755647" y="187452"/>
                </a:lnTo>
                <a:lnTo>
                  <a:pt x="1758695" y="178308"/>
                </a:lnTo>
                <a:lnTo>
                  <a:pt x="1761743" y="170688"/>
                </a:lnTo>
                <a:lnTo>
                  <a:pt x="1763267" y="161544"/>
                </a:lnTo>
                <a:lnTo>
                  <a:pt x="1763267" y="0"/>
                </a:lnTo>
                <a:close/>
              </a:path>
              <a:path w="1763395" h="242570">
                <a:moveTo>
                  <a:pt x="43052" y="196596"/>
                </a:moveTo>
                <a:lnTo>
                  <a:pt x="42671" y="196596"/>
                </a:lnTo>
                <a:lnTo>
                  <a:pt x="43780" y="197427"/>
                </a:lnTo>
                <a:lnTo>
                  <a:pt x="43052" y="196596"/>
                </a:lnTo>
                <a:close/>
              </a:path>
              <a:path w="1763395" h="242570">
                <a:moveTo>
                  <a:pt x="35813" y="187452"/>
                </a:moveTo>
                <a:lnTo>
                  <a:pt x="35051" y="187452"/>
                </a:lnTo>
                <a:lnTo>
                  <a:pt x="36575" y="188976"/>
                </a:lnTo>
                <a:lnTo>
                  <a:pt x="35813" y="1874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 hidden="1"/>
          <p:cNvSpPr txBox="1"/>
          <p:nvPr/>
        </p:nvSpPr>
        <p:spPr>
          <a:xfrm>
            <a:off x="9184571" y="6984673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3591"/>
            <a:ext cx="9052560" cy="730729"/>
          </a:xfrm>
          <a:prstGeom prst="rect">
            <a:avLst/>
          </a:prstGeom>
        </p:spPr>
        <p:txBody>
          <a:bodyPr vert="horz" wrap="square" lIns="0" tIns="129302" rIns="0" bIns="0" rtlCol="0">
            <a:spAutoFit/>
          </a:bodyPr>
          <a:lstStyle/>
          <a:p>
            <a:pPr marL="1690370" algn="l">
              <a:lnSpc>
                <a:spcPct val="100000"/>
              </a:lnSpc>
            </a:pPr>
            <a:r>
              <a:rPr sz="3900" spc="-30" dirty="0"/>
              <a:t>R</a:t>
            </a:r>
            <a:r>
              <a:rPr sz="3900" dirty="0"/>
              <a:t>unnable</a:t>
            </a:r>
            <a:r>
              <a:rPr sz="3900" spc="-30" dirty="0"/>
              <a:t> </a:t>
            </a:r>
            <a:r>
              <a:rPr sz="3900" dirty="0"/>
              <a:t>Vs</a:t>
            </a:r>
            <a:r>
              <a:rPr sz="3900" spc="-15" dirty="0"/>
              <a:t> </a:t>
            </a:r>
            <a:r>
              <a:rPr sz="3900" dirty="0"/>
              <a:t>Thread</a:t>
            </a:r>
            <a:r>
              <a:rPr sz="3900" spc="-20" dirty="0"/>
              <a:t> </a:t>
            </a:r>
            <a:r>
              <a:rPr sz="3900" dirty="0"/>
              <a:t>method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76627" y="2205228"/>
            <a:ext cx="6792595" cy="1210310"/>
          </a:xfrm>
          <a:custGeom>
            <a:avLst/>
            <a:gdLst/>
            <a:ahLst/>
            <a:cxnLst/>
            <a:rect l="l" t="t" r="r" b="b"/>
            <a:pathLst>
              <a:path w="6792595" h="1210310">
                <a:moveTo>
                  <a:pt x="678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05483"/>
                </a:lnTo>
                <a:lnTo>
                  <a:pt x="1523" y="1208531"/>
                </a:lnTo>
                <a:lnTo>
                  <a:pt x="4571" y="1210055"/>
                </a:lnTo>
                <a:lnTo>
                  <a:pt x="6786371" y="1210055"/>
                </a:lnTo>
                <a:lnTo>
                  <a:pt x="6790943" y="1208531"/>
                </a:lnTo>
                <a:lnTo>
                  <a:pt x="6792467" y="1205483"/>
                </a:lnTo>
                <a:lnTo>
                  <a:pt x="4572" y="1205483"/>
                </a:lnTo>
                <a:lnTo>
                  <a:pt x="4572" y="4571"/>
                </a:lnTo>
                <a:lnTo>
                  <a:pt x="6792467" y="4571"/>
                </a:lnTo>
                <a:lnTo>
                  <a:pt x="6790943" y="1523"/>
                </a:lnTo>
                <a:lnTo>
                  <a:pt x="6786371" y="0"/>
                </a:lnTo>
                <a:close/>
              </a:path>
              <a:path w="6792595" h="1210310">
                <a:moveTo>
                  <a:pt x="6786372" y="4571"/>
                </a:moveTo>
                <a:lnTo>
                  <a:pt x="6786372" y="1205483"/>
                </a:lnTo>
                <a:lnTo>
                  <a:pt x="6792467" y="1205483"/>
                </a:lnTo>
                <a:lnTo>
                  <a:pt x="6792467" y="4571"/>
                </a:lnTo>
                <a:lnTo>
                  <a:pt x="6786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2209800"/>
            <a:ext cx="6781799" cy="1200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627" y="2205228"/>
            <a:ext cx="6792595" cy="1210310"/>
          </a:xfrm>
          <a:custGeom>
            <a:avLst/>
            <a:gdLst/>
            <a:ahLst/>
            <a:cxnLst/>
            <a:rect l="l" t="t" r="r" b="b"/>
            <a:pathLst>
              <a:path w="6792595" h="1210310">
                <a:moveTo>
                  <a:pt x="678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05483"/>
                </a:lnTo>
                <a:lnTo>
                  <a:pt x="1523" y="1208531"/>
                </a:lnTo>
                <a:lnTo>
                  <a:pt x="4571" y="1210055"/>
                </a:lnTo>
                <a:lnTo>
                  <a:pt x="6786371" y="1210055"/>
                </a:lnTo>
                <a:lnTo>
                  <a:pt x="6790943" y="1208531"/>
                </a:lnTo>
                <a:lnTo>
                  <a:pt x="6792467" y="1205483"/>
                </a:lnTo>
                <a:lnTo>
                  <a:pt x="10667" y="1205483"/>
                </a:lnTo>
                <a:lnTo>
                  <a:pt x="4571" y="1200911"/>
                </a:lnTo>
                <a:lnTo>
                  <a:pt x="10667" y="120091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792467" y="4571"/>
                </a:lnTo>
                <a:lnTo>
                  <a:pt x="6790943" y="1523"/>
                </a:lnTo>
                <a:lnTo>
                  <a:pt x="6786371" y="0"/>
                </a:lnTo>
                <a:close/>
              </a:path>
              <a:path w="6792595" h="1210310">
                <a:moveTo>
                  <a:pt x="10667" y="1200911"/>
                </a:moveTo>
                <a:lnTo>
                  <a:pt x="4571" y="1200911"/>
                </a:lnTo>
                <a:lnTo>
                  <a:pt x="10667" y="1205483"/>
                </a:lnTo>
                <a:lnTo>
                  <a:pt x="10667" y="1200911"/>
                </a:lnTo>
                <a:close/>
              </a:path>
              <a:path w="6792595" h="1210310">
                <a:moveTo>
                  <a:pt x="6781799" y="1200911"/>
                </a:moveTo>
                <a:lnTo>
                  <a:pt x="10667" y="1200911"/>
                </a:lnTo>
                <a:lnTo>
                  <a:pt x="10667" y="1205483"/>
                </a:lnTo>
                <a:lnTo>
                  <a:pt x="6781799" y="1205483"/>
                </a:lnTo>
                <a:lnTo>
                  <a:pt x="6781799" y="1200911"/>
                </a:lnTo>
                <a:close/>
              </a:path>
              <a:path w="6792595" h="1210310">
                <a:moveTo>
                  <a:pt x="6781799" y="4571"/>
                </a:moveTo>
                <a:lnTo>
                  <a:pt x="6781799" y="1205483"/>
                </a:lnTo>
                <a:lnTo>
                  <a:pt x="6786371" y="1200911"/>
                </a:lnTo>
                <a:lnTo>
                  <a:pt x="6792467" y="1200911"/>
                </a:lnTo>
                <a:lnTo>
                  <a:pt x="6792467" y="10667"/>
                </a:lnTo>
                <a:lnTo>
                  <a:pt x="6786371" y="10667"/>
                </a:lnTo>
                <a:lnTo>
                  <a:pt x="6781799" y="4571"/>
                </a:lnTo>
                <a:close/>
              </a:path>
              <a:path w="6792595" h="1210310">
                <a:moveTo>
                  <a:pt x="6792467" y="1200911"/>
                </a:moveTo>
                <a:lnTo>
                  <a:pt x="6786371" y="1200911"/>
                </a:lnTo>
                <a:lnTo>
                  <a:pt x="6781799" y="1205483"/>
                </a:lnTo>
                <a:lnTo>
                  <a:pt x="6792467" y="1205483"/>
                </a:lnTo>
                <a:lnTo>
                  <a:pt x="6792467" y="1200911"/>
                </a:lnTo>
                <a:close/>
              </a:path>
              <a:path w="6792595" h="121031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792595" h="1210310">
                <a:moveTo>
                  <a:pt x="6781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781799" y="10667"/>
                </a:lnTo>
                <a:lnTo>
                  <a:pt x="6781799" y="4571"/>
                </a:lnTo>
                <a:close/>
              </a:path>
              <a:path w="6792595" h="1210310">
                <a:moveTo>
                  <a:pt x="6792467" y="4571"/>
                </a:moveTo>
                <a:lnTo>
                  <a:pt x="6781799" y="4571"/>
                </a:lnTo>
                <a:lnTo>
                  <a:pt x="6786371" y="10667"/>
                </a:lnTo>
                <a:lnTo>
                  <a:pt x="6792467" y="10667"/>
                </a:lnTo>
                <a:lnTo>
                  <a:pt x="6792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133600"/>
            <a:ext cx="717803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9716" y="2293011"/>
            <a:ext cx="7645400" cy="359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9494" algn="ctr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Which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hod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1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et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er?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Wh</a:t>
            </a:r>
            <a:r>
              <a:rPr sz="2400" b="1" spc="-30" dirty="0">
                <a:latin typeface="Arial"/>
                <a:cs typeface="Arial"/>
              </a:rPr>
              <a:t>y</a:t>
            </a:r>
            <a:r>
              <a:rPr sz="2400" b="1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400">
              <a:latin typeface="Times New Roman"/>
              <a:cs typeface="Times New Roman"/>
            </a:endParaRPr>
          </a:p>
          <a:p>
            <a:pPr marL="1041400" algn="ctr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Imp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ng Ru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na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le i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 is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eco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Run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able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ett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r?</a:t>
            </a:r>
            <a:endParaRPr sz="1800">
              <a:latin typeface="Arial"/>
              <a:cs typeface="Arial"/>
            </a:endParaRPr>
          </a:p>
          <a:p>
            <a:pPr marL="358140" marR="5080" indent="-345440">
              <a:lnSpc>
                <a:spcPct val="150000"/>
              </a:lnSpc>
              <a:buFont typeface="Wingdings"/>
              <a:buChar char=""/>
              <a:tabLst>
                <a:tab pos="358775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 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tend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oth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Si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ce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J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va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es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ot </a:t>
            </a:r>
            <a:r>
              <a:rPr sz="1800" b="1" i="1" spc="-10" dirty="0">
                <a:latin typeface="Arial"/>
                <a:cs typeface="Arial"/>
              </a:rPr>
              <a:t>s</a:t>
            </a:r>
            <a:r>
              <a:rPr sz="1800" b="1" i="1" dirty="0">
                <a:latin typeface="Arial"/>
                <a:cs typeface="Arial"/>
              </a:rPr>
              <a:t>u</a:t>
            </a:r>
            <a:r>
              <a:rPr sz="1800" b="1" i="1" spc="5" dirty="0">
                <a:latin typeface="Arial"/>
                <a:cs typeface="Arial"/>
              </a:rPr>
              <a:t>p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rt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mult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l</a:t>
            </a:r>
            <a:r>
              <a:rPr sz="1800" b="1" i="1" dirty="0">
                <a:latin typeface="Arial"/>
                <a:cs typeface="Arial"/>
              </a:rPr>
              <a:t>e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i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heritance</a:t>
            </a:r>
            <a:endParaRPr sz="1800">
              <a:latin typeface="Arial"/>
              <a:cs typeface="Arial"/>
            </a:endParaRPr>
          </a:p>
          <a:p>
            <a:pPr marL="358140" marR="80645" indent="-345440">
              <a:lnSpc>
                <a:spcPct val="150000"/>
              </a:lnSpc>
              <a:buFont typeface="Wingdings"/>
              <a:buChar char=""/>
              <a:tabLst>
                <a:tab pos="358775" algn="l"/>
              </a:tabLst>
            </a:pPr>
            <a:r>
              <a:rPr sz="1800" dirty="0">
                <a:latin typeface="Arial"/>
                <a:cs typeface="Arial"/>
              </a:rPr>
              <a:t>By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693</Words>
  <Application>Microsoft Office PowerPoint</Application>
  <PresentationFormat>Custom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Cambria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PowerPoint Presentation</vt:lpstr>
      <vt:lpstr>Runnable interface</vt:lpstr>
      <vt:lpstr>PowerPoint Presentation</vt:lpstr>
      <vt:lpstr>Lend A Hand – Creating Thread using Runnable Interface</vt:lpstr>
      <vt:lpstr>Lend A Hand – Creating the program to start the threads</vt:lpstr>
      <vt:lpstr>Lend A Hand – Execute the threads</vt:lpstr>
      <vt:lpstr>Runnable Vs Thread method</vt:lpstr>
      <vt:lpstr>Tim faces another problem</vt:lpstr>
      <vt:lpstr>What is join()?</vt:lpstr>
      <vt:lpstr>PowerPoint Presentation</vt:lpstr>
      <vt:lpstr>Lend a Hand- Step 1: Create Runnable Class</vt:lpstr>
      <vt:lpstr>PowerPoint Presentation</vt:lpstr>
      <vt:lpstr>PowerPoint Presentation</vt:lpstr>
      <vt:lpstr>Lend a Hand – Step 3: Add join()</vt:lpstr>
      <vt:lpstr>Lend a Hand – Output with join()</vt:lpstr>
      <vt:lpstr>Time To Reflect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8</cp:revision>
  <dcterms:created xsi:type="dcterms:W3CDTF">2017-03-07T19:51:32Z</dcterms:created>
  <dcterms:modified xsi:type="dcterms:W3CDTF">2017-07-19T11:27:36Z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2017-03-07T00:00:00Z</vt:filetime>
  </property>
  <property fmtid="{D5CDD505-2E9C-101B-9397-08002B2CF9AE}" pid="3" name="LastSaved">
    <vt:filetime>2017-03-07T00:00:00Z</vt:filetime>
  </property>
</Properties>
</file>