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33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t1rUWpXQHr4H6fTwIE3WQ==" hashData="/JDv1J/Abu69NAvUSvJTTYPdxP5E5klFeY+dhPMp5l7BgFWp9T7Bl6Z4qO0ZMkCJinGwHfNMnvp26O250jk+1Q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24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932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805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31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756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4636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3790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142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627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268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066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034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222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844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4245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0647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106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1936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73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616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2763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761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9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8192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417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43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03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1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78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13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281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6C1A-B0FD-4D5C-B178-923A02BB8401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3132-E523-413F-8F22-A152C7DB3B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4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.jpe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jpe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.jpe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.jpe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3200" y="2819400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cs typeface="Arial"/>
              </a:rPr>
              <a:t> </a:t>
            </a:r>
            <a:r>
              <a:rPr sz="2400" spc="-15" dirty="0" smtClean="0">
                <a:cs typeface="Arial"/>
              </a:rPr>
              <a:t>Core</a:t>
            </a:r>
            <a:r>
              <a:rPr sz="2400" spc="-5" dirty="0" smtClean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1986" y="3505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Threads Part - 3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620402"/>
            <a:ext cx="100888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400" dirty="0"/>
              <a:t>Examp</a:t>
            </a:r>
            <a:r>
              <a:rPr sz="4400" spc="-10" dirty="0"/>
              <a:t>l</a:t>
            </a:r>
            <a:r>
              <a:rPr sz="4400" dirty="0"/>
              <a:t>e for</a:t>
            </a:r>
            <a:r>
              <a:rPr sz="4400" spc="-25" dirty="0"/>
              <a:t> </a:t>
            </a:r>
            <a:r>
              <a:rPr sz="4400" spc="-45" dirty="0"/>
              <a:t>S</a:t>
            </a:r>
            <a:r>
              <a:rPr sz="4400" dirty="0"/>
              <a:t>ynchroni</a:t>
            </a:r>
            <a:r>
              <a:rPr sz="4400" spc="-35" dirty="0"/>
              <a:t>z</a:t>
            </a:r>
            <a:r>
              <a:rPr sz="4400" dirty="0"/>
              <a:t>ed</a:t>
            </a:r>
            <a:r>
              <a:rPr sz="4400" spc="-20" dirty="0"/>
              <a:t> </a:t>
            </a:r>
            <a:r>
              <a:rPr sz="440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533" y="2214473"/>
            <a:ext cx="8862060" cy="395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ic cl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ss</a:t>
            </a:r>
            <a:r>
              <a:rPr sz="1800" spc="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7030A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ncM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th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ds{</a:t>
            </a:r>
            <a:endParaRPr sz="18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ic s</a:t>
            </a:r>
            <a:r>
              <a:rPr sz="1800" spc="-25" dirty="0">
                <a:solidFill>
                  <a:srgbClr val="7030A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nc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ro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ized</a:t>
            </a:r>
            <a:r>
              <a:rPr sz="1800" spc="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vo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meth</a:t>
            </a:r>
            <a:r>
              <a:rPr sz="1800" spc="-15" dirty="0">
                <a:solidFill>
                  <a:srgbClr val="7030A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dA()</a:t>
            </a:r>
            <a:r>
              <a:rPr sz="1800" spc="1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7030A0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critic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7030A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76835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7030A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latin typeface="Arial"/>
                <a:cs typeface="Arial"/>
              </a:rPr>
              <a:t>Assume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0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nch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ncM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.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 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nc.met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A()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lock 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fore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tor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</a:t>
            </a:r>
            <a:r>
              <a:rPr sz="1800" spc="-15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48285" marR="13970" indent="-235585">
              <a:lnSpc>
                <a:spcPct val="150000"/>
              </a:lnSpc>
              <a:buFont typeface="Wingdings"/>
              <a:buChar char=""/>
              <a:tabLst>
                <a:tab pos="248920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lock for 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 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dirty="0"/>
              <a:t>Time</a:t>
            </a:r>
            <a:r>
              <a:rPr sz="4400" spc="-20" dirty="0"/>
              <a:t> </a:t>
            </a:r>
            <a:r>
              <a:rPr sz="4400" spc="-385" dirty="0"/>
              <a:t>T</a:t>
            </a:r>
            <a:r>
              <a:rPr sz="4400" dirty="0"/>
              <a:t>o</a:t>
            </a:r>
            <a:r>
              <a:rPr sz="4400" spc="-25" dirty="0"/>
              <a:t> </a:t>
            </a:r>
            <a:r>
              <a:rPr sz="4400" spc="-80" dirty="0"/>
              <a:t>R</a:t>
            </a:r>
            <a:r>
              <a:rPr sz="4400" dirty="0"/>
              <a:t>ef</a:t>
            </a:r>
            <a:r>
              <a:rPr sz="4400" spc="-10" dirty="0"/>
              <a:t>l</a:t>
            </a:r>
            <a:r>
              <a:rPr sz="44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81400" y="1981200"/>
            <a:ext cx="2787396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559" y="3528532"/>
            <a:ext cx="8978900" cy="251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As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ates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ic</a:t>
            </a:r>
            <a:r>
              <a:rPr sz="2200" spc="-15" dirty="0">
                <a:latin typeface="Arial"/>
                <a:cs typeface="Arial"/>
              </a:rPr>
              <a:t>k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20" dirty="0">
                <a:latin typeface="Arial"/>
                <a:cs typeface="Arial"/>
              </a:rPr>
              <a:t>um</a:t>
            </a:r>
            <a:r>
              <a:rPr sz="2200" spc="-3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ze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owi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before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s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812800" marR="1583690" indent="-279400">
              <a:lnSpc>
                <a:spcPct val="150000"/>
              </a:lnSpc>
              <a:spcBef>
                <a:spcPts val="540"/>
              </a:spcBef>
              <a:buFont typeface="Wingdings"/>
              <a:buChar char=""/>
              <a:tabLst>
                <a:tab pos="813435" algn="l"/>
              </a:tabLst>
            </a:pPr>
            <a:r>
              <a:rPr sz="2200" spc="-25" dirty="0">
                <a:latin typeface="Arial"/>
                <a:cs typeface="Arial"/>
              </a:rPr>
              <a:t>W</a:t>
            </a:r>
            <a:r>
              <a:rPr sz="2200" spc="-10" dirty="0">
                <a:latin typeface="Arial"/>
                <a:cs typeface="Arial"/>
              </a:rPr>
              <a:t>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ync</a:t>
            </a:r>
            <a:r>
              <a:rPr sz="2200" spc="-10" dirty="0">
                <a:latin typeface="Arial"/>
                <a:cs typeface="Arial"/>
              </a:rPr>
              <a:t>hron</a:t>
            </a:r>
            <a:r>
              <a:rPr sz="2200" spc="-5" dirty="0">
                <a:latin typeface="Arial"/>
                <a:cs typeface="Arial"/>
              </a:rPr>
              <a:t>iz</a:t>
            </a:r>
            <a:r>
              <a:rPr sz="2200" spc="-10" dirty="0">
                <a:latin typeface="Arial"/>
                <a:cs typeface="Arial"/>
              </a:rPr>
              <a:t>at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multi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thre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-10" dirty="0">
                <a:latin typeface="Arial"/>
                <a:cs typeface="Arial"/>
              </a:rPr>
              <a:t> progra</a:t>
            </a:r>
            <a:r>
              <a:rPr sz="2200" spc="-20" dirty="0">
                <a:latin typeface="Arial"/>
                <a:cs typeface="Arial"/>
              </a:rPr>
              <a:t>m</a:t>
            </a:r>
            <a:r>
              <a:rPr sz="2200" spc="-3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g?</a:t>
            </a:r>
            <a:endParaRPr sz="2200">
              <a:latin typeface="Arial"/>
              <a:cs typeface="Arial"/>
            </a:endParaRPr>
          </a:p>
          <a:p>
            <a:pPr marL="812800" indent="-279400">
              <a:lnSpc>
                <a:spcPct val="100000"/>
              </a:lnSpc>
              <a:spcBef>
                <a:spcPts val="1845"/>
              </a:spcBef>
              <a:buFont typeface="Wingdings"/>
              <a:buChar char=""/>
              <a:tabLst>
                <a:tab pos="813435" algn="l"/>
              </a:tabLst>
            </a:pPr>
            <a:r>
              <a:rPr sz="2200" spc="-25" dirty="0">
                <a:latin typeface="Arial"/>
                <a:cs typeface="Arial"/>
              </a:rPr>
              <a:t>W</a:t>
            </a:r>
            <a:r>
              <a:rPr sz="2200" spc="-10" dirty="0">
                <a:latin typeface="Arial"/>
                <a:cs typeface="Arial"/>
              </a:rPr>
              <a:t>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rac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c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marL="812800" indent="-279400">
              <a:lnSpc>
                <a:spcPct val="100000"/>
              </a:lnSpc>
              <a:spcBef>
                <a:spcPts val="1845"/>
              </a:spcBef>
              <a:buFont typeface="Wingdings"/>
              <a:buChar char=""/>
              <a:tabLst>
                <a:tab pos="813435" algn="l"/>
              </a:tabLst>
            </a:pPr>
            <a:r>
              <a:rPr sz="2200" spc="-15" dirty="0">
                <a:latin typeface="Arial"/>
                <a:cs typeface="Arial"/>
              </a:rPr>
              <a:t>How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Sync</a:t>
            </a:r>
            <a:r>
              <a:rPr sz="2200" spc="-10" dirty="0">
                <a:latin typeface="Arial"/>
                <a:cs typeface="Arial"/>
              </a:rPr>
              <a:t>hron</a:t>
            </a:r>
            <a:r>
              <a:rPr sz="2200" spc="-5" dirty="0">
                <a:latin typeface="Arial"/>
                <a:cs typeface="Arial"/>
              </a:rPr>
              <a:t>iz</a:t>
            </a:r>
            <a:r>
              <a:rPr sz="2200" spc="-10" dirty="0">
                <a:latin typeface="Arial"/>
                <a:cs typeface="Arial"/>
              </a:rPr>
              <a:t>at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imp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ement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d?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620402"/>
            <a:ext cx="97840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400" dirty="0"/>
              <a:t>Lend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5" dirty="0"/>
              <a:t> </a:t>
            </a:r>
            <a:r>
              <a:rPr sz="4400" dirty="0"/>
              <a:t>Han</a:t>
            </a:r>
            <a:r>
              <a:rPr sz="4400" spc="-10" dirty="0"/>
              <a:t>d</a:t>
            </a:r>
            <a:r>
              <a:rPr sz="4400" dirty="0"/>
              <a:t>-</a:t>
            </a:r>
            <a:r>
              <a:rPr sz="4400" spc="-15" dirty="0"/>
              <a:t> </a:t>
            </a:r>
            <a:r>
              <a:rPr sz="4400" spc="-45" dirty="0"/>
              <a:t>S</a:t>
            </a:r>
            <a:r>
              <a:rPr sz="4400" dirty="0"/>
              <a:t>ynchroni</a:t>
            </a:r>
            <a:r>
              <a:rPr sz="4400" spc="-35" dirty="0"/>
              <a:t>z</a:t>
            </a:r>
            <a:r>
              <a:rPr sz="4400" dirty="0"/>
              <a:t>e</a:t>
            </a:r>
            <a:r>
              <a:rPr sz="4400" spc="-15" dirty="0"/>
              <a:t> </a:t>
            </a:r>
            <a:r>
              <a:rPr sz="440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64" y="2366163"/>
            <a:ext cx="8138159" cy="252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monstrat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 demo we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see how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mplement synchron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 works?. </a:t>
            </a:r>
            <a:r>
              <a:rPr sz="2400" spc="-5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small ap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prints 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t message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250190">
              <a:lnSpc>
                <a:spcPct val="150000"/>
              </a:lnSpc>
              <a:spcBef>
                <a:spcPts val="10"/>
              </a:spcBef>
            </a:pPr>
            <a:r>
              <a:rPr sz="240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demo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 to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synchron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unsy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chron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169" y="807244"/>
            <a:ext cx="71894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Lend</a:t>
            </a:r>
            <a:r>
              <a:rPr sz="4400" spc="-3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	Hand</a:t>
            </a:r>
            <a:r>
              <a:rPr sz="4400" spc="-25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4400" spc="-5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Prog</a:t>
            </a:r>
            <a:r>
              <a:rPr sz="4400" spc="-65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am</a:t>
            </a:r>
            <a:r>
              <a:rPr sz="4400" spc="-1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Det</a:t>
            </a:r>
            <a:r>
              <a:rPr sz="4400" spc="-1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4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793" y="2062225"/>
            <a:ext cx="832167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5080" indent="-285115">
              <a:lnSpc>
                <a:spcPct val="150000"/>
              </a:lnSpc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ds, 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pt t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 string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 the String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ng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ages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ld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 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rinted by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ch 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ad,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9400" y="3710940"/>
            <a:ext cx="1839595" cy="327660"/>
          </a:xfrm>
          <a:custGeom>
            <a:avLst/>
            <a:gdLst/>
            <a:ahLst/>
            <a:cxnLst/>
            <a:rect l="l" t="t" r="r" b="b"/>
            <a:pathLst>
              <a:path w="1839595" h="327660">
                <a:moveTo>
                  <a:pt x="1833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27659"/>
                </a:lnTo>
                <a:lnTo>
                  <a:pt x="4572" y="327659"/>
                </a:lnTo>
                <a:lnTo>
                  <a:pt x="4572" y="4571"/>
                </a:lnTo>
                <a:lnTo>
                  <a:pt x="1839467" y="4571"/>
                </a:lnTo>
                <a:lnTo>
                  <a:pt x="1837943" y="1523"/>
                </a:lnTo>
                <a:lnTo>
                  <a:pt x="1833371" y="0"/>
                </a:lnTo>
                <a:close/>
              </a:path>
              <a:path w="1839595" h="327660">
                <a:moveTo>
                  <a:pt x="1833372" y="4571"/>
                </a:moveTo>
                <a:lnTo>
                  <a:pt x="1833372" y="327659"/>
                </a:lnTo>
                <a:lnTo>
                  <a:pt x="1839467" y="327659"/>
                </a:lnTo>
                <a:lnTo>
                  <a:pt x="1839467" y="4571"/>
                </a:lnTo>
                <a:lnTo>
                  <a:pt x="1833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9400" y="3715513"/>
            <a:ext cx="1828799" cy="323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3710940"/>
            <a:ext cx="1839595" cy="327660"/>
          </a:xfrm>
          <a:custGeom>
            <a:avLst/>
            <a:gdLst/>
            <a:ahLst/>
            <a:cxnLst/>
            <a:rect l="l" t="t" r="r" b="b"/>
            <a:pathLst>
              <a:path w="1839595" h="327660">
                <a:moveTo>
                  <a:pt x="1833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27659"/>
                </a:lnTo>
                <a:lnTo>
                  <a:pt x="10667" y="327659"/>
                </a:lnTo>
                <a:lnTo>
                  <a:pt x="4571" y="323087"/>
                </a:lnTo>
                <a:lnTo>
                  <a:pt x="10667" y="32308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839467" y="4571"/>
                </a:lnTo>
                <a:lnTo>
                  <a:pt x="1837943" y="1523"/>
                </a:lnTo>
                <a:lnTo>
                  <a:pt x="1833371" y="0"/>
                </a:lnTo>
                <a:close/>
              </a:path>
              <a:path w="1839595" h="327660">
                <a:moveTo>
                  <a:pt x="10667" y="323087"/>
                </a:moveTo>
                <a:lnTo>
                  <a:pt x="4571" y="323087"/>
                </a:lnTo>
                <a:lnTo>
                  <a:pt x="10667" y="327659"/>
                </a:lnTo>
                <a:lnTo>
                  <a:pt x="10667" y="323087"/>
                </a:lnTo>
                <a:close/>
              </a:path>
              <a:path w="1839595" h="327660">
                <a:moveTo>
                  <a:pt x="1828800" y="323087"/>
                </a:moveTo>
                <a:lnTo>
                  <a:pt x="10667" y="323087"/>
                </a:lnTo>
                <a:lnTo>
                  <a:pt x="10667" y="327659"/>
                </a:lnTo>
                <a:lnTo>
                  <a:pt x="1828800" y="327659"/>
                </a:lnTo>
                <a:lnTo>
                  <a:pt x="1828800" y="323087"/>
                </a:lnTo>
                <a:close/>
              </a:path>
              <a:path w="1839595" h="327660">
                <a:moveTo>
                  <a:pt x="1828799" y="4571"/>
                </a:moveTo>
                <a:lnTo>
                  <a:pt x="1828800" y="327659"/>
                </a:lnTo>
                <a:lnTo>
                  <a:pt x="1833371" y="323087"/>
                </a:lnTo>
                <a:lnTo>
                  <a:pt x="1839467" y="323087"/>
                </a:lnTo>
                <a:lnTo>
                  <a:pt x="1839467" y="10667"/>
                </a:lnTo>
                <a:lnTo>
                  <a:pt x="1833371" y="10667"/>
                </a:lnTo>
                <a:lnTo>
                  <a:pt x="1828799" y="4571"/>
                </a:lnTo>
                <a:close/>
              </a:path>
              <a:path w="1839595" h="327660">
                <a:moveTo>
                  <a:pt x="1839467" y="323087"/>
                </a:moveTo>
                <a:lnTo>
                  <a:pt x="1833371" y="323087"/>
                </a:lnTo>
                <a:lnTo>
                  <a:pt x="1828800" y="327659"/>
                </a:lnTo>
                <a:lnTo>
                  <a:pt x="1839467" y="327659"/>
                </a:lnTo>
                <a:lnTo>
                  <a:pt x="1839467" y="323087"/>
                </a:lnTo>
                <a:close/>
              </a:path>
              <a:path w="1839595" h="3276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839595" h="327660">
                <a:moveTo>
                  <a:pt x="1828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828799" y="10667"/>
                </a:lnTo>
                <a:lnTo>
                  <a:pt x="1828799" y="4571"/>
                </a:lnTo>
                <a:close/>
              </a:path>
              <a:path w="1839595" h="327660">
                <a:moveTo>
                  <a:pt x="1839467" y="4571"/>
                </a:moveTo>
                <a:lnTo>
                  <a:pt x="1828799" y="4571"/>
                </a:lnTo>
                <a:lnTo>
                  <a:pt x="1833371" y="10667"/>
                </a:lnTo>
                <a:lnTo>
                  <a:pt x="1839467" y="10667"/>
                </a:lnTo>
                <a:lnTo>
                  <a:pt x="1839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9788" y="3708146"/>
            <a:ext cx="4355465" cy="149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47115">
              <a:lnSpc>
                <a:spcPct val="1505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 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 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Ho</a:t>
            </a:r>
            <a:r>
              <a:rPr sz="1800" b="1" spc="4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 </a:t>
            </a:r>
            <a:r>
              <a:rPr sz="1800" b="1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 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ank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,</a:t>
            </a:r>
            <a:r>
              <a:rPr sz="1800" dirty="0">
                <a:latin typeface="Arial"/>
                <a:cs typeface="Arial"/>
              </a:rPr>
              <a:t>” 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spc="-4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ery</a:t>
            </a:r>
            <a:r>
              <a:rPr sz="1800" b="1" spc="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much</a:t>
            </a:r>
            <a:r>
              <a:rPr sz="1800" dirty="0">
                <a:latin typeface="Arial"/>
                <a:cs typeface="Arial"/>
              </a:rPr>
              <a:t>” </a:t>
            </a: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0629" y="3746502"/>
            <a:ext cx="154876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tput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Expe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788" y="5355439"/>
            <a:ext cx="7867650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AutoNum type="arabicPeriod"/>
              <a:tabLst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PrinterThre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 pri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AutoNum type="arabicPeriod"/>
              <a:tabLst>
                <a:tab pos="355600" algn="l"/>
                <a:tab pos="2018030" algn="l"/>
              </a:tabLst>
            </a:pPr>
            <a:r>
              <a:rPr sz="1800" b="1" dirty="0">
                <a:latin typeface="Arial"/>
                <a:cs typeface="Arial"/>
              </a:rPr>
              <a:t>Strin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Printer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	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 to 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 the Strin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s,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a 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ncE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Main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iti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3200" y="4114800"/>
            <a:ext cx="29718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9400" y="4038600"/>
            <a:ext cx="1839595" cy="0"/>
          </a:xfrm>
          <a:custGeom>
            <a:avLst/>
            <a:gdLst/>
            <a:ahLst/>
            <a:cxnLst/>
            <a:rect l="l" t="t" r="r" b="b"/>
            <a:pathLst>
              <a:path w="1839595">
                <a:moveTo>
                  <a:pt x="0" y="0"/>
                </a:moveTo>
                <a:lnTo>
                  <a:pt x="1839467" y="0"/>
                </a:lnTo>
              </a:path>
            </a:pathLst>
          </a:custGeom>
          <a:ln w="7366">
            <a:solidFill>
              <a:srgbClr val="BE4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80812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000" spc="-20" dirty="0"/>
              <a:t>Lend</a:t>
            </a:r>
            <a:r>
              <a:rPr sz="4000" spc="5" dirty="0"/>
              <a:t> </a:t>
            </a:r>
            <a:r>
              <a:rPr sz="4000" spc="-20" dirty="0"/>
              <a:t>a</a:t>
            </a:r>
            <a:r>
              <a:rPr sz="4000" spc="10" dirty="0"/>
              <a:t> </a:t>
            </a:r>
            <a:r>
              <a:rPr sz="4000" spc="-20" dirty="0"/>
              <a:t>Ha</a:t>
            </a:r>
            <a:r>
              <a:rPr sz="4000" spc="-30" dirty="0"/>
              <a:t>n</a:t>
            </a:r>
            <a:r>
              <a:rPr sz="4000" spc="-20" dirty="0"/>
              <a:t>d</a:t>
            </a:r>
            <a:r>
              <a:rPr sz="4000" spc="15" dirty="0"/>
              <a:t> </a:t>
            </a:r>
            <a:r>
              <a:rPr sz="4000" spc="-20" dirty="0"/>
              <a:t>–</a:t>
            </a:r>
            <a:r>
              <a:rPr sz="4000" spc="5" dirty="0"/>
              <a:t> </a:t>
            </a:r>
            <a:r>
              <a:rPr sz="4000" spc="-20" dirty="0"/>
              <a:t>De</a:t>
            </a:r>
            <a:r>
              <a:rPr sz="4000" spc="-40" dirty="0"/>
              <a:t>v</a:t>
            </a:r>
            <a:r>
              <a:rPr sz="4000" spc="-15" dirty="0"/>
              <a:t>elop</a:t>
            </a:r>
            <a:r>
              <a:rPr sz="4000" spc="5" dirty="0"/>
              <a:t> </a:t>
            </a:r>
            <a:r>
              <a:rPr sz="4000" spc="-15" dirty="0"/>
              <a:t>St</a:t>
            </a:r>
            <a:r>
              <a:rPr sz="4000" spc="-25" dirty="0"/>
              <a:t>r</a:t>
            </a:r>
            <a:r>
              <a:rPr sz="4000" spc="-15" dirty="0"/>
              <a:t>ing</a:t>
            </a:r>
            <a:r>
              <a:rPr sz="4000" spc="15" dirty="0"/>
              <a:t> </a:t>
            </a:r>
            <a:r>
              <a:rPr sz="4000" spc="-15" dirty="0"/>
              <a:t>P</a:t>
            </a:r>
            <a:r>
              <a:rPr sz="4000" spc="-10" dirty="0"/>
              <a:t>ri</a:t>
            </a:r>
            <a:r>
              <a:rPr sz="4000" spc="-30" dirty="0"/>
              <a:t>n</a:t>
            </a:r>
            <a:r>
              <a:rPr sz="4000" spc="-15" dirty="0"/>
              <a:t>ter</a:t>
            </a:r>
            <a:endParaRPr sz="400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62000" y="2514600"/>
            <a:ext cx="5468112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600" y="2971800"/>
            <a:ext cx="3886200" cy="914400"/>
          </a:xfrm>
          <a:custGeom>
            <a:avLst/>
            <a:gdLst/>
            <a:ahLst/>
            <a:cxnLst/>
            <a:rect l="l" t="t" r="r" b="b"/>
            <a:pathLst>
              <a:path w="3886200" h="914400">
                <a:moveTo>
                  <a:pt x="0" y="914399"/>
                </a:moveTo>
                <a:lnTo>
                  <a:pt x="3886199" y="914399"/>
                </a:lnTo>
                <a:lnTo>
                  <a:pt x="388619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0407" y="2959608"/>
            <a:ext cx="3912235" cy="927100"/>
          </a:xfrm>
          <a:custGeom>
            <a:avLst/>
            <a:gdLst/>
            <a:ahLst/>
            <a:cxnLst/>
            <a:rect l="l" t="t" r="r" b="b"/>
            <a:pathLst>
              <a:path w="3912234" h="927100">
                <a:moveTo>
                  <a:pt x="3906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26591"/>
                </a:lnTo>
                <a:lnTo>
                  <a:pt x="25907" y="926591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912107" y="12191"/>
                </a:lnTo>
                <a:lnTo>
                  <a:pt x="3912107" y="6095"/>
                </a:lnTo>
                <a:lnTo>
                  <a:pt x="3906011" y="0"/>
                </a:lnTo>
                <a:close/>
              </a:path>
              <a:path w="3912234" h="927100">
                <a:moveTo>
                  <a:pt x="3886199" y="12191"/>
                </a:moveTo>
                <a:lnTo>
                  <a:pt x="3886199" y="926591"/>
                </a:lnTo>
                <a:lnTo>
                  <a:pt x="3912107" y="926591"/>
                </a:lnTo>
                <a:lnTo>
                  <a:pt x="3912107" y="25907"/>
                </a:lnTo>
                <a:lnTo>
                  <a:pt x="3898391" y="25907"/>
                </a:lnTo>
                <a:lnTo>
                  <a:pt x="3886199" y="12191"/>
                </a:lnTo>
                <a:close/>
              </a:path>
              <a:path w="3912234" h="92710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912234" h="927100">
                <a:moveTo>
                  <a:pt x="3886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886199" y="25907"/>
                </a:lnTo>
                <a:lnTo>
                  <a:pt x="3886199" y="12191"/>
                </a:lnTo>
                <a:close/>
              </a:path>
              <a:path w="3912234" h="927100">
                <a:moveTo>
                  <a:pt x="3912107" y="12191"/>
                </a:moveTo>
                <a:lnTo>
                  <a:pt x="3886199" y="12191"/>
                </a:lnTo>
                <a:lnTo>
                  <a:pt x="3898391" y="25907"/>
                </a:lnTo>
                <a:lnTo>
                  <a:pt x="3912107" y="25907"/>
                </a:lnTo>
                <a:lnTo>
                  <a:pt x="3912107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0347" y="3253740"/>
            <a:ext cx="352425" cy="632460"/>
          </a:xfrm>
          <a:custGeom>
            <a:avLst/>
            <a:gdLst/>
            <a:ahLst/>
            <a:cxnLst/>
            <a:rect l="l" t="t" r="r" b="b"/>
            <a:pathLst>
              <a:path w="352425" h="632460">
                <a:moveTo>
                  <a:pt x="22859" y="0"/>
                </a:moveTo>
                <a:lnTo>
                  <a:pt x="0" y="12191"/>
                </a:lnTo>
                <a:lnTo>
                  <a:pt x="322940" y="632459"/>
                </a:lnTo>
                <a:lnTo>
                  <a:pt x="352147" y="632459"/>
                </a:lnTo>
                <a:lnTo>
                  <a:pt x="2285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2810256"/>
            <a:ext cx="467995" cy="1076325"/>
          </a:xfrm>
          <a:custGeom>
            <a:avLst/>
            <a:gdLst/>
            <a:ahLst/>
            <a:cxnLst/>
            <a:rect l="l" t="t" r="r" b="b"/>
            <a:pathLst>
              <a:path w="467995" h="1076325">
                <a:moveTo>
                  <a:pt x="245363" y="691895"/>
                </a:moveTo>
                <a:lnTo>
                  <a:pt x="219455" y="691895"/>
                </a:lnTo>
                <a:lnTo>
                  <a:pt x="219455" y="1075943"/>
                </a:lnTo>
                <a:lnTo>
                  <a:pt x="239267" y="1075943"/>
                </a:lnTo>
                <a:lnTo>
                  <a:pt x="239267" y="697991"/>
                </a:lnTo>
                <a:lnTo>
                  <a:pt x="237743" y="697991"/>
                </a:lnTo>
                <a:lnTo>
                  <a:pt x="239267" y="694943"/>
                </a:lnTo>
                <a:lnTo>
                  <a:pt x="241299" y="694943"/>
                </a:lnTo>
                <a:lnTo>
                  <a:pt x="245363" y="691895"/>
                </a:lnTo>
                <a:close/>
              </a:path>
              <a:path w="467995" h="1076325">
                <a:moveTo>
                  <a:pt x="239267" y="694943"/>
                </a:moveTo>
                <a:lnTo>
                  <a:pt x="237743" y="697991"/>
                </a:lnTo>
                <a:lnTo>
                  <a:pt x="239267" y="696467"/>
                </a:lnTo>
                <a:lnTo>
                  <a:pt x="239267" y="694943"/>
                </a:lnTo>
                <a:close/>
              </a:path>
              <a:path w="467995" h="1076325">
                <a:moveTo>
                  <a:pt x="239267" y="696467"/>
                </a:moveTo>
                <a:lnTo>
                  <a:pt x="237743" y="697991"/>
                </a:lnTo>
                <a:lnTo>
                  <a:pt x="239267" y="697991"/>
                </a:lnTo>
                <a:lnTo>
                  <a:pt x="239267" y="696467"/>
                </a:lnTo>
                <a:close/>
              </a:path>
              <a:path w="467995" h="1076325">
                <a:moveTo>
                  <a:pt x="241299" y="694943"/>
                </a:moveTo>
                <a:lnTo>
                  <a:pt x="239267" y="694943"/>
                </a:lnTo>
                <a:lnTo>
                  <a:pt x="239267" y="696467"/>
                </a:lnTo>
                <a:lnTo>
                  <a:pt x="241299" y="694943"/>
                </a:lnTo>
                <a:close/>
              </a:path>
              <a:path w="467995" h="1076325">
                <a:moveTo>
                  <a:pt x="306704" y="657605"/>
                </a:moveTo>
                <a:lnTo>
                  <a:pt x="294131" y="659891"/>
                </a:lnTo>
                <a:lnTo>
                  <a:pt x="280415" y="661415"/>
                </a:lnTo>
                <a:lnTo>
                  <a:pt x="266699" y="664463"/>
                </a:lnTo>
                <a:lnTo>
                  <a:pt x="254507" y="669035"/>
                </a:lnTo>
                <a:lnTo>
                  <a:pt x="243839" y="672083"/>
                </a:lnTo>
                <a:lnTo>
                  <a:pt x="236219" y="675131"/>
                </a:lnTo>
                <a:lnTo>
                  <a:pt x="234695" y="675131"/>
                </a:lnTo>
                <a:lnTo>
                  <a:pt x="234695" y="676655"/>
                </a:lnTo>
                <a:lnTo>
                  <a:pt x="228599" y="679703"/>
                </a:lnTo>
                <a:lnTo>
                  <a:pt x="228599" y="681227"/>
                </a:lnTo>
                <a:lnTo>
                  <a:pt x="227075" y="681227"/>
                </a:lnTo>
                <a:lnTo>
                  <a:pt x="224027" y="685799"/>
                </a:lnTo>
                <a:lnTo>
                  <a:pt x="222503" y="685799"/>
                </a:lnTo>
                <a:lnTo>
                  <a:pt x="222503" y="687323"/>
                </a:lnTo>
                <a:lnTo>
                  <a:pt x="220979" y="690371"/>
                </a:lnTo>
                <a:lnTo>
                  <a:pt x="220979" y="691895"/>
                </a:lnTo>
                <a:lnTo>
                  <a:pt x="245363" y="691895"/>
                </a:lnTo>
                <a:lnTo>
                  <a:pt x="243839" y="693419"/>
                </a:lnTo>
                <a:lnTo>
                  <a:pt x="297179" y="678179"/>
                </a:lnTo>
                <a:lnTo>
                  <a:pt x="348995" y="672083"/>
                </a:lnTo>
                <a:lnTo>
                  <a:pt x="411479" y="667511"/>
                </a:lnTo>
                <a:lnTo>
                  <a:pt x="434339" y="667511"/>
                </a:lnTo>
                <a:lnTo>
                  <a:pt x="411479" y="665987"/>
                </a:lnTo>
                <a:lnTo>
                  <a:pt x="388619" y="665987"/>
                </a:lnTo>
                <a:lnTo>
                  <a:pt x="347471" y="662939"/>
                </a:lnTo>
                <a:lnTo>
                  <a:pt x="329183" y="659891"/>
                </a:lnTo>
                <a:lnTo>
                  <a:pt x="310895" y="658367"/>
                </a:lnTo>
                <a:lnTo>
                  <a:pt x="306704" y="657605"/>
                </a:lnTo>
                <a:close/>
              </a:path>
              <a:path w="467995" h="1076325">
                <a:moveTo>
                  <a:pt x="457199" y="647699"/>
                </a:moveTo>
                <a:lnTo>
                  <a:pt x="434339" y="647699"/>
                </a:lnTo>
                <a:lnTo>
                  <a:pt x="411479" y="649223"/>
                </a:lnTo>
                <a:lnTo>
                  <a:pt x="390143" y="649223"/>
                </a:lnTo>
                <a:lnTo>
                  <a:pt x="347471" y="652271"/>
                </a:lnTo>
                <a:lnTo>
                  <a:pt x="329183" y="655319"/>
                </a:lnTo>
                <a:lnTo>
                  <a:pt x="310895" y="656843"/>
                </a:lnTo>
                <a:lnTo>
                  <a:pt x="306704" y="657605"/>
                </a:lnTo>
                <a:lnTo>
                  <a:pt x="310895" y="658367"/>
                </a:lnTo>
                <a:lnTo>
                  <a:pt x="329183" y="659891"/>
                </a:lnTo>
                <a:lnTo>
                  <a:pt x="347471" y="662939"/>
                </a:lnTo>
                <a:lnTo>
                  <a:pt x="388619" y="665987"/>
                </a:lnTo>
                <a:lnTo>
                  <a:pt x="411479" y="665987"/>
                </a:lnTo>
                <a:lnTo>
                  <a:pt x="434339" y="667511"/>
                </a:lnTo>
                <a:lnTo>
                  <a:pt x="457199" y="667511"/>
                </a:lnTo>
                <a:lnTo>
                  <a:pt x="457199" y="647699"/>
                </a:lnTo>
                <a:close/>
              </a:path>
              <a:path w="467995" h="1076325">
                <a:moveTo>
                  <a:pt x="463295" y="647699"/>
                </a:moveTo>
                <a:lnTo>
                  <a:pt x="457199" y="647699"/>
                </a:lnTo>
                <a:lnTo>
                  <a:pt x="457199" y="667511"/>
                </a:lnTo>
                <a:lnTo>
                  <a:pt x="463295" y="667511"/>
                </a:lnTo>
                <a:lnTo>
                  <a:pt x="467867" y="662939"/>
                </a:lnTo>
                <a:lnTo>
                  <a:pt x="467867" y="652271"/>
                </a:lnTo>
                <a:lnTo>
                  <a:pt x="463295" y="647699"/>
                </a:lnTo>
                <a:close/>
              </a:path>
              <a:path w="467995" h="1076325">
                <a:moveTo>
                  <a:pt x="243839" y="621791"/>
                </a:moveTo>
                <a:lnTo>
                  <a:pt x="245363" y="623315"/>
                </a:lnTo>
                <a:lnTo>
                  <a:pt x="220979" y="623315"/>
                </a:lnTo>
                <a:lnTo>
                  <a:pt x="220979" y="624839"/>
                </a:lnTo>
                <a:lnTo>
                  <a:pt x="222503" y="627887"/>
                </a:lnTo>
                <a:lnTo>
                  <a:pt x="222503" y="629411"/>
                </a:lnTo>
                <a:lnTo>
                  <a:pt x="224027" y="629411"/>
                </a:lnTo>
                <a:lnTo>
                  <a:pt x="227075" y="633983"/>
                </a:lnTo>
                <a:lnTo>
                  <a:pt x="228599" y="635507"/>
                </a:lnTo>
                <a:lnTo>
                  <a:pt x="234695" y="638555"/>
                </a:lnTo>
                <a:lnTo>
                  <a:pt x="236219" y="640079"/>
                </a:lnTo>
                <a:lnTo>
                  <a:pt x="278891" y="652271"/>
                </a:lnTo>
                <a:lnTo>
                  <a:pt x="306704" y="657605"/>
                </a:lnTo>
                <a:lnTo>
                  <a:pt x="310895" y="656843"/>
                </a:lnTo>
                <a:lnTo>
                  <a:pt x="329183" y="655319"/>
                </a:lnTo>
                <a:lnTo>
                  <a:pt x="347471" y="652271"/>
                </a:lnTo>
                <a:lnTo>
                  <a:pt x="390143" y="649223"/>
                </a:lnTo>
                <a:lnTo>
                  <a:pt x="411479" y="649223"/>
                </a:lnTo>
                <a:lnTo>
                  <a:pt x="434339" y="647699"/>
                </a:lnTo>
                <a:lnTo>
                  <a:pt x="411479" y="647699"/>
                </a:lnTo>
                <a:lnTo>
                  <a:pt x="330707" y="641603"/>
                </a:lnTo>
                <a:lnTo>
                  <a:pt x="313943" y="640079"/>
                </a:lnTo>
                <a:lnTo>
                  <a:pt x="283463" y="633983"/>
                </a:lnTo>
                <a:lnTo>
                  <a:pt x="271271" y="630935"/>
                </a:lnTo>
                <a:lnTo>
                  <a:pt x="260603" y="629411"/>
                </a:lnTo>
                <a:lnTo>
                  <a:pt x="251459" y="626363"/>
                </a:lnTo>
                <a:lnTo>
                  <a:pt x="243839" y="621791"/>
                </a:lnTo>
                <a:close/>
              </a:path>
              <a:path w="467995" h="1076325">
                <a:moveTo>
                  <a:pt x="219455" y="48767"/>
                </a:moveTo>
                <a:lnTo>
                  <a:pt x="219455" y="623315"/>
                </a:lnTo>
                <a:lnTo>
                  <a:pt x="245363" y="623315"/>
                </a:lnTo>
                <a:lnTo>
                  <a:pt x="241299" y="620267"/>
                </a:lnTo>
                <a:lnTo>
                  <a:pt x="239267" y="620267"/>
                </a:lnTo>
                <a:lnTo>
                  <a:pt x="237743" y="617219"/>
                </a:lnTo>
                <a:lnTo>
                  <a:pt x="239267" y="617219"/>
                </a:lnTo>
                <a:lnTo>
                  <a:pt x="239267" y="50291"/>
                </a:lnTo>
                <a:lnTo>
                  <a:pt x="220979" y="50291"/>
                </a:lnTo>
                <a:lnTo>
                  <a:pt x="219455" y="48767"/>
                </a:lnTo>
                <a:close/>
              </a:path>
              <a:path w="467995" h="1076325">
                <a:moveTo>
                  <a:pt x="237743" y="617219"/>
                </a:moveTo>
                <a:lnTo>
                  <a:pt x="239267" y="620267"/>
                </a:lnTo>
                <a:lnTo>
                  <a:pt x="239267" y="618743"/>
                </a:lnTo>
                <a:lnTo>
                  <a:pt x="237743" y="617219"/>
                </a:lnTo>
                <a:close/>
              </a:path>
              <a:path w="467995" h="1076325">
                <a:moveTo>
                  <a:pt x="239267" y="618743"/>
                </a:moveTo>
                <a:lnTo>
                  <a:pt x="239267" y="620267"/>
                </a:lnTo>
                <a:lnTo>
                  <a:pt x="241299" y="620267"/>
                </a:lnTo>
                <a:lnTo>
                  <a:pt x="239267" y="618743"/>
                </a:lnTo>
                <a:close/>
              </a:path>
              <a:path w="467995" h="1076325">
                <a:moveTo>
                  <a:pt x="239267" y="617219"/>
                </a:moveTo>
                <a:lnTo>
                  <a:pt x="237743" y="617219"/>
                </a:lnTo>
                <a:lnTo>
                  <a:pt x="239267" y="618743"/>
                </a:lnTo>
                <a:lnTo>
                  <a:pt x="239267" y="617219"/>
                </a:lnTo>
                <a:close/>
              </a:path>
              <a:path w="467995" h="1076325">
                <a:moveTo>
                  <a:pt x="219455" y="47243"/>
                </a:moveTo>
                <a:lnTo>
                  <a:pt x="219455" y="48767"/>
                </a:lnTo>
                <a:lnTo>
                  <a:pt x="220979" y="50291"/>
                </a:lnTo>
                <a:lnTo>
                  <a:pt x="219455" y="47243"/>
                </a:lnTo>
                <a:close/>
              </a:path>
              <a:path w="467995" h="1076325">
                <a:moveTo>
                  <a:pt x="239267" y="47243"/>
                </a:moveTo>
                <a:lnTo>
                  <a:pt x="219455" y="47243"/>
                </a:lnTo>
                <a:lnTo>
                  <a:pt x="220979" y="50291"/>
                </a:lnTo>
                <a:lnTo>
                  <a:pt x="239267" y="50291"/>
                </a:lnTo>
                <a:lnTo>
                  <a:pt x="239267" y="47243"/>
                </a:lnTo>
                <a:close/>
              </a:path>
              <a:path w="467995" h="1076325">
                <a:moveTo>
                  <a:pt x="237743" y="44195"/>
                </a:moveTo>
                <a:lnTo>
                  <a:pt x="213359" y="44195"/>
                </a:lnTo>
                <a:lnTo>
                  <a:pt x="219455" y="48767"/>
                </a:lnTo>
                <a:lnTo>
                  <a:pt x="219455" y="47243"/>
                </a:lnTo>
                <a:lnTo>
                  <a:pt x="239267" y="47243"/>
                </a:lnTo>
                <a:lnTo>
                  <a:pt x="237743" y="44195"/>
                </a:lnTo>
                <a:close/>
              </a:path>
              <a:path w="467995" h="1076325">
                <a:moveTo>
                  <a:pt x="24383" y="0"/>
                </a:moveTo>
                <a:lnTo>
                  <a:pt x="1523" y="0"/>
                </a:lnTo>
                <a:lnTo>
                  <a:pt x="0" y="19811"/>
                </a:lnTo>
                <a:lnTo>
                  <a:pt x="47243" y="19811"/>
                </a:lnTo>
                <a:lnTo>
                  <a:pt x="128015" y="25907"/>
                </a:lnTo>
                <a:lnTo>
                  <a:pt x="175259" y="33527"/>
                </a:lnTo>
                <a:lnTo>
                  <a:pt x="214883" y="45719"/>
                </a:lnTo>
                <a:lnTo>
                  <a:pt x="213359" y="44195"/>
                </a:lnTo>
                <a:lnTo>
                  <a:pt x="237743" y="44195"/>
                </a:lnTo>
                <a:lnTo>
                  <a:pt x="237743" y="42671"/>
                </a:lnTo>
                <a:lnTo>
                  <a:pt x="236219" y="39623"/>
                </a:lnTo>
                <a:lnTo>
                  <a:pt x="236219" y="38099"/>
                </a:lnTo>
                <a:lnTo>
                  <a:pt x="234695" y="38099"/>
                </a:lnTo>
                <a:lnTo>
                  <a:pt x="231647" y="33527"/>
                </a:lnTo>
                <a:lnTo>
                  <a:pt x="230123" y="33527"/>
                </a:lnTo>
                <a:lnTo>
                  <a:pt x="230123" y="32003"/>
                </a:lnTo>
                <a:lnTo>
                  <a:pt x="224027" y="28955"/>
                </a:lnTo>
                <a:lnTo>
                  <a:pt x="224027" y="27431"/>
                </a:lnTo>
                <a:lnTo>
                  <a:pt x="222503" y="27431"/>
                </a:lnTo>
                <a:lnTo>
                  <a:pt x="214883" y="24383"/>
                </a:lnTo>
                <a:lnTo>
                  <a:pt x="204215" y="21335"/>
                </a:lnTo>
                <a:lnTo>
                  <a:pt x="192023" y="16763"/>
                </a:lnTo>
                <a:lnTo>
                  <a:pt x="178307" y="13715"/>
                </a:lnTo>
                <a:lnTo>
                  <a:pt x="163067" y="12191"/>
                </a:lnTo>
                <a:lnTo>
                  <a:pt x="147827" y="9143"/>
                </a:lnTo>
                <a:lnTo>
                  <a:pt x="129539" y="7619"/>
                </a:lnTo>
                <a:lnTo>
                  <a:pt x="109727" y="4571"/>
                </a:lnTo>
                <a:lnTo>
                  <a:pt x="68579" y="1523"/>
                </a:lnTo>
                <a:lnTo>
                  <a:pt x="47243" y="1523"/>
                </a:lnTo>
                <a:lnTo>
                  <a:pt x="2438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3886200"/>
            <a:ext cx="5468112" cy="600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3886200"/>
            <a:ext cx="3886200" cy="1447800"/>
          </a:xfrm>
          <a:custGeom>
            <a:avLst/>
            <a:gdLst/>
            <a:ahLst/>
            <a:cxnLst/>
            <a:rect l="l" t="t" r="r" b="b"/>
            <a:pathLst>
              <a:path w="3886200" h="1447800">
                <a:moveTo>
                  <a:pt x="0" y="1447799"/>
                </a:moveTo>
                <a:lnTo>
                  <a:pt x="3886199" y="1447799"/>
                </a:lnTo>
                <a:lnTo>
                  <a:pt x="3886199" y="0"/>
                </a:lnTo>
                <a:lnTo>
                  <a:pt x="0" y="0"/>
                </a:lnTo>
                <a:lnTo>
                  <a:pt x="0" y="144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0407" y="3886200"/>
            <a:ext cx="3912235" cy="1461770"/>
          </a:xfrm>
          <a:custGeom>
            <a:avLst/>
            <a:gdLst/>
            <a:ahLst/>
            <a:cxnLst/>
            <a:rect l="l" t="t" r="r" b="b"/>
            <a:pathLst>
              <a:path w="3912234" h="1461770">
                <a:moveTo>
                  <a:pt x="25907" y="0"/>
                </a:moveTo>
                <a:lnTo>
                  <a:pt x="0" y="0"/>
                </a:lnTo>
                <a:lnTo>
                  <a:pt x="0" y="1455420"/>
                </a:lnTo>
                <a:lnTo>
                  <a:pt x="6095" y="1461516"/>
                </a:lnTo>
                <a:lnTo>
                  <a:pt x="3906011" y="1461516"/>
                </a:lnTo>
                <a:lnTo>
                  <a:pt x="3912107" y="1455420"/>
                </a:lnTo>
                <a:lnTo>
                  <a:pt x="3912107" y="1447800"/>
                </a:lnTo>
                <a:lnTo>
                  <a:pt x="25907" y="1447800"/>
                </a:lnTo>
                <a:lnTo>
                  <a:pt x="12191" y="1435608"/>
                </a:lnTo>
                <a:lnTo>
                  <a:pt x="25907" y="1435608"/>
                </a:lnTo>
                <a:lnTo>
                  <a:pt x="25907" y="0"/>
                </a:lnTo>
                <a:close/>
              </a:path>
              <a:path w="3912234" h="1461770">
                <a:moveTo>
                  <a:pt x="25907" y="1435608"/>
                </a:moveTo>
                <a:lnTo>
                  <a:pt x="12191" y="1435608"/>
                </a:lnTo>
                <a:lnTo>
                  <a:pt x="25907" y="1447800"/>
                </a:lnTo>
                <a:lnTo>
                  <a:pt x="25907" y="1435608"/>
                </a:lnTo>
                <a:close/>
              </a:path>
              <a:path w="3912234" h="1461770">
                <a:moveTo>
                  <a:pt x="3886199" y="1435608"/>
                </a:moveTo>
                <a:lnTo>
                  <a:pt x="25907" y="1435608"/>
                </a:lnTo>
                <a:lnTo>
                  <a:pt x="25907" y="1447800"/>
                </a:lnTo>
                <a:lnTo>
                  <a:pt x="3886199" y="1447800"/>
                </a:lnTo>
                <a:lnTo>
                  <a:pt x="3886199" y="1435608"/>
                </a:lnTo>
                <a:close/>
              </a:path>
              <a:path w="3912234" h="1461770">
                <a:moveTo>
                  <a:pt x="3912107" y="0"/>
                </a:moveTo>
                <a:lnTo>
                  <a:pt x="3886199" y="0"/>
                </a:lnTo>
                <a:lnTo>
                  <a:pt x="3886199" y="1447800"/>
                </a:lnTo>
                <a:lnTo>
                  <a:pt x="3898391" y="1435608"/>
                </a:lnTo>
                <a:lnTo>
                  <a:pt x="3912107" y="1435608"/>
                </a:lnTo>
                <a:lnTo>
                  <a:pt x="3912107" y="0"/>
                </a:lnTo>
                <a:close/>
              </a:path>
              <a:path w="3912234" h="1461770">
                <a:moveTo>
                  <a:pt x="3912107" y="1435608"/>
                </a:moveTo>
                <a:lnTo>
                  <a:pt x="3898391" y="1435608"/>
                </a:lnTo>
                <a:lnTo>
                  <a:pt x="3886199" y="1447800"/>
                </a:lnTo>
                <a:lnTo>
                  <a:pt x="3912107" y="1447800"/>
                </a:lnTo>
                <a:lnTo>
                  <a:pt x="3912107" y="143560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3287" y="3886200"/>
            <a:ext cx="142240" cy="228600"/>
          </a:xfrm>
          <a:custGeom>
            <a:avLst/>
            <a:gdLst/>
            <a:ahLst/>
            <a:cxnLst/>
            <a:rect l="l" t="t" r="r" b="b"/>
            <a:pathLst>
              <a:path w="142239" h="228600">
                <a:moveTo>
                  <a:pt x="29207" y="0"/>
                </a:moveTo>
                <a:lnTo>
                  <a:pt x="0" y="0"/>
                </a:lnTo>
                <a:lnTo>
                  <a:pt x="119019" y="228600"/>
                </a:lnTo>
                <a:lnTo>
                  <a:pt x="141879" y="216408"/>
                </a:lnTo>
                <a:lnTo>
                  <a:pt x="2920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42817" y="3038730"/>
            <a:ext cx="3695065" cy="218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0275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Meth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ds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strings. N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TE:</a:t>
            </a:r>
            <a:endParaRPr sz="1600">
              <a:latin typeface="Arial"/>
              <a:cs typeface="Arial"/>
            </a:endParaRPr>
          </a:p>
          <a:p>
            <a:pPr marL="12700" marR="302260">
              <a:lnSpc>
                <a:spcPct val="100000"/>
              </a:lnSpc>
              <a:buFont typeface="Arial"/>
              <a:buChar char="•"/>
              <a:tabLst>
                <a:tab pos="136525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trings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after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other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e.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been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emented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sle</a:t>
            </a:r>
            <a:r>
              <a:rPr sz="1600" spc="-10" dirty="0">
                <a:latin typeface="Arial"/>
                <a:cs typeface="Arial"/>
              </a:rPr>
              <a:t>ep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method.</a:t>
            </a:r>
            <a:endParaRPr sz="1600">
              <a:latin typeface="Arial"/>
              <a:cs typeface="Arial"/>
            </a:endParaRPr>
          </a:p>
          <a:p>
            <a:pPr marL="12700" marR="320040">
              <a:lnSpc>
                <a:spcPct val="100000"/>
              </a:lnSpc>
              <a:buFont typeface="Arial"/>
              <a:buChar char="•"/>
              <a:tabLst>
                <a:tab pos="136525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age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ith</a:t>
            </a:r>
            <a:r>
              <a:rPr sz="1600" spc="-10" dirty="0">
                <a:latin typeface="Arial"/>
                <a:cs typeface="Arial"/>
              </a:rPr>
              <a:t>out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new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ond</a:t>
            </a:r>
            <a:r>
              <a:rPr sz="1600" spc="-15" dirty="0">
                <a:latin typeface="Arial"/>
                <a:cs typeface="Arial"/>
              </a:rPr>
              <a:t> me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ge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printed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 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new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0" y="3886200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5">
                <a:moveTo>
                  <a:pt x="214883" y="193548"/>
                </a:moveTo>
                <a:lnTo>
                  <a:pt x="207263" y="198120"/>
                </a:lnTo>
                <a:lnTo>
                  <a:pt x="198119" y="201168"/>
                </a:lnTo>
                <a:lnTo>
                  <a:pt x="187451" y="202692"/>
                </a:lnTo>
                <a:lnTo>
                  <a:pt x="175259" y="205740"/>
                </a:lnTo>
                <a:lnTo>
                  <a:pt x="144779" y="211836"/>
                </a:lnTo>
                <a:lnTo>
                  <a:pt x="128015" y="213360"/>
                </a:lnTo>
                <a:lnTo>
                  <a:pt x="68579" y="217932"/>
                </a:lnTo>
                <a:lnTo>
                  <a:pt x="45719" y="219456"/>
                </a:lnTo>
                <a:lnTo>
                  <a:pt x="0" y="219456"/>
                </a:lnTo>
                <a:lnTo>
                  <a:pt x="1523" y="239268"/>
                </a:lnTo>
                <a:lnTo>
                  <a:pt x="24383" y="239268"/>
                </a:lnTo>
                <a:lnTo>
                  <a:pt x="47243" y="237744"/>
                </a:lnTo>
                <a:lnTo>
                  <a:pt x="68579" y="237744"/>
                </a:lnTo>
                <a:lnTo>
                  <a:pt x="111251" y="234696"/>
                </a:lnTo>
                <a:lnTo>
                  <a:pt x="129539" y="231648"/>
                </a:lnTo>
                <a:lnTo>
                  <a:pt x="147827" y="230124"/>
                </a:lnTo>
                <a:lnTo>
                  <a:pt x="193547" y="220980"/>
                </a:lnTo>
                <a:lnTo>
                  <a:pt x="224027" y="210312"/>
                </a:lnTo>
                <a:lnTo>
                  <a:pt x="230123" y="207264"/>
                </a:lnTo>
                <a:lnTo>
                  <a:pt x="231647" y="205740"/>
                </a:lnTo>
                <a:lnTo>
                  <a:pt x="234695" y="201168"/>
                </a:lnTo>
                <a:lnTo>
                  <a:pt x="236219" y="201168"/>
                </a:lnTo>
                <a:lnTo>
                  <a:pt x="236219" y="199644"/>
                </a:lnTo>
                <a:lnTo>
                  <a:pt x="237743" y="196596"/>
                </a:lnTo>
                <a:lnTo>
                  <a:pt x="237743" y="195072"/>
                </a:lnTo>
                <a:lnTo>
                  <a:pt x="213359" y="195072"/>
                </a:lnTo>
                <a:lnTo>
                  <a:pt x="214883" y="193548"/>
                </a:lnTo>
                <a:close/>
              </a:path>
              <a:path w="239395" h="239395">
                <a:moveTo>
                  <a:pt x="219455" y="190500"/>
                </a:moveTo>
                <a:lnTo>
                  <a:pt x="213359" y="195072"/>
                </a:lnTo>
                <a:lnTo>
                  <a:pt x="237743" y="195072"/>
                </a:lnTo>
                <a:lnTo>
                  <a:pt x="239267" y="192024"/>
                </a:lnTo>
                <a:lnTo>
                  <a:pt x="219455" y="192024"/>
                </a:lnTo>
                <a:lnTo>
                  <a:pt x="219455" y="190500"/>
                </a:lnTo>
                <a:close/>
              </a:path>
              <a:path w="239395" h="239395">
                <a:moveTo>
                  <a:pt x="220979" y="188976"/>
                </a:moveTo>
                <a:lnTo>
                  <a:pt x="219455" y="190500"/>
                </a:lnTo>
                <a:lnTo>
                  <a:pt x="219455" y="192024"/>
                </a:lnTo>
                <a:lnTo>
                  <a:pt x="220979" y="188976"/>
                </a:lnTo>
                <a:close/>
              </a:path>
              <a:path w="239395" h="239395">
                <a:moveTo>
                  <a:pt x="239267" y="188976"/>
                </a:moveTo>
                <a:lnTo>
                  <a:pt x="220979" y="188976"/>
                </a:lnTo>
                <a:lnTo>
                  <a:pt x="219455" y="192024"/>
                </a:lnTo>
                <a:lnTo>
                  <a:pt x="239267" y="192024"/>
                </a:lnTo>
                <a:lnTo>
                  <a:pt x="239267" y="188976"/>
                </a:lnTo>
                <a:close/>
              </a:path>
              <a:path w="239395" h="239395">
                <a:moveTo>
                  <a:pt x="239267" y="0"/>
                </a:moveTo>
                <a:lnTo>
                  <a:pt x="219455" y="0"/>
                </a:lnTo>
                <a:lnTo>
                  <a:pt x="219455" y="190500"/>
                </a:lnTo>
                <a:lnTo>
                  <a:pt x="220979" y="188976"/>
                </a:lnTo>
                <a:lnTo>
                  <a:pt x="239267" y="188976"/>
                </a:lnTo>
                <a:lnTo>
                  <a:pt x="2392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651178"/>
            <a:ext cx="100126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000" spc="-20" dirty="0"/>
              <a:t>Lend</a:t>
            </a:r>
            <a:r>
              <a:rPr sz="4000" spc="5" dirty="0"/>
              <a:t> </a:t>
            </a:r>
            <a:r>
              <a:rPr sz="4000" spc="-20" dirty="0"/>
              <a:t>a</a:t>
            </a:r>
            <a:r>
              <a:rPr sz="4000" spc="10" dirty="0"/>
              <a:t> </a:t>
            </a:r>
            <a:r>
              <a:rPr sz="4000" spc="-20" dirty="0"/>
              <a:t>Ha</a:t>
            </a:r>
            <a:r>
              <a:rPr sz="4000" spc="-30" dirty="0"/>
              <a:t>n</a:t>
            </a:r>
            <a:r>
              <a:rPr sz="4000" spc="-20" dirty="0"/>
              <a:t>d</a:t>
            </a:r>
            <a:r>
              <a:rPr sz="4000" spc="15" dirty="0"/>
              <a:t> </a:t>
            </a:r>
            <a:r>
              <a:rPr sz="4000" spc="-20" dirty="0"/>
              <a:t>–</a:t>
            </a:r>
            <a:r>
              <a:rPr sz="4000" spc="5" dirty="0"/>
              <a:t> </a:t>
            </a:r>
            <a:r>
              <a:rPr sz="4000" spc="-20" dirty="0"/>
              <a:t>De</a:t>
            </a:r>
            <a:r>
              <a:rPr sz="4000" spc="-40" dirty="0"/>
              <a:t>v</a:t>
            </a:r>
            <a:r>
              <a:rPr sz="4000" spc="-15" dirty="0"/>
              <a:t>elop</a:t>
            </a:r>
            <a:r>
              <a:rPr sz="4000" spc="5" dirty="0"/>
              <a:t> </a:t>
            </a:r>
            <a:r>
              <a:rPr sz="4000" spc="-20" dirty="0"/>
              <a:t>the</a:t>
            </a:r>
            <a:r>
              <a:rPr sz="4000" spc="-5" dirty="0"/>
              <a:t> </a:t>
            </a:r>
            <a:r>
              <a:rPr sz="4000" spc="-20" dirty="0"/>
              <a:t>Th</a:t>
            </a:r>
            <a:r>
              <a:rPr sz="4000" spc="-25" dirty="0"/>
              <a:t>r</a:t>
            </a:r>
            <a:r>
              <a:rPr sz="4000" spc="-20" dirty="0"/>
              <a:t>ead</a:t>
            </a:r>
            <a:r>
              <a:rPr sz="4000" spc="30" dirty="0"/>
              <a:t> </a:t>
            </a:r>
            <a:r>
              <a:rPr sz="4000" spc="-15" dirty="0"/>
              <a:t>cla</a:t>
            </a:r>
            <a:r>
              <a:rPr sz="4000" spc="-25" dirty="0"/>
              <a:t>s</a:t>
            </a:r>
            <a:r>
              <a:rPr sz="4000" spc="-15" dirty="0"/>
              <a:t>s</a:t>
            </a:r>
            <a:endParaRPr sz="400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5800" y="2133600"/>
            <a:ext cx="6010656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0139" y="3651504"/>
            <a:ext cx="315595" cy="234950"/>
          </a:xfrm>
          <a:custGeom>
            <a:avLst/>
            <a:gdLst/>
            <a:ahLst/>
            <a:cxnLst/>
            <a:rect l="l" t="t" r="r" b="b"/>
            <a:pathLst>
              <a:path w="315595" h="234950">
                <a:moveTo>
                  <a:pt x="163067" y="103631"/>
                </a:moveTo>
                <a:lnTo>
                  <a:pt x="140207" y="103631"/>
                </a:lnTo>
                <a:lnTo>
                  <a:pt x="141731" y="114299"/>
                </a:lnTo>
                <a:lnTo>
                  <a:pt x="141731" y="150875"/>
                </a:lnTo>
                <a:lnTo>
                  <a:pt x="161543" y="193547"/>
                </a:lnTo>
                <a:lnTo>
                  <a:pt x="190499" y="219455"/>
                </a:lnTo>
                <a:lnTo>
                  <a:pt x="219455" y="234695"/>
                </a:lnTo>
                <a:lnTo>
                  <a:pt x="252476" y="234695"/>
                </a:lnTo>
                <a:lnTo>
                  <a:pt x="257555" y="233171"/>
                </a:lnTo>
                <a:lnTo>
                  <a:pt x="304799" y="228599"/>
                </a:lnTo>
                <a:lnTo>
                  <a:pt x="289559" y="228599"/>
                </a:lnTo>
                <a:lnTo>
                  <a:pt x="262127" y="225551"/>
                </a:lnTo>
                <a:lnTo>
                  <a:pt x="248411" y="220979"/>
                </a:lnTo>
                <a:lnTo>
                  <a:pt x="236219" y="217931"/>
                </a:lnTo>
                <a:lnTo>
                  <a:pt x="195071" y="195071"/>
                </a:lnTo>
                <a:lnTo>
                  <a:pt x="169163" y="164591"/>
                </a:lnTo>
                <a:lnTo>
                  <a:pt x="163067" y="146303"/>
                </a:lnTo>
                <a:lnTo>
                  <a:pt x="164337" y="146303"/>
                </a:lnTo>
                <a:lnTo>
                  <a:pt x="163067" y="138683"/>
                </a:lnTo>
                <a:lnTo>
                  <a:pt x="163067" y="103631"/>
                </a:lnTo>
                <a:close/>
              </a:path>
              <a:path w="315595" h="234950">
                <a:moveTo>
                  <a:pt x="304799" y="228599"/>
                </a:moveTo>
                <a:lnTo>
                  <a:pt x="257555" y="233171"/>
                </a:lnTo>
                <a:lnTo>
                  <a:pt x="252476" y="234695"/>
                </a:lnTo>
                <a:lnTo>
                  <a:pt x="304799" y="234695"/>
                </a:lnTo>
                <a:lnTo>
                  <a:pt x="304799" y="228599"/>
                </a:lnTo>
                <a:close/>
              </a:path>
              <a:path w="315595" h="234950">
                <a:moveTo>
                  <a:pt x="310895" y="228599"/>
                </a:moveTo>
                <a:lnTo>
                  <a:pt x="304799" y="228599"/>
                </a:lnTo>
                <a:lnTo>
                  <a:pt x="304799" y="234695"/>
                </a:lnTo>
                <a:lnTo>
                  <a:pt x="315467" y="234695"/>
                </a:lnTo>
                <a:lnTo>
                  <a:pt x="310895" y="228599"/>
                </a:lnTo>
                <a:close/>
              </a:path>
              <a:path w="315595" h="234950">
                <a:moveTo>
                  <a:pt x="164337" y="146303"/>
                </a:moveTo>
                <a:lnTo>
                  <a:pt x="163067" y="146303"/>
                </a:lnTo>
                <a:lnTo>
                  <a:pt x="164591" y="147827"/>
                </a:lnTo>
                <a:lnTo>
                  <a:pt x="164337" y="146303"/>
                </a:lnTo>
                <a:close/>
              </a:path>
              <a:path w="315595" h="234950">
                <a:moveTo>
                  <a:pt x="160673" y="94487"/>
                </a:moveTo>
                <a:lnTo>
                  <a:pt x="138683" y="94487"/>
                </a:lnTo>
                <a:lnTo>
                  <a:pt x="140207" y="105155"/>
                </a:lnTo>
                <a:lnTo>
                  <a:pt x="140207" y="103631"/>
                </a:lnTo>
                <a:lnTo>
                  <a:pt x="163067" y="103631"/>
                </a:lnTo>
                <a:lnTo>
                  <a:pt x="163067" y="100583"/>
                </a:lnTo>
                <a:lnTo>
                  <a:pt x="161543" y="100583"/>
                </a:lnTo>
                <a:lnTo>
                  <a:pt x="160673" y="94487"/>
                </a:lnTo>
                <a:close/>
              </a:path>
              <a:path w="315595" h="234950">
                <a:moveTo>
                  <a:pt x="0" y="0"/>
                </a:moveTo>
                <a:lnTo>
                  <a:pt x="0" y="22859"/>
                </a:lnTo>
                <a:lnTo>
                  <a:pt x="15239" y="22859"/>
                </a:lnTo>
                <a:lnTo>
                  <a:pt x="28955" y="24383"/>
                </a:lnTo>
                <a:lnTo>
                  <a:pt x="80771" y="39623"/>
                </a:lnTo>
                <a:lnTo>
                  <a:pt x="111251" y="57911"/>
                </a:lnTo>
                <a:lnTo>
                  <a:pt x="118871" y="64007"/>
                </a:lnTo>
                <a:lnTo>
                  <a:pt x="124967" y="71627"/>
                </a:lnTo>
                <a:lnTo>
                  <a:pt x="131063" y="80771"/>
                </a:lnTo>
                <a:lnTo>
                  <a:pt x="135635" y="88391"/>
                </a:lnTo>
                <a:lnTo>
                  <a:pt x="138683" y="97535"/>
                </a:lnTo>
                <a:lnTo>
                  <a:pt x="138683" y="94487"/>
                </a:lnTo>
                <a:lnTo>
                  <a:pt x="160673" y="94487"/>
                </a:lnTo>
                <a:lnTo>
                  <a:pt x="160019" y="89915"/>
                </a:lnTo>
                <a:lnTo>
                  <a:pt x="160019" y="88391"/>
                </a:lnTo>
                <a:lnTo>
                  <a:pt x="134111" y="48767"/>
                </a:lnTo>
                <a:lnTo>
                  <a:pt x="102107" y="24383"/>
                </a:lnTo>
                <a:lnTo>
                  <a:pt x="62483" y="9143"/>
                </a:lnTo>
                <a:lnTo>
                  <a:pt x="47243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6567" y="3637788"/>
            <a:ext cx="3895725" cy="248920"/>
          </a:xfrm>
          <a:custGeom>
            <a:avLst/>
            <a:gdLst/>
            <a:ahLst/>
            <a:cxnLst/>
            <a:rect l="l" t="t" r="r" b="b"/>
            <a:pathLst>
              <a:path w="3895725" h="248920">
                <a:moveTo>
                  <a:pt x="3890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48411"/>
                </a:lnTo>
                <a:lnTo>
                  <a:pt x="4572" y="248411"/>
                </a:lnTo>
                <a:lnTo>
                  <a:pt x="4572" y="4571"/>
                </a:lnTo>
                <a:lnTo>
                  <a:pt x="3895343" y="4571"/>
                </a:lnTo>
                <a:lnTo>
                  <a:pt x="3893819" y="1523"/>
                </a:lnTo>
                <a:lnTo>
                  <a:pt x="3890771" y="0"/>
                </a:lnTo>
                <a:close/>
              </a:path>
              <a:path w="3895725" h="248920">
                <a:moveTo>
                  <a:pt x="3890772" y="4571"/>
                </a:moveTo>
                <a:lnTo>
                  <a:pt x="3890772" y="248411"/>
                </a:lnTo>
                <a:lnTo>
                  <a:pt x="3895343" y="248411"/>
                </a:lnTo>
                <a:lnTo>
                  <a:pt x="3895343" y="4571"/>
                </a:lnTo>
                <a:lnTo>
                  <a:pt x="3890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40" y="3642360"/>
            <a:ext cx="3886199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06567" y="3637788"/>
            <a:ext cx="3895725" cy="248920"/>
          </a:xfrm>
          <a:custGeom>
            <a:avLst/>
            <a:gdLst/>
            <a:ahLst/>
            <a:cxnLst/>
            <a:rect l="l" t="t" r="r" b="b"/>
            <a:pathLst>
              <a:path w="3895725" h="248920">
                <a:moveTo>
                  <a:pt x="3890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48411"/>
                </a:lnTo>
                <a:lnTo>
                  <a:pt x="9143" y="24841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895343" y="4571"/>
                </a:lnTo>
                <a:lnTo>
                  <a:pt x="3893819" y="1523"/>
                </a:lnTo>
                <a:lnTo>
                  <a:pt x="3890771" y="0"/>
                </a:lnTo>
                <a:close/>
              </a:path>
              <a:path w="3895725" h="248920">
                <a:moveTo>
                  <a:pt x="3886199" y="4571"/>
                </a:moveTo>
                <a:lnTo>
                  <a:pt x="3886199" y="248411"/>
                </a:lnTo>
                <a:lnTo>
                  <a:pt x="3895343" y="248411"/>
                </a:lnTo>
                <a:lnTo>
                  <a:pt x="3895343" y="9143"/>
                </a:lnTo>
                <a:lnTo>
                  <a:pt x="3890771" y="9143"/>
                </a:lnTo>
                <a:lnTo>
                  <a:pt x="3886199" y="4571"/>
                </a:lnTo>
                <a:close/>
              </a:path>
              <a:path w="3895725" h="24892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895725" h="248920">
                <a:moveTo>
                  <a:pt x="3886199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3886199" y="9143"/>
                </a:lnTo>
                <a:lnTo>
                  <a:pt x="3886199" y="4571"/>
                </a:lnTo>
                <a:close/>
              </a:path>
              <a:path w="3895725" h="248920">
                <a:moveTo>
                  <a:pt x="3895343" y="4571"/>
                </a:moveTo>
                <a:lnTo>
                  <a:pt x="3886199" y="4571"/>
                </a:lnTo>
                <a:lnTo>
                  <a:pt x="3890771" y="9143"/>
                </a:lnTo>
                <a:lnTo>
                  <a:pt x="3895343" y="9143"/>
                </a:lnTo>
                <a:lnTo>
                  <a:pt x="3895343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886200"/>
            <a:ext cx="6010656" cy="1848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0139" y="3886200"/>
            <a:ext cx="315595" cy="245745"/>
          </a:xfrm>
          <a:custGeom>
            <a:avLst/>
            <a:gdLst/>
            <a:ahLst/>
            <a:cxnLst/>
            <a:rect l="l" t="t" r="r" b="b"/>
            <a:pathLst>
              <a:path w="315595" h="245745">
                <a:moveTo>
                  <a:pt x="138683" y="149352"/>
                </a:moveTo>
                <a:lnTo>
                  <a:pt x="109727" y="188976"/>
                </a:lnTo>
                <a:lnTo>
                  <a:pt x="68579" y="211836"/>
                </a:lnTo>
                <a:lnTo>
                  <a:pt x="56387" y="214884"/>
                </a:lnTo>
                <a:lnTo>
                  <a:pt x="42671" y="219456"/>
                </a:lnTo>
                <a:lnTo>
                  <a:pt x="28955" y="220980"/>
                </a:lnTo>
                <a:lnTo>
                  <a:pt x="13715" y="222504"/>
                </a:lnTo>
                <a:lnTo>
                  <a:pt x="0" y="222504"/>
                </a:lnTo>
                <a:lnTo>
                  <a:pt x="0" y="245364"/>
                </a:lnTo>
                <a:lnTo>
                  <a:pt x="16763" y="245364"/>
                </a:lnTo>
                <a:lnTo>
                  <a:pt x="32003" y="242316"/>
                </a:lnTo>
                <a:lnTo>
                  <a:pt x="47243" y="240792"/>
                </a:lnTo>
                <a:lnTo>
                  <a:pt x="89915" y="227076"/>
                </a:lnTo>
                <a:lnTo>
                  <a:pt x="124967" y="205740"/>
                </a:lnTo>
                <a:lnTo>
                  <a:pt x="155447" y="166116"/>
                </a:lnTo>
                <a:lnTo>
                  <a:pt x="160019" y="156972"/>
                </a:lnTo>
                <a:lnTo>
                  <a:pt x="160019" y="155448"/>
                </a:lnTo>
                <a:lnTo>
                  <a:pt x="160673" y="150876"/>
                </a:lnTo>
                <a:lnTo>
                  <a:pt x="138683" y="150876"/>
                </a:lnTo>
                <a:lnTo>
                  <a:pt x="138683" y="149352"/>
                </a:lnTo>
                <a:close/>
              </a:path>
              <a:path w="315595" h="245745">
                <a:moveTo>
                  <a:pt x="140207" y="140208"/>
                </a:moveTo>
                <a:lnTo>
                  <a:pt x="138683" y="150876"/>
                </a:lnTo>
                <a:lnTo>
                  <a:pt x="160673" y="150876"/>
                </a:lnTo>
                <a:lnTo>
                  <a:pt x="161543" y="144780"/>
                </a:lnTo>
                <a:lnTo>
                  <a:pt x="163067" y="144780"/>
                </a:lnTo>
                <a:lnTo>
                  <a:pt x="163067" y="141732"/>
                </a:lnTo>
                <a:lnTo>
                  <a:pt x="140207" y="141732"/>
                </a:lnTo>
                <a:lnTo>
                  <a:pt x="140207" y="140208"/>
                </a:lnTo>
                <a:close/>
              </a:path>
              <a:path w="315595" h="245745">
                <a:moveTo>
                  <a:pt x="235457" y="5334"/>
                </a:moveTo>
                <a:lnTo>
                  <a:pt x="190499" y="25908"/>
                </a:lnTo>
                <a:lnTo>
                  <a:pt x="155447" y="60960"/>
                </a:lnTo>
                <a:lnTo>
                  <a:pt x="141731" y="94488"/>
                </a:lnTo>
                <a:lnTo>
                  <a:pt x="141731" y="132588"/>
                </a:lnTo>
                <a:lnTo>
                  <a:pt x="140207" y="141732"/>
                </a:lnTo>
                <a:lnTo>
                  <a:pt x="163067" y="141732"/>
                </a:lnTo>
                <a:lnTo>
                  <a:pt x="163067" y="108204"/>
                </a:lnTo>
                <a:lnTo>
                  <a:pt x="164374" y="99060"/>
                </a:lnTo>
                <a:lnTo>
                  <a:pt x="163067" y="99060"/>
                </a:lnTo>
                <a:lnTo>
                  <a:pt x="166115" y="89916"/>
                </a:lnTo>
                <a:lnTo>
                  <a:pt x="169163" y="82296"/>
                </a:lnTo>
                <a:lnTo>
                  <a:pt x="173735" y="74676"/>
                </a:lnTo>
                <a:lnTo>
                  <a:pt x="178307" y="65532"/>
                </a:lnTo>
                <a:lnTo>
                  <a:pt x="185927" y="57912"/>
                </a:lnTo>
                <a:lnTo>
                  <a:pt x="193547" y="51816"/>
                </a:lnTo>
                <a:lnTo>
                  <a:pt x="202691" y="44196"/>
                </a:lnTo>
                <a:lnTo>
                  <a:pt x="248411" y="24384"/>
                </a:lnTo>
                <a:lnTo>
                  <a:pt x="289559" y="16764"/>
                </a:lnTo>
                <a:lnTo>
                  <a:pt x="288035" y="16764"/>
                </a:lnTo>
                <a:lnTo>
                  <a:pt x="272795" y="13716"/>
                </a:lnTo>
                <a:lnTo>
                  <a:pt x="256031" y="12192"/>
                </a:lnTo>
                <a:lnTo>
                  <a:pt x="235457" y="5334"/>
                </a:lnTo>
                <a:close/>
              </a:path>
              <a:path w="315595" h="245745">
                <a:moveTo>
                  <a:pt x="164591" y="97536"/>
                </a:moveTo>
                <a:lnTo>
                  <a:pt x="163067" y="99060"/>
                </a:lnTo>
                <a:lnTo>
                  <a:pt x="164374" y="99060"/>
                </a:lnTo>
                <a:lnTo>
                  <a:pt x="164591" y="97536"/>
                </a:lnTo>
                <a:close/>
              </a:path>
              <a:path w="315595" h="245745">
                <a:moveTo>
                  <a:pt x="252476" y="0"/>
                </a:moveTo>
                <a:lnTo>
                  <a:pt x="242315" y="3048"/>
                </a:lnTo>
                <a:lnTo>
                  <a:pt x="235457" y="5334"/>
                </a:lnTo>
                <a:lnTo>
                  <a:pt x="256031" y="12192"/>
                </a:lnTo>
                <a:lnTo>
                  <a:pt x="272795" y="13716"/>
                </a:lnTo>
                <a:lnTo>
                  <a:pt x="288035" y="16764"/>
                </a:lnTo>
                <a:lnTo>
                  <a:pt x="304799" y="16764"/>
                </a:lnTo>
                <a:lnTo>
                  <a:pt x="304799" y="0"/>
                </a:lnTo>
                <a:lnTo>
                  <a:pt x="252476" y="0"/>
                </a:lnTo>
                <a:close/>
              </a:path>
              <a:path w="315595" h="245745">
                <a:moveTo>
                  <a:pt x="304799" y="0"/>
                </a:moveTo>
                <a:lnTo>
                  <a:pt x="304799" y="16764"/>
                </a:lnTo>
                <a:lnTo>
                  <a:pt x="310895" y="16764"/>
                </a:lnTo>
                <a:lnTo>
                  <a:pt x="315467" y="12192"/>
                </a:lnTo>
                <a:lnTo>
                  <a:pt x="315467" y="0"/>
                </a:lnTo>
                <a:lnTo>
                  <a:pt x="304799" y="0"/>
                </a:lnTo>
                <a:close/>
              </a:path>
              <a:path w="315595" h="245745">
                <a:moveTo>
                  <a:pt x="252476" y="0"/>
                </a:moveTo>
                <a:lnTo>
                  <a:pt x="219455" y="0"/>
                </a:lnTo>
                <a:lnTo>
                  <a:pt x="235457" y="5334"/>
                </a:lnTo>
                <a:lnTo>
                  <a:pt x="242315" y="3048"/>
                </a:lnTo>
                <a:lnTo>
                  <a:pt x="252476" y="0"/>
                </a:lnTo>
                <a:close/>
              </a:path>
              <a:path w="315595" h="245745">
                <a:moveTo>
                  <a:pt x="304799" y="0"/>
                </a:moveTo>
                <a:lnTo>
                  <a:pt x="252476" y="0"/>
                </a:lnTo>
                <a:lnTo>
                  <a:pt x="3047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6567" y="3886200"/>
            <a:ext cx="3895725" cy="315595"/>
          </a:xfrm>
          <a:custGeom>
            <a:avLst/>
            <a:gdLst/>
            <a:ahLst/>
            <a:cxnLst/>
            <a:rect l="l" t="t" r="r" b="b"/>
            <a:pathLst>
              <a:path w="3895725" h="315595">
                <a:moveTo>
                  <a:pt x="4572" y="0"/>
                </a:moveTo>
                <a:lnTo>
                  <a:pt x="0" y="0"/>
                </a:lnTo>
                <a:lnTo>
                  <a:pt x="0" y="310896"/>
                </a:lnTo>
                <a:lnTo>
                  <a:pt x="1523" y="313944"/>
                </a:lnTo>
                <a:lnTo>
                  <a:pt x="4571" y="315468"/>
                </a:lnTo>
                <a:lnTo>
                  <a:pt x="3890771" y="315468"/>
                </a:lnTo>
                <a:lnTo>
                  <a:pt x="3893819" y="313944"/>
                </a:lnTo>
                <a:lnTo>
                  <a:pt x="3895343" y="310896"/>
                </a:lnTo>
                <a:lnTo>
                  <a:pt x="4572" y="310896"/>
                </a:lnTo>
                <a:lnTo>
                  <a:pt x="4572" y="0"/>
                </a:lnTo>
                <a:close/>
              </a:path>
              <a:path w="3895725" h="315595">
                <a:moveTo>
                  <a:pt x="3895343" y="0"/>
                </a:moveTo>
                <a:lnTo>
                  <a:pt x="3890772" y="0"/>
                </a:lnTo>
                <a:lnTo>
                  <a:pt x="3890772" y="310896"/>
                </a:lnTo>
                <a:lnTo>
                  <a:pt x="3895343" y="310896"/>
                </a:lnTo>
                <a:lnTo>
                  <a:pt x="389534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40" y="3886200"/>
            <a:ext cx="3886199" cy="3108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06567" y="3886200"/>
            <a:ext cx="3895725" cy="315595"/>
          </a:xfrm>
          <a:custGeom>
            <a:avLst/>
            <a:gdLst/>
            <a:ahLst/>
            <a:cxnLst/>
            <a:rect l="l" t="t" r="r" b="b"/>
            <a:pathLst>
              <a:path w="3895725" h="315595">
                <a:moveTo>
                  <a:pt x="9143" y="0"/>
                </a:moveTo>
                <a:lnTo>
                  <a:pt x="0" y="0"/>
                </a:lnTo>
                <a:lnTo>
                  <a:pt x="0" y="310896"/>
                </a:lnTo>
                <a:lnTo>
                  <a:pt x="1523" y="313944"/>
                </a:lnTo>
                <a:lnTo>
                  <a:pt x="4571" y="315468"/>
                </a:lnTo>
                <a:lnTo>
                  <a:pt x="3890771" y="315468"/>
                </a:lnTo>
                <a:lnTo>
                  <a:pt x="3893819" y="313944"/>
                </a:lnTo>
                <a:lnTo>
                  <a:pt x="3895343" y="310896"/>
                </a:lnTo>
                <a:lnTo>
                  <a:pt x="9143" y="310896"/>
                </a:lnTo>
                <a:lnTo>
                  <a:pt x="4571" y="304800"/>
                </a:lnTo>
                <a:lnTo>
                  <a:pt x="9143" y="304800"/>
                </a:lnTo>
                <a:lnTo>
                  <a:pt x="9143" y="0"/>
                </a:lnTo>
                <a:close/>
              </a:path>
              <a:path w="3895725" h="315595">
                <a:moveTo>
                  <a:pt x="9143" y="304800"/>
                </a:moveTo>
                <a:lnTo>
                  <a:pt x="4571" y="304800"/>
                </a:lnTo>
                <a:lnTo>
                  <a:pt x="9143" y="310896"/>
                </a:lnTo>
                <a:lnTo>
                  <a:pt x="9143" y="304800"/>
                </a:lnTo>
                <a:close/>
              </a:path>
              <a:path w="3895725" h="315595">
                <a:moveTo>
                  <a:pt x="3886199" y="304800"/>
                </a:moveTo>
                <a:lnTo>
                  <a:pt x="9143" y="304800"/>
                </a:lnTo>
                <a:lnTo>
                  <a:pt x="9143" y="310896"/>
                </a:lnTo>
                <a:lnTo>
                  <a:pt x="3886199" y="310896"/>
                </a:lnTo>
                <a:lnTo>
                  <a:pt x="3886199" y="304800"/>
                </a:lnTo>
                <a:close/>
              </a:path>
              <a:path w="3895725" h="315595">
                <a:moveTo>
                  <a:pt x="3895343" y="0"/>
                </a:moveTo>
                <a:lnTo>
                  <a:pt x="3886199" y="0"/>
                </a:lnTo>
                <a:lnTo>
                  <a:pt x="3886199" y="310896"/>
                </a:lnTo>
                <a:lnTo>
                  <a:pt x="3890771" y="304800"/>
                </a:lnTo>
                <a:lnTo>
                  <a:pt x="3895343" y="304800"/>
                </a:lnTo>
                <a:lnTo>
                  <a:pt x="3895343" y="0"/>
                </a:lnTo>
                <a:close/>
              </a:path>
              <a:path w="3895725" h="315595">
                <a:moveTo>
                  <a:pt x="3895343" y="304800"/>
                </a:moveTo>
                <a:lnTo>
                  <a:pt x="3890771" y="304800"/>
                </a:lnTo>
                <a:lnTo>
                  <a:pt x="3886199" y="310896"/>
                </a:lnTo>
                <a:lnTo>
                  <a:pt x="3895343" y="310896"/>
                </a:lnTo>
                <a:lnTo>
                  <a:pt x="3895343" y="30480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89884" y="3706939"/>
            <a:ext cx="366077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Cr</a:t>
            </a:r>
            <a:r>
              <a:rPr sz="1500" spc="5" dirty="0">
                <a:latin typeface="Arial"/>
                <a:cs typeface="Arial"/>
              </a:rPr>
              <a:t>ea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j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ct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 “</a:t>
            </a:r>
            <a:r>
              <a:rPr sz="1500" b="1" dirty="0">
                <a:latin typeface="Arial"/>
                <a:cs typeface="Arial"/>
              </a:rPr>
              <a:t>thi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”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Ru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le 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b</a:t>
            </a:r>
            <a:r>
              <a:rPr sz="1500" spc="5" dirty="0">
                <a:latin typeface="Arial"/>
                <a:cs typeface="Arial"/>
              </a:rPr>
              <a:t>je</a:t>
            </a:r>
            <a:r>
              <a:rPr sz="1500" dirty="0">
                <a:latin typeface="Arial"/>
                <a:cs typeface="Arial"/>
              </a:rPr>
              <a:t>ct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ad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641747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000" spc="-20" dirty="0"/>
              <a:t>Lend</a:t>
            </a:r>
            <a:r>
              <a:rPr sz="4000" spc="5" dirty="0"/>
              <a:t> </a:t>
            </a:r>
            <a:r>
              <a:rPr sz="4000" spc="-20" dirty="0"/>
              <a:t>a</a:t>
            </a:r>
            <a:r>
              <a:rPr sz="4000" spc="10" dirty="0"/>
              <a:t> </a:t>
            </a:r>
            <a:r>
              <a:rPr sz="4000" spc="-20" dirty="0"/>
              <a:t>Ha</a:t>
            </a:r>
            <a:r>
              <a:rPr sz="4000" spc="-30" dirty="0"/>
              <a:t>n</a:t>
            </a:r>
            <a:r>
              <a:rPr sz="4000" spc="-25" dirty="0"/>
              <a:t>d</a:t>
            </a:r>
            <a:r>
              <a:rPr sz="4000" spc="-20" dirty="0"/>
              <a:t>-De</a:t>
            </a:r>
            <a:r>
              <a:rPr sz="4000" spc="-40" dirty="0"/>
              <a:t>v</a:t>
            </a:r>
            <a:r>
              <a:rPr sz="4000" spc="-15" dirty="0"/>
              <a:t>elop</a:t>
            </a:r>
            <a:r>
              <a:rPr sz="4000" spc="30" dirty="0"/>
              <a:t> </a:t>
            </a:r>
            <a:r>
              <a:rPr sz="4000" spc="-20" dirty="0"/>
              <a:t>the</a:t>
            </a:r>
            <a:r>
              <a:rPr sz="4000" spc="5" dirty="0"/>
              <a:t> </a:t>
            </a:r>
            <a:r>
              <a:rPr sz="4000" spc="-20" dirty="0"/>
              <a:t>main</a:t>
            </a:r>
            <a:r>
              <a:rPr sz="4000" spc="5" dirty="0"/>
              <a:t> </a:t>
            </a:r>
            <a:r>
              <a:rPr sz="4000" spc="-15" dirty="0"/>
              <a:t>cla</a:t>
            </a:r>
            <a:r>
              <a:rPr sz="4000" spc="-25" dirty="0"/>
              <a:t>s</a:t>
            </a:r>
            <a:r>
              <a:rPr sz="4000" spc="-15" dirty="0"/>
              <a:t>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533400" y="2133600"/>
            <a:ext cx="6496811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644" y="3723132"/>
            <a:ext cx="135890" cy="163195"/>
          </a:xfrm>
          <a:custGeom>
            <a:avLst/>
            <a:gdLst/>
            <a:ahLst/>
            <a:cxnLst/>
            <a:rect l="l" t="t" r="r" b="b"/>
            <a:pathLst>
              <a:path w="135889" h="163195">
                <a:moveTo>
                  <a:pt x="21335" y="0"/>
                </a:moveTo>
                <a:lnTo>
                  <a:pt x="0" y="13715"/>
                </a:lnTo>
                <a:lnTo>
                  <a:pt x="104700" y="163067"/>
                </a:lnTo>
                <a:lnTo>
                  <a:pt x="135567" y="163067"/>
                </a:lnTo>
                <a:lnTo>
                  <a:pt x="2133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3886200"/>
            <a:ext cx="6496811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0" y="4495800"/>
            <a:ext cx="3749040" cy="640080"/>
          </a:xfrm>
          <a:custGeom>
            <a:avLst/>
            <a:gdLst/>
            <a:ahLst/>
            <a:cxnLst/>
            <a:rect l="l" t="t" r="r" b="b"/>
            <a:pathLst>
              <a:path w="3749040" h="640079">
                <a:moveTo>
                  <a:pt x="0" y="640079"/>
                </a:moveTo>
                <a:lnTo>
                  <a:pt x="3749039" y="640079"/>
                </a:lnTo>
                <a:lnTo>
                  <a:pt x="3749039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2807" y="4483608"/>
            <a:ext cx="3775075" cy="666115"/>
          </a:xfrm>
          <a:custGeom>
            <a:avLst/>
            <a:gdLst/>
            <a:ahLst/>
            <a:cxnLst/>
            <a:rect l="l" t="t" r="r" b="b"/>
            <a:pathLst>
              <a:path w="3775075" h="666114">
                <a:moveTo>
                  <a:pt x="376885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59891"/>
                </a:lnTo>
                <a:lnTo>
                  <a:pt x="6095" y="665987"/>
                </a:lnTo>
                <a:lnTo>
                  <a:pt x="3768851" y="665987"/>
                </a:lnTo>
                <a:lnTo>
                  <a:pt x="3774947" y="659891"/>
                </a:lnTo>
                <a:lnTo>
                  <a:pt x="3774947" y="652271"/>
                </a:lnTo>
                <a:lnTo>
                  <a:pt x="25907" y="652271"/>
                </a:lnTo>
                <a:lnTo>
                  <a:pt x="12191" y="640079"/>
                </a:lnTo>
                <a:lnTo>
                  <a:pt x="25907" y="64007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774947" y="12191"/>
                </a:lnTo>
                <a:lnTo>
                  <a:pt x="3774947" y="6095"/>
                </a:lnTo>
                <a:lnTo>
                  <a:pt x="3768851" y="0"/>
                </a:lnTo>
                <a:close/>
              </a:path>
              <a:path w="3775075" h="666114">
                <a:moveTo>
                  <a:pt x="25907" y="640079"/>
                </a:moveTo>
                <a:lnTo>
                  <a:pt x="12191" y="640079"/>
                </a:lnTo>
                <a:lnTo>
                  <a:pt x="25907" y="652271"/>
                </a:lnTo>
                <a:lnTo>
                  <a:pt x="25907" y="640079"/>
                </a:lnTo>
                <a:close/>
              </a:path>
              <a:path w="3775075" h="666114">
                <a:moveTo>
                  <a:pt x="3749039" y="640079"/>
                </a:moveTo>
                <a:lnTo>
                  <a:pt x="25907" y="640079"/>
                </a:lnTo>
                <a:lnTo>
                  <a:pt x="25907" y="652271"/>
                </a:lnTo>
                <a:lnTo>
                  <a:pt x="3749039" y="652271"/>
                </a:lnTo>
                <a:lnTo>
                  <a:pt x="3749039" y="640079"/>
                </a:lnTo>
                <a:close/>
              </a:path>
              <a:path w="3775075" h="666114">
                <a:moveTo>
                  <a:pt x="3749039" y="12191"/>
                </a:moveTo>
                <a:lnTo>
                  <a:pt x="3749039" y="652271"/>
                </a:lnTo>
                <a:lnTo>
                  <a:pt x="3761231" y="640079"/>
                </a:lnTo>
                <a:lnTo>
                  <a:pt x="3774947" y="640079"/>
                </a:lnTo>
                <a:lnTo>
                  <a:pt x="3774947" y="25907"/>
                </a:lnTo>
                <a:lnTo>
                  <a:pt x="3761231" y="25907"/>
                </a:lnTo>
                <a:lnTo>
                  <a:pt x="3749039" y="12191"/>
                </a:lnTo>
                <a:close/>
              </a:path>
              <a:path w="3775075" h="666114">
                <a:moveTo>
                  <a:pt x="3774947" y="640079"/>
                </a:moveTo>
                <a:lnTo>
                  <a:pt x="3761231" y="640079"/>
                </a:lnTo>
                <a:lnTo>
                  <a:pt x="3749039" y="652271"/>
                </a:lnTo>
                <a:lnTo>
                  <a:pt x="3774947" y="652271"/>
                </a:lnTo>
                <a:lnTo>
                  <a:pt x="3774947" y="640079"/>
                </a:lnTo>
                <a:close/>
              </a:path>
              <a:path w="3775075" h="66611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775075" h="666114">
                <a:moveTo>
                  <a:pt x="374903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749039" y="25907"/>
                </a:lnTo>
                <a:lnTo>
                  <a:pt x="3749039" y="12191"/>
                </a:lnTo>
                <a:close/>
              </a:path>
              <a:path w="3775075" h="666114">
                <a:moveTo>
                  <a:pt x="3774947" y="12191"/>
                </a:moveTo>
                <a:lnTo>
                  <a:pt x="3749039" y="12191"/>
                </a:lnTo>
                <a:lnTo>
                  <a:pt x="3761231" y="25907"/>
                </a:lnTo>
                <a:lnTo>
                  <a:pt x="3774947" y="25907"/>
                </a:lnTo>
                <a:lnTo>
                  <a:pt x="3774947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6344" y="3886200"/>
            <a:ext cx="537210" cy="737870"/>
          </a:xfrm>
          <a:custGeom>
            <a:avLst/>
            <a:gdLst/>
            <a:ahLst/>
            <a:cxnLst/>
            <a:rect l="l" t="t" r="r" b="b"/>
            <a:pathLst>
              <a:path w="537210" h="737870">
                <a:moveTo>
                  <a:pt x="30867" y="0"/>
                </a:moveTo>
                <a:lnTo>
                  <a:pt x="0" y="0"/>
                </a:lnTo>
                <a:lnTo>
                  <a:pt x="517091" y="737616"/>
                </a:lnTo>
                <a:lnTo>
                  <a:pt x="536903" y="722376"/>
                </a:lnTo>
                <a:lnTo>
                  <a:pt x="3086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95243" y="4564191"/>
            <a:ext cx="311023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three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threads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appropriate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String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age</a:t>
            </a:r>
            <a:r>
              <a:rPr sz="1600" spc="-5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hidden="1"/>
          <p:cNvSpPr txBox="1"/>
          <p:nvPr/>
        </p:nvSpPr>
        <p:spPr>
          <a:xfrm>
            <a:off x="9184571" y="6984673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18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990600"/>
            <a:ext cx="50234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 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895600"/>
            <a:ext cx="7248144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227" y="2129028"/>
            <a:ext cx="8849995" cy="410209"/>
          </a:xfrm>
          <a:custGeom>
            <a:avLst/>
            <a:gdLst/>
            <a:ahLst/>
            <a:cxnLst/>
            <a:rect l="l" t="t" r="r" b="b"/>
            <a:pathLst>
              <a:path w="8849995" h="410210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05383"/>
                </a:lnTo>
                <a:lnTo>
                  <a:pt x="1523" y="408431"/>
                </a:lnTo>
                <a:lnTo>
                  <a:pt x="4571" y="409955"/>
                </a:lnTo>
                <a:lnTo>
                  <a:pt x="8843771" y="409955"/>
                </a:lnTo>
                <a:lnTo>
                  <a:pt x="8848343" y="408431"/>
                </a:lnTo>
                <a:lnTo>
                  <a:pt x="8849867" y="405383"/>
                </a:lnTo>
                <a:lnTo>
                  <a:pt x="4572" y="405383"/>
                </a:lnTo>
                <a:lnTo>
                  <a:pt x="4572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410210">
                <a:moveTo>
                  <a:pt x="8843772" y="4571"/>
                </a:moveTo>
                <a:lnTo>
                  <a:pt x="8843772" y="405383"/>
                </a:lnTo>
                <a:lnTo>
                  <a:pt x="8849867" y="405383"/>
                </a:lnTo>
                <a:lnTo>
                  <a:pt x="8849867" y="4571"/>
                </a:lnTo>
                <a:lnTo>
                  <a:pt x="8843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2133600"/>
            <a:ext cx="8839199" cy="400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227" y="2129028"/>
            <a:ext cx="8849995" cy="410209"/>
          </a:xfrm>
          <a:custGeom>
            <a:avLst/>
            <a:gdLst/>
            <a:ahLst/>
            <a:cxnLst/>
            <a:rect l="l" t="t" r="r" b="b"/>
            <a:pathLst>
              <a:path w="8849995" h="410210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05383"/>
                </a:lnTo>
                <a:lnTo>
                  <a:pt x="1523" y="408431"/>
                </a:lnTo>
                <a:lnTo>
                  <a:pt x="4571" y="409955"/>
                </a:lnTo>
                <a:lnTo>
                  <a:pt x="8843771" y="409955"/>
                </a:lnTo>
                <a:lnTo>
                  <a:pt x="8848343" y="408431"/>
                </a:lnTo>
                <a:lnTo>
                  <a:pt x="8849867" y="405383"/>
                </a:lnTo>
                <a:lnTo>
                  <a:pt x="10667" y="405383"/>
                </a:lnTo>
                <a:lnTo>
                  <a:pt x="4571" y="400811"/>
                </a:lnTo>
                <a:lnTo>
                  <a:pt x="10667" y="40081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410210">
                <a:moveTo>
                  <a:pt x="10667" y="400811"/>
                </a:moveTo>
                <a:lnTo>
                  <a:pt x="4571" y="400811"/>
                </a:lnTo>
                <a:lnTo>
                  <a:pt x="10667" y="405383"/>
                </a:lnTo>
                <a:lnTo>
                  <a:pt x="10667" y="400811"/>
                </a:lnTo>
                <a:close/>
              </a:path>
              <a:path w="8849995" h="410210">
                <a:moveTo>
                  <a:pt x="8839199" y="400811"/>
                </a:moveTo>
                <a:lnTo>
                  <a:pt x="10667" y="400811"/>
                </a:lnTo>
                <a:lnTo>
                  <a:pt x="10667" y="405383"/>
                </a:lnTo>
                <a:lnTo>
                  <a:pt x="8839199" y="405383"/>
                </a:lnTo>
                <a:lnTo>
                  <a:pt x="8839199" y="400811"/>
                </a:lnTo>
                <a:close/>
              </a:path>
              <a:path w="8849995" h="410210">
                <a:moveTo>
                  <a:pt x="8839199" y="4571"/>
                </a:moveTo>
                <a:lnTo>
                  <a:pt x="8839199" y="405383"/>
                </a:lnTo>
                <a:lnTo>
                  <a:pt x="8843771" y="400811"/>
                </a:lnTo>
                <a:lnTo>
                  <a:pt x="8849867" y="400811"/>
                </a:lnTo>
                <a:lnTo>
                  <a:pt x="8849867" y="10667"/>
                </a:lnTo>
                <a:lnTo>
                  <a:pt x="8843771" y="10667"/>
                </a:lnTo>
                <a:lnTo>
                  <a:pt x="8839199" y="4571"/>
                </a:lnTo>
                <a:close/>
              </a:path>
              <a:path w="8849995" h="410210">
                <a:moveTo>
                  <a:pt x="8849867" y="400811"/>
                </a:moveTo>
                <a:lnTo>
                  <a:pt x="8843771" y="400811"/>
                </a:lnTo>
                <a:lnTo>
                  <a:pt x="8839199" y="405383"/>
                </a:lnTo>
                <a:lnTo>
                  <a:pt x="8849867" y="405383"/>
                </a:lnTo>
                <a:lnTo>
                  <a:pt x="8849867" y="400811"/>
                </a:lnTo>
                <a:close/>
              </a:path>
              <a:path w="8849995" h="41021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849995" h="410210">
                <a:moveTo>
                  <a:pt x="8839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839199" y="10667"/>
                </a:lnTo>
                <a:lnTo>
                  <a:pt x="8839199" y="4571"/>
                </a:lnTo>
                <a:close/>
              </a:path>
              <a:path w="8849995" h="410210">
                <a:moveTo>
                  <a:pt x="8849867" y="4571"/>
                </a:moveTo>
                <a:lnTo>
                  <a:pt x="8839199" y="4571"/>
                </a:lnTo>
                <a:lnTo>
                  <a:pt x="8843771" y="10667"/>
                </a:lnTo>
                <a:lnTo>
                  <a:pt x="8849867" y="10667"/>
                </a:lnTo>
                <a:lnTo>
                  <a:pt x="8849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3142" y="2207272"/>
            <a:ext cx="658558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</a:t>
            </a:r>
            <a:r>
              <a:rPr sz="2000" spc="-10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3886200"/>
            <a:ext cx="7248144" cy="76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027" y="4826508"/>
            <a:ext cx="8392795" cy="1580515"/>
          </a:xfrm>
          <a:custGeom>
            <a:avLst/>
            <a:gdLst/>
            <a:ahLst/>
            <a:cxnLst/>
            <a:rect l="l" t="t" r="r" b="b"/>
            <a:pathLst>
              <a:path w="8392795" h="1580514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1574291"/>
                </a:lnTo>
                <a:lnTo>
                  <a:pt x="1523" y="1578863"/>
                </a:lnTo>
                <a:lnTo>
                  <a:pt x="4571" y="1580387"/>
                </a:lnTo>
                <a:lnTo>
                  <a:pt x="8386571" y="1580387"/>
                </a:lnTo>
                <a:lnTo>
                  <a:pt x="8391143" y="1578863"/>
                </a:lnTo>
                <a:lnTo>
                  <a:pt x="8392667" y="1574291"/>
                </a:lnTo>
                <a:lnTo>
                  <a:pt x="4572" y="1574291"/>
                </a:lnTo>
                <a:lnTo>
                  <a:pt x="4572" y="6095"/>
                </a:lnTo>
                <a:lnTo>
                  <a:pt x="8392667" y="6095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1580514">
                <a:moveTo>
                  <a:pt x="8386572" y="6095"/>
                </a:moveTo>
                <a:lnTo>
                  <a:pt x="8386572" y="1574291"/>
                </a:lnTo>
                <a:lnTo>
                  <a:pt x="8392667" y="1574291"/>
                </a:lnTo>
                <a:lnTo>
                  <a:pt x="8392667" y="6095"/>
                </a:lnTo>
                <a:lnTo>
                  <a:pt x="8386572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4832604"/>
            <a:ext cx="8381999" cy="1568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6027" y="4826508"/>
            <a:ext cx="8392795" cy="1580515"/>
          </a:xfrm>
          <a:custGeom>
            <a:avLst/>
            <a:gdLst/>
            <a:ahLst/>
            <a:cxnLst/>
            <a:rect l="l" t="t" r="r" b="b"/>
            <a:pathLst>
              <a:path w="8392795" h="1580514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1574291"/>
                </a:lnTo>
                <a:lnTo>
                  <a:pt x="1523" y="1578863"/>
                </a:lnTo>
                <a:lnTo>
                  <a:pt x="4571" y="1580387"/>
                </a:lnTo>
                <a:lnTo>
                  <a:pt x="8386571" y="1580387"/>
                </a:lnTo>
                <a:lnTo>
                  <a:pt x="8391143" y="1578863"/>
                </a:lnTo>
                <a:lnTo>
                  <a:pt x="8392667" y="1574291"/>
                </a:lnTo>
                <a:lnTo>
                  <a:pt x="10667" y="1574291"/>
                </a:lnTo>
                <a:lnTo>
                  <a:pt x="4571" y="1569719"/>
                </a:lnTo>
                <a:lnTo>
                  <a:pt x="10667" y="15697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8392667" y="6095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1580514">
                <a:moveTo>
                  <a:pt x="10667" y="1569719"/>
                </a:moveTo>
                <a:lnTo>
                  <a:pt x="4571" y="1569719"/>
                </a:lnTo>
                <a:lnTo>
                  <a:pt x="10667" y="1574291"/>
                </a:lnTo>
                <a:lnTo>
                  <a:pt x="10667" y="1569719"/>
                </a:lnTo>
                <a:close/>
              </a:path>
              <a:path w="8392795" h="1580514">
                <a:moveTo>
                  <a:pt x="8381999" y="1569719"/>
                </a:moveTo>
                <a:lnTo>
                  <a:pt x="10667" y="1569719"/>
                </a:lnTo>
                <a:lnTo>
                  <a:pt x="10667" y="1574291"/>
                </a:lnTo>
                <a:lnTo>
                  <a:pt x="8381999" y="1574291"/>
                </a:lnTo>
                <a:lnTo>
                  <a:pt x="8381999" y="1569719"/>
                </a:lnTo>
                <a:close/>
              </a:path>
              <a:path w="8392795" h="1580514">
                <a:moveTo>
                  <a:pt x="8381999" y="6095"/>
                </a:moveTo>
                <a:lnTo>
                  <a:pt x="8381999" y="1574291"/>
                </a:lnTo>
                <a:lnTo>
                  <a:pt x="8386571" y="1569719"/>
                </a:lnTo>
                <a:lnTo>
                  <a:pt x="8392667" y="1569719"/>
                </a:lnTo>
                <a:lnTo>
                  <a:pt x="8392667" y="10667"/>
                </a:lnTo>
                <a:lnTo>
                  <a:pt x="8386571" y="10667"/>
                </a:lnTo>
                <a:lnTo>
                  <a:pt x="8381999" y="6095"/>
                </a:lnTo>
                <a:close/>
              </a:path>
              <a:path w="8392795" h="1580514">
                <a:moveTo>
                  <a:pt x="8392667" y="1569719"/>
                </a:moveTo>
                <a:lnTo>
                  <a:pt x="8386571" y="1569719"/>
                </a:lnTo>
                <a:lnTo>
                  <a:pt x="8381999" y="1574291"/>
                </a:lnTo>
                <a:lnTo>
                  <a:pt x="8392667" y="1574291"/>
                </a:lnTo>
                <a:lnTo>
                  <a:pt x="8392667" y="1569719"/>
                </a:lnTo>
                <a:close/>
              </a:path>
              <a:path w="8392795" h="1580514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8392795" h="1580514">
                <a:moveTo>
                  <a:pt x="8381999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8381999" y="10667"/>
                </a:lnTo>
                <a:lnTo>
                  <a:pt x="8381999" y="6095"/>
                </a:lnTo>
                <a:close/>
              </a:path>
              <a:path w="8392795" h="1580514">
                <a:moveTo>
                  <a:pt x="8392667" y="6095"/>
                </a:moveTo>
                <a:lnTo>
                  <a:pt x="8381999" y="6095"/>
                </a:lnTo>
                <a:lnTo>
                  <a:pt x="8386571" y="10667"/>
                </a:lnTo>
                <a:lnTo>
                  <a:pt x="8392667" y="10667"/>
                </a:lnTo>
                <a:lnTo>
                  <a:pt x="8392667" y="6095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0745" y="4906328"/>
            <a:ext cx="8035290" cy="143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expected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whi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nding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edul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fe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enc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78575" y="77063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2705" algn="l">
              <a:lnSpc>
                <a:spcPct val="100000"/>
              </a:lnSpc>
            </a:pPr>
            <a:r>
              <a:rPr sz="4000" dirty="0"/>
              <a:t>Lend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5" dirty="0"/>
              <a:t> </a:t>
            </a:r>
            <a:r>
              <a:rPr sz="4000" dirty="0"/>
              <a:t>Hand</a:t>
            </a:r>
            <a:r>
              <a:rPr sz="4000" spc="-15" dirty="0"/>
              <a:t> </a:t>
            </a:r>
            <a:r>
              <a:rPr sz="4000" dirty="0"/>
              <a:t>– Add </a:t>
            </a:r>
            <a:r>
              <a:rPr sz="4000" spc="-50" dirty="0"/>
              <a:t>S</a:t>
            </a:r>
            <a:r>
              <a:rPr sz="4000" dirty="0"/>
              <a:t>ynchroni</a:t>
            </a:r>
            <a:r>
              <a:rPr sz="4000" spc="-10" dirty="0"/>
              <a:t>z</a:t>
            </a:r>
            <a:r>
              <a:rPr sz="4000" dirty="0"/>
              <a:t>a</a:t>
            </a:r>
            <a:r>
              <a:rPr sz="4000" spc="-10" dirty="0"/>
              <a:t>t</a:t>
            </a:r>
            <a:r>
              <a:rPr sz="4000" dirty="0"/>
              <a:t>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1227" y="2258568"/>
            <a:ext cx="8849995" cy="871855"/>
          </a:xfrm>
          <a:custGeom>
            <a:avLst/>
            <a:gdLst/>
            <a:ahLst/>
            <a:cxnLst/>
            <a:rect l="l" t="t" r="r" b="b"/>
            <a:pathLst>
              <a:path w="8849995" h="871855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65631"/>
                </a:lnTo>
                <a:lnTo>
                  <a:pt x="1523" y="870203"/>
                </a:lnTo>
                <a:lnTo>
                  <a:pt x="4571" y="871727"/>
                </a:lnTo>
                <a:lnTo>
                  <a:pt x="8843771" y="871727"/>
                </a:lnTo>
                <a:lnTo>
                  <a:pt x="8848343" y="870203"/>
                </a:lnTo>
                <a:lnTo>
                  <a:pt x="8849867" y="865631"/>
                </a:lnTo>
                <a:lnTo>
                  <a:pt x="4572" y="865631"/>
                </a:lnTo>
                <a:lnTo>
                  <a:pt x="4572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871855">
                <a:moveTo>
                  <a:pt x="8843772" y="4571"/>
                </a:moveTo>
                <a:lnTo>
                  <a:pt x="8843772" y="865631"/>
                </a:lnTo>
                <a:lnTo>
                  <a:pt x="8849867" y="865631"/>
                </a:lnTo>
                <a:lnTo>
                  <a:pt x="8849867" y="4571"/>
                </a:lnTo>
                <a:lnTo>
                  <a:pt x="8843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263140"/>
            <a:ext cx="8839199" cy="861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2258568"/>
            <a:ext cx="8849995" cy="871855"/>
          </a:xfrm>
          <a:custGeom>
            <a:avLst/>
            <a:gdLst/>
            <a:ahLst/>
            <a:cxnLst/>
            <a:rect l="l" t="t" r="r" b="b"/>
            <a:pathLst>
              <a:path w="8849995" h="871855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65631"/>
                </a:lnTo>
                <a:lnTo>
                  <a:pt x="1523" y="870203"/>
                </a:lnTo>
                <a:lnTo>
                  <a:pt x="4571" y="871727"/>
                </a:lnTo>
                <a:lnTo>
                  <a:pt x="8843771" y="871727"/>
                </a:lnTo>
                <a:lnTo>
                  <a:pt x="8848343" y="870203"/>
                </a:lnTo>
                <a:lnTo>
                  <a:pt x="8849867" y="865631"/>
                </a:lnTo>
                <a:lnTo>
                  <a:pt x="10667" y="865631"/>
                </a:lnTo>
                <a:lnTo>
                  <a:pt x="4571" y="861059"/>
                </a:lnTo>
                <a:lnTo>
                  <a:pt x="10667" y="86105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871855">
                <a:moveTo>
                  <a:pt x="10667" y="861059"/>
                </a:moveTo>
                <a:lnTo>
                  <a:pt x="4571" y="861059"/>
                </a:lnTo>
                <a:lnTo>
                  <a:pt x="10667" y="865631"/>
                </a:lnTo>
                <a:lnTo>
                  <a:pt x="10667" y="861059"/>
                </a:lnTo>
                <a:close/>
              </a:path>
              <a:path w="8849995" h="871855">
                <a:moveTo>
                  <a:pt x="8839199" y="861059"/>
                </a:moveTo>
                <a:lnTo>
                  <a:pt x="10667" y="861059"/>
                </a:lnTo>
                <a:lnTo>
                  <a:pt x="10667" y="865631"/>
                </a:lnTo>
                <a:lnTo>
                  <a:pt x="8839199" y="865631"/>
                </a:lnTo>
                <a:lnTo>
                  <a:pt x="8839199" y="861059"/>
                </a:lnTo>
                <a:close/>
              </a:path>
              <a:path w="8849995" h="871855">
                <a:moveTo>
                  <a:pt x="8839199" y="4571"/>
                </a:moveTo>
                <a:lnTo>
                  <a:pt x="8839199" y="865631"/>
                </a:lnTo>
                <a:lnTo>
                  <a:pt x="8843771" y="861059"/>
                </a:lnTo>
                <a:lnTo>
                  <a:pt x="8849867" y="861059"/>
                </a:lnTo>
                <a:lnTo>
                  <a:pt x="8849867" y="9143"/>
                </a:lnTo>
                <a:lnTo>
                  <a:pt x="8843771" y="9143"/>
                </a:lnTo>
                <a:lnTo>
                  <a:pt x="8839199" y="4571"/>
                </a:lnTo>
                <a:close/>
              </a:path>
              <a:path w="8849995" h="871855">
                <a:moveTo>
                  <a:pt x="8849867" y="861059"/>
                </a:moveTo>
                <a:lnTo>
                  <a:pt x="8843771" y="861059"/>
                </a:lnTo>
                <a:lnTo>
                  <a:pt x="8839199" y="865631"/>
                </a:lnTo>
                <a:lnTo>
                  <a:pt x="8849867" y="865631"/>
                </a:lnTo>
                <a:lnTo>
                  <a:pt x="8849867" y="861059"/>
                </a:lnTo>
                <a:close/>
              </a:path>
              <a:path w="8849995" h="87185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849995" h="871855">
                <a:moveTo>
                  <a:pt x="8839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839199" y="9143"/>
                </a:lnTo>
                <a:lnTo>
                  <a:pt x="8839199" y="4571"/>
                </a:lnTo>
                <a:close/>
              </a:path>
              <a:path w="8849995" h="871855">
                <a:moveTo>
                  <a:pt x="8849867" y="4571"/>
                </a:moveTo>
                <a:lnTo>
                  <a:pt x="8839199" y="4571"/>
                </a:lnTo>
                <a:lnTo>
                  <a:pt x="8843771" y="9143"/>
                </a:lnTo>
                <a:lnTo>
                  <a:pt x="8849867" y="9143"/>
                </a:lnTo>
                <a:lnTo>
                  <a:pt x="8849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100" y="2336812"/>
            <a:ext cx="841438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ntrol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synchroniz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d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Ma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printStri</a:t>
            </a:r>
            <a:r>
              <a:rPr sz="2000" b="1" i="1" spc="-10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gs()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String</a:t>
            </a:r>
            <a:r>
              <a:rPr sz="2000" b="1" i="1" spc="-15" dirty="0">
                <a:latin typeface="Arial"/>
                <a:cs typeface="Arial"/>
              </a:rPr>
              <a:t>P</a:t>
            </a:r>
            <a:r>
              <a:rPr sz="2000" b="1" i="1" dirty="0">
                <a:latin typeface="Arial"/>
                <a:cs typeface="Arial"/>
              </a:rPr>
              <a:t>rinter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synchroniz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0" y="3352800"/>
            <a:ext cx="6458711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7470" y="3610355"/>
            <a:ext cx="610235" cy="276225"/>
          </a:xfrm>
          <a:custGeom>
            <a:avLst/>
            <a:gdLst/>
            <a:ahLst/>
            <a:cxnLst/>
            <a:rect l="l" t="t" r="r" b="b"/>
            <a:pathLst>
              <a:path w="610235" h="276225">
                <a:moveTo>
                  <a:pt x="599021" y="0"/>
                </a:moveTo>
                <a:lnTo>
                  <a:pt x="0" y="275843"/>
                </a:lnTo>
                <a:lnTo>
                  <a:pt x="60310" y="275843"/>
                </a:lnTo>
                <a:lnTo>
                  <a:pt x="609689" y="22859"/>
                </a:lnTo>
                <a:lnTo>
                  <a:pt x="59902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3886200"/>
            <a:ext cx="6458711" cy="1467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4177284"/>
            <a:ext cx="2286000" cy="792480"/>
          </a:xfrm>
          <a:custGeom>
            <a:avLst/>
            <a:gdLst/>
            <a:ahLst/>
            <a:cxnLst/>
            <a:rect l="l" t="t" r="r" b="b"/>
            <a:pathLst>
              <a:path w="2286000" h="792479">
                <a:moveTo>
                  <a:pt x="0" y="792479"/>
                </a:moveTo>
                <a:lnTo>
                  <a:pt x="2285999" y="792479"/>
                </a:lnTo>
                <a:lnTo>
                  <a:pt x="2285999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208" y="4163567"/>
            <a:ext cx="2312035" cy="818515"/>
          </a:xfrm>
          <a:custGeom>
            <a:avLst/>
            <a:gdLst/>
            <a:ahLst/>
            <a:cxnLst/>
            <a:rect l="l" t="t" r="r" b="b"/>
            <a:pathLst>
              <a:path w="2312035" h="818514">
                <a:moveTo>
                  <a:pt x="2305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12291"/>
                </a:lnTo>
                <a:lnTo>
                  <a:pt x="6095" y="818387"/>
                </a:lnTo>
                <a:lnTo>
                  <a:pt x="2305811" y="818387"/>
                </a:lnTo>
                <a:lnTo>
                  <a:pt x="2311907" y="812291"/>
                </a:lnTo>
                <a:lnTo>
                  <a:pt x="2311907" y="806195"/>
                </a:lnTo>
                <a:lnTo>
                  <a:pt x="25907" y="806195"/>
                </a:lnTo>
                <a:lnTo>
                  <a:pt x="12191" y="792479"/>
                </a:lnTo>
                <a:lnTo>
                  <a:pt x="25907" y="79247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2311907" y="13715"/>
                </a:lnTo>
                <a:lnTo>
                  <a:pt x="2311907" y="6095"/>
                </a:lnTo>
                <a:lnTo>
                  <a:pt x="2305811" y="0"/>
                </a:lnTo>
                <a:close/>
              </a:path>
              <a:path w="2312035" h="818514">
                <a:moveTo>
                  <a:pt x="25907" y="792479"/>
                </a:moveTo>
                <a:lnTo>
                  <a:pt x="12191" y="792479"/>
                </a:lnTo>
                <a:lnTo>
                  <a:pt x="25907" y="806195"/>
                </a:lnTo>
                <a:lnTo>
                  <a:pt x="25907" y="792479"/>
                </a:lnTo>
                <a:close/>
              </a:path>
              <a:path w="2312035" h="818514">
                <a:moveTo>
                  <a:pt x="2285999" y="792479"/>
                </a:moveTo>
                <a:lnTo>
                  <a:pt x="25907" y="792479"/>
                </a:lnTo>
                <a:lnTo>
                  <a:pt x="25907" y="806195"/>
                </a:lnTo>
                <a:lnTo>
                  <a:pt x="2285999" y="806195"/>
                </a:lnTo>
                <a:lnTo>
                  <a:pt x="2285999" y="792479"/>
                </a:lnTo>
                <a:close/>
              </a:path>
              <a:path w="2312035" h="818514">
                <a:moveTo>
                  <a:pt x="2285999" y="13715"/>
                </a:moveTo>
                <a:lnTo>
                  <a:pt x="2285999" y="806195"/>
                </a:lnTo>
                <a:lnTo>
                  <a:pt x="2298191" y="792479"/>
                </a:lnTo>
                <a:lnTo>
                  <a:pt x="2311907" y="792479"/>
                </a:lnTo>
                <a:lnTo>
                  <a:pt x="2311907" y="25907"/>
                </a:lnTo>
                <a:lnTo>
                  <a:pt x="2298191" y="25907"/>
                </a:lnTo>
                <a:lnTo>
                  <a:pt x="2285999" y="13715"/>
                </a:lnTo>
                <a:close/>
              </a:path>
              <a:path w="2312035" h="818514">
                <a:moveTo>
                  <a:pt x="2311907" y="792479"/>
                </a:moveTo>
                <a:lnTo>
                  <a:pt x="2298191" y="792479"/>
                </a:lnTo>
                <a:lnTo>
                  <a:pt x="2285999" y="806195"/>
                </a:lnTo>
                <a:lnTo>
                  <a:pt x="2311907" y="806195"/>
                </a:lnTo>
                <a:lnTo>
                  <a:pt x="2311907" y="792479"/>
                </a:lnTo>
                <a:close/>
              </a:path>
              <a:path w="2312035" h="818514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2312035" h="818514">
                <a:moveTo>
                  <a:pt x="2285999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2285999" y="25907"/>
                </a:lnTo>
                <a:lnTo>
                  <a:pt x="2285999" y="13715"/>
                </a:lnTo>
                <a:close/>
              </a:path>
              <a:path w="2312035" h="818514">
                <a:moveTo>
                  <a:pt x="2311907" y="13715"/>
                </a:moveTo>
                <a:lnTo>
                  <a:pt x="2285999" y="13715"/>
                </a:lnTo>
                <a:lnTo>
                  <a:pt x="2298191" y="25907"/>
                </a:lnTo>
                <a:lnTo>
                  <a:pt x="2311907" y="25907"/>
                </a:lnTo>
                <a:lnTo>
                  <a:pt x="2311907" y="1371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7875" y="3886200"/>
            <a:ext cx="580390" cy="262255"/>
          </a:xfrm>
          <a:custGeom>
            <a:avLst/>
            <a:gdLst/>
            <a:ahLst/>
            <a:cxnLst/>
            <a:rect l="l" t="t" r="r" b="b"/>
            <a:pathLst>
              <a:path w="580389" h="262254">
                <a:moveTo>
                  <a:pt x="579904" y="0"/>
                </a:moveTo>
                <a:lnTo>
                  <a:pt x="519594" y="0"/>
                </a:lnTo>
                <a:lnTo>
                  <a:pt x="0" y="239268"/>
                </a:lnTo>
                <a:lnTo>
                  <a:pt x="10667" y="262128"/>
                </a:lnTo>
                <a:lnTo>
                  <a:pt x="57990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3616" y="4244138"/>
            <a:ext cx="208788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Add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synchro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b="1" i="1" spc="-5" dirty="0">
                <a:latin typeface="Arial"/>
                <a:cs typeface="Arial"/>
              </a:rPr>
              <a:t>iz</a:t>
            </a:r>
            <a:r>
              <a:rPr sz="1600" b="1" i="1" spc="-10" dirty="0">
                <a:latin typeface="Arial"/>
                <a:cs typeface="Arial"/>
              </a:rPr>
              <a:t>ed</a:t>
            </a:r>
            <a:r>
              <a:rPr sz="1600" b="1" i="1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yw</a:t>
            </a:r>
            <a:r>
              <a:rPr sz="1600" spc="-10" dirty="0">
                <a:latin typeface="Arial"/>
                <a:cs typeface="Arial"/>
              </a:rPr>
              <a:t>ord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 de</a:t>
            </a:r>
            <a:r>
              <a:rPr sz="1600" spc="-5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ration.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628487"/>
            <a:ext cx="10439400" cy="660937"/>
          </a:xfrm>
          <a:prstGeom prst="rect">
            <a:avLst/>
          </a:prstGeom>
        </p:spPr>
        <p:txBody>
          <a:bodyPr vert="horz" wrap="square" lIns="0" tIns="44945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000" dirty="0"/>
              <a:t>L</a:t>
            </a:r>
            <a:r>
              <a:rPr sz="4000" spc="-10" dirty="0"/>
              <a:t>e</a:t>
            </a:r>
            <a:r>
              <a:rPr sz="4000" dirty="0"/>
              <a:t>nd</a:t>
            </a:r>
            <a:r>
              <a:rPr sz="4000" spc="5" dirty="0"/>
              <a:t> </a:t>
            </a:r>
            <a:r>
              <a:rPr sz="4000" dirty="0"/>
              <a:t>a Hand-</a:t>
            </a:r>
            <a:r>
              <a:rPr sz="4000" spc="-5" dirty="0"/>
              <a:t> </a:t>
            </a:r>
            <a:r>
              <a:rPr sz="4000" dirty="0"/>
              <a:t>Out</a:t>
            </a:r>
            <a:r>
              <a:rPr sz="4000" spc="5" dirty="0"/>
              <a:t>p</a:t>
            </a:r>
            <a:r>
              <a:rPr sz="4000" dirty="0"/>
              <a:t>ut</a:t>
            </a:r>
            <a:r>
              <a:rPr sz="4000" spc="25" dirty="0"/>
              <a:t> </a:t>
            </a:r>
            <a:r>
              <a:rPr sz="4000" dirty="0"/>
              <a:t>Wi</a:t>
            </a:r>
            <a:r>
              <a:rPr sz="4000" spc="5" dirty="0"/>
              <a:t>t</a:t>
            </a:r>
            <a:r>
              <a:rPr sz="4000" dirty="0"/>
              <a:t>h</a:t>
            </a:r>
            <a:r>
              <a:rPr sz="4000" spc="10" dirty="0"/>
              <a:t> </a:t>
            </a:r>
            <a:r>
              <a:rPr sz="4000" spc="-35" dirty="0"/>
              <a:t>S</a:t>
            </a:r>
            <a:r>
              <a:rPr sz="4000" dirty="0"/>
              <a:t>ynchr</a:t>
            </a:r>
            <a:r>
              <a:rPr sz="4000" spc="-10" dirty="0"/>
              <a:t>o</a:t>
            </a:r>
            <a:r>
              <a:rPr sz="4000" dirty="0"/>
              <a:t>n</a:t>
            </a:r>
            <a:r>
              <a:rPr sz="4000" spc="5" dirty="0"/>
              <a:t>i</a:t>
            </a:r>
            <a:r>
              <a:rPr sz="4000" dirty="0"/>
              <a:t>zation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43200" y="2743200"/>
            <a:ext cx="54483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227" y="2129028"/>
            <a:ext cx="8849995" cy="410209"/>
          </a:xfrm>
          <a:custGeom>
            <a:avLst/>
            <a:gdLst/>
            <a:ahLst/>
            <a:cxnLst/>
            <a:rect l="l" t="t" r="r" b="b"/>
            <a:pathLst>
              <a:path w="8849995" h="410210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05383"/>
                </a:lnTo>
                <a:lnTo>
                  <a:pt x="1523" y="408431"/>
                </a:lnTo>
                <a:lnTo>
                  <a:pt x="4571" y="409955"/>
                </a:lnTo>
                <a:lnTo>
                  <a:pt x="8843771" y="409955"/>
                </a:lnTo>
                <a:lnTo>
                  <a:pt x="8848343" y="408431"/>
                </a:lnTo>
                <a:lnTo>
                  <a:pt x="8849867" y="405383"/>
                </a:lnTo>
                <a:lnTo>
                  <a:pt x="4572" y="405383"/>
                </a:lnTo>
                <a:lnTo>
                  <a:pt x="4572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410210">
                <a:moveTo>
                  <a:pt x="8843772" y="4571"/>
                </a:moveTo>
                <a:lnTo>
                  <a:pt x="8843772" y="405383"/>
                </a:lnTo>
                <a:lnTo>
                  <a:pt x="8849867" y="405383"/>
                </a:lnTo>
                <a:lnTo>
                  <a:pt x="8849867" y="4571"/>
                </a:lnTo>
                <a:lnTo>
                  <a:pt x="8843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2133600"/>
            <a:ext cx="8839199" cy="400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227" y="2129028"/>
            <a:ext cx="8849995" cy="410209"/>
          </a:xfrm>
          <a:custGeom>
            <a:avLst/>
            <a:gdLst/>
            <a:ahLst/>
            <a:cxnLst/>
            <a:rect l="l" t="t" r="r" b="b"/>
            <a:pathLst>
              <a:path w="8849995" h="410210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05383"/>
                </a:lnTo>
                <a:lnTo>
                  <a:pt x="1523" y="408431"/>
                </a:lnTo>
                <a:lnTo>
                  <a:pt x="4571" y="409955"/>
                </a:lnTo>
                <a:lnTo>
                  <a:pt x="8843771" y="409955"/>
                </a:lnTo>
                <a:lnTo>
                  <a:pt x="8848343" y="408431"/>
                </a:lnTo>
                <a:lnTo>
                  <a:pt x="8849867" y="405383"/>
                </a:lnTo>
                <a:lnTo>
                  <a:pt x="10667" y="405383"/>
                </a:lnTo>
                <a:lnTo>
                  <a:pt x="4571" y="400811"/>
                </a:lnTo>
                <a:lnTo>
                  <a:pt x="10667" y="40081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410210">
                <a:moveTo>
                  <a:pt x="10667" y="400811"/>
                </a:moveTo>
                <a:lnTo>
                  <a:pt x="4571" y="400811"/>
                </a:lnTo>
                <a:lnTo>
                  <a:pt x="10667" y="405383"/>
                </a:lnTo>
                <a:lnTo>
                  <a:pt x="10667" y="400811"/>
                </a:lnTo>
                <a:close/>
              </a:path>
              <a:path w="8849995" h="410210">
                <a:moveTo>
                  <a:pt x="8839199" y="400811"/>
                </a:moveTo>
                <a:lnTo>
                  <a:pt x="10667" y="400811"/>
                </a:lnTo>
                <a:lnTo>
                  <a:pt x="10667" y="405383"/>
                </a:lnTo>
                <a:lnTo>
                  <a:pt x="8839199" y="405383"/>
                </a:lnTo>
                <a:lnTo>
                  <a:pt x="8839199" y="400811"/>
                </a:lnTo>
                <a:close/>
              </a:path>
              <a:path w="8849995" h="410210">
                <a:moveTo>
                  <a:pt x="8839199" y="4571"/>
                </a:moveTo>
                <a:lnTo>
                  <a:pt x="8839199" y="405383"/>
                </a:lnTo>
                <a:lnTo>
                  <a:pt x="8843771" y="400811"/>
                </a:lnTo>
                <a:lnTo>
                  <a:pt x="8849867" y="400811"/>
                </a:lnTo>
                <a:lnTo>
                  <a:pt x="8849867" y="10667"/>
                </a:lnTo>
                <a:lnTo>
                  <a:pt x="8843771" y="10667"/>
                </a:lnTo>
                <a:lnTo>
                  <a:pt x="8839199" y="4571"/>
                </a:lnTo>
                <a:close/>
              </a:path>
              <a:path w="8849995" h="410210">
                <a:moveTo>
                  <a:pt x="8849867" y="400811"/>
                </a:moveTo>
                <a:lnTo>
                  <a:pt x="8843771" y="400811"/>
                </a:lnTo>
                <a:lnTo>
                  <a:pt x="8839199" y="405383"/>
                </a:lnTo>
                <a:lnTo>
                  <a:pt x="8849867" y="405383"/>
                </a:lnTo>
                <a:lnTo>
                  <a:pt x="8849867" y="400811"/>
                </a:lnTo>
                <a:close/>
              </a:path>
              <a:path w="8849995" h="41021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849995" h="410210">
                <a:moveTo>
                  <a:pt x="8839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839199" y="10667"/>
                </a:lnTo>
                <a:lnTo>
                  <a:pt x="8839199" y="4571"/>
                </a:lnTo>
                <a:close/>
              </a:path>
              <a:path w="8849995" h="410210">
                <a:moveTo>
                  <a:pt x="8849867" y="4571"/>
                </a:moveTo>
                <a:lnTo>
                  <a:pt x="8839199" y="4571"/>
                </a:lnTo>
                <a:lnTo>
                  <a:pt x="8843771" y="10667"/>
                </a:lnTo>
                <a:lnTo>
                  <a:pt x="8849867" y="10667"/>
                </a:lnTo>
                <a:lnTo>
                  <a:pt x="8849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3142" y="2207272"/>
            <a:ext cx="658558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played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</a:t>
            </a:r>
            <a:r>
              <a:rPr sz="2000" spc="-10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3200" y="3886200"/>
            <a:ext cx="5448300" cy="533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9827" y="4613148"/>
            <a:ext cx="8392795" cy="1641475"/>
          </a:xfrm>
          <a:custGeom>
            <a:avLst/>
            <a:gdLst/>
            <a:ahLst/>
            <a:cxnLst/>
            <a:rect l="l" t="t" r="r" b="b"/>
            <a:pathLst>
              <a:path w="8392795" h="1641475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35251"/>
                </a:lnTo>
                <a:lnTo>
                  <a:pt x="1523" y="1639823"/>
                </a:lnTo>
                <a:lnTo>
                  <a:pt x="4571" y="1641347"/>
                </a:lnTo>
                <a:lnTo>
                  <a:pt x="8386571" y="1641347"/>
                </a:lnTo>
                <a:lnTo>
                  <a:pt x="8391143" y="1639823"/>
                </a:lnTo>
                <a:lnTo>
                  <a:pt x="8392667" y="1635251"/>
                </a:lnTo>
                <a:lnTo>
                  <a:pt x="4572" y="1635251"/>
                </a:lnTo>
                <a:lnTo>
                  <a:pt x="4572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1641475">
                <a:moveTo>
                  <a:pt x="8386572" y="4571"/>
                </a:moveTo>
                <a:lnTo>
                  <a:pt x="8386572" y="1635251"/>
                </a:lnTo>
                <a:lnTo>
                  <a:pt x="8392667" y="1635251"/>
                </a:lnTo>
                <a:lnTo>
                  <a:pt x="8392667" y="4571"/>
                </a:lnTo>
                <a:lnTo>
                  <a:pt x="8386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4617720"/>
            <a:ext cx="8381999" cy="1630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9827" y="4613148"/>
            <a:ext cx="8392795" cy="1641475"/>
          </a:xfrm>
          <a:custGeom>
            <a:avLst/>
            <a:gdLst/>
            <a:ahLst/>
            <a:cxnLst/>
            <a:rect l="l" t="t" r="r" b="b"/>
            <a:pathLst>
              <a:path w="8392795" h="1641475">
                <a:moveTo>
                  <a:pt x="838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35251"/>
                </a:lnTo>
                <a:lnTo>
                  <a:pt x="1523" y="1639823"/>
                </a:lnTo>
                <a:lnTo>
                  <a:pt x="4571" y="1641347"/>
                </a:lnTo>
                <a:lnTo>
                  <a:pt x="8386571" y="1641347"/>
                </a:lnTo>
                <a:lnTo>
                  <a:pt x="8391143" y="1639823"/>
                </a:lnTo>
                <a:lnTo>
                  <a:pt x="8392667" y="1635251"/>
                </a:lnTo>
                <a:lnTo>
                  <a:pt x="10667" y="1635251"/>
                </a:lnTo>
                <a:lnTo>
                  <a:pt x="4571" y="1630679"/>
                </a:lnTo>
                <a:lnTo>
                  <a:pt x="10667" y="163067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392667" y="4571"/>
                </a:lnTo>
                <a:lnTo>
                  <a:pt x="8391143" y="1523"/>
                </a:lnTo>
                <a:lnTo>
                  <a:pt x="8386571" y="0"/>
                </a:lnTo>
                <a:close/>
              </a:path>
              <a:path w="8392795" h="1641475">
                <a:moveTo>
                  <a:pt x="10667" y="1630679"/>
                </a:moveTo>
                <a:lnTo>
                  <a:pt x="4571" y="1630679"/>
                </a:lnTo>
                <a:lnTo>
                  <a:pt x="10667" y="1635251"/>
                </a:lnTo>
                <a:lnTo>
                  <a:pt x="10667" y="1630679"/>
                </a:lnTo>
                <a:close/>
              </a:path>
              <a:path w="8392795" h="1641475">
                <a:moveTo>
                  <a:pt x="8381999" y="1630679"/>
                </a:moveTo>
                <a:lnTo>
                  <a:pt x="10667" y="1630679"/>
                </a:lnTo>
                <a:lnTo>
                  <a:pt x="10667" y="1635251"/>
                </a:lnTo>
                <a:lnTo>
                  <a:pt x="8381999" y="1635251"/>
                </a:lnTo>
                <a:lnTo>
                  <a:pt x="8381999" y="1630679"/>
                </a:lnTo>
                <a:close/>
              </a:path>
              <a:path w="8392795" h="1641475">
                <a:moveTo>
                  <a:pt x="8381999" y="4571"/>
                </a:moveTo>
                <a:lnTo>
                  <a:pt x="8381999" y="1635251"/>
                </a:lnTo>
                <a:lnTo>
                  <a:pt x="8386571" y="1630679"/>
                </a:lnTo>
                <a:lnTo>
                  <a:pt x="8392667" y="1630679"/>
                </a:lnTo>
                <a:lnTo>
                  <a:pt x="8392667" y="9143"/>
                </a:lnTo>
                <a:lnTo>
                  <a:pt x="8386571" y="9143"/>
                </a:lnTo>
                <a:lnTo>
                  <a:pt x="8381999" y="4571"/>
                </a:lnTo>
                <a:close/>
              </a:path>
              <a:path w="8392795" h="1641475">
                <a:moveTo>
                  <a:pt x="8392667" y="1630679"/>
                </a:moveTo>
                <a:lnTo>
                  <a:pt x="8386571" y="1630679"/>
                </a:lnTo>
                <a:lnTo>
                  <a:pt x="8381999" y="1635251"/>
                </a:lnTo>
                <a:lnTo>
                  <a:pt x="8392667" y="1635251"/>
                </a:lnTo>
                <a:lnTo>
                  <a:pt x="8392667" y="1630679"/>
                </a:lnTo>
                <a:close/>
              </a:path>
              <a:path w="8392795" h="164147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392795" h="1641475">
                <a:moveTo>
                  <a:pt x="8381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381999" y="9143"/>
                </a:lnTo>
                <a:lnTo>
                  <a:pt x="8381999" y="4571"/>
                </a:lnTo>
                <a:close/>
              </a:path>
              <a:path w="8392795" h="1641475">
                <a:moveTo>
                  <a:pt x="8392667" y="4571"/>
                </a:moveTo>
                <a:lnTo>
                  <a:pt x="8381999" y="4571"/>
                </a:lnTo>
                <a:lnTo>
                  <a:pt x="8386571" y="9143"/>
                </a:lnTo>
                <a:lnTo>
                  <a:pt x="8392667" y="9143"/>
                </a:lnTo>
                <a:lnTo>
                  <a:pt x="8392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04873" y="4708987"/>
            <a:ext cx="42011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ut 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4735" y="5114723"/>
            <a:ext cx="8126095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fe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enc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0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nchro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ized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 after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starts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dirty="0"/>
              <a:t>Object</a:t>
            </a:r>
            <a:r>
              <a:rPr spc="-10" dirty="0"/>
              <a:t>i</a:t>
            </a:r>
            <a:r>
              <a:rPr spc="-35" dirty="0"/>
              <a:t>v</a:t>
            </a:r>
            <a:r>
              <a:rPr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16" y="2220260"/>
            <a:ext cx="8164830" cy="196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07135" indent="-34353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Af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ompl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pt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ou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 </a:t>
            </a:r>
            <a:r>
              <a:rPr sz="2800" spc="-15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 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d:</a:t>
            </a:r>
            <a:endParaRPr sz="2800" dirty="0">
              <a:latin typeface="Calibri"/>
              <a:cs typeface="Calibri"/>
            </a:endParaRPr>
          </a:p>
          <a:p>
            <a:pPr marL="1100455" indent="-34417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101090" algn="l"/>
              </a:tabLst>
            </a:pPr>
            <a:r>
              <a:rPr sz="2800" spc="-25" dirty="0">
                <a:latin typeface="Calibri"/>
                <a:cs typeface="Calibri"/>
              </a:rPr>
              <a:t>Wh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nch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oni</a:t>
            </a:r>
            <a:r>
              <a:rPr sz="2800" spc="-70" dirty="0">
                <a:latin typeface="Calibri"/>
                <a:cs typeface="Calibri"/>
              </a:rPr>
              <a:t>z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1100455" indent="-34417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101090" algn="l"/>
              </a:tabLst>
            </a:pPr>
            <a:r>
              <a:rPr sz="2800" spc="-18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arious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thod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ait,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notify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60960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000" dirty="0"/>
              <a:t>Method</a:t>
            </a:r>
            <a:r>
              <a:rPr sz="4000" spc="-25" dirty="0"/>
              <a:t> </a:t>
            </a:r>
            <a:r>
              <a:rPr sz="4000" dirty="0"/>
              <a:t>2:</a:t>
            </a:r>
            <a:r>
              <a:rPr sz="4000" spc="-45" dirty="0"/>
              <a:t>S</a:t>
            </a:r>
            <a:r>
              <a:rPr sz="4000" dirty="0"/>
              <a:t>ynchroni</a:t>
            </a:r>
            <a:r>
              <a:rPr sz="4000" spc="-35" dirty="0"/>
              <a:t>z</a:t>
            </a:r>
            <a:r>
              <a:rPr sz="4000" dirty="0"/>
              <a:t>ed</a:t>
            </a:r>
            <a:r>
              <a:rPr sz="4000" spc="-20" dirty="0"/>
              <a:t> </a:t>
            </a:r>
            <a:r>
              <a:rPr sz="4000" dirty="0"/>
              <a:t>st</a:t>
            </a:r>
            <a:r>
              <a:rPr sz="4000" spc="-10" dirty="0"/>
              <a:t>a</a:t>
            </a:r>
            <a:r>
              <a:rPr sz="4000" dirty="0"/>
              <a:t>tements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535" y="2072741"/>
            <a:ext cx="8712200" cy="478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S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nchro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ized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used?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 a sma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co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 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safe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s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mark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0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nchro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ized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581025" marR="5723255">
              <a:lnSpc>
                <a:spcPct val="150300"/>
              </a:lnSpc>
              <a:spcBef>
                <a:spcPts val="40"/>
              </a:spcBef>
            </a:pP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pub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ic</a:t>
            </a:r>
            <a:r>
              <a:rPr sz="16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cla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ss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600" spc="-25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Method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{ pub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ic</a:t>
            </a:r>
            <a:r>
              <a:rPr sz="16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metho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A()</a:t>
            </a:r>
            <a:r>
              <a:rPr sz="1600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{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 s</a:t>
            </a:r>
            <a:r>
              <a:rPr sz="1600" spc="-30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hroni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z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ed</a:t>
            </a:r>
            <a:r>
              <a:rPr sz="1600" spc="-15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){</a:t>
            </a:r>
            <a:endParaRPr sz="1600">
              <a:latin typeface="Arial"/>
              <a:cs typeface="Arial"/>
            </a:endParaRPr>
          </a:p>
          <a:p>
            <a:pPr marL="23514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//This</a:t>
            </a:r>
            <a:r>
              <a:rPr sz="16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k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conta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ns a</a:t>
            </a:r>
            <a:r>
              <a:rPr sz="16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et 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229806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//s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tatements</a:t>
            </a:r>
            <a:r>
              <a:rPr sz="1600" spc="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ch</a:t>
            </a:r>
            <a:r>
              <a:rPr sz="16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needs</a:t>
            </a:r>
            <a:r>
              <a:rPr sz="16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sz="1600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be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 s</a:t>
            </a:r>
            <a:r>
              <a:rPr sz="1600" spc="-30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hroni</a:t>
            </a: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z</a:t>
            </a: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  <a:p>
            <a:pPr marL="229362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48285" marR="356235">
              <a:lnSpc>
                <a:spcPct val="15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ntax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hroni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z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ed</a:t>
            </a:r>
            <a:r>
              <a:rPr sz="1600" spc="-15" dirty="0">
                <a:solidFill>
                  <a:srgbClr val="7030A0"/>
                </a:solidFill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600" spc="-10" dirty="0">
                <a:solidFill>
                  <a:srgbClr val="7030A0"/>
                </a:solidFill>
                <a:latin typeface="Arial"/>
                <a:cs typeface="Arial"/>
              </a:rPr>
              <a:t>)</a:t>
            </a:r>
            <a:r>
              <a:rPr sz="1600" spc="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here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16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C00000"/>
                </a:solidFill>
                <a:latin typeface="Arial"/>
                <a:cs typeface="Arial"/>
              </a:rPr>
              <a:t>s </a:t>
            </a:r>
            <a:r>
              <a:rPr sz="1600" spc="-10" dirty="0">
                <a:latin typeface="Arial"/>
                <a:cs typeface="Arial"/>
              </a:rPr>
              <a:t>denotes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ur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thread s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qu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10" dirty="0">
                <a:latin typeface="Arial"/>
                <a:cs typeface="Arial"/>
              </a:rPr>
              <a:t>ck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execute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tatement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700505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dirty="0"/>
              <a:t>Inter</a:t>
            </a:r>
            <a:r>
              <a:rPr sz="4400" spc="-25" dirty="0"/>
              <a:t> </a:t>
            </a:r>
            <a:r>
              <a:rPr sz="4400" dirty="0"/>
              <a:t>Thread</a:t>
            </a:r>
            <a:r>
              <a:rPr sz="4400" spc="-20" dirty="0"/>
              <a:t> </a:t>
            </a:r>
            <a:r>
              <a:rPr sz="4400" dirty="0"/>
              <a:t>C</a:t>
            </a:r>
            <a:r>
              <a:rPr sz="4400" spc="-10" dirty="0"/>
              <a:t>o</a:t>
            </a:r>
            <a:r>
              <a:rPr sz="4400" dirty="0"/>
              <a:t>mmunica</a:t>
            </a:r>
            <a:r>
              <a:rPr sz="4400" spc="-10" dirty="0"/>
              <a:t>t</a:t>
            </a:r>
            <a:r>
              <a:rPr sz="4400" dirty="0"/>
              <a:t>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5800" y="2118360"/>
            <a:ext cx="8686799" cy="146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227" y="2113788"/>
            <a:ext cx="8697595" cy="1473835"/>
          </a:xfrm>
          <a:custGeom>
            <a:avLst/>
            <a:gdLst/>
            <a:ahLst/>
            <a:cxnLst/>
            <a:rect l="l" t="t" r="r" b="b"/>
            <a:pathLst>
              <a:path w="8697595" h="1473835">
                <a:moveTo>
                  <a:pt x="8697467" y="0"/>
                </a:moveTo>
                <a:lnTo>
                  <a:pt x="0" y="0"/>
                </a:lnTo>
                <a:lnTo>
                  <a:pt x="0" y="1473707"/>
                </a:lnTo>
                <a:lnTo>
                  <a:pt x="8697467" y="1473707"/>
                </a:lnTo>
                <a:lnTo>
                  <a:pt x="8697467" y="1467611"/>
                </a:lnTo>
                <a:lnTo>
                  <a:pt x="10667" y="1467611"/>
                </a:lnTo>
                <a:lnTo>
                  <a:pt x="4571" y="1463039"/>
                </a:lnTo>
                <a:lnTo>
                  <a:pt x="10667" y="14630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97467" y="4571"/>
                </a:lnTo>
                <a:lnTo>
                  <a:pt x="8697467" y="0"/>
                </a:lnTo>
                <a:close/>
              </a:path>
              <a:path w="8697595" h="1473835">
                <a:moveTo>
                  <a:pt x="10667" y="1463039"/>
                </a:moveTo>
                <a:lnTo>
                  <a:pt x="4571" y="1463039"/>
                </a:lnTo>
                <a:lnTo>
                  <a:pt x="10667" y="1467611"/>
                </a:lnTo>
                <a:lnTo>
                  <a:pt x="10667" y="1463039"/>
                </a:lnTo>
                <a:close/>
              </a:path>
              <a:path w="8697595" h="1473835">
                <a:moveTo>
                  <a:pt x="8686799" y="1463039"/>
                </a:moveTo>
                <a:lnTo>
                  <a:pt x="10667" y="1463039"/>
                </a:lnTo>
                <a:lnTo>
                  <a:pt x="10667" y="1467611"/>
                </a:lnTo>
                <a:lnTo>
                  <a:pt x="8686799" y="1467611"/>
                </a:lnTo>
                <a:lnTo>
                  <a:pt x="8686799" y="1463039"/>
                </a:lnTo>
                <a:close/>
              </a:path>
              <a:path w="8697595" h="1473835">
                <a:moveTo>
                  <a:pt x="8686799" y="4571"/>
                </a:moveTo>
                <a:lnTo>
                  <a:pt x="8686799" y="1467611"/>
                </a:lnTo>
                <a:lnTo>
                  <a:pt x="8691371" y="1463039"/>
                </a:lnTo>
                <a:lnTo>
                  <a:pt x="8697467" y="1463039"/>
                </a:lnTo>
                <a:lnTo>
                  <a:pt x="8697467" y="10667"/>
                </a:lnTo>
                <a:lnTo>
                  <a:pt x="8691371" y="10667"/>
                </a:lnTo>
                <a:lnTo>
                  <a:pt x="8686799" y="4571"/>
                </a:lnTo>
                <a:close/>
              </a:path>
              <a:path w="8697595" h="1473835">
                <a:moveTo>
                  <a:pt x="8697467" y="1463039"/>
                </a:moveTo>
                <a:lnTo>
                  <a:pt x="8691371" y="1463039"/>
                </a:lnTo>
                <a:lnTo>
                  <a:pt x="8686799" y="1467611"/>
                </a:lnTo>
                <a:lnTo>
                  <a:pt x="8697467" y="1467611"/>
                </a:lnTo>
                <a:lnTo>
                  <a:pt x="8697467" y="1463039"/>
                </a:lnTo>
                <a:close/>
              </a:path>
              <a:path w="8697595" h="147383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97595" h="1473835">
                <a:moveTo>
                  <a:pt x="8686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686799" y="10667"/>
                </a:lnTo>
                <a:lnTo>
                  <a:pt x="8686799" y="4571"/>
                </a:lnTo>
                <a:close/>
              </a:path>
              <a:path w="8697595" h="1473835">
                <a:moveTo>
                  <a:pt x="8697467" y="4571"/>
                </a:moveTo>
                <a:lnTo>
                  <a:pt x="8686799" y="4571"/>
                </a:lnTo>
                <a:lnTo>
                  <a:pt x="8691371" y="10667"/>
                </a:lnTo>
                <a:lnTo>
                  <a:pt x="8697467" y="10667"/>
                </a:lnTo>
                <a:lnTo>
                  <a:pt x="86974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3513" y="2115820"/>
            <a:ext cx="8692515" cy="1468755"/>
          </a:xfrm>
          <a:prstGeom prst="rect">
            <a:avLst/>
          </a:prstGeom>
          <a:ln w="7365">
            <a:solidFill>
              <a:srgbClr val="4A7EB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4340" marR="168275" indent="-34290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 instance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up 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situati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 th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ead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process.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5" dirty="0">
                <a:latin typeface="Arial"/>
                <a:cs typeface="Arial"/>
              </a:rPr>
              <a:t>“</a:t>
            </a:r>
            <a:r>
              <a:rPr sz="2400" b="1" i="1" dirty="0">
                <a:latin typeface="Arial"/>
                <a:cs typeface="Arial"/>
              </a:rPr>
              <a:t>In</a:t>
            </a:r>
            <a:r>
              <a:rPr sz="2400" b="1" i="1" spc="5" dirty="0">
                <a:latin typeface="Arial"/>
                <a:cs typeface="Arial"/>
              </a:rPr>
              <a:t>t</a:t>
            </a:r>
            <a:r>
              <a:rPr sz="2400" b="1" i="1" dirty="0">
                <a:latin typeface="Arial"/>
                <a:cs typeface="Arial"/>
              </a:rPr>
              <a:t>er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Thre</a:t>
            </a:r>
            <a:r>
              <a:rPr sz="2400" b="1" i="1" spc="-10" dirty="0">
                <a:latin typeface="Arial"/>
                <a:cs typeface="Arial"/>
              </a:rPr>
              <a:t>a</a:t>
            </a:r>
            <a:r>
              <a:rPr sz="2400" b="1" i="1" dirty="0">
                <a:latin typeface="Arial"/>
                <a:cs typeface="Arial"/>
              </a:rPr>
              <a:t>d Communication</a:t>
            </a:r>
            <a:r>
              <a:rPr sz="2400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4191000"/>
            <a:ext cx="4114800" cy="2194560"/>
          </a:xfrm>
          <a:custGeom>
            <a:avLst/>
            <a:gdLst/>
            <a:ahLst/>
            <a:cxnLst/>
            <a:rect l="l" t="t" r="r" b="b"/>
            <a:pathLst>
              <a:path w="4114800" h="2194560">
                <a:moveTo>
                  <a:pt x="1966687" y="1588007"/>
                </a:moveTo>
                <a:lnTo>
                  <a:pt x="1470659" y="1588007"/>
                </a:lnTo>
                <a:lnTo>
                  <a:pt x="1616963" y="2194559"/>
                </a:lnTo>
                <a:lnTo>
                  <a:pt x="1966687" y="1588007"/>
                </a:lnTo>
                <a:close/>
              </a:path>
              <a:path w="4114800" h="2194560">
                <a:moveTo>
                  <a:pt x="2658133" y="1517903"/>
                </a:moveTo>
                <a:lnTo>
                  <a:pt x="2007107" y="1517903"/>
                </a:lnTo>
                <a:lnTo>
                  <a:pt x="2523743" y="2005583"/>
                </a:lnTo>
                <a:lnTo>
                  <a:pt x="2658133" y="1517903"/>
                </a:lnTo>
                <a:close/>
              </a:path>
              <a:path w="4114800" h="2194560">
                <a:moveTo>
                  <a:pt x="3281402" y="1469135"/>
                </a:moveTo>
                <a:lnTo>
                  <a:pt x="2671571" y="1469135"/>
                </a:lnTo>
                <a:lnTo>
                  <a:pt x="3457955" y="1839467"/>
                </a:lnTo>
                <a:lnTo>
                  <a:pt x="3281402" y="1469135"/>
                </a:lnTo>
                <a:close/>
              </a:path>
              <a:path w="4114800" h="2194560">
                <a:moveTo>
                  <a:pt x="3256699" y="1417319"/>
                </a:moveTo>
                <a:lnTo>
                  <a:pt x="1080515" y="1417319"/>
                </a:lnTo>
                <a:lnTo>
                  <a:pt x="908303" y="1790699"/>
                </a:lnTo>
                <a:lnTo>
                  <a:pt x="1470659" y="1588007"/>
                </a:lnTo>
                <a:lnTo>
                  <a:pt x="1966687" y="1588007"/>
                </a:lnTo>
                <a:lnTo>
                  <a:pt x="2007107" y="1517903"/>
                </a:lnTo>
                <a:lnTo>
                  <a:pt x="2658133" y="1517903"/>
                </a:lnTo>
                <a:lnTo>
                  <a:pt x="2671571" y="1469135"/>
                </a:lnTo>
                <a:lnTo>
                  <a:pt x="3281402" y="1469135"/>
                </a:lnTo>
                <a:lnTo>
                  <a:pt x="3256699" y="1417319"/>
                </a:lnTo>
                <a:close/>
              </a:path>
              <a:path w="4114800" h="2194560">
                <a:moveTo>
                  <a:pt x="71627" y="233171"/>
                </a:moveTo>
                <a:lnTo>
                  <a:pt x="882395" y="774191"/>
                </a:lnTo>
                <a:lnTo>
                  <a:pt x="0" y="876299"/>
                </a:lnTo>
                <a:lnTo>
                  <a:pt x="710183" y="1196339"/>
                </a:lnTo>
                <a:lnTo>
                  <a:pt x="25907" y="1482851"/>
                </a:lnTo>
                <a:lnTo>
                  <a:pt x="1080515" y="1417319"/>
                </a:lnTo>
                <a:lnTo>
                  <a:pt x="3256699" y="1417319"/>
                </a:lnTo>
                <a:lnTo>
                  <a:pt x="3208019" y="1315211"/>
                </a:lnTo>
                <a:lnTo>
                  <a:pt x="4021265" y="1315211"/>
                </a:lnTo>
                <a:lnTo>
                  <a:pt x="3354323" y="1065275"/>
                </a:lnTo>
                <a:lnTo>
                  <a:pt x="4020311" y="827531"/>
                </a:lnTo>
                <a:lnTo>
                  <a:pt x="3182111" y="743711"/>
                </a:lnTo>
                <a:lnTo>
                  <a:pt x="3293283" y="643127"/>
                </a:lnTo>
                <a:lnTo>
                  <a:pt x="1392935" y="643127"/>
                </a:lnTo>
                <a:lnTo>
                  <a:pt x="71627" y="233171"/>
                </a:lnTo>
                <a:close/>
              </a:path>
              <a:path w="4114800" h="2194560">
                <a:moveTo>
                  <a:pt x="4021265" y="1315211"/>
                </a:moveTo>
                <a:lnTo>
                  <a:pt x="3208019" y="1315211"/>
                </a:lnTo>
                <a:lnTo>
                  <a:pt x="4114799" y="1350263"/>
                </a:lnTo>
                <a:lnTo>
                  <a:pt x="4021265" y="1315211"/>
                </a:lnTo>
                <a:close/>
              </a:path>
              <a:path w="4114800" h="2194560">
                <a:moveTo>
                  <a:pt x="1591055" y="233171"/>
                </a:moveTo>
                <a:lnTo>
                  <a:pt x="1392935" y="643127"/>
                </a:lnTo>
                <a:lnTo>
                  <a:pt x="3293283" y="643127"/>
                </a:lnTo>
                <a:lnTo>
                  <a:pt x="3352238" y="589787"/>
                </a:lnTo>
                <a:lnTo>
                  <a:pt x="2057399" y="589787"/>
                </a:lnTo>
                <a:lnTo>
                  <a:pt x="1591055" y="233171"/>
                </a:lnTo>
                <a:close/>
              </a:path>
              <a:path w="4114800" h="2194560">
                <a:moveTo>
                  <a:pt x="2767583" y="0"/>
                </a:moveTo>
                <a:lnTo>
                  <a:pt x="2057399" y="589787"/>
                </a:lnTo>
                <a:lnTo>
                  <a:pt x="3352238" y="589787"/>
                </a:lnTo>
                <a:lnTo>
                  <a:pt x="3406139" y="541019"/>
                </a:lnTo>
                <a:lnTo>
                  <a:pt x="2697479" y="541019"/>
                </a:lnTo>
                <a:lnTo>
                  <a:pt x="2767583" y="0"/>
                </a:lnTo>
                <a:close/>
              </a:path>
              <a:path w="4114800" h="2194560">
                <a:moveTo>
                  <a:pt x="3502151" y="454151"/>
                </a:moveTo>
                <a:lnTo>
                  <a:pt x="2697479" y="541019"/>
                </a:lnTo>
                <a:lnTo>
                  <a:pt x="3406139" y="541019"/>
                </a:lnTo>
                <a:lnTo>
                  <a:pt x="3502151" y="454151"/>
                </a:lnTo>
                <a:close/>
              </a:path>
            </a:pathLst>
          </a:custGeom>
          <a:solidFill>
            <a:srgbClr val="FFC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9807" y="4178808"/>
            <a:ext cx="4140835" cy="2220595"/>
          </a:xfrm>
          <a:custGeom>
            <a:avLst/>
            <a:gdLst/>
            <a:ahLst/>
            <a:cxnLst/>
            <a:rect l="l" t="t" r="r" b="b"/>
            <a:pathLst>
              <a:path w="4140834" h="2220595">
                <a:moveTo>
                  <a:pt x="1496510" y="1603247"/>
                </a:moveTo>
                <a:lnTo>
                  <a:pt x="1470659" y="1603247"/>
                </a:lnTo>
                <a:lnTo>
                  <a:pt x="1487423" y="1612391"/>
                </a:lnTo>
                <a:lnTo>
                  <a:pt x="1474030" y="1617219"/>
                </a:lnTo>
                <a:lnTo>
                  <a:pt x="1616963" y="2209799"/>
                </a:lnTo>
                <a:lnTo>
                  <a:pt x="1618487" y="2215895"/>
                </a:lnTo>
                <a:lnTo>
                  <a:pt x="1623059" y="2218943"/>
                </a:lnTo>
                <a:lnTo>
                  <a:pt x="1627631" y="2220467"/>
                </a:lnTo>
                <a:lnTo>
                  <a:pt x="1632203" y="2220467"/>
                </a:lnTo>
                <a:lnTo>
                  <a:pt x="1638299" y="2218943"/>
                </a:lnTo>
                <a:lnTo>
                  <a:pt x="1639823" y="2214371"/>
                </a:lnTo>
                <a:lnTo>
                  <a:pt x="1645084" y="2205227"/>
                </a:lnTo>
                <a:lnTo>
                  <a:pt x="1641347" y="2205227"/>
                </a:lnTo>
                <a:lnTo>
                  <a:pt x="1618487" y="2200655"/>
                </a:lnTo>
                <a:lnTo>
                  <a:pt x="1633841" y="2174027"/>
                </a:lnTo>
                <a:lnTo>
                  <a:pt x="1496510" y="1603247"/>
                </a:lnTo>
                <a:close/>
              </a:path>
              <a:path w="4140834" h="2220595">
                <a:moveTo>
                  <a:pt x="1633841" y="2174027"/>
                </a:moveTo>
                <a:lnTo>
                  <a:pt x="1618487" y="2200655"/>
                </a:lnTo>
                <a:lnTo>
                  <a:pt x="1641347" y="2205227"/>
                </a:lnTo>
                <a:lnTo>
                  <a:pt x="1633841" y="2174027"/>
                </a:lnTo>
                <a:close/>
              </a:path>
              <a:path w="4140834" h="2220595">
                <a:moveTo>
                  <a:pt x="2025395" y="1517903"/>
                </a:moveTo>
                <a:lnTo>
                  <a:pt x="2013203" y="1517903"/>
                </a:lnTo>
                <a:lnTo>
                  <a:pt x="2010155" y="1520951"/>
                </a:lnTo>
                <a:lnTo>
                  <a:pt x="2008631" y="1523999"/>
                </a:lnTo>
                <a:lnTo>
                  <a:pt x="1633841" y="2174027"/>
                </a:lnTo>
                <a:lnTo>
                  <a:pt x="1641347" y="2205227"/>
                </a:lnTo>
                <a:lnTo>
                  <a:pt x="1645084" y="2205227"/>
                </a:lnTo>
                <a:lnTo>
                  <a:pt x="2021871" y="1550266"/>
                </a:lnTo>
                <a:lnTo>
                  <a:pt x="2010155" y="1539239"/>
                </a:lnTo>
                <a:lnTo>
                  <a:pt x="2029967" y="1536191"/>
                </a:lnTo>
                <a:lnTo>
                  <a:pt x="2044588" y="1536191"/>
                </a:lnTo>
                <a:lnTo>
                  <a:pt x="2028443" y="1520951"/>
                </a:lnTo>
                <a:lnTo>
                  <a:pt x="2025395" y="1517903"/>
                </a:lnTo>
                <a:close/>
              </a:path>
              <a:path w="4140834" h="2220595">
                <a:moveTo>
                  <a:pt x="2044588" y="1536191"/>
                </a:moveTo>
                <a:lnTo>
                  <a:pt x="2029967" y="1536191"/>
                </a:lnTo>
                <a:lnTo>
                  <a:pt x="2021871" y="1550266"/>
                </a:lnTo>
                <a:lnTo>
                  <a:pt x="2528315" y="2026919"/>
                </a:lnTo>
                <a:lnTo>
                  <a:pt x="2531363" y="2029967"/>
                </a:lnTo>
                <a:lnTo>
                  <a:pt x="2535935" y="2031491"/>
                </a:lnTo>
                <a:lnTo>
                  <a:pt x="2540507" y="2029967"/>
                </a:lnTo>
                <a:lnTo>
                  <a:pt x="2543555" y="2029967"/>
                </a:lnTo>
                <a:lnTo>
                  <a:pt x="2548127" y="2025395"/>
                </a:lnTo>
                <a:lnTo>
                  <a:pt x="2548127" y="2020823"/>
                </a:lnTo>
                <a:lnTo>
                  <a:pt x="2549807" y="2014727"/>
                </a:lnTo>
                <a:lnTo>
                  <a:pt x="2523743" y="2014727"/>
                </a:lnTo>
                <a:lnTo>
                  <a:pt x="2529481" y="1993907"/>
                </a:lnTo>
                <a:lnTo>
                  <a:pt x="2044588" y="1536191"/>
                </a:lnTo>
                <a:close/>
              </a:path>
              <a:path w="4140834" h="2220595">
                <a:moveTo>
                  <a:pt x="2529481" y="1993907"/>
                </a:moveTo>
                <a:lnTo>
                  <a:pt x="2523743" y="2014727"/>
                </a:lnTo>
                <a:lnTo>
                  <a:pt x="2545079" y="2008631"/>
                </a:lnTo>
                <a:lnTo>
                  <a:pt x="2529481" y="1993907"/>
                </a:lnTo>
                <a:close/>
              </a:path>
              <a:path w="4140834" h="2220595">
                <a:moveTo>
                  <a:pt x="2685287" y="1469135"/>
                </a:moveTo>
                <a:lnTo>
                  <a:pt x="2682239" y="1469135"/>
                </a:lnTo>
                <a:lnTo>
                  <a:pt x="2677667" y="1470659"/>
                </a:lnTo>
                <a:lnTo>
                  <a:pt x="2674619" y="1472183"/>
                </a:lnTo>
                <a:lnTo>
                  <a:pt x="2671571" y="1478279"/>
                </a:lnTo>
                <a:lnTo>
                  <a:pt x="2529481" y="1993907"/>
                </a:lnTo>
                <a:lnTo>
                  <a:pt x="2545079" y="2008631"/>
                </a:lnTo>
                <a:lnTo>
                  <a:pt x="2523743" y="2014727"/>
                </a:lnTo>
                <a:lnTo>
                  <a:pt x="2549807" y="2014727"/>
                </a:lnTo>
                <a:lnTo>
                  <a:pt x="2691631" y="1500068"/>
                </a:lnTo>
                <a:lnTo>
                  <a:pt x="2677667" y="1493519"/>
                </a:lnTo>
                <a:lnTo>
                  <a:pt x="2695955" y="1484375"/>
                </a:lnTo>
                <a:lnTo>
                  <a:pt x="2719048" y="1484375"/>
                </a:lnTo>
                <a:lnTo>
                  <a:pt x="2689859" y="1470659"/>
                </a:lnTo>
                <a:lnTo>
                  <a:pt x="2685287" y="1469135"/>
                </a:lnTo>
                <a:close/>
              </a:path>
              <a:path w="4140834" h="2220595">
                <a:moveTo>
                  <a:pt x="2719048" y="1484375"/>
                </a:moveTo>
                <a:lnTo>
                  <a:pt x="2695955" y="1484375"/>
                </a:lnTo>
                <a:lnTo>
                  <a:pt x="2691631" y="1500068"/>
                </a:lnTo>
                <a:lnTo>
                  <a:pt x="3464051" y="1862327"/>
                </a:lnTo>
                <a:lnTo>
                  <a:pt x="3468623" y="1865375"/>
                </a:lnTo>
                <a:lnTo>
                  <a:pt x="3474719" y="1863851"/>
                </a:lnTo>
                <a:lnTo>
                  <a:pt x="3482339" y="1856231"/>
                </a:lnTo>
                <a:lnTo>
                  <a:pt x="3457955" y="1856231"/>
                </a:lnTo>
                <a:lnTo>
                  <a:pt x="3442879" y="1824505"/>
                </a:lnTo>
                <a:lnTo>
                  <a:pt x="2719048" y="1484375"/>
                </a:lnTo>
                <a:close/>
              </a:path>
              <a:path w="4140834" h="2220595">
                <a:moveTo>
                  <a:pt x="3442879" y="1824505"/>
                </a:moveTo>
                <a:lnTo>
                  <a:pt x="3457955" y="1856231"/>
                </a:lnTo>
                <a:lnTo>
                  <a:pt x="3474719" y="1839467"/>
                </a:lnTo>
                <a:lnTo>
                  <a:pt x="3442879" y="1824505"/>
                </a:lnTo>
                <a:close/>
              </a:path>
              <a:path w="4140834" h="2220595">
                <a:moveTo>
                  <a:pt x="3220211" y="1315211"/>
                </a:moveTo>
                <a:lnTo>
                  <a:pt x="3217163" y="1315211"/>
                </a:lnTo>
                <a:lnTo>
                  <a:pt x="3212591" y="1316735"/>
                </a:lnTo>
                <a:lnTo>
                  <a:pt x="3209543" y="1321307"/>
                </a:lnTo>
                <a:lnTo>
                  <a:pt x="3208019" y="1324355"/>
                </a:lnTo>
                <a:lnTo>
                  <a:pt x="3206495" y="1328927"/>
                </a:lnTo>
                <a:lnTo>
                  <a:pt x="3209543" y="1333499"/>
                </a:lnTo>
                <a:lnTo>
                  <a:pt x="3442879" y="1824505"/>
                </a:lnTo>
                <a:lnTo>
                  <a:pt x="3474719" y="1839467"/>
                </a:lnTo>
                <a:lnTo>
                  <a:pt x="3457955" y="1856231"/>
                </a:lnTo>
                <a:lnTo>
                  <a:pt x="3482339" y="1856231"/>
                </a:lnTo>
                <a:lnTo>
                  <a:pt x="3483863" y="1850135"/>
                </a:lnTo>
                <a:lnTo>
                  <a:pt x="3480815" y="1845563"/>
                </a:lnTo>
                <a:lnTo>
                  <a:pt x="3241485" y="1341942"/>
                </a:lnTo>
                <a:lnTo>
                  <a:pt x="3220211" y="1341119"/>
                </a:lnTo>
                <a:lnTo>
                  <a:pt x="3232403" y="1322831"/>
                </a:lnTo>
                <a:lnTo>
                  <a:pt x="3417669" y="1322831"/>
                </a:lnTo>
                <a:lnTo>
                  <a:pt x="3220211" y="1315211"/>
                </a:lnTo>
                <a:close/>
              </a:path>
              <a:path w="4140834" h="2220595">
                <a:moveTo>
                  <a:pt x="1104137" y="1423415"/>
                </a:moveTo>
                <a:lnTo>
                  <a:pt x="1080515" y="1423415"/>
                </a:lnTo>
                <a:lnTo>
                  <a:pt x="1092707" y="1441703"/>
                </a:lnTo>
                <a:lnTo>
                  <a:pt x="1071471" y="1443025"/>
                </a:lnTo>
                <a:lnTo>
                  <a:pt x="908303" y="1796795"/>
                </a:lnTo>
                <a:lnTo>
                  <a:pt x="906779" y="1801367"/>
                </a:lnTo>
                <a:lnTo>
                  <a:pt x="906779" y="1807463"/>
                </a:lnTo>
                <a:lnTo>
                  <a:pt x="914399" y="1815083"/>
                </a:lnTo>
                <a:lnTo>
                  <a:pt x="918971" y="1816607"/>
                </a:lnTo>
                <a:lnTo>
                  <a:pt x="925067" y="1815083"/>
                </a:lnTo>
                <a:lnTo>
                  <a:pt x="946209" y="1807463"/>
                </a:lnTo>
                <a:lnTo>
                  <a:pt x="931163" y="1807463"/>
                </a:lnTo>
                <a:lnTo>
                  <a:pt x="915923" y="1790699"/>
                </a:lnTo>
                <a:lnTo>
                  <a:pt x="943476" y="1780769"/>
                </a:lnTo>
                <a:lnTo>
                  <a:pt x="1103375" y="1434083"/>
                </a:lnTo>
                <a:lnTo>
                  <a:pt x="1106423" y="1429511"/>
                </a:lnTo>
                <a:lnTo>
                  <a:pt x="1104899" y="1424939"/>
                </a:lnTo>
                <a:lnTo>
                  <a:pt x="1104137" y="1423415"/>
                </a:lnTo>
                <a:close/>
              </a:path>
              <a:path w="4140834" h="2220595">
                <a:moveTo>
                  <a:pt x="943476" y="1780769"/>
                </a:moveTo>
                <a:lnTo>
                  <a:pt x="915923" y="1790699"/>
                </a:lnTo>
                <a:lnTo>
                  <a:pt x="931163" y="1807463"/>
                </a:lnTo>
                <a:lnTo>
                  <a:pt x="943476" y="1780769"/>
                </a:lnTo>
                <a:close/>
              </a:path>
              <a:path w="4140834" h="2220595">
                <a:moveTo>
                  <a:pt x="1485899" y="1588007"/>
                </a:moveTo>
                <a:lnTo>
                  <a:pt x="1478279" y="1588007"/>
                </a:lnTo>
                <a:lnTo>
                  <a:pt x="943476" y="1780769"/>
                </a:lnTo>
                <a:lnTo>
                  <a:pt x="931163" y="1807463"/>
                </a:lnTo>
                <a:lnTo>
                  <a:pt x="946209" y="1807463"/>
                </a:lnTo>
                <a:lnTo>
                  <a:pt x="1474030" y="1617219"/>
                </a:lnTo>
                <a:lnTo>
                  <a:pt x="1470659" y="1603247"/>
                </a:lnTo>
                <a:lnTo>
                  <a:pt x="1496510" y="1603247"/>
                </a:lnTo>
                <a:lnTo>
                  <a:pt x="1495043" y="1597151"/>
                </a:lnTo>
                <a:lnTo>
                  <a:pt x="1491995" y="1591055"/>
                </a:lnTo>
                <a:lnTo>
                  <a:pt x="1485899" y="1588007"/>
                </a:lnTo>
                <a:close/>
              </a:path>
              <a:path w="4140834" h="2220595">
                <a:moveTo>
                  <a:pt x="1470659" y="1603247"/>
                </a:moveTo>
                <a:lnTo>
                  <a:pt x="1474030" y="1617219"/>
                </a:lnTo>
                <a:lnTo>
                  <a:pt x="1487423" y="1612391"/>
                </a:lnTo>
                <a:lnTo>
                  <a:pt x="1470659" y="1603247"/>
                </a:lnTo>
                <a:close/>
              </a:path>
              <a:path w="4140834" h="2220595">
                <a:moveTo>
                  <a:pt x="2029967" y="1536191"/>
                </a:moveTo>
                <a:lnTo>
                  <a:pt x="2010155" y="1539239"/>
                </a:lnTo>
                <a:lnTo>
                  <a:pt x="2021871" y="1550266"/>
                </a:lnTo>
                <a:lnTo>
                  <a:pt x="2029967" y="1536191"/>
                </a:lnTo>
                <a:close/>
              </a:path>
              <a:path w="4140834" h="2220595">
                <a:moveTo>
                  <a:pt x="690740" y="1209135"/>
                </a:moveTo>
                <a:lnTo>
                  <a:pt x="33527" y="1482851"/>
                </a:lnTo>
                <a:lnTo>
                  <a:pt x="27431" y="1485899"/>
                </a:lnTo>
                <a:lnTo>
                  <a:pt x="24383" y="1491995"/>
                </a:lnTo>
                <a:lnTo>
                  <a:pt x="27431" y="1504187"/>
                </a:lnTo>
                <a:lnTo>
                  <a:pt x="33527" y="1508759"/>
                </a:lnTo>
                <a:lnTo>
                  <a:pt x="39623" y="1507235"/>
                </a:lnTo>
                <a:lnTo>
                  <a:pt x="44125" y="1506955"/>
                </a:lnTo>
                <a:lnTo>
                  <a:pt x="38099" y="1482851"/>
                </a:lnTo>
                <a:lnTo>
                  <a:pt x="113787" y="1478032"/>
                </a:lnTo>
                <a:lnTo>
                  <a:pt x="726947" y="1220723"/>
                </a:lnTo>
                <a:lnTo>
                  <a:pt x="716279" y="1220723"/>
                </a:lnTo>
                <a:lnTo>
                  <a:pt x="690740" y="1209135"/>
                </a:lnTo>
                <a:close/>
              </a:path>
              <a:path w="4140834" h="2220595">
                <a:moveTo>
                  <a:pt x="44992" y="1506901"/>
                </a:moveTo>
                <a:lnTo>
                  <a:pt x="44125" y="1506955"/>
                </a:lnTo>
                <a:lnTo>
                  <a:pt x="44195" y="1507235"/>
                </a:lnTo>
                <a:lnTo>
                  <a:pt x="44992" y="1506901"/>
                </a:lnTo>
                <a:close/>
              </a:path>
              <a:path w="4140834" h="2220595">
                <a:moveTo>
                  <a:pt x="113787" y="1478032"/>
                </a:moveTo>
                <a:lnTo>
                  <a:pt x="38099" y="1482851"/>
                </a:lnTo>
                <a:lnTo>
                  <a:pt x="44125" y="1506955"/>
                </a:lnTo>
                <a:lnTo>
                  <a:pt x="44992" y="1506901"/>
                </a:lnTo>
                <a:lnTo>
                  <a:pt x="113787" y="1478032"/>
                </a:lnTo>
                <a:close/>
              </a:path>
              <a:path w="4140834" h="2220595">
                <a:moveTo>
                  <a:pt x="1095755" y="1415795"/>
                </a:moveTo>
                <a:lnTo>
                  <a:pt x="1091183" y="1415795"/>
                </a:lnTo>
                <a:lnTo>
                  <a:pt x="113787" y="1478032"/>
                </a:lnTo>
                <a:lnTo>
                  <a:pt x="44992" y="1506901"/>
                </a:lnTo>
                <a:lnTo>
                  <a:pt x="1071471" y="1443025"/>
                </a:lnTo>
                <a:lnTo>
                  <a:pt x="1080515" y="1423415"/>
                </a:lnTo>
                <a:lnTo>
                  <a:pt x="1104137" y="1423415"/>
                </a:lnTo>
                <a:lnTo>
                  <a:pt x="1103375" y="1421891"/>
                </a:lnTo>
                <a:lnTo>
                  <a:pt x="1100327" y="1417319"/>
                </a:lnTo>
                <a:lnTo>
                  <a:pt x="1095755" y="1415795"/>
                </a:lnTo>
                <a:close/>
              </a:path>
              <a:path w="4140834" h="2220595">
                <a:moveTo>
                  <a:pt x="2695955" y="1484375"/>
                </a:moveTo>
                <a:lnTo>
                  <a:pt x="2677667" y="1493519"/>
                </a:lnTo>
                <a:lnTo>
                  <a:pt x="2691631" y="1500068"/>
                </a:lnTo>
                <a:lnTo>
                  <a:pt x="2695955" y="1484375"/>
                </a:lnTo>
                <a:close/>
              </a:path>
              <a:path w="4140834" h="2220595">
                <a:moveTo>
                  <a:pt x="1080515" y="1423415"/>
                </a:moveTo>
                <a:lnTo>
                  <a:pt x="1071471" y="1443025"/>
                </a:lnTo>
                <a:lnTo>
                  <a:pt x="1092707" y="1441703"/>
                </a:lnTo>
                <a:lnTo>
                  <a:pt x="1080515" y="1423415"/>
                </a:lnTo>
                <a:close/>
              </a:path>
              <a:path w="4140834" h="2220595">
                <a:moveTo>
                  <a:pt x="3417669" y="1322831"/>
                </a:moveTo>
                <a:lnTo>
                  <a:pt x="3232403" y="1322831"/>
                </a:lnTo>
                <a:lnTo>
                  <a:pt x="3241485" y="1341942"/>
                </a:lnTo>
                <a:lnTo>
                  <a:pt x="4126991" y="1376171"/>
                </a:lnTo>
                <a:lnTo>
                  <a:pt x="4133087" y="1376171"/>
                </a:lnTo>
                <a:lnTo>
                  <a:pt x="4135119" y="1374647"/>
                </a:lnTo>
                <a:lnTo>
                  <a:pt x="4123943" y="1374647"/>
                </a:lnTo>
                <a:lnTo>
                  <a:pt x="4050718" y="1347261"/>
                </a:lnTo>
                <a:lnTo>
                  <a:pt x="3417669" y="1322831"/>
                </a:lnTo>
                <a:close/>
              </a:path>
              <a:path w="4140834" h="2220595">
                <a:moveTo>
                  <a:pt x="4050718" y="1347261"/>
                </a:moveTo>
                <a:lnTo>
                  <a:pt x="4123943" y="1374647"/>
                </a:lnTo>
                <a:lnTo>
                  <a:pt x="4128450" y="1350614"/>
                </a:lnTo>
                <a:lnTo>
                  <a:pt x="4127405" y="1350221"/>
                </a:lnTo>
                <a:lnTo>
                  <a:pt x="4050718" y="1347261"/>
                </a:lnTo>
                <a:close/>
              </a:path>
              <a:path w="4140834" h="2220595">
                <a:moveTo>
                  <a:pt x="4128450" y="1350614"/>
                </a:moveTo>
                <a:lnTo>
                  <a:pt x="4123943" y="1374647"/>
                </a:lnTo>
                <a:lnTo>
                  <a:pt x="4135119" y="1374647"/>
                </a:lnTo>
                <a:lnTo>
                  <a:pt x="4139183" y="1371599"/>
                </a:lnTo>
                <a:lnTo>
                  <a:pt x="4140707" y="1365503"/>
                </a:lnTo>
                <a:lnTo>
                  <a:pt x="4140707" y="1359407"/>
                </a:lnTo>
                <a:lnTo>
                  <a:pt x="4137659" y="1353311"/>
                </a:lnTo>
                <a:lnTo>
                  <a:pt x="4131563" y="1351787"/>
                </a:lnTo>
                <a:lnTo>
                  <a:pt x="4128450" y="1350614"/>
                </a:lnTo>
                <a:close/>
              </a:path>
              <a:path w="4140834" h="2220595">
                <a:moveTo>
                  <a:pt x="4127405" y="1350221"/>
                </a:moveTo>
                <a:lnTo>
                  <a:pt x="4128450" y="1350614"/>
                </a:lnTo>
                <a:lnTo>
                  <a:pt x="4128515" y="1350263"/>
                </a:lnTo>
                <a:lnTo>
                  <a:pt x="4127405" y="1350221"/>
                </a:lnTo>
                <a:close/>
              </a:path>
              <a:path w="4140834" h="2220595">
                <a:moveTo>
                  <a:pt x="3975334" y="846351"/>
                </a:moveTo>
                <a:lnTo>
                  <a:pt x="3363467" y="1065275"/>
                </a:lnTo>
                <a:lnTo>
                  <a:pt x="3357371" y="1066799"/>
                </a:lnTo>
                <a:lnTo>
                  <a:pt x="3354323" y="1071371"/>
                </a:lnTo>
                <a:lnTo>
                  <a:pt x="3354323" y="1082039"/>
                </a:lnTo>
                <a:lnTo>
                  <a:pt x="3357371" y="1086611"/>
                </a:lnTo>
                <a:lnTo>
                  <a:pt x="3361943" y="1089659"/>
                </a:lnTo>
                <a:lnTo>
                  <a:pt x="4050718" y="1347261"/>
                </a:lnTo>
                <a:lnTo>
                  <a:pt x="4127405" y="1350221"/>
                </a:lnTo>
                <a:lnTo>
                  <a:pt x="3435809" y="1089659"/>
                </a:lnTo>
                <a:lnTo>
                  <a:pt x="3371087" y="1089659"/>
                </a:lnTo>
                <a:lnTo>
                  <a:pt x="3371087" y="1065275"/>
                </a:lnTo>
                <a:lnTo>
                  <a:pt x="3439238" y="1065275"/>
                </a:lnTo>
                <a:lnTo>
                  <a:pt x="4035551" y="851915"/>
                </a:lnTo>
                <a:lnTo>
                  <a:pt x="4030979" y="851915"/>
                </a:lnTo>
                <a:lnTo>
                  <a:pt x="3975334" y="846351"/>
                </a:lnTo>
                <a:close/>
              </a:path>
              <a:path w="4140834" h="2220595">
                <a:moveTo>
                  <a:pt x="3232403" y="1322831"/>
                </a:moveTo>
                <a:lnTo>
                  <a:pt x="3220211" y="1341119"/>
                </a:lnTo>
                <a:lnTo>
                  <a:pt x="3241485" y="1341942"/>
                </a:lnTo>
                <a:lnTo>
                  <a:pt x="3232403" y="1322831"/>
                </a:lnTo>
                <a:close/>
              </a:path>
              <a:path w="4140834" h="2220595">
                <a:moveTo>
                  <a:pt x="717803" y="1197863"/>
                </a:moveTo>
                <a:lnTo>
                  <a:pt x="690740" y="1209135"/>
                </a:lnTo>
                <a:lnTo>
                  <a:pt x="716279" y="1220723"/>
                </a:lnTo>
                <a:lnTo>
                  <a:pt x="717803" y="1197863"/>
                </a:lnTo>
                <a:close/>
              </a:path>
              <a:path w="4140834" h="2220595">
                <a:moveTo>
                  <a:pt x="726947" y="1197863"/>
                </a:moveTo>
                <a:lnTo>
                  <a:pt x="717803" y="1197863"/>
                </a:lnTo>
                <a:lnTo>
                  <a:pt x="716279" y="1220723"/>
                </a:lnTo>
                <a:lnTo>
                  <a:pt x="726947" y="1220723"/>
                </a:lnTo>
                <a:lnTo>
                  <a:pt x="731519" y="1219199"/>
                </a:lnTo>
                <a:lnTo>
                  <a:pt x="734567" y="1214627"/>
                </a:lnTo>
                <a:lnTo>
                  <a:pt x="734567" y="1203959"/>
                </a:lnTo>
                <a:lnTo>
                  <a:pt x="731519" y="1199387"/>
                </a:lnTo>
                <a:lnTo>
                  <a:pt x="726947" y="1197863"/>
                </a:lnTo>
                <a:close/>
              </a:path>
              <a:path w="4140834" h="2220595">
                <a:moveTo>
                  <a:pt x="18287" y="876299"/>
                </a:moveTo>
                <a:lnTo>
                  <a:pt x="6095" y="876299"/>
                </a:lnTo>
                <a:lnTo>
                  <a:pt x="1523" y="880871"/>
                </a:lnTo>
                <a:lnTo>
                  <a:pt x="0" y="886967"/>
                </a:lnTo>
                <a:lnTo>
                  <a:pt x="0" y="891539"/>
                </a:lnTo>
                <a:lnTo>
                  <a:pt x="3047" y="897635"/>
                </a:lnTo>
                <a:lnTo>
                  <a:pt x="7619" y="899159"/>
                </a:lnTo>
                <a:lnTo>
                  <a:pt x="690740" y="1209135"/>
                </a:lnTo>
                <a:lnTo>
                  <a:pt x="717803" y="1197863"/>
                </a:lnTo>
                <a:lnTo>
                  <a:pt x="726947" y="1197863"/>
                </a:lnTo>
                <a:lnTo>
                  <a:pt x="72025" y="900683"/>
                </a:lnTo>
                <a:lnTo>
                  <a:pt x="13715" y="900683"/>
                </a:lnTo>
                <a:lnTo>
                  <a:pt x="18287" y="876299"/>
                </a:lnTo>
                <a:close/>
              </a:path>
              <a:path w="4140834" h="2220595">
                <a:moveTo>
                  <a:pt x="3371087" y="1065275"/>
                </a:moveTo>
                <a:lnTo>
                  <a:pt x="3371087" y="1089659"/>
                </a:lnTo>
                <a:lnTo>
                  <a:pt x="3404283" y="1077782"/>
                </a:lnTo>
                <a:lnTo>
                  <a:pt x="3371087" y="1065275"/>
                </a:lnTo>
                <a:close/>
              </a:path>
              <a:path w="4140834" h="2220595">
                <a:moveTo>
                  <a:pt x="3404283" y="1077782"/>
                </a:moveTo>
                <a:lnTo>
                  <a:pt x="3371087" y="1089659"/>
                </a:lnTo>
                <a:lnTo>
                  <a:pt x="3435809" y="1089659"/>
                </a:lnTo>
                <a:lnTo>
                  <a:pt x="3404283" y="1077782"/>
                </a:lnTo>
                <a:close/>
              </a:path>
              <a:path w="4140834" h="2220595">
                <a:moveTo>
                  <a:pt x="3439238" y="1065275"/>
                </a:moveTo>
                <a:lnTo>
                  <a:pt x="3371087" y="1065275"/>
                </a:lnTo>
                <a:lnTo>
                  <a:pt x="3404283" y="1077782"/>
                </a:lnTo>
                <a:lnTo>
                  <a:pt x="3439238" y="1065275"/>
                </a:lnTo>
                <a:close/>
              </a:path>
              <a:path w="4140834" h="2220595">
                <a:moveTo>
                  <a:pt x="18287" y="876299"/>
                </a:moveTo>
                <a:lnTo>
                  <a:pt x="13715" y="900683"/>
                </a:lnTo>
                <a:lnTo>
                  <a:pt x="60318" y="895371"/>
                </a:lnTo>
                <a:lnTo>
                  <a:pt x="18287" y="876299"/>
                </a:lnTo>
                <a:close/>
              </a:path>
              <a:path w="4140834" h="2220595">
                <a:moveTo>
                  <a:pt x="60318" y="895371"/>
                </a:moveTo>
                <a:lnTo>
                  <a:pt x="13715" y="900683"/>
                </a:lnTo>
                <a:lnTo>
                  <a:pt x="72025" y="900683"/>
                </a:lnTo>
                <a:lnTo>
                  <a:pt x="60318" y="895371"/>
                </a:lnTo>
                <a:close/>
              </a:path>
              <a:path w="4140834" h="2220595">
                <a:moveTo>
                  <a:pt x="858682" y="778177"/>
                </a:moveTo>
                <a:lnTo>
                  <a:pt x="12191" y="876299"/>
                </a:lnTo>
                <a:lnTo>
                  <a:pt x="18287" y="876299"/>
                </a:lnTo>
                <a:lnTo>
                  <a:pt x="60318" y="895371"/>
                </a:lnTo>
                <a:lnTo>
                  <a:pt x="896111" y="800099"/>
                </a:lnTo>
                <a:lnTo>
                  <a:pt x="900683" y="798575"/>
                </a:lnTo>
                <a:lnTo>
                  <a:pt x="902969" y="797051"/>
                </a:lnTo>
                <a:lnTo>
                  <a:pt x="886967" y="797051"/>
                </a:lnTo>
                <a:lnTo>
                  <a:pt x="858682" y="778177"/>
                </a:lnTo>
                <a:close/>
              </a:path>
              <a:path w="4140834" h="2220595">
                <a:moveTo>
                  <a:pt x="4027931" y="827531"/>
                </a:moveTo>
                <a:lnTo>
                  <a:pt x="3975334" y="846351"/>
                </a:lnTo>
                <a:lnTo>
                  <a:pt x="4030979" y="851915"/>
                </a:lnTo>
                <a:lnTo>
                  <a:pt x="4027931" y="827531"/>
                </a:lnTo>
                <a:close/>
              </a:path>
              <a:path w="4140834" h="2220595">
                <a:moveTo>
                  <a:pt x="4038599" y="827531"/>
                </a:moveTo>
                <a:lnTo>
                  <a:pt x="4027931" y="827531"/>
                </a:lnTo>
                <a:lnTo>
                  <a:pt x="4030979" y="851915"/>
                </a:lnTo>
                <a:lnTo>
                  <a:pt x="4035551" y="851915"/>
                </a:lnTo>
                <a:lnTo>
                  <a:pt x="4041647" y="848867"/>
                </a:lnTo>
                <a:lnTo>
                  <a:pt x="4044695" y="844295"/>
                </a:lnTo>
                <a:lnTo>
                  <a:pt x="4044695" y="838199"/>
                </a:lnTo>
                <a:lnTo>
                  <a:pt x="4043171" y="832103"/>
                </a:lnTo>
                <a:lnTo>
                  <a:pt x="4038599" y="827531"/>
                </a:lnTo>
                <a:close/>
              </a:path>
              <a:path w="4140834" h="2220595">
                <a:moveTo>
                  <a:pt x="3523487" y="455675"/>
                </a:moveTo>
                <a:lnTo>
                  <a:pt x="3505199" y="455675"/>
                </a:lnTo>
                <a:lnTo>
                  <a:pt x="3515867" y="478535"/>
                </a:lnTo>
                <a:lnTo>
                  <a:pt x="3475310" y="482991"/>
                </a:lnTo>
                <a:lnTo>
                  <a:pt x="3186683" y="746759"/>
                </a:lnTo>
                <a:lnTo>
                  <a:pt x="3182111" y="749807"/>
                </a:lnTo>
                <a:lnTo>
                  <a:pt x="3180587" y="755903"/>
                </a:lnTo>
                <a:lnTo>
                  <a:pt x="3183635" y="765047"/>
                </a:lnTo>
                <a:lnTo>
                  <a:pt x="3188207" y="768095"/>
                </a:lnTo>
                <a:lnTo>
                  <a:pt x="3192779" y="768095"/>
                </a:lnTo>
                <a:lnTo>
                  <a:pt x="3975334" y="846351"/>
                </a:lnTo>
                <a:lnTo>
                  <a:pt x="4027931" y="827531"/>
                </a:lnTo>
                <a:lnTo>
                  <a:pt x="4032503" y="827531"/>
                </a:lnTo>
                <a:lnTo>
                  <a:pt x="3408799" y="765047"/>
                </a:lnTo>
                <a:lnTo>
                  <a:pt x="3203447" y="765047"/>
                </a:lnTo>
                <a:lnTo>
                  <a:pt x="3195827" y="743711"/>
                </a:lnTo>
                <a:lnTo>
                  <a:pt x="3227029" y="743711"/>
                </a:lnTo>
                <a:lnTo>
                  <a:pt x="3523487" y="475487"/>
                </a:lnTo>
                <a:lnTo>
                  <a:pt x="3526535" y="470915"/>
                </a:lnTo>
                <a:lnTo>
                  <a:pt x="3528059" y="464819"/>
                </a:lnTo>
                <a:lnTo>
                  <a:pt x="3526535" y="460247"/>
                </a:lnTo>
                <a:lnTo>
                  <a:pt x="3523487" y="455675"/>
                </a:lnTo>
                <a:close/>
              </a:path>
              <a:path w="4140834" h="2220595">
                <a:moveTo>
                  <a:pt x="893063" y="774191"/>
                </a:moveTo>
                <a:lnTo>
                  <a:pt x="858682" y="778177"/>
                </a:lnTo>
                <a:lnTo>
                  <a:pt x="886967" y="797051"/>
                </a:lnTo>
                <a:lnTo>
                  <a:pt x="893063" y="774191"/>
                </a:lnTo>
                <a:close/>
              </a:path>
              <a:path w="4140834" h="2220595">
                <a:moveTo>
                  <a:pt x="898393" y="774191"/>
                </a:moveTo>
                <a:lnTo>
                  <a:pt x="893063" y="774191"/>
                </a:lnTo>
                <a:lnTo>
                  <a:pt x="886967" y="797051"/>
                </a:lnTo>
                <a:lnTo>
                  <a:pt x="902969" y="797051"/>
                </a:lnTo>
                <a:lnTo>
                  <a:pt x="905255" y="795527"/>
                </a:lnTo>
                <a:lnTo>
                  <a:pt x="906779" y="789431"/>
                </a:lnTo>
                <a:lnTo>
                  <a:pt x="908303" y="784859"/>
                </a:lnTo>
                <a:lnTo>
                  <a:pt x="905255" y="778763"/>
                </a:lnTo>
                <a:lnTo>
                  <a:pt x="898393" y="774191"/>
                </a:lnTo>
                <a:close/>
              </a:path>
              <a:path w="4140834" h="2220595">
                <a:moveTo>
                  <a:pt x="80771" y="231647"/>
                </a:moveTo>
                <a:lnTo>
                  <a:pt x="74675" y="234695"/>
                </a:lnTo>
                <a:lnTo>
                  <a:pt x="68579" y="246887"/>
                </a:lnTo>
                <a:lnTo>
                  <a:pt x="71627" y="252983"/>
                </a:lnTo>
                <a:lnTo>
                  <a:pt x="858682" y="778177"/>
                </a:lnTo>
                <a:lnTo>
                  <a:pt x="893063" y="774191"/>
                </a:lnTo>
                <a:lnTo>
                  <a:pt x="898393" y="774191"/>
                </a:lnTo>
                <a:lnTo>
                  <a:pt x="159231" y="282343"/>
                </a:lnTo>
                <a:lnTo>
                  <a:pt x="79247" y="257555"/>
                </a:lnTo>
                <a:lnTo>
                  <a:pt x="89915" y="236219"/>
                </a:lnTo>
                <a:lnTo>
                  <a:pt x="91803" y="236219"/>
                </a:lnTo>
                <a:lnTo>
                  <a:pt x="86867" y="234695"/>
                </a:lnTo>
                <a:lnTo>
                  <a:pt x="80771" y="231647"/>
                </a:lnTo>
                <a:close/>
              </a:path>
              <a:path w="4140834" h="2220595">
                <a:moveTo>
                  <a:pt x="3195827" y="743711"/>
                </a:moveTo>
                <a:lnTo>
                  <a:pt x="3203447" y="765047"/>
                </a:lnTo>
                <a:lnTo>
                  <a:pt x="3223919" y="746526"/>
                </a:lnTo>
                <a:lnTo>
                  <a:pt x="3195827" y="743711"/>
                </a:lnTo>
                <a:close/>
              </a:path>
              <a:path w="4140834" h="2220595">
                <a:moveTo>
                  <a:pt x="3223919" y="746526"/>
                </a:moveTo>
                <a:lnTo>
                  <a:pt x="3203447" y="765047"/>
                </a:lnTo>
                <a:lnTo>
                  <a:pt x="3408799" y="765047"/>
                </a:lnTo>
                <a:lnTo>
                  <a:pt x="3223919" y="746526"/>
                </a:lnTo>
                <a:close/>
              </a:path>
              <a:path w="4140834" h="2220595">
                <a:moveTo>
                  <a:pt x="3227029" y="743711"/>
                </a:moveTo>
                <a:lnTo>
                  <a:pt x="3195827" y="743711"/>
                </a:lnTo>
                <a:lnTo>
                  <a:pt x="3223919" y="746526"/>
                </a:lnTo>
                <a:lnTo>
                  <a:pt x="3227029" y="743711"/>
                </a:lnTo>
                <a:close/>
              </a:path>
              <a:path w="4140834" h="2220595">
                <a:moveTo>
                  <a:pt x="91803" y="236219"/>
                </a:moveTo>
                <a:lnTo>
                  <a:pt x="89915" y="236219"/>
                </a:lnTo>
                <a:lnTo>
                  <a:pt x="159231" y="282343"/>
                </a:lnTo>
                <a:lnTo>
                  <a:pt x="1402079" y="667511"/>
                </a:lnTo>
                <a:lnTo>
                  <a:pt x="1408175" y="669035"/>
                </a:lnTo>
                <a:lnTo>
                  <a:pt x="1414271" y="665987"/>
                </a:lnTo>
                <a:lnTo>
                  <a:pt x="1417319" y="659891"/>
                </a:lnTo>
                <a:lnTo>
                  <a:pt x="1422494" y="649223"/>
                </a:lnTo>
                <a:lnTo>
                  <a:pt x="1394459" y="649223"/>
                </a:lnTo>
                <a:lnTo>
                  <a:pt x="1399016" y="639829"/>
                </a:lnTo>
                <a:lnTo>
                  <a:pt x="91803" y="236219"/>
                </a:lnTo>
                <a:close/>
              </a:path>
              <a:path w="4140834" h="2220595">
                <a:moveTo>
                  <a:pt x="1399016" y="639829"/>
                </a:moveTo>
                <a:lnTo>
                  <a:pt x="1394459" y="649223"/>
                </a:lnTo>
                <a:lnTo>
                  <a:pt x="1409699" y="643127"/>
                </a:lnTo>
                <a:lnTo>
                  <a:pt x="1399016" y="639829"/>
                </a:lnTo>
                <a:close/>
              </a:path>
              <a:path w="4140834" h="2220595">
                <a:moveTo>
                  <a:pt x="1609343" y="233171"/>
                </a:moveTo>
                <a:lnTo>
                  <a:pt x="1601723" y="233171"/>
                </a:lnTo>
                <a:lnTo>
                  <a:pt x="1597151" y="234695"/>
                </a:lnTo>
                <a:lnTo>
                  <a:pt x="1594103" y="237743"/>
                </a:lnTo>
                <a:lnTo>
                  <a:pt x="1592579" y="240791"/>
                </a:lnTo>
                <a:lnTo>
                  <a:pt x="1399016" y="639829"/>
                </a:lnTo>
                <a:lnTo>
                  <a:pt x="1409699" y="643127"/>
                </a:lnTo>
                <a:lnTo>
                  <a:pt x="1394459" y="649223"/>
                </a:lnTo>
                <a:lnTo>
                  <a:pt x="1422494" y="649223"/>
                </a:lnTo>
                <a:lnTo>
                  <a:pt x="1608461" y="265846"/>
                </a:lnTo>
                <a:lnTo>
                  <a:pt x="1595627" y="256031"/>
                </a:lnTo>
                <a:lnTo>
                  <a:pt x="1615439" y="251459"/>
                </a:lnTo>
                <a:lnTo>
                  <a:pt x="1632321" y="251459"/>
                </a:lnTo>
                <a:lnTo>
                  <a:pt x="1612391" y="236219"/>
                </a:lnTo>
                <a:lnTo>
                  <a:pt x="1609343" y="233171"/>
                </a:lnTo>
                <a:close/>
              </a:path>
              <a:path w="4140834" h="2220595">
                <a:moveTo>
                  <a:pt x="1632321" y="251459"/>
                </a:moveTo>
                <a:lnTo>
                  <a:pt x="1615439" y="251459"/>
                </a:lnTo>
                <a:lnTo>
                  <a:pt x="1608461" y="265846"/>
                </a:lnTo>
                <a:lnTo>
                  <a:pt x="2061971" y="612647"/>
                </a:lnTo>
                <a:lnTo>
                  <a:pt x="2066543" y="615695"/>
                </a:lnTo>
                <a:lnTo>
                  <a:pt x="2074163" y="615695"/>
                </a:lnTo>
                <a:lnTo>
                  <a:pt x="2078735" y="612647"/>
                </a:lnTo>
                <a:lnTo>
                  <a:pt x="2102541" y="592835"/>
                </a:lnTo>
                <a:lnTo>
                  <a:pt x="2061971" y="592835"/>
                </a:lnTo>
                <a:lnTo>
                  <a:pt x="2069999" y="586155"/>
                </a:lnTo>
                <a:lnTo>
                  <a:pt x="1632321" y="251459"/>
                </a:lnTo>
                <a:close/>
              </a:path>
              <a:path w="4140834" h="2220595">
                <a:moveTo>
                  <a:pt x="2069999" y="586155"/>
                </a:moveTo>
                <a:lnTo>
                  <a:pt x="2061971" y="592835"/>
                </a:lnTo>
                <a:lnTo>
                  <a:pt x="2078735" y="592835"/>
                </a:lnTo>
                <a:lnTo>
                  <a:pt x="2069999" y="586155"/>
                </a:lnTo>
                <a:close/>
              </a:path>
              <a:path w="4140834" h="2220595">
                <a:moveTo>
                  <a:pt x="2781299" y="0"/>
                </a:moveTo>
                <a:lnTo>
                  <a:pt x="2775203" y="0"/>
                </a:lnTo>
                <a:lnTo>
                  <a:pt x="2770631" y="3047"/>
                </a:lnTo>
                <a:lnTo>
                  <a:pt x="2069999" y="586155"/>
                </a:lnTo>
                <a:lnTo>
                  <a:pt x="2078735" y="592835"/>
                </a:lnTo>
                <a:lnTo>
                  <a:pt x="2102541" y="592835"/>
                </a:lnTo>
                <a:lnTo>
                  <a:pt x="2761815" y="44149"/>
                </a:lnTo>
                <a:lnTo>
                  <a:pt x="2766059" y="10667"/>
                </a:lnTo>
                <a:lnTo>
                  <a:pt x="2791967" y="10667"/>
                </a:lnTo>
                <a:lnTo>
                  <a:pt x="2791967" y="9143"/>
                </a:lnTo>
                <a:lnTo>
                  <a:pt x="2790443" y="4571"/>
                </a:lnTo>
                <a:lnTo>
                  <a:pt x="2785871" y="1523"/>
                </a:lnTo>
                <a:lnTo>
                  <a:pt x="2781299" y="0"/>
                </a:lnTo>
                <a:close/>
              </a:path>
              <a:path w="4140834" h="2220595">
                <a:moveTo>
                  <a:pt x="2791967" y="10667"/>
                </a:moveTo>
                <a:lnTo>
                  <a:pt x="2766059" y="10667"/>
                </a:lnTo>
                <a:lnTo>
                  <a:pt x="2787395" y="22859"/>
                </a:lnTo>
                <a:lnTo>
                  <a:pt x="2761815" y="44149"/>
                </a:lnTo>
                <a:lnTo>
                  <a:pt x="2697479" y="551687"/>
                </a:lnTo>
                <a:lnTo>
                  <a:pt x="2695955" y="556259"/>
                </a:lnTo>
                <a:lnTo>
                  <a:pt x="2697479" y="559307"/>
                </a:lnTo>
                <a:lnTo>
                  <a:pt x="2703575" y="565403"/>
                </a:lnTo>
                <a:lnTo>
                  <a:pt x="2706623" y="566927"/>
                </a:lnTo>
                <a:lnTo>
                  <a:pt x="2711195" y="566927"/>
                </a:lnTo>
                <a:lnTo>
                  <a:pt x="2808311" y="556259"/>
                </a:lnTo>
                <a:lnTo>
                  <a:pt x="2721863" y="556259"/>
                </a:lnTo>
                <a:lnTo>
                  <a:pt x="2708147" y="541019"/>
                </a:lnTo>
                <a:lnTo>
                  <a:pt x="2724065" y="539271"/>
                </a:lnTo>
                <a:lnTo>
                  <a:pt x="2791967" y="15239"/>
                </a:lnTo>
                <a:lnTo>
                  <a:pt x="2791967" y="10667"/>
                </a:lnTo>
                <a:close/>
              </a:path>
              <a:path w="4140834" h="2220595">
                <a:moveTo>
                  <a:pt x="2724065" y="539271"/>
                </a:moveTo>
                <a:lnTo>
                  <a:pt x="2708147" y="541019"/>
                </a:lnTo>
                <a:lnTo>
                  <a:pt x="2721863" y="556259"/>
                </a:lnTo>
                <a:lnTo>
                  <a:pt x="2724065" y="539271"/>
                </a:lnTo>
                <a:close/>
              </a:path>
              <a:path w="4140834" h="2220595">
                <a:moveTo>
                  <a:pt x="3518915" y="452627"/>
                </a:moveTo>
                <a:lnTo>
                  <a:pt x="3512819" y="452627"/>
                </a:lnTo>
                <a:lnTo>
                  <a:pt x="2724065" y="539271"/>
                </a:lnTo>
                <a:lnTo>
                  <a:pt x="2721863" y="556259"/>
                </a:lnTo>
                <a:lnTo>
                  <a:pt x="2808311" y="556259"/>
                </a:lnTo>
                <a:lnTo>
                  <a:pt x="3475310" y="482991"/>
                </a:lnTo>
                <a:lnTo>
                  <a:pt x="3505199" y="455675"/>
                </a:lnTo>
                <a:lnTo>
                  <a:pt x="3523487" y="455675"/>
                </a:lnTo>
                <a:lnTo>
                  <a:pt x="3518915" y="452627"/>
                </a:lnTo>
                <a:close/>
              </a:path>
              <a:path w="4140834" h="2220595">
                <a:moveTo>
                  <a:pt x="3505199" y="455675"/>
                </a:moveTo>
                <a:lnTo>
                  <a:pt x="3475310" y="482991"/>
                </a:lnTo>
                <a:lnTo>
                  <a:pt x="3515867" y="478535"/>
                </a:lnTo>
                <a:lnTo>
                  <a:pt x="3505199" y="455675"/>
                </a:lnTo>
                <a:close/>
              </a:path>
              <a:path w="4140834" h="2220595">
                <a:moveTo>
                  <a:pt x="89915" y="236219"/>
                </a:moveTo>
                <a:lnTo>
                  <a:pt x="79247" y="257555"/>
                </a:lnTo>
                <a:lnTo>
                  <a:pt x="159231" y="282343"/>
                </a:lnTo>
                <a:lnTo>
                  <a:pt x="89915" y="236219"/>
                </a:lnTo>
                <a:close/>
              </a:path>
              <a:path w="4140834" h="2220595">
                <a:moveTo>
                  <a:pt x="1615439" y="251459"/>
                </a:moveTo>
                <a:lnTo>
                  <a:pt x="1595627" y="256031"/>
                </a:lnTo>
                <a:lnTo>
                  <a:pt x="1608461" y="265846"/>
                </a:lnTo>
                <a:lnTo>
                  <a:pt x="1615439" y="251459"/>
                </a:lnTo>
                <a:close/>
              </a:path>
              <a:path w="4140834" h="2220595">
                <a:moveTo>
                  <a:pt x="2766059" y="10667"/>
                </a:moveTo>
                <a:lnTo>
                  <a:pt x="2761815" y="44149"/>
                </a:lnTo>
                <a:lnTo>
                  <a:pt x="2787395" y="22859"/>
                </a:lnTo>
                <a:lnTo>
                  <a:pt x="2766059" y="106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064" y="3778912"/>
            <a:ext cx="8308340" cy="1309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Thread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munic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ach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eved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 more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ow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s,</a:t>
            </a:r>
            <a:endParaRPr sz="2400">
              <a:latin typeface="Arial"/>
              <a:cs typeface="Arial"/>
            </a:endParaRPr>
          </a:p>
          <a:p>
            <a:pPr marL="4836160">
              <a:lnSpc>
                <a:spcPct val="100000"/>
              </a:lnSpc>
              <a:spcBef>
                <a:spcPts val="1220"/>
              </a:spcBef>
            </a:pPr>
            <a:r>
              <a:rPr sz="1800" b="1" dirty="0">
                <a:latin typeface="Arial"/>
                <a:cs typeface="Arial"/>
              </a:rPr>
              <a:t>Oc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nal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4866" y="5028593"/>
            <a:ext cx="1162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sz="2400" dirty="0">
                <a:latin typeface="Arial"/>
                <a:cs typeface="Arial"/>
              </a:rPr>
              <a:t>1.	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it()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4866" y="5729634"/>
            <a:ext cx="1687830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buFont typeface="Arial"/>
              <a:buAutoNum type="arabicPeriod" startAt="2"/>
              <a:tabLst>
                <a:tab pos="406400" algn="l"/>
              </a:tabLst>
            </a:pPr>
            <a:r>
              <a:rPr sz="2400" dirty="0">
                <a:latin typeface="Arial"/>
                <a:cs typeface="Arial"/>
              </a:rPr>
              <a:t>notify()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AutoNum type="arabicPeriod" startAt="2"/>
            </a:pPr>
            <a:endParaRPr sz="22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Font typeface="Arial"/>
              <a:buAutoNum type="arabicPeriod" startAt="2"/>
              <a:tabLst>
                <a:tab pos="406400" algn="l"/>
              </a:tabLst>
            </a:pPr>
            <a:r>
              <a:rPr sz="2400" dirty="0">
                <a:latin typeface="Arial"/>
                <a:cs typeface="Arial"/>
              </a:rPr>
              <a:t>notifyA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 hidden="1"/>
          <p:cNvSpPr txBox="1"/>
          <p:nvPr/>
        </p:nvSpPr>
        <p:spPr>
          <a:xfrm>
            <a:off x="5856162" y="5108551"/>
            <a:ext cx="14986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app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ic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de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elo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spc="-30" dirty="0"/>
              <a:t>w</a:t>
            </a:r>
            <a:r>
              <a:rPr sz="4400" dirty="0"/>
              <a:t>a</a:t>
            </a:r>
            <a:r>
              <a:rPr sz="4400" spc="-10" dirty="0"/>
              <a:t>i</a:t>
            </a:r>
            <a:r>
              <a:rPr sz="4400" dirty="0"/>
              <a:t>t()</a:t>
            </a:r>
            <a:r>
              <a:rPr sz="4400" spc="-15" dirty="0"/>
              <a:t> </a:t>
            </a:r>
            <a:r>
              <a:rPr sz="440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77" y="2242288"/>
            <a:ext cx="8683625" cy="327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604">
              <a:lnSpc>
                <a:spcPct val="150100"/>
              </a:lnSpc>
              <a:buFont typeface="Wingdings"/>
              <a:buChar char=""/>
              <a:tabLst>
                <a:tab pos="248920" algn="l"/>
              </a:tabLst>
            </a:pPr>
            <a:r>
              <a:rPr sz="2200" b="1" i="1" spc="-10" dirty="0">
                <a:latin typeface="Arial"/>
                <a:cs typeface="Arial"/>
              </a:rPr>
              <a:t>wait()</a:t>
            </a:r>
            <a:r>
              <a:rPr sz="2200" b="1" i="1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method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t</a:t>
            </a:r>
            <a:r>
              <a:rPr sz="2200" spc="-10" dirty="0">
                <a:latin typeface="Arial"/>
                <a:cs typeface="Arial"/>
              </a:rPr>
              <a:t>hre</a:t>
            </a:r>
            <a:r>
              <a:rPr sz="2200" spc="-15" dirty="0">
                <a:latin typeface="Arial"/>
                <a:cs typeface="Arial"/>
              </a:rPr>
              <a:t>ad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ck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-10" dirty="0">
                <a:latin typeface="Arial"/>
                <a:cs typeface="Arial"/>
              </a:rPr>
              <a:t> ob</a:t>
            </a:r>
            <a:r>
              <a:rPr sz="2200" spc="-5" dirty="0">
                <a:latin typeface="Arial"/>
                <a:cs typeface="Arial"/>
              </a:rPr>
              <a:t>j</a:t>
            </a:r>
            <a:r>
              <a:rPr sz="2200" spc="-10" dirty="0">
                <a:latin typeface="Arial"/>
                <a:cs typeface="Arial"/>
              </a:rPr>
              <a:t>ect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wing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nother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thre</a:t>
            </a:r>
            <a:r>
              <a:rPr sz="2200" spc="-15" dirty="0">
                <a:latin typeface="Arial"/>
                <a:cs typeface="Arial"/>
              </a:rPr>
              <a:t>ad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run.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Wingdings"/>
              <a:buChar char=""/>
            </a:pPr>
            <a:endParaRPr sz="21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Font typeface="Wingdings"/>
              <a:buChar char=""/>
              <a:tabLst>
                <a:tab pos="248920" algn="l"/>
              </a:tabLst>
            </a:pPr>
            <a:r>
              <a:rPr sz="2200" b="1" i="1" spc="-10" dirty="0">
                <a:latin typeface="Arial"/>
                <a:cs typeface="Arial"/>
              </a:rPr>
              <a:t>wait()</a:t>
            </a:r>
            <a:r>
              <a:rPr sz="2200" b="1" i="1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nvo</a:t>
            </a:r>
            <a:r>
              <a:rPr sz="2200" spc="-10" dirty="0">
                <a:latin typeface="Arial"/>
                <a:cs typeface="Arial"/>
              </a:rPr>
              <a:t>k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within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syn</a:t>
            </a:r>
            <a:r>
              <a:rPr sz="2200" spc="-10" dirty="0">
                <a:latin typeface="Arial"/>
                <a:cs typeface="Arial"/>
              </a:rPr>
              <a:t>chro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z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c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de.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buFont typeface="Wingdings"/>
              <a:buChar char=""/>
              <a:tabLst>
                <a:tab pos="248920" algn="l"/>
              </a:tabLst>
            </a:pPr>
            <a:r>
              <a:rPr sz="2200" spc="-10" dirty="0">
                <a:latin typeface="Arial"/>
                <a:cs typeface="Arial"/>
              </a:rPr>
              <a:t>It s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lways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wra</a:t>
            </a:r>
            <a:r>
              <a:rPr sz="2200" spc="-10" dirty="0">
                <a:latin typeface="Arial"/>
                <a:cs typeface="Arial"/>
              </a:rPr>
              <a:t>p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try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dle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i="1" spc="-15" dirty="0">
                <a:latin typeface="Arial"/>
                <a:cs typeface="Arial"/>
              </a:rPr>
              <a:t>IOExce</a:t>
            </a:r>
            <a:r>
              <a:rPr sz="2200" b="1" i="1" spc="-10" dirty="0">
                <a:latin typeface="Arial"/>
                <a:cs typeface="Arial"/>
              </a:rPr>
              <a:t>ption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 marR="264160">
              <a:lnSpc>
                <a:spcPct val="150100"/>
              </a:lnSpc>
              <a:spcBef>
                <a:spcPts val="1195"/>
              </a:spcBef>
              <a:buFont typeface="Wingdings"/>
              <a:buChar char=""/>
              <a:tabLst>
                <a:tab pos="248920" algn="l"/>
              </a:tabLst>
            </a:pPr>
            <a:r>
              <a:rPr sz="2200" b="1" i="1" spc="-10" dirty="0">
                <a:latin typeface="Arial"/>
                <a:cs typeface="Arial"/>
              </a:rPr>
              <a:t>wait()</a:t>
            </a:r>
            <a:r>
              <a:rPr sz="2200" b="1" i="1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nvo</a:t>
            </a:r>
            <a:r>
              <a:rPr sz="2200" spc="-10" dirty="0">
                <a:latin typeface="Arial"/>
                <a:cs typeface="Arial"/>
              </a:rPr>
              <a:t>k</a:t>
            </a:r>
            <a:r>
              <a:rPr sz="2200" spc="-15" dirty="0">
                <a:latin typeface="Arial"/>
                <a:cs typeface="Arial"/>
              </a:rPr>
              <a:t>ed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threa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wns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ck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 ob</a:t>
            </a:r>
            <a:r>
              <a:rPr sz="2200" spc="-5" dirty="0">
                <a:latin typeface="Arial"/>
                <a:cs typeface="Arial"/>
              </a:rPr>
              <a:t>j</a:t>
            </a:r>
            <a:r>
              <a:rPr sz="2200" spc="-10" dirty="0">
                <a:latin typeface="Arial"/>
                <a:cs typeface="Arial"/>
              </a:rPr>
              <a:t>ect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00B050"/>
                </a:solidFill>
                <a:latin typeface="Arial"/>
                <a:cs typeface="Arial"/>
              </a:rPr>
              <a:t>syn</a:t>
            </a:r>
            <a:r>
              <a:rPr sz="2200" spc="-10" dirty="0">
                <a:solidFill>
                  <a:srgbClr val="00B050"/>
                </a:solidFill>
                <a:latin typeface="Arial"/>
                <a:cs typeface="Arial"/>
              </a:rPr>
              <a:t>chro</a:t>
            </a:r>
            <a:r>
              <a:rPr sz="2200" spc="-1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0B050"/>
                </a:solidFill>
                <a:latin typeface="Arial"/>
                <a:cs typeface="Arial"/>
              </a:rPr>
              <a:t>z</a:t>
            </a:r>
            <a:r>
              <a:rPr sz="22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(</a:t>
            </a:r>
            <a:r>
              <a:rPr sz="2200" spc="-10" dirty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dirty="0"/>
              <a:t>How</a:t>
            </a:r>
            <a:r>
              <a:rPr sz="4400" spc="-20" dirty="0"/>
              <a:t> </a:t>
            </a:r>
            <a:r>
              <a:rPr sz="4400" spc="-30" dirty="0"/>
              <a:t>w</a:t>
            </a:r>
            <a:r>
              <a:rPr sz="4400" dirty="0"/>
              <a:t>a</a:t>
            </a:r>
            <a:r>
              <a:rPr sz="4400" spc="-10" dirty="0"/>
              <a:t>i</a:t>
            </a:r>
            <a:r>
              <a:rPr sz="4400" dirty="0"/>
              <a:t>t()</a:t>
            </a:r>
            <a:r>
              <a:rPr sz="4400" spc="5" dirty="0"/>
              <a:t> </a:t>
            </a:r>
            <a:r>
              <a:rPr sz="4400" dirty="0"/>
              <a:t>method</a:t>
            </a:r>
            <a:r>
              <a:rPr sz="4400" spc="-20" dirty="0"/>
              <a:t> </a:t>
            </a:r>
            <a:r>
              <a:rPr sz="4400" spc="5" dirty="0"/>
              <a:t>w</a:t>
            </a:r>
            <a:r>
              <a:rPr sz="4400" dirty="0"/>
              <a:t>orks?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535" y="2214473"/>
            <a:ext cx="8603615" cy="437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 marR="283845" indent="-235585">
              <a:lnSpc>
                <a:spcPct val="150000"/>
              </a:lnSpc>
              <a:buFont typeface="Wingdings"/>
              <a:buChar char=""/>
              <a:tabLst>
                <a:tab pos="248920" algn="l"/>
              </a:tabLst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wait()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 four thi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gs occ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927100" marR="976630" lvl="1" indent="-346075">
              <a:lnSpc>
                <a:spcPct val="150000"/>
              </a:lnSpc>
              <a:buFont typeface="Arial"/>
              <a:buChar char="•"/>
              <a:tabLst>
                <a:tab pos="975994" algn="l"/>
              </a:tabLst>
            </a:pP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tify()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for this 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the sch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itrar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927100" lvl="1" indent="-346710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tifyAll()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o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ct.</a:t>
            </a:r>
            <a:endParaRPr sz="1800">
              <a:latin typeface="Arial"/>
              <a:cs typeface="Arial"/>
            </a:endParaRPr>
          </a:p>
          <a:p>
            <a:pPr marL="927100" lvl="1" indent="-3467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pts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927100" lvl="1" indent="-3467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92710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wait()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 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ses.</a:t>
            </a:r>
            <a:endParaRPr sz="1800">
              <a:latin typeface="Arial"/>
              <a:cs typeface="Arial"/>
            </a:endParaRPr>
          </a:p>
          <a:p>
            <a:pPr marL="248285" marR="438784" indent="-235585">
              <a:lnSpc>
                <a:spcPct val="150000"/>
              </a:lnSpc>
              <a:buFont typeface="Wingdings"/>
              <a:buChar char=""/>
              <a:tabLst>
                <a:tab pos="248920" algn="l"/>
              </a:tabLst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the 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ove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 sch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a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 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ct.</a:t>
            </a:r>
            <a:endParaRPr sz="1800">
              <a:latin typeface="Arial"/>
              <a:cs typeface="Arial"/>
            </a:endParaRPr>
          </a:p>
          <a:p>
            <a:pPr marL="248285" marR="5080" indent="-235585">
              <a:lnSpc>
                <a:spcPct val="150000"/>
              </a:lnSpc>
              <a:buFont typeface="Wingdings"/>
              <a:buChar char=""/>
              <a:tabLst>
                <a:tab pos="248920" algn="l"/>
              </a:tabLst>
            </a:pPr>
            <a:r>
              <a:rPr sz="1800" dirty="0">
                <a:latin typeface="Arial"/>
                <a:cs typeface="Arial"/>
              </a:rPr>
              <a:t>Once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reg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lock on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thi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if 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susp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occ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rre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dirty="0"/>
              <a:t>noti</a:t>
            </a:r>
            <a:r>
              <a:rPr sz="4400" spc="-25" dirty="0"/>
              <a:t>f</a:t>
            </a:r>
            <a:r>
              <a:rPr sz="4400" dirty="0"/>
              <a:t>y()</a:t>
            </a:r>
            <a:r>
              <a:rPr sz="4400" spc="-20" dirty="0"/>
              <a:t> </a:t>
            </a:r>
            <a:r>
              <a:rPr sz="4400" dirty="0"/>
              <a:t>method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4692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marR="325120" indent="-345440">
              <a:lnSpc>
                <a:spcPct val="150000"/>
              </a:lnSpc>
              <a:buFont typeface="Wingdings"/>
              <a:buChar char=""/>
              <a:tabLst>
                <a:tab pos="358775" algn="l"/>
              </a:tabLst>
            </a:pPr>
            <a:r>
              <a:rPr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sz="2000" b="1" i="1" spc="5" dirty="0">
                <a:latin typeface="Arial" pitchFamily="34" charset="0"/>
                <a:cs typeface="Arial" pitchFamily="34" charset="0"/>
              </a:rPr>
              <a:t>o</a:t>
            </a:r>
            <a:r>
              <a:rPr sz="2000" b="1" i="1" dirty="0">
                <a:latin typeface="Arial" pitchFamily="34" charset="0"/>
                <a:cs typeface="Arial" pitchFamily="34" charset="0"/>
              </a:rPr>
              <a:t>tify()</a:t>
            </a:r>
            <a:r>
              <a:rPr sz="2000" b="1" i="1" spc="-2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meth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o</a:t>
            </a:r>
            <a:r>
              <a:rPr sz="2000" dirty="0">
                <a:latin typeface="Arial" pitchFamily="34" charset="0"/>
                <a:cs typeface="Arial" pitchFamily="34" charset="0"/>
              </a:rPr>
              <a:t>d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40" dirty="0">
                <a:latin typeface="Arial" pitchFamily="34" charset="0"/>
                <a:cs typeface="Arial" pitchFamily="34" charset="0"/>
              </a:rPr>
              <a:t>w</a:t>
            </a:r>
            <a:r>
              <a:rPr sz="2000" dirty="0">
                <a:latin typeface="Arial" pitchFamily="34" charset="0"/>
                <a:cs typeface="Arial" pitchFamily="34" charset="0"/>
              </a:rPr>
              <a:t>ak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s</a:t>
            </a:r>
            <a:r>
              <a:rPr sz="2000" spc="3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up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a si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g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l</a:t>
            </a:r>
            <a:r>
              <a:rPr sz="2000" dirty="0">
                <a:latin typeface="Arial" pitchFamily="34" charset="0"/>
                <a:cs typeface="Arial" pitchFamily="34" charset="0"/>
              </a:rPr>
              <a:t>e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thre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a</a:t>
            </a:r>
            <a:r>
              <a:rPr sz="2000" dirty="0">
                <a:latin typeface="Arial" pitchFamily="34" charset="0"/>
                <a:cs typeface="Arial" pitchFamily="34" charset="0"/>
              </a:rPr>
              <a:t>d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th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a</a:t>
            </a:r>
            <a:r>
              <a:rPr sz="2000" dirty="0">
                <a:latin typeface="Arial" pitchFamily="34" charset="0"/>
                <a:cs typeface="Arial" pitchFamily="34" charset="0"/>
              </a:rPr>
              <a:t>t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s </a:t>
            </a:r>
            <a:r>
              <a:rPr sz="2000" spc="-40" dirty="0">
                <a:latin typeface="Arial" pitchFamily="34" charset="0"/>
                <a:cs typeface="Arial" pitchFamily="34" charset="0"/>
              </a:rPr>
              <a:t>w</a:t>
            </a:r>
            <a:r>
              <a:rPr sz="2000" dirty="0">
                <a:latin typeface="Arial" pitchFamily="34" charset="0"/>
                <a:cs typeface="Arial" pitchFamily="34" charset="0"/>
              </a:rPr>
              <a:t>a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t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ng</a:t>
            </a:r>
            <a:r>
              <a:rPr sz="2000" spc="4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on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5" dirty="0">
                <a:latin typeface="Arial" pitchFamily="34" charset="0"/>
                <a:cs typeface="Arial" pitchFamily="34" charset="0"/>
              </a:rPr>
              <a:t>t</a:t>
            </a:r>
            <a:r>
              <a:rPr sz="2000" dirty="0">
                <a:latin typeface="Arial" pitchFamily="34" charset="0"/>
                <a:cs typeface="Arial" pitchFamily="34" charset="0"/>
              </a:rPr>
              <a:t>he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mon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tor</a:t>
            </a:r>
            <a:r>
              <a:rPr sz="2000" spc="1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of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this o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</a:t>
            </a:r>
            <a:r>
              <a:rPr sz="2000" dirty="0">
                <a:latin typeface="Arial" pitchFamily="34" charset="0"/>
                <a:cs typeface="Arial" pitchFamily="34" charset="0"/>
              </a:rPr>
              <a:t>j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ct</a:t>
            </a:r>
          </a:p>
          <a:p>
            <a:pPr marL="581025" marR="343535" lvl="1" indent="-175260">
              <a:lnSpc>
                <a:spcPct val="150000"/>
              </a:lnSpc>
              <a:spcBef>
                <a:spcPts val="1195"/>
              </a:spcBef>
              <a:buFont typeface="Arial"/>
              <a:buChar char="•"/>
              <a:tabLst>
                <a:tab pos="581025" algn="l"/>
              </a:tabLst>
            </a:pPr>
            <a:r>
              <a:rPr sz="2000" dirty="0">
                <a:latin typeface="Arial" pitchFamily="34" charset="0"/>
                <a:cs typeface="Arial" pitchFamily="34" charset="0"/>
              </a:rPr>
              <a:t>If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ma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y thre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a</a:t>
            </a:r>
            <a:r>
              <a:rPr sz="2000" dirty="0">
                <a:latin typeface="Arial" pitchFamily="34" charset="0"/>
                <a:cs typeface="Arial" pitchFamily="34" charset="0"/>
              </a:rPr>
              <a:t>ds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are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40" dirty="0">
                <a:latin typeface="Arial" pitchFamily="34" charset="0"/>
                <a:cs typeface="Arial" pitchFamily="34" charset="0"/>
              </a:rPr>
              <a:t>w</a:t>
            </a:r>
            <a:r>
              <a:rPr sz="2000" dirty="0">
                <a:latin typeface="Arial" pitchFamily="34" charset="0"/>
                <a:cs typeface="Arial" pitchFamily="34" charset="0"/>
              </a:rPr>
              <a:t>a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t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ng</a:t>
            </a:r>
            <a:r>
              <a:rPr sz="2000" spc="4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on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5" dirty="0">
                <a:latin typeface="Arial" pitchFamily="34" charset="0"/>
                <a:cs typeface="Arial" pitchFamily="34" charset="0"/>
              </a:rPr>
              <a:t>t</a:t>
            </a:r>
            <a:r>
              <a:rPr sz="2000" dirty="0">
                <a:latin typeface="Arial" pitchFamily="34" charset="0"/>
                <a:cs typeface="Arial" pitchFamily="34" charset="0"/>
              </a:rPr>
              <a:t>h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s o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</a:t>
            </a:r>
            <a:r>
              <a:rPr sz="2000" dirty="0">
                <a:latin typeface="Arial" pitchFamily="34" charset="0"/>
                <a:cs typeface="Arial" pitchFamily="34" charset="0"/>
              </a:rPr>
              <a:t>j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ct,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t</a:t>
            </a:r>
            <a:r>
              <a:rPr sz="2000" dirty="0">
                <a:latin typeface="Arial" pitchFamily="34" charset="0"/>
                <a:cs typeface="Arial" pitchFamily="34" charset="0"/>
              </a:rPr>
              <a:t>h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n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o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e of them is ch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o</a:t>
            </a:r>
            <a:r>
              <a:rPr sz="2000" dirty="0">
                <a:latin typeface="Arial" pitchFamily="34" charset="0"/>
                <a:cs typeface="Arial" pitchFamily="34" charset="0"/>
              </a:rPr>
              <a:t>sen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to be a</a:t>
            </a:r>
            <a:r>
              <a:rPr sz="2000" spc="-45" dirty="0">
                <a:latin typeface="Arial" pitchFamily="34" charset="0"/>
                <a:cs typeface="Arial" pitchFamily="34" charset="0"/>
              </a:rPr>
              <a:t>w</a:t>
            </a:r>
            <a:r>
              <a:rPr sz="2000" dirty="0">
                <a:latin typeface="Arial" pitchFamily="34" charset="0"/>
                <a:cs typeface="Arial" pitchFamily="34" charset="0"/>
              </a:rPr>
              <a:t>ak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n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d.</a:t>
            </a:r>
          </a:p>
          <a:p>
            <a:pPr lvl="1">
              <a:lnSpc>
                <a:spcPct val="100000"/>
              </a:lnSpc>
              <a:spcBef>
                <a:spcPts val="38"/>
              </a:spcBef>
              <a:buFont typeface="Arial"/>
              <a:buChar char="•"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 marL="580390" lvl="1" indent="-174625">
              <a:lnSpc>
                <a:spcPct val="100000"/>
              </a:lnSpc>
              <a:buFont typeface="Arial"/>
              <a:buChar char="•"/>
              <a:tabLst>
                <a:tab pos="581025" algn="l"/>
              </a:tabLst>
            </a:pPr>
            <a:r>
              <a:rPr sz="2000" spc="15" dirty="0">
                <a:latin typeface="Arial" pitchFamily="34" charset="0"/>
                <a:cs typeface="Arial" pitchFamily="34" charset="0"/>
              </a:rPr>
              <a:t>T</a:t>
            </a:r>
            <a:r>
              <a:rPr sz="2000" dirty="0">
                <a:latin typeface="Arial" pitchFamily="34" charset="0"/>
                <a:cs typeface="Arial" pitchFamily="34" charset="0"/>
              </a:rPr>
              <a:t>he</a:t>
            </a:r>
            <a:r>
              <a:rPr sz="2000" spc="-3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ch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o</a:t>
            </a:r>
            <a:r>
              <a:rPr sz="2000" dirty="0">
                <a:latin typeface="Arial" pitchFamily="34" charset="0"/>
                <a:cs typeface="Arial" pitchFamily="34" charset="0"/>
              </a:rPr>
              <a:t>ice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is ar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</a:t>
            </a:r>
            <a:r>
              <a:rPr sz="2000" dirty="0">
                <a:latin typeface="Arial" pitchFamily="34" charset="0"/>
                <a:cs typeface="Arial" pitchFamily="34" charset="0"/>
              </a:rPr>
              <a:t>itrary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a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d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o</a:t>
            </a:r>
            <a:r>
              <a:rPr sz="2000" dirty="0">
                <a:latin typeface="Arial" pitchFamily="34" charset="0"/>
                <a:cs typeface="Arial" pitchFamily="34" charset="0"/>
              </a:rPr>
              <a:t>ccurs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at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the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discr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tion</a:t>
            </a:r>
            <a:r>
              <a:rPr sz="2000" spc="1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of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the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JVM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im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p</a:t>
            </a:r>
            <a:r>
              <a:rPr sz="2000" dirty="0">
                <a:latin typeface="Arial" pitchFamily="34" charset="0"/>
                <a:cs typeface="Arial" pitchFamily="34" charset="0"/>
              </a:rPr>
              <a:t>l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me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tatio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38"/>
              </a:spcBef>
              <a:buFont typeface="Arial"/>
              <a:buChar char="•"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 marL="358140" indent="-345440">
              <a:lnSpc>
                <a:spcPct val="100000"/>
              </a:lnSpc>
              <a:buFont typeface="Wingdings"/>
              <a:buChar char=""/>
              <a:tabLst>
                <a:tab pos="358775" algn="l"/>
              </a:tabLst>
            </a:pPr>
            <a:r>
              <a:rPr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sz="2000" b="1" i="1" spc="5" dirty="0">
                <a:latin typeface="Arial" pitchFamily="34" charset="0"/>
                <a:cs typeface="Arial" pitchFamily="34" charset="0"/>
              </a:rPr>
              <a:t>o</a:t>
            </a:r>
            <a:r>
              <a:rPr sz="2000" b="1" i="1" dirty="0">
                <a:latin typeface="Arial" pitchFamily="34" charset="0"/>
                <a:cs typeface="Arial" pitchFamily="34" charset="0"/>
              </a:rPr>
              <a:t>tify()</a:t>
            </a:r>
            <a:r>
              <a:rPr sz="2000" b="1" i="1" spc="-2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meth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o</a:t>
            </a:r>
            <a:r>
              <a:rPr sz="2000" dirty="0">
                <a:latin typeface="Arial" pitchFamily="34" charset="0"/>
                <a:cs typeface="Arial" pitchFamily="34" charset="0"/>
              </a:rPr>
              <a:t>d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can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o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ly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be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us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d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40" dirty="0">
                <a:latin typeface="Arial" pitchFamily="34" charset="0"/>
                <a:cs typeface="Arial" pitchFamily="34" charset="0"/>
              </a:rPr>
              <a:t>w</a:t>
            </a:r>
            <a:r>
              <a:rPr sz="2000" dirty="0">
                <a:latin typeface="Arial" pitchFamily="34" charset="0"/>
                <a:cs typeface="Arial" pitchFamily="34" charset="0"/>
              </a:rPr>
              <a:t>ith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n</a:t>
            </a:r>
            <a:r>
              <a:rPr sz="2000" spc="4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s</a:t>
            </a:r>
            <a:r>
              <a:rPr sz="2000" spc="-25" dirty="0">
                <a:latin typeface="Arial" pitchFamily="34" charset="0"/>
                <a:cs typeface="Arial" pitchFamily="34" charset="0"/>
              </a:rPr>
              <a:t>y</a:t>
            </a:r>
            <a:r>
              <a:rPr sz="2000" dirty="0">
                <a:latin typeface="Arial" pitchFamily="34" charset="0"/>
                <a:cs typeface="Arial" pitchFamily="34" charset="0"/>
              </a:rPr>
              <a:t>nc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h</a:t>
            </a:r>
            <a:r>
              <a:rPr sz="2000" dirty="0">
                <a:latin typeface="Arial" pitchFamily="34" charset="0"/>
                <a:cs typeface="Arial" pitchFamily="34" charset="0"/>
              </a:rPr>
              <a:t>ro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iz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d</a:t>
            </a:r>
            <a:r>
              <a:rPr sz="2000" spc="4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co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d</a:t>
            </a:r>
            <a:r>
              <a:rPr sz="2000" dirty="0">
                <a:latin typeface="Arial" pitchFamily="34" charset="0"/>
                <a:cs typeface="Arial" pitchFamily="34" charset="0"/>
              </a:rPr>
              <a:t>e.</a:t>
            </a:r>
          </a:p>
          <a:p>
            <a:pPr marL="358140" marR="884555" indent="-345440">
              <a:lnSpc>
                <a:spcPct val="150000"/>
              </a:lnSpc>
              <a:spcBef>
                <a:spcPts val="1195"/>
              </a:spcBef>
              <a:buFont typeface="Wingdings"/>
              <a:buChar char=""/>
              <a:tabLst>
                <a:tab pos="358775" algn="l"/>
              </a:tabLst>
            </a:pPr>
            <a:r>
              <a:rPr sz="2000" spc="15" dirty="0">
                <a:latin typeface="Arial" pitchFamily="34" charset="0"/>
                <a:cs typeface="Arial" pitchFamily="34" charset="0"/>
              </a:rPr>
              <a:t>T</a:t>
            </a:r>
            <a:r>
              <a:rPr sz="2000" dirty="0">
                <a:latin typeface="Arial" pitchFamily="34" charset="0"/>
                <a:cs typeface="Arial" pitchFamily="34" charset="0"/>
              </a:rPr>
              <a:t>he</a:t>
            </a:r>
            <a:r>
              <a:rPr sz="2000" spc="-3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a</a:t>
            </a:r>
            <a:r>
              <a:rPr sz="2000" spc="-45" dirty="0">
                <a:latin typeface="Arial" pitchFamily="34" charset="0"/>
                <a:cs typeface="Arial" pitchFamily="34" charset="0"/>
              </a:rPr>
              <a:t>w</a:t>
            </a:r>
            <a:r>
              <a:rPr sz="2000" dirty="0">
                <a:latin typeface="Arial" pitchFamily="34" charset="0"/>
                <a:cs typeface="Arial" pitchFamily="34" charset="0"/>
              </a:rPr>
              <a:t>aken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d</a:t>
            </a:r>
            <a:r>
              <a:rPr sz="2000" spc="4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thre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a</a:t>
            </a:r>
            <a:r>
              <a:rPr sz="2000" dirty="0">
                <a:latin typeface="Arial" pitchFamily="34" charset="0"/>
                <a:cs typeface="Arial" pitchFamily="34" charset="0"/>
              </a:rPr>
              <a:t>d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40" dirty="0">
                <a:latin typeface="Arial" pitchFamily="34" charset="0"/>
                <a:cs typeface="Arial" pitchFamily="34" charset="0"/>
              </a:rPr>
              <a:t>w</a:t>
            </a:r>
            <a:r>
              <a:rPr sz="2000" dirty="0">
                <a:latin typeface="Arial" pitchFamily="34" charset="0"/>
                <a:cs typeface="Arial" pitchFamily="34" charset="0"/>
              </a:rPr>
              <a:t>i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l</a:t>
            </a:r>
            <a:r>
              <a:rPr sz="2000" dirty="0">
                <a:latin typeface="Arial" pitchFamily="34" charset="0"/>
                <a:cs typeface="Arial" pitchFamily="34" charset="0"/>
              </a:rPr>
              <a:t>l</a:t>
            </a:r>
            <a:r>
              <a:rPr sz="2000" spc="4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n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o</a:t>
            </a:r>
            <a:r>
              <a:rPr sz="2000" dirty="0">
                <a:latin typeface="Arial" pitchFamily="34" charset="0"/>
                <a:cs typeface="Arial" pitchFamily="34" charset="0"/>
              </a:rPr>
              <a:t>t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be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a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</a:t>
            </a:r>
            <a:r>
              <a:rPr sz="2000" dirty="0">
                <a:latin typeface="Arial" pitchFamily="34" charset="0"/>
                <a:cs typeface="Arial" pitchFamily="34" charset="0"/>
              </a:rPr>
              <a:t>le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to pr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o</a:t>
            </a:r>
            <a:r>
              <a:rPr sz="2000" dirty="0">
                <a:latin typeface="Arial" pitchFamily="34" charset="0"/>
                <a:cs typeface="Arial" pitchFamily="34" charset="0"/>
              </a:rPr>
              <a:t>ce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d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u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til</a:t>
            </a:r>
            <a:r>
              <a:rPr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the c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u</a:t>
            </a:r>
            <a:r>
              <a:rPr sz="2000" dirty="0">
                <a:latin typeface="Arial" pitchFamily="34" charset="0"/>
                <a:cs typeface="Arial" pitchFamily="34" charset="0"/>
              </a:rPr>
              <a:t>rre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t</a:t>
            </a:r>
            <a:r>
              <a:rPr sz="2000" spc="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thre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a</a:t>
            </a:r>
            <a:r>
              <a:rPr sz="2000" dirty="0">
                <a:latin typeface="Arial" pitchFamily="34" charset="0"/>
                <a:cs typeface="Arial" pitchFamily="34" charset="0"/>
              </a:rPr>
              <a:t>d re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l</a:t>
            </a:r>
            <a:r>
              <a:rPr sz="2000" dirty="0">
                <a:latin typeface="Arial" pitchFamily="34" charset="0"/>
                <a:cs typeface="Arial" pitchFamily="34" charset="0"/>
              </a:rPr>
              <a:t>i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q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u</a:t>
            </a:r>
            <a:r>
              <a:rPr sz="2000" dirty="0">
                <a:latin typeface="Arial" pitchFamily="34" charset="0"/>
                <a:cs typeface="Arial" pitchFamily="34" charset="0"/>
              </a:rPr>
              <a:t>is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h</a:t>
            </a:r>
            <a:r>
              <a:rPr sz="2000" dirty="0">
                <a:latin typeface="Arial" pitchFamily="34" charset="0"/>
                <a:cs typeface="Arial" pitchFamily="34" charset="0"/>
              </a:rPr>
              <a:t>es</a:t>
            </a:r>
            <a:r>
              <a:rPr sz="2000" spc="2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the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lock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o</a:t>
            </a:r>
            <a:r>
              <a:rPr sz="2000" dirty="0">
                <a:latin typeface="Arial" pitchFamily="34" charset="0"/>
                <a:cs typeface="Arial" pitchFamily="34" charset="0"/>
              </a:rPr>
              <a:t>n th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s o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b</a:t>
            </a:r>
            <a:r>
              <a:rPr sz="2000" dirty="0">
                <a:latin typeface="Arial" pitchFamily="34" charset="0"/>
                <a:cs typeface="Arial" pitchFamily="34" charset="0"/>
              </a:rPr>
              <a:t>j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ct.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dirty="0"/>
              <a:t>noti</a:t>
            </a:r>
            <a:r>
              <a:rPr sz="4400" spc="-25" dirty="0"/>
              <a:t>f</a:t>
            </a:r>
            <a:r>
              <a:rPr sz="4400" dirty="0"/>
              <a:t>yAll()</a:t>
            </a:r>
            <a:r>
              <a:rPr sz="4400" spc="-15" dirty="0"/>
              <a:t> </a:t>
            </a:r>
            <a:r>
              <a:rPr sz="440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533" y="2366949"/>
            <a:ext cx="8639810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5080" indent="-284480">
              <a:lnSpc>
                <a:spcPct val="150000"/>
              </a:lnSpc>
              <a:buFont typeface="Wingdings"/>
              <a:buChar char=""/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otify 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tifyAll()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ake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</a:p>
          <a:p>
            <a:pPr marL="297180" marR="192405" indent="-284480">
              <a:lnSpc>
                <a:spcPct val="150000"/>
              </a:lnSpc>
              <a:buFont typeface="Wingdings"/>
              <a:buChar char=""/>
              <a:tabLst>
                <a:tab pos="29781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tify()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 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tifyAll</a:t>
            </a:r>
            <a:r>
              <a:rPr sz="1800" b="1" dirty="0">
                <a:latin typeface="Arial"/>
                <a:cs typeface="Arial"/>
              </a:rPr>
              <a:t>()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ns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dirty="0"/>
              <a:t>Dead</a:t>
            </a:r>
            <a:r>
              <a:rPr sz="4400" spc="-10" dirty="0"/>
              <a:t>l</a:t>
            </a:r>
            <a:r>
              <a:rPr sz="4400" dirty="0"/>
              <a:t>ocks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3640" y="2106738"/>
            <a:ext cx="8011159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b="1" i="1" dirty="0">
                <a:latin typeface="Arial"/>
                <a:cs typeface="Arial"/>
              </a:rPr>
              <a:t>D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adlock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ibes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 foreve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3429000"/>
            <a:ext cx="8503919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285" y="3425951"/>
            <a:ext cx="8513445" cy="460375"/>
          </a:xfrm>
          <a:custGeom>
            <a:avLst/>
            <a:gdLst/>
            <a:ahLst/>
            <a:cxnLst/>
            <a:rect l="l" t="t" r="r" b="b"/>
            <a:pathLst>
              <a:path w="8513445" h="460375">
                <a:moveTo>
                  <a:pt x="8038242" y="0"/>
                </a:moveTo>
                <a:lnTo>
                  <a:pt x="474630" y="0"/>
                </a:lnTo>
                <a:lnTo>
                  <a:pt x="425862" y="3047"/>
                </a:lnTo>
                <a:lnTo>
                  <a:pt x="401478" y="6095"/>
                </a:lnTo>
                <a:lnTo>
                  <a:pt x="355758" y="15239"/>
                </a:lnTo>
                <a:lnTo>
                  <a:pt x="332898" y="21335"/>
                </a:lnTo>
                <a:lnTo>
                  <a:pt x="311562" y="30479"/>
                </a:lnTo>
                <a:lnTo>
                  <a:pt x="288702" y="39623"/>
                </a:lnTo>
                <a:lnTo>
                  <a:pt x="268890" y="48767"/>
                </a:lnTo>
                <a:lnTo>
                  <a:pt x="247554" y="57911"/>
                </a:lnTo>
                <a:lnTo>
                  <a:pt x="227742" y="70103"/>
                </a:lnTo>
                <a:lnTo>
                  <a:pt x="209454" y="82295"/>
                </a:lnTo>
                <a:lnTo>
                  <a:pt x="189642" y="94487"/>
                </a:lnTo>
                <a:lnTo>
                  <a:pt x="172878" y="109727"/>
                </a:lnTo>
                <a:lnTo>
                  <a:pt x="154590" y="124967"/>
                </a:lnTo>
                <a:lnTo>
                  <a:pt x="139350" y="140207"/>
                </a:lnTo>
                <a:lnTo>
                  <a:pt x="122586" y="155447"/>
                </a:lnTo>
                <a:lnTo>
                  <a:pt x="107346" y="173735"/>
                </a:lnTo>
                <a:lnTo>
                  <a:pt x="93630" y="192023"/>
                </a:lnTo>
                <a:lnTo>
                  <a:pt x="81438" y="210311"/>
                </a:lnTo>
                <a:lnTo>
                  <a:pt x="67722" y="228599"/>
                </a:lnTo>
                <a:lnTo>
                  <a:pt x="46386" y="271271"/>
                </a:lnTo>
                <a:lnTo>
                  <a:pt x="28098" y="313943"/>
                </a:lnTo>
                <a:lnTo>
                  <a:pt x="14382" y="356615"/>
                </a:lnTo>
                <a:lnTo>
                  <a:pt x="5238" y="405383"/>
                </a:lnTo>
                <a:lnTo>
                  <a:pt x="0" y="460247"/>
                </a:lnTo>
                <a:lnTo>
                  <a:pt x="5238" y="460247"/>
                </a:lnTo>
                <a:lnTo>
                  <a:pt x="5238" y="448055"/>
                </a:lnTo>
                <a:lnTo>
                  <a:pt x="6762" y="423671"/>
                </a:lnTo>
                <a:lnTo>
                  <a:pt x="8286" y="411479"/>
                </a:lnTo>
                <a:lnTo>
                  <a:pt x="9810" y="411479"/>
                </a:lnTo>
                <a:lnTo>
                  <a:pt x="12858" y="384047"/>
                </a:lnTo>
                <a:lnTo>
                  <a:pt x="14382" y="384047"/>
                </a:lnTo>
                <a:lnTo>
                  <a:pt x="20478" y="359663"/>
                </a:lnTo>
                <a:lnTo>
                  <a:pt x="22002" y="347471"/>
                </a:lnTo>
                <a:lnTo>
                  <a:pt x="23526" y="347471"/>
                </a:lnTo>
                <a:lnTo>
                  <a:pt x="32670" y="323087"/>
                </a:lnTo>
                <a:lnTo>
                  <a:pt x="34194" y="323087"/>
                </a:lnTo>
                <a:lnTo>
                  <a:pt x="35718" y="307847"/>
                </a:lnTo>
                <a:lnTo>
                  <a:pt x="37242" y="307847"/>
                </a:lnTo>
                <a:lnTo>
                  <a:pt x="40290" y="295655"/>
                </a:lnTo>
                <a:lnTo>
                  <a:pt x="46386" y="283463"/>
                </a:lnTo>
                <a:lnTo>
                  <a:pt x="47910" y="283463"/>
                </a:lnTo>
                <a:lnTo>
                  <a:pt x="61626" y="259079"/>
                </a:lnTo>
                <a:lnTo>
                  <a:pt x="62095" y="259079"/>
                </a:lnTo>
                <a:lnTo>
                  <a:pt x="64293" y="252983"/>
                </a:lnTo>
                <a:lnTo>
                  <a:pt x="64674" y="252983"/>
                </a:lnTo>
                <a:lnTo>
                  <a:pt x="66198" y="246887"/>
                </a:lnTo>
                <a:lnTo>
                  <a:pt x="67722" y="246887"/>
                </a:lnTo>
                <a:lnTo>
                  <a:pt x="72294" y="231647"/>
                </a:lnTo>
                <a:lnTo>
                  <a:pt x="78390" y="231647"/>
                </a:lnTo>
                <a:lnTo>
                  <a:pt x="79914" y="219455"/>
                </a:lnTo>
                <a:lnTo>
                  <a:pt x="86010" y="219455"/>
                </a:lnTo>
                <a:lnTo>
                  <a:pt x="87534" y="207263"/>
                </a:lnTo>
                <a:lnTo>
                  <a:pt x="93800" y="207263"/>
                </a:lnTo>
                <a:lnTo>
                  <a:pt x="97310" y="201167"/>
                </a:lnTo>
                <a:lnTo>
                  <a:pt x="97440" y="201167"/>
                </a:lnTo>
                <a:lnTo>
                  <a:pt x="98202" y="195071"/>
                </a:lnTo>
                <a:lnTo>
                  <a:pt x="102497" y="195071"/>
                </a:lnTo>
                <a:lnTo>
                  <a:pt x="105291" y="192423"/>
                </a:lnTo>
                <a:lnTo>
                  <a:pt x="108870" y="182879"/>
                </a:lnTo>
                <a:lnTo>
                  <a:pt x="112888" y="182879"/>
                </a:lnTo>
                <a:lnTo>
                  <a:pt x="114966" y="179831"/>
                </a:lnTo>
                <a:lnTo>
                  <a:pt x="117073" y="176783"/>
                </a:lnTo>
                <a:lnTo>
                  <a:pt x="117252" y="176783"/>
                </a:lnTo>
                <a:lnTo>
                  <a:pt x="118014" y="170687"/>
                </a:lnTo>
                <a:lnTo>
                  <a:pt x="124203" y="170687"/>
                </a:lnTo>
                <a:lnTo>
                  <a:pt x="129282" y="164687"/>
                </a:lnTo>
                <a:lnTo>
                  <a:pt x="130206" y="155447"/>
                </a:lnTo>
                <a:lnTo>
                  <a:pt x="153066" y="131063"/>
                </a:lnTo>
                <a:lnTo>
                  <a:pt x="161652" y="131063"/>
                </a:lnTo>
                <a:lnTo>
                  <a:pt x="168214" y="124967"/>
                </a:lnTo>
                <a:lnTo>
                  <a:pt x="169830" y="118871"/>
                </a:lnTo>
                <a:lnTo>
                  <a:pt x="175622" y="118871"/>
                </a:lnTo>
                <a:lnTo>
                  <a:pt x="178974" y="115823"/>
                </a:lnTo>
                <a:lnTo>
                  <a:pt x="180117" y="115823"/>
                </a:lnTo>
                <a:lnTo>
                  <a:pt x="183546" y="106679"/>
                </a:lnTo>
                <a:lnTo>
                  <a:pt x="190771" y="106679"/>
                </a:lnTo>
                <a:lnTo>
                  <a:pt x="195738" y="103631"/>
                </a:lnTo>
                <a:lnTo>
                  <a:pt x="200528" y="97535"/>
                </a:lnTo>
                <a:lnTo>
                  <a:pt x="201072" y="97535"/>
                </a:lnTo>
                <a:lnTo>
                  <a:pt x="201834" y="94487"/>
                </a:lnTo>
                <a:lnTo>
                  <a:pt x="208693" y="94487"/>
                </a:lnTo>
                <a:lnTo>
                  <a:pt x="214026" y="91439"/>
                </a:lnTo>
                <a:lnTo>
                  <a:pt x="219424" y="85343"/>
                </a:lnTo>
                <a:lnTo>
                  <a:pt x="220122" y="79247"/>
                </a:lnTo>
                <a:lnTo>
                  <a:pt x="233838" y="79247"/>
                </a:lnTo>
                <a:lnTo>
                  <a:pt x="239167" y="73195"/>
                </a:lnTo>
                <a:lnTo>
                  <a:pt x="239934" y="67055"/>
                </a:lnTo>
                <a:lnTo>
                  <a:pt x="247554" y="67055"/>
                </a:lnTo>
                <a:lnTo>
                  <a:pt x="278034" y="54863"/>
                </a:lnTo>
                <a:lnTo>
                  <a:pt x="279762" y="54863"/>
                </a:lnTo>
                <a:lnTo>
                  <a:pt x="284226" y="52703"/>
                </a:lnTo>
                <a:lnTo>
                  <a:pt x="291750" y="42671"/>
                </a:lnTo>
                <a:lnTo>
                  <a:pt x="303943" y="42671"/>
                </a:lnTo>
                <a:lnTo>
                  <a:pt x="314610" y="39623"/>
                </a:lnTo>
                <a:lnTo>
                  <a:pt x="335946" y="30479"/>
                </a:lnTo>
                <a:lnTo>
                  <a:pt x="358806" y="24383"/>
                </a:lnTo>
                <a:lnTo>
                  <a:pt x="361854" y="24383"/>
                </a:lnTo>
                <a:lnTo>
                  <a:pt x="374046" y="18287"/>
                </a:lnTo>
                <a:lnTo>
                  <a:pt x="392843" y="18287"/>
                </a:lnTo>
                <a:lnTo>
                  <a:pt x="403002" y="15239"/>
                </a:lnTo>
                <a:lnTo>
                  <a:pt x="427386" y="12191"/>
                </a:lnTo>
                <a:lnTo>
                  <a:pt x="8134254" y="12191"/>
                </a:lnTo>
                <a:lnTo>
                  <a:pt x="8109870" y="6095"/>
                </a:lnTo>
                <a:lnTo>
                  <a:pt x="8087010" y="3047"/>
                </a:lnTo>
                <a:lnTo>
                  <a:pt x="8038242" y="0"/>
                </a:lnTo>
                <a:close/>
              </a:path>
              <a:path w="8513445" h="460375">
                <a:moveTo>
                  <a:pt x="8419242" y="192023"/>
                </a:moveTo>
                <a:lnTo>
                  <a:pt x="8407827" y="192023"/>
                </a:lnTo>
                <a:lnTo>
                  <a:pt x="8410375" y="195071"/>
                </a:lnTo>
                <a:lnTo>
                  <a:pt x="8414671" y="195071"/>
                </a:lnTo>
                <a:lnTo>
                  <a:pt x="8414671" y="201167"/>
                </a:lnTo>
                <a:lnTo>
                  <a:pt x="8419073" y="207263"/>
                </a:lnTo>
                <a:lnTo>
                  <a:pt x="8425339" y="207263"/>
                </a:lnTo>
                <a:lnTo>
                  <a:pt x="8425339" y="216407"/>
                </a:lnTo>
                <a:lnTo>
                  <a:pt x="8427253" y="219455"/>
                </a:lnTo>
                <a:lnTo>
                  <a:pt x="8432959" y="219455"/>
                </a:lnTo>
                <a:lnTo>
                  <a:pt x="8434483" y="231647"/>
                </a:lnTo>
                <a:lnTo>
                  <a:pt x="8440579" y="231647"/>
                </a:lnTo>
                <a:lnTo>
                  <a:pt x="8440579" y="240791"/>
                </a:lnTo>
                <a:lnTo>
                  <a:pt x="8443457" y="246887"/>
                </a:lnTo>
                <a:lnTo>
                  <a:pt x="8448199" y="246887"/>
                </a:lnTo>
                <a:lnTo>
                  <a:pt x="8448199" y="252983"/>
                </a:lnTo>
                <a:lnTo>
                  <a:pt x="8450593" y="259079"/>
                </a:lnTo>
                <a:lnTo>
                  <a:pt x="8455819" y="259079"/>
                </a:lnTo>
                <a:lnTo>
                  <a:pt x="8455819" y="271271"/>
                </a:lnTo>
                <a:lnTo>
                  <a:pt x="8461915" y="271271"/>
                </a:lnTo>
                <a:lnTo>
                  <a:pt x="8461915" y="283463"/>
                </a:lnTo>
                <a:lnTo>
                  <a:pt x="8468011" y="283463"/>
                </a:lnTo>
                <a:lnTo>
                  <a:pt x="8468011" y="295655"/>
                </a:lnTo>
                <a:lnTo>
                  <a:pt x="8472583" y="295655"/>
                </a:lnTo>
                <a:lnTo>
                  <a:pt x="8472583" y="307847"/>
                </a:lnTo>
                <a:lnTo>
                  <a:pt x="8477155" y="307847"/>
                </a:lnTo>
                <a:lnTo>
                  <a:pt x="8477155" y="320039"/>
                </a:lnTo>
                <a:lnTo>
                  <a:pt x="8477989" y="323087"/>
                </a:lnTo>
                <a:lnTo>
                  <a:pt x="8483251" y="323087"/>
                </a:lnTo>
                <a:lnTo>
                  <a:pt x="8483251" y="335279"/>
                </a:lnTo>
                <a:lnTo>
                  <a:pt x="8486299" y="335279"/>
                </a:lnTo>
                <a:lnTo>
                  <a:pt x="8486299" y="347471"/>
                </a:lnTo>
                <a:lnTo>
                  <a:pt x="8490871" y="347471"/>
                </a:lnTo>
                <a:lnTo>
                  <a:pt x="8490871" y="359663"/>
                </a:lnTo>
                <a:lnTo>
                  <a:pt x="8493919" y="359663"/>
                </a:lnTo>
                <a:lnTo>
                  <a:pt x="8493919" y="371855"/>
                </a:lnTo>
                <a:lnTo>
                  <a:pt x="8496967" y="371855"/>
                </a:lnTo>
                <a:lnTo>
                  <a:pt x="8496967" y="384047"/>
                </a:lnTo>
                <a:lnTo>
                  <a:pt x="8500015" y="384047"/>
                </a:lnTo>
                <a:lnTo>
                  <a:pt x="8500015" y="399287"/>
                </a:lnTo>
                <a:lnTo>
                  <a:pt x="8501539" y="399287"/>
                </a:lnTo>
                <a:lnTo>
                  <a:pt x="8501539" y="411479"/>
                </a:lnTo>
                <a:lnTo>
                  <a:pt x="8504587" y="411479"/>
                </a:lnTo>
                <a:lnTo>
                  <a:pt x="8504587" y="423671"/>
                </a:lnTo>
                <a:lnTo>
                  <a:pt x="8506111" y="423671"/>
                </a:lnTo>
                <a:lnTo>
                  <a:pt x="8506111" y="448055"/>
                </a:lnTo>
                <a:lnTo>
                  <a:pt x="8507635" y="448055"/>
                </a:lnTo>
                <a:lnTo>
                  <a:pt x="8507635" y="460247"/>
                </a:lnTo>
                <a:lnTo>
                  <a:pt x="8512873" y="460247"/>
                </a:lnTo>
                <a:lnTo>
                  <a:pt x="8510682" y="426719"/>
                </a:lnTo>
                <a:lnTo>
                  <a:pt x="8498490" y="356615"/>
                </a:lnTo>
                <a:lnTo>
                  <a:pt x="8484774" y="313943"/>
                </a:lnTo>
                <a:lnTo>
                  <a:pt x="8455818" y="249935"/>
                </a:lnTo>
                <a:lnTo>
                  <a:pt x="8443626" y="228599"/>
                </a:lnTo>
                <a:lnTo>
                  <a:pt x="8419242" y="192023"/>
                </a:lnTo>
                <a:close/>
              </a:path>
              <a:path w="8513445" h="460375">
                <a:moveTo>
                  <a:pt x="64674" y="252983"/>
                </a:moveTo>
                <a:lnTo>
                  <a:pt x="64293" y="252983"/>
                </a:lnTo>
                <a:lnTo>
                  <a:pt x="63150" y="259079"/>
                </a:lnTo>
                <a:lnTo>
                  <a:pt x="64674" y="252983"/>
                </a:lnTo>
                <a:close/>
              </a:path>
              <a:path w="8513445" h="460375">
                <a:moveTo>
                  <a:pt x="97440" y="201167"/>
                </a:moveTo>
                <a:lnTo>
                  <a:pt x="97310" y="201167"/>
                </a:lnTo>
                <a:lnTo>
                  <a:pt x="96678" y="207263"/>
                </a:lnTo>
                <a:lnTo>
                  <a:pt x="97440" y="201167"/>
                </a:lnTo>
                <a:close/>
              </a:path>
              <a:path w="8513445" h="460375">
                <a:moveTo>
                  <a:pt x="105713" y="192023"/>
                </a:moveTo>
                <a:lnTo>
                  <a:pt x="105291" y="192423"/>
                </a:lnTo>
                <a:lnTo>
                  <a:pt x="104298" y="195071"/>
                </a:lnTo>
                <a:lnTo>
                  <a:pt x="105713" y="192023"/>
                </a:lnTo>
                <a:close/>
              </a:path>
              <a:path w="8513445" h="460375">
                <a:moveTo>
                  <a:pt x="8358282" y="124967"/>
                </a:moveTo>
                <a:lnTo>
                  <a:pt x="8344659" y="124967"/>
                </a:lnTo>
                <a:lnTo>
                  <a:pt x="8351221" y="131063"/>
                </a:lnTo>
                <a:lnTo>
                  <a:pt x="8359807" y="131063"/>
                </a:lnTo>
                <a:lnTo>
                  <a:pt x="8384191" y="155447"/>
                </a:lnTo>
                <a:lnTo>
                  <a:pt x="8384191" y="164591"/>
                </a:lnTo>
                <a:lnTo>
                  <a:pt x="8388669" y="170687"/>
                </a:lnTo>
                <a:lnTo>
                  <a:pt x="8394859" y="170687"/>
                </a:lnTo>
                <a:lnTo>
                  <a:pt x="8394859" y="176783"/>
                </a:lnTo>
                <a:lnTo>
                  <a:pt x="8397906" y="179831"/>
                </a:lnTo>
                <a:lnTo>
                  <a:pt x="8399984" y="182879"/>
                </a:lnTo>
                <a:lnTo>
                  <a:pt x="8405527" y="182879"/>
                </a:lnTo>
                <a:lnTo>
                  <a:pt x="8408575" y="195071"/>
                </a:lnTo>
                <a:lnTo>
                  <a:pt x="8407827" y="192023"/>
                </a:lnTo>
                <a:lnTo>
                  <a:pt x="8419242" y="192023"/>
                </a:lnTo>
                <a:lnTo>
                  <a:pt x="8404002" y="173735"/>
                </a:lnTo>
                <a:lnTo>
                  <a:pt x="8390286" y="155447"/>
                </a:lnTo>
                <a:lnTo>
                  <a:pt x="8373522" y="140207"/>
                </a:lnTo>
                <a:lnTo>
                  <a:pt x="8358282" y="124967"/>
                </a:lnTo>
                <a:close/>
              </a:path>
              <a:path w="8513445" h="460375">
                <a:moveTo>
                  <a:pt x="117252" y="176783"/>
                </a:moveTo>
                <a:lnTo>
                  <a:pt x="117073" y="176783"/>
                </a:lnTo>
                <a:lnTo>
                  <a:pt x="116490" y="182879"/>
                </a:lnTo>
                <a:lnTo>
                  <a:pt x="117252" y="176783"/>
                </a:lnTo>
                <a:close/>
              </a:path>
              <a:path w="8513445" h="460375">
                <a:moveTo>
                  <a:pt x="129363" y="164591"/>
                </a:moveTo>
                <a:lnTo>
                  <a:pt x="128682" y="170687"/>
                </a:lnTo>
                <a:lnTo>
                  <a:pt x="129363" y="164591"/>
                </a:lnTo>
                <a:close/>
              </a:path>
              <a:path w="8513445" h="460375">
                <a:moveTo>
                  <a:pt x="168306" y="124967"/>
                </a:moveTo>
                <a:lnTo>
                  <a:pt x="166782" y="131063"/>
                </a:lnTo>
                <a:lnTo>
                  <a:pt x="168306" y="124967"/>
                </a:lnTo>
                <a:close/>
              </a:path>
              <a:path w="8513445" h="460375">
                <a:moveTo>
                  <a:pt x="8329021" y="100583"/>
                </a:moveTo>
                <a:lnTo>
                  <a:pt x="8314159" y="100583"/>
                </a:lnTo>
                <a:lnTo>
                  <a:pt x="8317134" y="103631"/>
                </a:lnTo>
                <a:lnTo>
                  <a:pt x="8322101" y="106679"/>
                </a:lnTo>
                <a:lnTo>
                  <a:pt x="8329327" y="106679"/>
                </a:lnTo>
                <a:lnTo>
                  <a:pt x="8332756" y="115823"/>
                </a:lnTo>
                <a:lnTo>
                  <a:pt x="8333898" y="115823"/>
                </a:lnTo>
                <a:lnTo>
                  <a:pt x="8337251" y="118871"/>
                </a:lnTo>
                <a:lnTo>
                  <a:pt x="8343043" y="118871"/>
                </a:lnTo>
                <a:lnTo>
                  <a:pt x="8346091" y="131063"/>
                </a:lnTo>
                <a:lnTo>
                  <a:pt x="8344659" y="124967"/>
                </a:lnTo>
                <a:lnTo>
                  <a:pt x="8358282" y="124967"/>
                </a:lnTo>
                <a:lnTo>
                  <a:pt x="8329021" y="100583"/>
                </a:lnTo>
                <a:close/>
              </a:path>
              <a:path w="8513445" h="460375">
                <a:moveTo>
                  <a:pt x="180530" y="115823"/>
                </a:moveTo>
                <a:lnTo>
                  <a:pt x="180117" y="115823"/>
                </a:lnTo>
                <a:lnTo>
                  <a:pt x="178974" y="118871"/>
                </a:lnTo>
                <a:lnTo>
                  <a:pt x="180530" y="115823"/>
                </a:lnTo>
                <a:close/>
              </a:path>
              <a:path w="8513445" h="460375">
                <a:moveTo>
                  <a:pt x="8332756" y="115823"/>
                </a:moveTo>
                <a:lnTo>
                  <a:pt x="8332343" y="115823"/>
                </a:lnTo>
                <a:lnTo>
                  <a:pt x="8333899" y="118871"/>
                </a:lnTo>
                <a:lnTo>
                  <a:pt x="8332756" y="115823"/>
                </a:lnTo>
                <a:close/>
              </a:path>
              <a:path w="8513445" h="460375">
                <a:moveTo>
                  <a:pt x="201072" y="97535"/>
                </a:moveTo>
                <a:lnTo>
                  <a:pt x="200528" y="97535"/>
                </a:lnTo>
                <a:lnTo>
                  <a:pt x="198786" y="106679"/>
                </a:lnTo>
                <a:lnTo>
                  <a:pt x="201072" y="97535"/>
                </a:lnTo>
                <a:close/>
              </a:path>
              <a:path w="8513445" h="460375">
                <a:moveTo>
                  <a:pt x="8307990" y="85343"/>
                </a:moveTo>
                <a:lnTo>
                  <a:pt x="8293449" y="85343"/>
                </a:lnTo>
                <a:lnTo>
                  <a:pt x="8298846" y="91439"/>
                </a:lnTo>
                <a:lnTo>
                  <a:pt x="8304180" y="94487"/>
                </a:lnTo>
                <a:lnTo>
                  <a:pt x="8312563" y="94487"/>
                </a:lnTo>
                <a:lnTo>
                  <a:pt x="8315611" y="106679"/>
                </a:lnTo>
                <a:lnTo>
                  <a:pt x="8314159" y="100583"/>
                </a:lnTo>
                <a:lnTo>
                  <a:pt x="8329021" y="100583"/>
                </a:lnTo>
                <a:lnTo>
                  <a:pt x="8321706" y="94487"/>
                </a:lnTo>
                <a:lnTo>
                  <a:pt x="8307990" y="85343"/>
                </a:lnTo>
                <a:close/>
              </a:path>
              <a:path w="8513445" h="460375">
                <a:moveTo>
                  <a:pt x="219513" y="85343"/>
                </a:moveTo>
                <a:lnTo>
                  <a:pt x="218598" y="94487"/>
                </a:lnTo>
                <a:lnTo>
                  <a:pt x="219513" y="85343"/>
                </a:lnTo>
                <a:close/>
              </a:path>
              <a:path w="8513445" h="460375">
                <a:moveTo>
                  <a:pt x="8258206" y="54863"/>
                </a:moveTo>
                <a:lnTo>
                  <a:pt x="8237887" y="54863"/>
                </a:lnTo>
                <a:lnTo>
                  <a:pt x="8265319" y="67055"/>
                </a:lnTo>
                <a:lnTo>
                  <a:pt x="8266843" y="67055"/>
                </a:lnTo>
                <a:lnTo>
                  <a:pt x="8269501" y="70600"/>
                </a:lnTo>
                <a:lnTo>
                  <a:pt x="8279034" y="79247"/>
                </a:lnTo>
                <a:lnTo>
                  <a:pt x="8292751" y="79247"/>
                </a:lnTo>
                <a:lnTo>
                  <a:pt x="8294275" y="94487"/>
                </a:lnTo>
                <a:lnTo>
                  <a:pt x="8293449" y="85343"/>
                </a:lnTo>
                <a:lnTo>
                  <a:pt x="8307990" y="85343"/>
                </a:lnTo>
                <a:lnTo>
                  <a:pt x="8285130" y="70103"/>
                </a:lnTo>
                <a:lnTo>
                  <a:pt x="8265318" y="57911"/>
                </a:lnTo>
                <a:lnTo>
                  <a:pt x="8258206" y="54863"/>
                </a:lnTo>
                <a:close/>
              </a:path>
              <a:path w="8513445" h="460375">
                <a:moveTo>
                  <a:pt x="239205" y="73151"/>
                </a:moveTo>
                <a:lnTo>
                  <a:pt x="238410" y="79247"/>
                </a:lnTo>
                <a:lnTo>
                  <a:pt x="239205" y="73151"/>
                </a:lnTo>
                <a:close/>
              </a:path>
              <a:path w="8513445" h="460375">
                <a:moveTo>
                  <a:pt x="8268953" y="70103"/>
                </a:moveTo>
                <a:lnTo>
                  <a:pt x="8275987" y="79247"/>
                </a:lnTo>
                <a:lnTo>
                  <a:pt x="8269501" y="70600"/>
                </a:lnTo>
                <a:lnTo>
                  <a:pt x="8268953" y="70103"/>
                </a:lnTo>
                <a:close/>
              </a:path>
              <a:path w="8513445" h="460375">
                <a:moveTo>
                  <a:pt x="279762" y="54863"/>
                </a:moveTo>
                <a:lnTo>
                  <a:pt x="278034" y="54863"/>
                </a:lnTo>
                <a:lnTo>
                  <a:pt x="249587" y="67055"/>
                </a:lnTo>
                <a:lnTo>
                  <a:pt x="252126" y="67055"/>
                </a:lnTo>
                <a:lnTo>
                  <a:pt x="273462" y="57911"/>
                </a:lnTo>
                <a:lnTo>
                  <a:pt x="279762" y="54863"/>
                </a:lnTo>
                <a:close/>
              </a:path>
              <a:path w="8513445" h="460375">
                <a:moveTo>
                  <a:pt x="8134254" y="12191"/>
                </a:moveTo>
                <a:lnTo>
                  <a:pt x="8085486" y="12191"/>
                </a:lnTo>
                <a:lnTo>
                  <a:pt x="8109870" y="15239"/>
                </a:lnTo>
                <a:lnTo>
                  <a:pt x="8120029" y="18287"/>
                </a:lnTo>
                <a:lnTo>
                  <a:pt x="8138827" y="18287"/>
                </a:lnTo>
                <a:lnTo>
                  <a:pt x="8151019" y="24383"/>
                </a:lnTo>
                <a:lnTo>
                  <a:pt x="8155590" y="24383"/>
                </a:lnTo>
                <a:lnTo>
                  <a:pt x="8176926" y="30479"/>
                </a:lnTo>
                <a:lnTo>
                  <a:pt x="8198262" y="39623"/>
                </a:lnTo>
                <a:lnTo>
                  <a:pt x="8208929" y="42671"/>
                </a:lnTo>
                <a:lnTo>
                  <a:pt x="8221123" y="42671"/>
                </a:lnTo>
                <a:lnTo>
                  <a:pt x="8230995" y="52544"/>
                </a:lnTo>
                <a:lnTo>
                  <a:pt x="8240934" y="57911"/>
                </a:lnTo>
                <a:lnTo>
                  <a:pt x="8260746" y="67055"/>
                </a:lnTo>
                <a:lnTo>
                  <a:pt x="8262822" y="67055"/>
                </a:lnTo>
                <a:lnTo>
                  <a:pt x="8237887" y="54863"/>
                </a:lnTo>
                <a:lnTo>
                  <a:pt x="8258206" y="54863"/>
                </a:lnTo>
                <a:lnTo>
                  <a:pt x="8179974" y="21335"/>
                </a:lnTo>
                <a:lnTo>
                  <a:pt x="8164733" y="18287"/>
                </a:lnTo>
                <a:lnTo>
                  <a:pt x="8157114" y="15239"/>
                </a:lnTo>
                <a:lnTo>
                  <a:pt x="8134254" y="12191"/>
                </a:lnTo>
                <a:close/>
              </a:path>
              <a:path w="8513445" h="460375">
                <a:moveTo>
                  <a:pt x="286061" y="51815"/>
                </a:moveTo>
                <a:lnTo>
                  <a:pt x="284226" y="52703"/>
                </a:lnTo>
                <a:lnTo>
                  <a:pt x="282606" y="54863"/>
                </a:lnTo>
                <a:lnTo>
                  <a:pt x="286061" y="51815"/>
                </a:lnTo>
                <a:close/>
              </a:path>
              <a:path w="8513445" h="460375">
                <a:moveTo>
                  <a:pt x="8229646" y="51815"/>
                </a:moveTo>
                <a:lnTo>
                  <a:pt x="8233315" y="54863"/>
                </a:lnTo>
                <a:lnTo>
                  <a:pt x="8230995" y="52544"/>
                </a:lnTo>
                <a:lnTo>
                  <a:pt x="8229646" y="51815"/>
                </a:lnTo>
                <a:close/>
              </a:path>
              <a:path w="8513445" h="460375">
                <a:moveTo>
                  <a:pt x="361854" y="24383"/>
                </a:moveTo>
                <a:lnTo>
                  <a:pt x="361498" y="24383"/>
                </a:lnTo>
                <a:lnTo>
                  <a:pt x="349662" y="30479"/>
                </a:lnTo>
                <a:lnTo>
                  <a:pt x="361854" y="24383"/>
                </a:lnTo>
                <a:close/>
              </a:path>
              <a:path w="8513445" h="460375">
                <a:moveTo>
                  <a:pt x="8151019" y="24383"/>
                </a:moveTo>
                <a:lnTo>
                  <a:pt x="8150545" y="24383"/>
                </a:lnTo>
                <a:lnTo>
                  <a:pt x="8163211" y="30479"/>
                </a:lnTo>
                <a:lnTo>
                  <a:pt x="8151019" y="243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3429000"/>
            <a:ext cx="8503919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285" y="3424428"/>
            <a:ext cx="8513445" cy="462280"/>
          </a:xfrm>
          <a:custGeom>
            <a:avLst/>
            <a:gdLst/>
            <a:ahLst/>
            <a:cxnLst/>
            <a:rect l="l" t="t" r="r" b="b"/>
            <a:pathLst>
              <a:path w="8513445" h="462279">
                <a:moveTo>
                  <a:pt x="8038242" y="0"/>
                </a:moveTo>
                <a:lnTo>
                  <a:pt x="474630" y="0"/>
                </a:lnTo>
                <a:lnTo>
                  <a:pt x="425862" y="3047"/>
                </a:lnTo>
                <a:lnTo>
                  <a:pt x="355758" y="15239"/>
                </a:lnTo>
                <a:lnTo>
                  <a:pt x="311562" y="28955"/>
                </a:lnTo>
                <a:lnTo>
                  <a:pt x="268890" y="47243"/>
                </a:lnTo>
                <a:lnTo>
                  <a:pt x="227742" y="68579"/>
                </a:lnTo>
                <a:lnTo>
                  <a:pt x="209454" y="82295"/>
                </a:lnTo>
                <a:lnTo>
                  <a:pt x="189642" y="94487"/>
                </a:lnTo>
                <a:lnTo>
                  <a:pt x="172878" y="109727"/>
                </a:lnTo>
                <a:lnTo>
                  <a:pt x="154590" y="123443"/>
                </a:lnTo>
                <a:lnTo>
                  <a:pt x="139350" y="140207"/>
                </a:lnTo>
                <a:lnTo>
                  <a:pt x="122586" y="155447"/>
                </a:lnTo>
                <a:lnTo>
                  <a:pt x="107346" y="173735"/>
                </a:lnTo>
                <a:lnTo>
                  <a:pt x="93630" y="192023"/>
                </a:lnTo>
                <a:lnTo>
                  <a:pt x="81438" y="210311"/>
                </a:lnTo>
                <a:lnTo>
                  <a:pt x="67722" y="228599"/>
                </a:lnTo>
                <a:lnTo>
                  <a:pt x="46386" y="269747"/>
                </a:lnTo>
                <a:lnTo>
                  <a:pt x="28098" y="312419"/>
                </a:lnTo>
                <a:lnTo>
                  <a:pt x="14382" y="356615"/>
                </a:lnTo>
                <a:lnTo>
                  <a:pt x="5238" y="403859"/>
                </a:lnTo>
                <a:lnTo>
                  <a:pt x="0" y="461771"/>
                </a:lnTo>
                <a:lnTo>
                  <a:pt x="9810" y="461771"/>
                </a:lnTo>
                <a:lnTo>
                  <a:pt x="9810" y="451103"/>
                </a:lnTo>
                <a:lnTo>
                  <a:pt x="11334" y="428243"/>
                </a:lnTo>
                <a:lnTo>
                  <a:pt x="23526" y="358139"/>
                </a:lnTo>
                <a:lnTo>
                  <a:pt x="37242" y="315467"/>
                </a:lnTo>
                <a:lnTo>
                  <a:pt x="55530" y="272795"/>
                </a:lnTo>
                <a:lnTo>
                  <a:pt x="76866" y="234695"/>
                </a:lnTo>
                <a:lnTo>
                  <a:pt x="89058" y="214883"/>
                </a:lnTo>
                <a:lnTo>
                  <a:pt x="114966" y="179831"/>
                </a:lnTo>
                <a:lnTo>
                  <a:pt x="145446" y="146303"/>
                </a:lnTo>
                <a:lnTo>
                  <a:pt x="178974" y="115823"/>
                </a:lnTo>
                <a:lnTo>
                  <a:pt x="214026" y="89915"/>
                </a:lnTo>
                <a:lnTo>
                  <a:pt x="233838" y="77723"/>
                </a:lnTo>
                <a:lnTo>
                  <a:pt x="252126" y="65531"/>
                </a:lnTo>
                <a:lnTo>
                  <a:pt x="273462" y="56387"/>
                </a:lnTo>
                <a:lnTo>
                  <a:pt x="293274" y="47243"/>
                </a:lnTo>
                <a:lnTo>
                  <a:pt x="314610" y="38099"/>
                </a:lnTo>
                <a:lnTo>
                  <a:pt x="358806" y="24383"/>
                </a:lnTo>
                <a:lnTo>
                  <a:pt x="403002" y="15239"/>
                </a:lnTo>
                <a:lnTo>
                  <a:pt x="450246" y="10667"/>
                </a:lnTo>
                <a:lnTo>
                  <a:pt x="8134254" y="10667"/>
                </a:lnTo>
                <a:lnTo>
                  <a:pt x="8109870" y="6095"/>
                </a:lnTo>
                <a:lnTo>
                  <a:pt x="8087010" y="3047"/>
                </a:lnTo>
                <a:lnTo>
                  <a:pt x="8038242" y="0"/>
                </a:lnTo>
                <a:close/>
              </a:path>
              <a:path w="8513445" h="462279">
                <a:moveTo>
                  <a:pt x="8134254" y="10667"/>
                </a:moveTo>
                <a:lnTo>
                  <a:pt x="8062626" y="10667"/>
                </a:lnTo>
                <a:lnTo>
                  <a:pt x="8085486" y="12191"/>
                </a:lnTo>
                <a:lnTo>
                  <a:pt x="8109870" y="15239"/>
                </a:lnTo>
                <a:lnTo>
                  <a:pt x="8155590" y="24383"/>
                </a:lnTo>
                <a:lnTo>
                  <a:pt x="8198262" y="38099"/>
                </a:lnTo>
                <a:lnTo>
                  <a:pt x="8240934" y="56387"/>
                </a:lnTo>
                <a:lnTo>
                  <a:pt x="8279034" y="77723"/>
                </a:lnTo>
                <a:lnTo>
                  <a:pt x="8298846" y="89915"/>
                </a:lnTo>
                <a:lnTo>
                  <a:pt x="8333898" y="115823"/>
                </a:lnTo>
                <a:lnTo>
                  <a:pt x="8367426" y="146303"/>
                </a:lnTo>
                <a:lnTo>
                  <a:pt x="8397906" y="179831"/>
                </a:lnTo>
                <a:lnTo>
                  <a:pt x="8423814" y="214883"/>
                </a:lnTo>
                <a:lnTo>
                  <a:pt x="8436006" y="234695"/>
                </a:lnTo>
                <a:lnTo>
                  <a:pt x="8448198" y="252983"/>
                </a:lnTo>
                <a:lnTo>
                  <a:pt x="8457342" y="274319"/>
                </a:lnTo>
                <a:lnTo>
                  <a:pt x="8466486" y="294131"/>
                </a:lnTo>
                <a:lnTo>
                  <a:pt x="8475630" y="315467"/>
                </a:lnTo>
                <a:lnTo>
                  <a:pt x="8489346" y="359663"/>
                </a:lnTo>
                <a:lnTo>
                  <a:pt x="8498490" y="403859"/>
                </a:lnTo>
                <a:lnTo>
                  <a:pt x="8503062" y="451103"/>
                </a:lnTo>
                <a:lnTo>
                  <a:pt x="8503062" y="461771"/>
                </a:lnTo>
                <a:lnTo>
                  <a:pt x="8512873" y="461771"/>
                </a:lnTo>
                <a:lnTo>
                  <a:pt x="8507634" y="402335"/>
                </a:lnTo>
                <a:lnTo>
                  <a:pt x="8498490" y="356615"/>
                </a:lnTo>
                <a:lnTo>
                  <a:pt x="8484774" y="312419"/>
                </a:lnTo>
                <a:lnTo>
                  <a:pt x="8466486" y="269747"/>
                </a:lnTo>
                <a:lnTo>
                  <a:pt x="8443626" y="228599"/>
                </a:lnTo>
                <a:lnTo>
                  <a:pt x="8431434" y="210311"/>
                </a:lnTo>
                <a:lnTo>
                  <a:pt x="8419242" y="190499"/>
                </a:lnTo>
                <a:lnTo>
                  <a:pt x="8404002" y="173735"/>
                </a:lnTo>
                <a:lnTo>
                  <a:pt x="8390286" y="155447"/>
                </a:lnTo>
                <a:lnTo>
                  <a:pt x="8373522" y="140207"/>
                </a:lnTo>
                <a:lnTo>
                  <a:pt x="8358282" y="123443"/>
                </a:lnTo>
                <a:lnTo>
                  <a:pt x="8339994" y="108203"/>
                </a:lnTo>
                <a:lnTo>
                  <a:pt x="8321706" y="94487"/>
                </a:lnTo>
                <a:lnTo>
                  <a:pt x="8303418" y="82295"/>
                </a:lnTo>
                <a:lnTo>
                  <a:pt x="8285130" y="68579"/>
                </a:lnTo>
                <a:lnTo>
                  <a:pt x="8243982" y="47243"/>
                </a:lnTo>
                <a:lnTo>
                  <a:pt x="8201310" y="28955"/>
                </a:lnTo>
                <a:lnTo>
                  <a:pt x="8157114" y="15239"/>
                </a:lnTo>
                <a:lnTo>
                  <a:pt x="8134254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3886200"/>
            <a:ext cx="8503919" cy="236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427" y="3898899"/>
            <a:ext cx="8514715" cy="2355850"/>
          </a:xfrm>
          <a:custGeom>
            <a:avLst/>
            <a:gdLst/>
            <a:ahLst/>
            <a:cxnLst/>
            <a:rect l="l" t="t" r="r" b="b"/>
            <a:pathLst>
              <a:path w="8514715" h="2355850">
                <a:moveTo>
                  <a:pt x="39624" y="2057400"/>
                </a:moveTo>
                <a:lnTo>
                  <a:pt x="35051" y="2057400"/>
                </a:lnTo>
                <a:lnTo>
                  <a:pt x="39624" y="2068068"/>
                </a:lnTo>
                <a:lnTo>
                  <a:pt x="39624" y="2057400"/>
                </a:lnTo>
                <a:close/>
              </a:path>
              <a:path w="8514715" h="2355850">
                <a:moveTo>
                  <a:pt x="6096" y="0"/>
                </a:moveTo>
                <a:lnTo>
                  <a:pt x="63" y="0"/>
                </a:lnTo>
                <a:lnTo>
                  <a:pt x="0" y="1016"/>
                </a:lnTo>
                <a:lnTo>
                  <a:pt x="0" y="1880108"/>
                </a:lnTo>
                <a:lnTo>
                  <a:pt x="3047" y="1928876"/>
                </a:lnTo>
                <a:lnTo>
                  <a:pt x="15239" y="1998980"/>
                </a:lnTo>
                <a:lnTo>
                  <a:pt x="28955" y="2043176"/>
                </a:lnTo>
                <a:lnTo>
                  <a:pt x="35051" y="2057400"/>
                </a:lnTo>
                <a:lnTo>
                  <a:pt x="35052" y="2044700"/>
                </a:lnTo>
                <a:lnTo>
                  <a:pt x="30480" y="2044700"/>
                </a:lnTo>
                <a:lnTo>
                  <a:pt x="30480" y="2032000"/>
                </a:lnTo>
                <a:lnTo>
                  <a:pt x="25908" y="2032000"/>
                </a:lnTo>
                <a:lnTo>
                  <a:pt x="25908" y="2019300"/>
                </a:lnTo>
                <a:lnTo>
                  <a:pt x="22860" y="2019300"/>
                </a:lnTo>
                <a:lnTo>
                  <a:pt x="22860" y="2006600"/>
                </a:lnTo>
                <a:lnTo>
                  <a:pt x="19812" y="2006600"/>
                </a:lnTo>
                <a:lnTo>
                  <a:pt x="19812" y="1993900"/>
                </a:lnTo>
                <a:lnTo>
                  <a:pt x="16764" y="1993900"/>
                </a:lnTo>
                <a:lnTo>
                  <a:pt x="16764" y="1981200"/>
                </a:lnTo>
                <a:lnTo>
                  <a:pt x="13716" y="1981200"/>
                </a:lnTo>
                <a:lnTo>
                  <a:pt x="13716" y="1968500"/>
                </a:lnTo>
                <a:lnTo>
                  <a:pt x="10668" y="1968500"/>
                </a:lnTo>
                <a:lnTo>
                  <a:pt x="10668" y="1955800"/>
                </a:lnTo>
                <a:lnTo>
                  <a:pt x="9144" y="1955800"/>
                </a:lnTo>
                <a:lnTo>
                  <a:pt x="9144" y="1943100"/>
                </a:lnTo>
                <a:lnTo>
                  <a:pt x="7620" y="1943100"/>
                </a:lnTo>
                <a:lnTo>
                  <a:pt x="7620" y="1917700"/>
                </a:lnTo>
                <a:lnTo>
                  <a:pt x="6096" y="1917700"/>
                </a:lnTo>
                <a:lnTo>
                  <a:pt x="6096" y="1892300"/>
                </a:lnTo>
                <a:lnTo>
                  <a:pt x="4572" y="1892300"/>
                </a:lnTo>
                <a:lnTo>
                  <a:pt x="4572" y="12700"/>
                </a:lnTo>
                <a:lnTo>
                  <a:pt x="6096" y="0"/>
                </a:lnTo>
                <a:close/>
              </a:path>
              <a:path w="8514715" h="2355850">
                <a:moveTo>
                  <a:pt x="438912" y="2349500"/>
                </a:moveTo>
                <a:lnTo>
                  <a:pt x="403859" y="2349500"/>
                </a:lnTo>
                <a:lnTo>
                  <a:pt x="426719" y="2352548"/>
                </a:lnTo>
                <a:lnTo>
                  <a:pt x="438912" y="2353310"/>
                </a:lnTo>
                <a:lnTo>
                  <a:pt x="438912" y="2349500"/>
                </a:lnTo>
                <a:close/>
              </a:path>
              <a:path w="8514715" h="2355850">
                <a:moveTo>
                  <a:pt x="350520" y="2336800"/>
                </a:moveTo>
                <a:lnTo>
                  <a:pt x="343280" y="2336800"/>
                </a:lnTo>
                <a:lnTo>
                  <a:pt x="356615" y="2340356"/>
                </a:lnTo>
                <a:lnTo>
                  <a:pt x="357803" y="2340593"/>
                </a:lnTo>
                <a:lnTo>
                  <a:pt x="350520" y="2336800"/>
                </a:lnTo>
                <a:close/>
              </a:path>
              <a:path w="8514715" h="2355850">
                <a:moveTo>
                  <a:pt x="312420" y="2324100"/>
                </a:moveTo>
                <a:lnTo>
                  <a:pt x="306493" y="2324100"/>
                </a:lnTo>
                <a:lnTo>
                  <a:pt x="312419" y="2326640"/>
                </a:lnTo>
                <a:lnTo>
                  <a:pt x="333755" y="2334260"/>
                </a:lnTo>
                <a:lnTo>
                  <a:pt x="335194" y="2334643"/>
                </a:lnTo>
                <a:lnTo>
                  <a:pt x="312420" y="2324100"/>
                </a:lnTo>
                <a:close/>
              </a:path>
              <a:path w="8514715" h="2355850">
                <a:moveTo>
                  <a:pt x="260602" y="2303779"/>
                </a:moveTo>
                <a:lnTo>
                  <a:pt x="269747" y="2308352"/>
                </a:lnTo>
                <a:lnTo>
                  <a:pt x="286411" y="2315493"/>
                </a:lnTo>
                <a:lnTo>
                  <a:pt x="283464" y="2311400"/>
                </a:lnTo>
                <a:lnTo>
                  <a:pt x="278892" y="2311400"/>
                </a:lnTo>
                <a:lnTo>
                  <a:pt x="260602" y="2303779"/>
                </a:lnTo>
                <a:close/>
              </a:path>
              <a:path w="8514715" h="2355850">
                <a:moveTo>
                  <a:pt x="239268" y="2286000"/>
                </a:moveTo>
                <a:lnTo>
                  <a:pt x="227245" y="2286000"/>
                </a:lnTo>
                <a:lnTo>
                  <a:pt x="228599" y="2287016"/>
                </a:lnTo>
                <a:lnTo>
                  <a:pt x="240135" y="2293227"/>
                </a:lnTo>
                <a:lnTo>
                  <a:pt x="239268" y="2286000"/>
                </a:lnTo>
                <a:close/>
              </a:path>
              <a:path w="8514715" h="2355850">
                <a:moveTo>
                  <a:pt x="213360" y="2273300"/>
                </a:moveTo>
                <a:lnTo>
                  <a:pt x="210311" y="2273300"/>
                </a:lnTo>
                <a:lnTo>
                  <a:pt x="215074" y="2276872"/>
                </a:lnTo>
                <a:lnTo>
                  <a:pt x="213360" y="2273300"/>
                </a:lnTo>
                <a:close/>
              </a:path>
              <a:path w="8514715" h="2355850">
                <a:moveTo>
                  <a:pt x="199644" y="2260600"/>
                </a:moveTo>
                <a:lnTo>
                  <a:pt x="191346" y="2260600"/>
                </a:lnTo>
                <a:lnTo>
                  <a:pt x="192023" y="2261108"/>
                </a:lnTo>
                <a:lnTo>
                  <a:pt x="201240" y="2267252"/>
                </a:lnTo>
                <a:lnTo>
                  <a:pt x="199644" y="2260600"/>
                </a:lnTo>
                <a:close/>
              </a:path>
              <a:path w="8514715" h="2355850">
                <a:moveTo>
                  <a:pt x="181356" y="2247900"/>
                </a:moveTo>
                <a:lnTo>
                  <a:pt x="174413" y="2247900"/>
                </a:lnTo>
                <a:lnTo>
                  <a:pt x="182880" y="2254250"/>
                </a:lnTo>
                <a:lnTo>
                  <a:pt x="181356" y="2247900"/>
                </a:lnTo>
                <a:close/>
              </a:path>
              <a:path w="8514715" h="2355850">
                <a:moveTo>
                  <a:pt x="112776" y="2184400"/>
                </a:moveTo>
                <a:lnTo>
                  <a:pt x="111632" y="2184400"/>
                </a:lnTo>
                <a:lnTo>
                  <a:pt x="114808" y="2188633"/>
                </a:lnTo>
                <a:lnTo>
                  <a:pt x="112776" y="2184400"/>
                </a:lnTo>
                <a:close/>
              </a:path>
              <a:path w="8514715" h="2355850">
                <a:moveTo>
                  <a:pt x="106680" y="2171700"/>
                </a:moveTo>
                <a:lnTo>
                  <a:pt x="100491" y="2171700"/>
                </a:lnTo>
                <a:lnTo>
                  <a:pt x="109727" y="2181860"/>
                </a:lnTo>
                <a:lnTo>
                  <a:pt x="110900" y="2183423"/>
                </a:lnTo>
                <a:lnTo>
                  <a:pt x="106680" y="2171700"/>
                </a:lnTo>
                <a:close/>
              </a:path>
              <a:path w="8514715" h="2355850">
                <a:moveTo>
                  <a:pt x="96012" y="2159000"/>
                </a:moveTo>
                <a:lnTo>
                  <a:pt x="90736" y="2159000"/>
                </a:lnTo>
                <a:lnTo>
                  <a:pt x="94487" y="2165096"/>
                </a:lnTo>
                <a:lnTo>
                  <a:pt x="98546" y="2169560"/>
                </a:lnTo>
                <a:lnTo>
                  <a:pt x="96012" y="2159000"/>
                </a:lnTo>
                <a:close/>
              </a:path>
              <a:path w="8514715" h="2355850">
                <a:moveTo>
                  <a:pt x="88392" y="2146300"/>
                </a:moveTo>
                <a:lnTo>
                  <a:pt x="82921" y="2146300"/>
                </a:lnTo>
                <a:lnTo>
                  <a:pt x="88392" y="2155190"/>
                </a:lnTo>
                <a:lnTo>
                  <a:pt x="88392" y="2146300"/>
                </a:lnTo>
                <a:close/>
              </a:path>
              <a:path w="8514715" h="2355850">
                <a:moveTo>
                  <a:pt x="79248" y="2133600"/>
                </a:moveTo>
                <a:lnTo>
                  <a:pt x="73532" y="2133600"/>
                </a:lnTo>
                <a:lnTo>
                  <a:pt x="79248" y="2141220"/>
                </a:lnTo>
                <a:lnTo>
                  <a:pt x="79248" y="2133600"/>
                </a:lnTo>
                <a:close/>
              </a:path>
              <a:path w="8514715" h="2355850">
                <a:moveTo>
                  <a:pt x="64008" y="2108200"/>
                </a:moveTo>
                <a:lnTo>
                  <a:pt x="58459" y="2108200"/>
                </a:lnTo>
                <a:lnTo>
                  <a:pt x="68579" y="2126996"/>
                </a:lnTo>
                <a:lnTo>
                  <a:pt x="71628" y="2131060"/>
                </a:lnTo>
                <a:lnTo>
                  <a:pt x="71628" y="2120900"/>
                </a:lnTo>
                <a:lnTo>
                  <a:pt x="65532" y="2120900"/>
                </a:lnTo>
                <a:lnTo>
                  <a:pt x="64008" y="2108200"/>
                </a:lnTo>
                <a:close/>
              </a:path>
              <a:path w="8514715" h="2355850">
                <a:moveTo>
                  <a:pt x="57912" y="2095500"/>
                </a:moveTo>
                <a:lnTo>
                  <a:pt x="52069" y="2095500"/>
                </a:lnTo>
                <a:lnTo>
                  <a:pt x="57911" y="2107184"/>
                </a:lnTo>
                <a:lnTo>
                  <a:pt x="57912" y="2095500"/>
                </a:lnTo>
                <a:close/>
              </a:path>
              <a:path w="8514715" h="2355850">
                <a:moveTo>
                  <a:pt x="50292" y="2082800"/>
                </a:moveTo>
                <a:lnTo>
                  <a:pt x="45937" y="2082800"/>
                </a:lnTo>
                <a:lnTo>
                  <a:pt x="47243" y="2085848"/>
                </a:lnTo>
                <a:lnTo>
                  <a:pt x="50292" y="2091944"/>
                </a:lnTo>
                <a:lnTo>
                  <a:pt x="50292" y="2082800"/>
                </a:lnTo>
                <a:close/>
              </a:path>
              <a:path w="8514715" h="2355850">
                <a:moveTo>
                  <a:pt x="45720" y="2070100"/>
                </a:moveTo>
                <a:lnTo>
                  <a:pt x="40494" y="2070100"/>
                </a:lnTo>
                <a:lnTo>
                  <a:pt x="45720" y="2082292"/>
                </a:lnTo>
                <a:lnTo>
                  <a:pt x="45720" y="2070100"/>
                </a:lnTo>
                <a:close/>
              </a:path>
              <a:path w="8514715" h="2355850">
                <a:moveTo>
                  <a:pt x="8514524" y="0"/>
                </a:moveTo>
                <a:lnTo>
                  <a:pt x="8508492" y="0"/>
                </a:lnTo>
                <a:lnTo>
                  <a:pt x="8506968" y="1917700"/>
                </a:lnTo>
                <a:lnTo>
                  <a:pt x="8505444" y="1943100"/>
                </a:lnTo>
                <a:lnTo>
                  <a:pt x="8502396" y="1968500"/>
                </a:lnTo>
                <a:lnTo>
                  <a:pt x="8500872" y="1968500"/>
                </a:lnTo>
                <a:lnTo>
                  <a:pt x="8499348" y="1981200"/>
                </a:lnTo>
                <a:lnTo>
                  <a:pt x="8497824" y="1981200"/>
                </a:lnTo>
                <a:lnTo>
                  <a:pt x="8491728" y="2006600"/>
                </a:lnTo>
                <a:lnTo>
                  <a:pt x="8490204" y="2019300"/>
                </a:lnTo>
                <a:lnTo>
                  <a:pt x="8488680" y="2019300"/>
                </a:lnTo>
                <a:lnTo>
                  <a:pt x="8479536" y="2044700"/>
                </a:lnTo>
                <a:lnTo>
                  <a:pt x="8478012" y="2057400"/>
                </a:lnTo>
                <a:lnTo>
                  <a:pt x="8474964" y="2057400"/>
                </a:lnTo>
                <a:lnTo>
                  <a:pt x="8473440" y="2070100"/>
                </a:lnTo>
                <a:lnTo>
                  <a:pt x="8471916" y="2070100"/>
                </a:lnTo>
                <a:lnTo>
                  <a:pt x="8467344" y="2082800"/>
                </a:lnTo>
                <a:lnTo>
                  <a:pt x="8465820" y="2082800"/>
                </a:lnTo>
                <a:lnTo>
                  <a:pt x="8450580" y="2108200"/>
                </a:lnTo>
                <a:lnTo>
                  <a:pt x="8449056" y="2120900"/>
                </a:lnTo>
                <a:lnTo>
                  <a:pt x="8442960" y="2120900"/>
                </a:lnTo>
                <a:lnTo>
                  <a:pt x="8439912" y="2133600"/>
                </a:lnTo>
                <a:lnTo>
                  <a:pt x="8435340" y="2133600"/>
                </a:lnTo>
                <a:lnTo>
                  <a:pt x="8434251" y="2142670"/>
                </a:lnTo>
                <a:lnTo>
                  <a:pt x="8456675" y="2107184"/>
                </a:lnTo>
                <a:lnTo>
                  <a:pt x="8485631" y="2043176"/>
                </a:lnTo>
                <a:lnTo>
                  <a:pt x="8499347" y="1998980"/>
                </a:lnTo>
                <a:lnTo>
                  <a:pt x="8508491" y="1951736"/>
                </a:lnTo>
                <a:lnTo>
                  <a:pt x="8514587" y="1880108"/>
                </a:lnTo>
                <a:lnTo>
                  <a:pt x="8514587" y="1016"/>
                </a:lnTo>
                <a:lnTo>
                  <a:pt x="8514524" y="0"/>
                </a:lnTo>
                <a:close/>
              </a:path>
              <a:path w="8514715" h="2355850">
                <a:moveTo>
                  <a:pt x="8431614" y="2146300"/>
                </a:moveTo>
                <a:lnTo>
                  <a:pt x="8426196" y="2146300"/>
                </a:lnTo>
                <a:lnTo>
                  <a:pt x="8425006" y="2156211"/>
                </a:lnTo>
                <a:lnTo>
                  <a:pt x="8431614" y="2146300"/>
                </a:lnTo>
                <a:close/>
              </a:path>
              <a:path w="8514715" h="2355850">
                <a:moveTo>
                  <a:pt x="8423147" y="2159000"/>
                </a:moveTo>
                <a:lnTo>
                  <a:pt x="8418576" y="2159000"/>
                </a:lnTo>
                <a:lnTo>
                  <a:pt x="8416245" y="2168711"/>
                </a:lnTo>
                <a:lnTo>
                  <a:pt x="8420099" y="2163572"/>
                </a:lnTo>
                <a:lnTo>
                  <a:pt x="8423147" y="2159000"/>
                </a:lnTo>
                <a:close/>
              </a:path>
              <a:path w="8514715" h="2355850">
                <a:moveTo>
                  <a:pt x="8414003" y="2171700"/>
                </a:moveTo>
                <a:lnTo>
                  <a:pt x="8407908" y="2171700"/>
                </a:lnTo>
                <a:lnTo>
                  <a:pt x="8405100" y="2183400"/>
                </a:lnTo>
                <a:lnTo>
                  <a:pt x="8406383" y="2181860"/>
                </a:lnTo>
                <a:lnTo>
                  <a:pt x="8414003" y="2171700"/>
                </a:lnTo>
                <a:close/>
              </a:path>
              <a:path w="8514715" h="2355850">
                <a:moveTo>
                  <a:pt x="8404267" y="2184400"/>
                </a:moveTo>
                <a:lnTo>
                  <a:pt x="8403336" y="2184400"/>
                </a:lnTo>
                <a:lnTo>
                  <a:pt x="8400942" y="2188389"/>
                </a:lnTo>
                <a:lnTo>
                  <a:pt x="8404267" y="2184400"/>
                </a:lnTo>
                <a:close/>
              </a:path>
              <a:path w="8514715" h="2355850">
                <a:moveTo>
                  <a:pt x="8338616" y="2247900"/>
                </a:moveTo>
                <a:lnTo>
                  <a:pt x="8333232" y="2247900"/>
                </a:lnTo>
                <a:lnTo>
                  <a:pt x="8331729" y="2254161"/>
                </a:lnTo>
                <a:lnTo>
                  <a:pt x="8338616" y="2247900"/>
                </a:lnTo>
                <a:close/>
              </a:path>
              <a:path w="8514715" h="2355850">
                <a:moveTo>
                  <a:pt x="8324646" y="2260600"/>
                </a:moveTo>
                <a:lnTo>
                  <a:pt x="8316468" y="2260600"/>
                </a:lnTo>
                <a:lnTo>
                  <a:pt x="8315004" y="2266697"/>
                </a:lnTo>
                <a:lnTo>
                  <a:pt x="8324087" y="2261108"/>
                </a:lnTo>
                <a:lnTo>
                  <a:pt x="8324646" y="2260600"/>
                </a:lnTo>
                <a:close/>
              </a:path>
              <a:path w="8514715" h="2355850">
                <a:moveTo>
                  <a:pt x="8301228" y="2273300"/>
                </a:moveTo>
                <a:lnTo>
                  <a:pt x="8299794" y="2276288"/>
                </a:lnTo>
                <a:lnTo>
                  <a:pt x="8304275" y="2273300"/>
                </a:lnTo>
                <a:lnTo>
                  <a:pt x="8301228" y="2273300"/>
                </a:lnTo>
                <a:close/>
              </a:path>
              <a:path w="8514715" h="2355850">
                <a:moveTo>
                  <a:pt x="8285162" y="2286000"/>
                </a:moveTo>
                <a:lnTo>
                  <a:pt x="8276844" y="2286000"/>
                </a:lnTo>
                <a:lnTo>
                  <a:pt x="8270226" y="2295191"/>
                </a:lnTo>
                <a:lnTo>
                  <a:pt x="8285162" y="2286000"/>
                </a:lnTo>
                <a:close/>
              </a:path>
              <a:path w="8514715" h="2355850">
                <a:moveTo>
                  <a:pt x="8253982" y="2303780"/>
                </a:moveTo>
                <a:lnTo>
                  <a:pt x="8235696" y="2311400"/>
                </a:lnTo>
                <a:lnTo>
                  <a:pt x="8231124" y="2311400"/>
                </a:lnTo>
                <a:lnTo>
                  <a:pt x="8228177" y="2315493"/>
                </a:lnTo>
                <a:lnTo>
                  <a:pt x="8244839" y="2308352"/>
                </a:lnTo>
                <a:lnTo>
                  <a:pt x="8253982" y="2303780"/>
                </a:lnTo>
                <a:close/>
              </a:path>
              <a:path w="8514715" h="2355850">
                <a:moveTo>
                  <a:pt x="8208094" y="2324100"/>
                </a:moveTo>
                <a:lnTo>
                  <a:pt x="8202168" y="2324100"/>
                </a:lnTo>
                <a:lnTo>
                  <a:pt x="8179394" y="2334643"/>
                </a:lnTo>
                <a:lnTo>
                  <a:pt x="8180831" y="2334260"/>
                </a:lnTo>
                <a:lnTo>
                  <a:pt x="8202167" y="2326640"/>
                </a:lnTo>
                <a:lnTo>
                  <a:pt x="8208094" y="2324100"/>
                </a:lnTo>
                <a:close/>
              </a:path>
              <a:path w="8514715" h="2355850">
                <a:moveTo>
                  <a:pt x="8171307" y="2336800"/>
                </a:moveTo>
                <a:lnTo>
                  <a:pt x="8164068" y="2336800"/>
                </a:lnTo>
                <a:lnTo>
                  <a:pt x="8156784" y="2340593"/>
                </a:lnTo>
                <a:lnTo>
                  <a:pt x="8157971" y="2340356"/>
                </a:lnTo>
                <a:lnTo>
                  <a:pt x="8171307" y="2336800"/>
                </a:lnTo>
                <a:close/>
              </a:path>
              <a:path w="8514715" h="2355850">
                <a:moveTo>
                  <a:pt x="8111885" y="2349545"/>
                </a:moveTo>
                <a:lnTo>
                  <a:pt x="4443249" y="2355596"/>
                </a:lnTo>
                <a:lnTo>
                  <a:pt x="8039099" y="2355596"/>
                </a:lnTo>
                <a:lnTo>
                  <a:pt x="8087867" y="2352548"/>
                </a:lnTo>
                <a:lnTo>
                  <a:pt x="8111885" y="234954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3886200"/>
            <a:ext cx="8503919" cy="236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427" y="3886200"/>
            <a:ext cx="8514715" cy="2368550"/>
          </a:xfrm>
          <a:custGeom>
            <a:avLst/>
            <a:gdLst/>
            <a:ahLst/>
            <a:cxnLst/>
            <a:rect l="l" t="t" r="r" b="b"/>
            <a:pathLst>
              <a:path w="8514715" h="2368550">
                <a:moveTo>
                  <a:pt x="10667" y="0"/>
                </a:moveTo>
                <a:lnTo>
                  <a:pt x="857" y="0"/>
                </a:lnTo>
                <a:lnTo>
                  <a:pt x="0" y="13716"/>
                </a:lnTo>
                <a:lnTo>
                  <a:pt x="0" y="1892808"/>
                </a:lnTo>
                <a:lnTo>
                  <a:pt x="3047" y="1941576"/>
                </a:lnTo>
                <a:lnTo>
                  <a:pt x="15239" y="2011680"/>
                </a:lnTo>
                <a:lnTo>
                  <a:pt x="28955" y="2055876"/>
                </a:lnTo>
                <a:lnTo>
                  <a:pt x="47243" y="2098548"/>
                </a:lnTo>
                <a:lnTo>
                  <a:pt x="68579" y="2139696"/>
                </a:lnTo>
                <a:lnTo>
                  <a:pt x="82295" y="2157984"/>
                </a:lnTo>
                <a:lnTo>
                  <a:pt x="94487" y="2177796"/>
                </a:lnTo>
                <a:lnTo>
                  <a:pt x="109727" y="2194560"/>
                </a:lnTo>
                <a:lnTo>
                  <a:pt x="123443" y="2212848"/>
                </a:lnTo>
                <a:lnTo>
                  <a:pt x="140207" y="2228088"/>
                </a:lnTo>
                <a:lnTo>
                  <a:pt x="155447" y="2244852"/>
                </a:lnTo>
                <a:lnTo>
                  <a:pt x="173735" y="2260092"/>
                </a:lnTo>
                <a:lnTo>
                  <a:pt x="192023" y="2273808"/>
                </a:lnTo>
                <a:lnTo>
                  <a:pt x="210311" y="2286000"/>
                </a:lnTo>
                <a:lnTo>
                  <a:pt x="228599" y="2299716"/>
                </a:lnTo>
                <a:lnTo>
                  <a:pt x="269747" y="2321052"/>
                </a:lnTo>
                <a:lnTo>
                  <a:pt x="312419" y="2339340"/>
                </a:lnTo>
                <a:lnTo>
                  <a:pt x="356615" y="2353056"/>
                </a:lnTo>
                <a:lnTo>
                  <a:pt x="403859" y="2362200"/>
                </a:lnTo>
                <a:lnTo>
                  <a:pt x="475487" y="2368296"/>
                </a:lnTo>
                <a:lnTo>
                  <a:pt x="8039099" y="2368296"/>
                </a:lnTo>
                <a:lnTo>
                  <a:pt x="8087867" y="2365248"/>
                </a:lnTo>
                <a:lnTo>
                  <a:pt x="8112251" y="2362200"/>
                </a:lnTo>
                <a:lnTo>
                  <a:pt x="8135111" y="2357628"/>
                </a:lnTo>
                <a:lnTo>
                  <a:pt x="451103" y="2357628"/>
                </a:lnTo>
                <a:lnTo>
                  <a:pt x="428243" y="2356104"/>
                </a:lnTo>
                <a:lnTo>
                  <a:pt x="358139" y="2343912"/>
                </a:lnTo>
                <a:lnTo>
                  <a:pt x="315467" y="2330196"/>
                </a:lnTo>
                <a:lnTo>
                  <a:pt x="272795" y="2311908"/>
                </a:lnTo>
                <a:lnTo>
                  <a:pt x="234695" y="2290572"/>
                </a:lnTo>
                <a:lnTo>
                  <a:pt x="196595" y="2266188"/>
                </a:lnTo>
                <a:lnTo>
                  <a:pt x="146303" y="2221992"/>
                </a:lnTo>
                <a:lnTo>
                  <a:pt x="115823" y="2188464"/>
                </a:lnTo>
                <a:lnTo>
                  <a:pt x="89915" y="2153412"/>
                </a:lnTo>
                <a:lnTo>
                  <a:pt x="77723" y="2133600"/>
                </a:lnTo>
                <a:lnTo>
                  <a:pt x="65531" y="2115312"/>
                </a:lnTo>
                <a:lnTo>
                  <a:pt x="56387" y="2093976"/>
                </a:lnTo>
                <a:lnTo>
                  <a:pt x="47243" y="2074164"/>
                </a:lnTo>
                <a:lnTo>
                  <a:pt x="38099" y="2052828"/>
                </a:lnTo>
                <a:lnTo>
                  <a:pt x="24383" y="2008632"/>
                </a:lnTo>
                <a:lnTo>
                  <a:pt x="15239" y="1964436"/>
                </a:lnTo>
                <a:lnTo>
                  <a:pt x="10667" y="1917192"/>
                </a:lnTo>
                <a:lnTo>
                  <a:pt x="10667" y="0"/>
                </a:lnTo>
                <a:close/>
              </a:path>
              <a:path w="8514715" h="2368550">
                <a:moveTo>
                  <a:pt x="8513730" y="0"/>
                </a:moveTo>
                <a:lnTo>
                  <a:pt x="8503919" y="0"/>
                </a:lnTo>
                <a:lnTo>
                  <a:pt x="8503919" y="1917192"/>
                </a:lnTo>
                <a:lnTo>
                  <a:pt x="8502395" y="1940052"/>
                </a:lnTo>
                <a:lnTo>
                  <a:pt x="8490203" y="2010156"/>
                </a:lnTo>
                <a:lnTo>
                  <a:pt x="8476487" y="2052828"/>
                </a:lnTo>
                <a:lnTo>
                  <a:pt x="8458199" y="2095500"/>
                </a:lnTo>
                <a:lnTo>
                  <a:pt x="8436863" y="2133600"/>
                </a:lnTo>
                <a:lnTo>
                  <a:pt x="8412479" y="2171700"/>
                </a:lnTo>
                <a:lnTo>
                  <a:pt x="8368283" y="2221992"/>
                </a:lnTo>
                <a:lnTo>
                  <a:pt x="8334755" y="2252472"/>
                </a:lnTo>
                <a:lnTo>
                  <a:pt x="8299703" y="2278380"/>
                </a:lnTo>
                <a:lnTo>
                  <a:pt x="8279891" y="2290572"/>
                </a:lnTo>
                <a:lnTo>
                  <a:pt x="8261603" y="2302764"/>
                </a:lnTo>
                <a:lnTo>
                  <a:pt x="8240267" y="2311908"/>
                </a:lnTo>
                <a:lnTo>
                  <a:pt x="8220455" y="2321052"/>
                </a:lnTo>
                <a:lnTo>
                  <a:pt x="8199119" y="2330196"/>
                </a:lnTo>
                <a:lnTo>
                  <a:pt x="8154923" y="2343912"/>
                </a:lnTo>
                <a:lnTo>
                  <a:pt x="8110727" y="2353056"/>
                </a:lnTo>
                <a:lnTo>
                  <a:pt x="8063483" y="2357628"/>
                </a:lnTo>
                <a:lnTo>
                  <a:pt x="8135111" y="2357628"/>
                </a:lnTo>
                <a:lnTo>
                  <a:pt x="8180831" y="2346960"/>
                </a:lnTo>
                <a:lnTo>
                  <a:pt x="8244839" y="2321052"/>
                </a:lnTo>
                <a:lnTo>
                  <a:pt x="8285987" y="2298192"/>
                </a:lnTo>
                <a:lnTo>
                  <a:pt x="8304275" y="2286000"/>
                </a:lnTo>
                <a:lnTo>
                  <a:pt x="8324087" y="2273808"/>
                </a:lnTo>
                <a:lnTo>
                  <a:pt x="8340851" y="2258568"/>
                </a:lnTo>
                <a:lnTo>
                  <a:pt x="8359139" y="2244852"/>
                </a:lnTo>
                <a:lnTo>
                  <a:pt x="8374379" y="2228088"/>
                </a:lnTo>
                <a:lnTo>
                  <a:pt x="8391143" y="2212848"/>
                </a:lnTo>
                <a:lnTo>
                  <a:pt x="8406383" y="2194560"/>
                </a:lnTo>
                <a:lnTo>
                  <a:pt x="8420099" y="2176272"/>
                </a:lnTo>
                <a:lnTo>
                  <a:pt x="8432291" y="2157984"/>
                </a:lnTo>
                <a:lnTo>
                  <a:pt x="8446007" y="2139696"/>
                </a:lnTo>
                <a:lnTo>
                  <a:pt x="8467343" y="2098548"/>
                </a:lnTo>
                <a:lnTo>
                  <a:pt x="8485631" y="2055876"/>
                </a:lnTo>
                <a:lnTo>
                  <a:pt x="8499347" y="2011680"/>
                </a:lnTo>
                <a:lnTo>
                  <a:pt x="8508491" y="1964436"/>
                </a:lnTo>
                <a:lnTo>
                  <a:pt x="8514587" y="1892808"/>
                </a:lnTo>
                <a:lnTo>
                  <a:pt x="8514587" y="13716"/>
                </a:lnTo>
                <a:lnTo>
                  <a:pt x="851373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9424" y="3723234"/>
            <a:ext cx="7935595" cy="250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der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tand de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 Ron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frie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ds 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 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 co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ntry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ture,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ver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 me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 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ow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ish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oth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i="1" dirty="0">
                <a:latin typeface="Arial"/>
                <a:cs typeface="Arial"/>
              </a:rPr>
              <a:t>G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od D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” 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rem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gr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ank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you</a:t>
            </a:r>
            <a:r>
              <a:rPr sz="1800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1996439">
              <a:lnSpc>
                <a:spcPct val="100000"/>
              </a:lnSpc>
              <a:spcBef>
                <a:spcPts val="1420"/>
              </a:spcBef>
            </a:pPr>
            <a:r>
              <a:rPr sz="2800" spc="-20" dirty="0">
                <a:solidFill>
                  <a:srgbClr val="CC3300"/>
                </a:solidFill>
                <a:latin typeface="Arial"/>
                <a:cs typeface="Arial"/>
              </a:rPr>
              <a:t>L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CC3300"/>
                </a:solidFill>
                <a:latin typeface="Arial"/>
                <a:cs typeface="Arial"/>
              </a:rPr>
              <a:t>ts s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2800" spc="-20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CC3300"/>
                </a:solidFill>
                <a:latin typeface="Arial"/>
                <a:cs typeface="Arial"/>
              </a:rPr>
              <a:t>wh</a:t>
            </a:r>
            <a:r>
              <a:rPr sz="2800" spc="-15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h</a:t>
            </a:r>
            <a:r>
              <a:rPr sz="2800" spc="-20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p</a:t>
            </a:r>
            <a:r>
              <a:rPr sz="2800" spc="-20" dirty="0">
                <a:solidFill>
                  <a:srgbClr val="CC3300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2800" spc="-20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2800" spc="-20" dirty="0">
                <a:solidFill>
                  <a:srgbClr val="CC3300"/>
                </a:solidFill>
                <a:latin typeface="Arial"/>
                <a:cs typeface="Arial"/>
              </a:rPr>
              <a:t>d?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dirty="0"/>
              <a:t>Tim</a:t>
            </a:r>
            <a:r>
              <a:rPr spc="-2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80" dirty="0"/>
              <a:t>R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Bo</a:t>
            </a:r>
            <a:r>
              <a:rPr spc="5" dirty="0"/>
              <a:t>w</a:t>
            </a:r>
            <a:r>
              <a:rPr dirty="0"/>
              <a:t>ing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67761" y="2743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936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600" y="2438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854"/>
                </a:lnTo>
                <a:lnTo>
                  <a:pt x="10579" y="208675"/>
                </a:lnTo>
                <a:lnTo>
                  <a:pt x="31014" y="244928"/>
                </a:lnTo>
                <a:lnTo>
                  <a:pt x="60200" y="273995"/>
                </a:lnTo>
                <a:lnTo>
                  <a:pt x="96368" y="294262"/>
                </a:lnTo>
                <a:lnTo>
                  <a:pt x="137752" y="304111"/>
                </a:lnTo>
                <a:lnTo>
                  <a:pt x="152399" y="304799"/>
                </a:lnTo>
                <a:lnTo>
                  <a:pt x="166854" y="304151"/>
                </a:lnTo>
                <a:lnTo>
                  <a:pt x="208675" y="294412"/>
                </a:lnTo>
                <a:lnTo>
                  <a:pt x="244928" y="274240"/>
                </a:lnTo>
                <a:lnTo>
                  <a:pt x="273995" y="245250"/>
                </a:lnTo>
                <a:lnTo>
                  <a:pt x="294262" y="209060"/>
                </a:lnTo>
                <a:lnTo>
                  <a:pt x="304111" y="167286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2407" y="2426208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164591" y="0"/>
                </a:moveTo>
                <a:lnTo>
                  <a:pt x="115823" y="7619"/>
                </a:lnTo>
                <a:lnTo>
                  <a:pt x="59435" y="38099"/>
                </a:lnTo>
                <a:lnTo>
                  <a:pt x="27431" y="73151"/>
                </a:lnTo>
                <a:lnTo>
                  <a:pt x="7619" y="11734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3839"/>
                </a:lnTo>
                <a:lnTo>
                  <a:pt x="48767" y="281939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66115" y="330707"/>
                </a:lnTo>
                <a:lnTo>
                  <a:pt x="199643" y="327659"/>
                </a:lnTo>
                <a:lnTo>
                  <a:pt x="214883" y="323087"/>
                </a:lnTo>
                <a:lnTo>
                  <a:pt x="230123" y="316991"/>
                </a:lnTo>
                <a:lnTo>
                  <a:pt x="243839" y="310895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23443" y="298703"/>
                </a:lnTo>
                <a:lnTo>
                  <a:pt x="76199" y="272795"/>
                </a:lnTo>
                <a:lnTo>
                  <a:pt x="48767" y="242315"/>
                </a:lnTo>
                <a:lnTo>
                  <a:pt x="32003" y="205739"/>
                </a:lnTo>
                <a:lnTo>
                  <a:pt x="25907" y="1783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254812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3047"/>
                </a:lnTo>
                <a:lnTo>
                  <a:pt x="164591" y="0"/>
                </a:lnTo>
                <a:close/>
              </a:path>
              <a:path w="330835" h="330835">
                <a:moveTo>
                  <a:pt x="254812" y="25907"/>
                </a:moveTo>
                <a:lnTo>
                  <a:pt x="179831" y="25907"/>
                </a:lnTo>
                <a:lnTo>
                  <a:pt x="207263" y="32003"/>
                </a:lnTo>
                <a:lnTo>
                  <a:pt x="220979" y="36575"/>
                </a:lnTo>
                <a:lnTo>
                  <a:pt x="254507" y="57911"/>
                </a:lnTo>
                <a:lnTo>
                  <a:pt x="281939" y="8839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79831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05739" y="298703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3359"/>
                </a:lnTo>
                <a:lnTo>
                  <a:pt x="330707" y="164591"/>
                </a:lnTo>
                <a:lnTo>
                  <a:pt x="327659" y="131063"/>
                </a:lnTo>
                <a:lnTo>
                  <a:pt x="310895" y="86867"/>
                </a:lnTo>
                <a:lnTo>
                  <a:pt x="281939" y="48767"/>
                </a:lnTo>
                <a:lnTo>
                  <a:pt x="257555" y="27431"/>
                </a:lnTo>
                <a:lnTo>
                  <a:pt x="254812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7855" y="32613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6207" y="326440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28599" y="0"/>
                </a:moveTo>
                <a:lnTo>
                  <a:pt x="0" y="228599"/>
                </a:lnTo>
                <a:lnTo>
                  <a:pt x="25907" y="254507"/>
                </a:lnTo>
                <a:lnTo>
                  <a:pt x="254507" y="25907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9379" y="2726436"/>
            <a:ext cx="321945" cy="187960"/>
          </a:xfrm>
          <a:custGeom>
            <a:avLst/>
            <a:gdLst/>
            <a:ahLst/>
            <a:cxnLst/>
            <a:rect l="l" t="t" r="r" b="b"/>
            <a:pathLst>
              <a:path w="321944" h="187960">
                <a:moveTo>
                  <a:pt x="304799" y="0"/>
                </a:moveTo>
                <a:lnTo>
                  <a:pt x="0" y="152399"/>
                </a:lnTo>
                <a:lnTo>
                  <a:pt x="16763" y="187451"/>
                </a:lnTo>
                <a:lnTo>
                  <a:pt x="321563" y="35051"/>
                </a:lnTo>
                <a:lnTo>
                  <a:pt x="3047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9255" y="27279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0735" y="2362866"/>
            <a:ext cx="2189480" cy="838835"/>
          </a:xfrm>
          <a:custGeom>
            <a:avLst/>
            <a:gdLst/>
            <a:ahLst/>
            <a:cxnLst/>
            <a:rect l="l" t="t" r="r" b="b"/>
            <a:pathLst>
              <a:path w="2189479" h="838835">
                <a:moveTo>
                  <a:pt x="1405889" y="0"/>
                </a:moveTo>
                <a:lnTo>
                  <a:pt x="1343744" y="482"/>
                </a:lnTo>
                <a:lnTo>
                  <a:pt x="1282188" y="3493"/>
                </a:lnTo>
                <a:lnTo>
                  <a:pt x="1221492" y="8977"/>
                </a:lnTo>
                <a:lnTo>
                  <a:pt x="1161925" y="16879"/>
                </a:lnTo>
                <a:lnTo>
                  <a:pt x="1103756" y="27146"/>
                </a:lnTo>
                <a:lnTo>
                  <a:pt x="1047257" y="39721"/>
                </a:lnTo>
                <a:lnTo>
                  <a:pt x="992697" y="54550"/>
                </a:lnTo>
                <a:lnTo>
                  <a:pt x="940344" y="71579"/>
                </a:lnTo>
                <a:lnTo>
                  <a:pt x="890470" y="90751"/>
                </a:lnTo>
                <a:lnTo>
                  <a:pt x="843343" y="112013"/>
                </a:lnTo>
                <a:lnTo>
                  <a:pt x="799234" y="135310"/>
                </a:lnTo>
                <a:lnTo>
                  <a:pt x="758412" y="160586"/>
                </a:lnTo>
                <a:lnTo>
                  <a:pt x="721147" y="187788"/>
                </a:lnTo>
                <a:lnTo>
                  <a:pt x="687709" y="216859"/>
                </a:lnTo>
                <a:lnTo>
                  <a:pt x="658367" y="247745"/>
                </a:lnTo>
                <a:lnTo>
                  <a:pt x="0" y="249269"/>
                </a:lnTo>
                <a:lnTo>
                  <a:pt x="589787" y="403193"/>
                </a:lnTo>
                <a:lnTo>
                  <a:pt x="589445" y="428695"/>
                </a:lnTo>
                <a:lnTo>
                  <a:pt x="592029" y="453956"/>
                </a:lnTo>
                <a:lnTo>
                  <a:pt x="605710" y="503521"/>
                </a:lnTo>
                <a:lnTo>
                  <a:pt x="630291" y="551422"/>
                </a:lnTo>
                <a:lnTo>
                  <a:pt x="665232" y="597192"/>
                </a:lnTo>
                <a:lnTo>
                  <a:pt x="709993" y="640365"/>
                </a:lnTo>
                <a:lnTo>
                  <a:pt x="764036" y="680475"/>
                </a:lnTo>
                <a:lnTo>
                  <a:pt x="826820" y="717056"/>
                </a:lnTo>
                <a:lnTo>
                  <a:pt x="861321" y="733877"/>
                </a:lnTo>
                <a:lnTo>
                  <a:pt x="897806" y="749641"/>
                </a:lnTo>
                <a:lnTo>
                  <a:pt x="936207" y="764289"/>
                </a:lnTo>
                <a:lnTo>
                  <a:pt x="976455" y="777763"/>
                </a:lnTo>
                <a:lnTo>
                  <a:pt x="1018485" y="790005"/>
                </a:lnTo>
                <a:lnTo>
                  <a:pt x="1062227" y="800957"/>
                </a:lnTo>
                <a:lnTo>
                  <a:pt x="1123070" y="813939"/>
                </a:lnTo>
                <a:lnTo>
                  <a:pt x="1184713" y="824118"/>
                </a:lnTo>
                <a:lnTo>
                  <a:pt x="1246884" y="831550"/>
                </a:lnTo>
                <a:lnTo>
                  <a:pt x="1309311" y="836289"/>
                </a:lnTo>
                <a:lnTo>
                  <a:pt x="1371719" y="838390"/>
                </a:lnTo>
                <a:lnTo>
                  <a:pt x="1433835" y="837908"/>
                </a:lnTo>
                <a:lnTo>
                  <a:pt x="1495387" y="834897"/>
                </a:lnTo>
                <a:lnTo>
                  <a:pt x="1556101" y="829413"/>
                </a:lnTo>
                <a:lnTo>
                  <a:pt x="1615704" y="821510"/>
                </a:lnTo>
                <a:lnTo>
                  <a:pt x="1673923" y="811244"/>
                </a:lnTo>
                <a:lnTo>
                  <a:pt x="1730485" y="798668"/>
                </a:lnTo>
                <a:lnTo>
                  <a:pt x="1785116" y="783839"/>
                </a:lnTo>
                <a:lnTo>
                  <a:pt x="1837543" y="766811"/>
                </a:lnTo>
                <a:lnTo>
                  <a:pt x="1887493" y="747638"/>
                </a:lnTo>
                <a:lnTo>
                  <a:pt x="1934694" y="726376"/>
                </a:lnTo>
                <a:lnTo>
                  <a:pt x="1978871" y="703079"/>
                </a:lnTo>
                <a:lnTo>
                  <a:pt x="2019752" y="677803"/>
                </a:lnTo>
                <a:lnTo>
                  <a:pt x="2057063" y="650602"/>
                </a:lnTo>
                <a:lnTo>
                  <a:pt x="2090531" y="621531"/>
                </a:lnTo>
                <a:lnTo>
                  <a:pt x="2119883" y="590645"/>
                </a:lnTo>
                <a:lnTo>
                  <a:pt x="2144178" y="558630"/>
                </a:lnTo>
                <a:lnTo>
                  <a:pt x="2176988" y="493585"/>
                </a:lnTo>
                <a:lnTo>
                  <a:pt x="2189440" y="428124"/>
                </a:lnTo>
                <a:lnTo>
                  <a:pt x="2188285" y="395590"/>
                </a:lnTo>
                <a:lnTo>
                  <a:pt x="2171724" y="331614"/>
                </a:lnTo>
                <a:lnTo>
                  <a:pt x="2136838" y="270033"/>
                </a:lnTo>
                <a:lnTo>
                  <a:pt x="2084441" y="211973"/>
                </a:lnTo>
                <a:lnTo>
                  <a:pt x="2051931" y="184615"/>
                </a:lnTo>
                <a:lnTo>
                  <a:pt x="2015348" y="158559"/>
                </a:lnTo>
                <a:lnTo>
                  <a:pt x="1974794" y="133945"/>
                </a:lnTo>
                <a:lnTo>
                  <a:pt x="1930371" y="110914"/>
                </a:lnTo>
                <a:lnTo>
                  <a:pt x="1882181" y="89607"/>
                </a:lnTo>
                <a:lnTo>
                  <a:pt x="1830325" y="70164"/>
                </a:lnTo>
                <a:lnTo>
                  <a:pt x="1774905" y="52726"/>
                </a:lnTo>
                <a:lnTo>
                  <a:pt x="1716023" y="37433"/>
                </a:lnTo>
                <a:lnTo>
                  <a:pt x="1654975" y="24451"/>
                </a:lnTo>
                <a:lnTo>
                  <a:pt x="1593168" y="14271"/>
                </a:lnTo>
                <a:lnTo>
                  <a:pt x="1530871" y="6839"/>
                </a:lnTo>
                <a:lnTo>
                  <a:pt x="1468355" y="2100"/>
                </a:lnTo>
                <a:lnTo>
                  <a:pt x="14058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7019" y="2350008"/>
            <a:ext cx="2216150" cy="864235"/>
          </a:xfrm>
          <a:custGeom>
            <a:avLst/>
            <a:gdLst/>
            <a:ahLst/>
            <a:cxnLst/>
            <a:rect l="l" t="t" r="r" b="b"/>
            <a:pathLst>
              <a:path w="2216150" h="864235">
                <a:moveTo>
                  <a:pt x="590441" y="425630"/>
                </a:moveTo>
                <a:lnTo>
                  <a:pt x="592835" y="466343"/>
                </a:lnTo>
                <a:lnTo>
                  <a:pt x="605027" y="515111"/>
                </a:lnTo>
                <a:lnTo>
                  <a:pt x="637031" y="577595"/>
                </a:lnTo>
                <a:lnTo>
                  <a:pt x="659891" y="606551"/>
                </a:lnTo>
                <a:lnTo>
                  <a:pt x="672083" y="621791"/>
                </a:lnTo>
                <a:lnTo>
                  <a:pt x="699515" y="649223"/>
                </a:lnTo>
                <a:lnTo>
                  <a:pt x="731519" y="676655"/>
                </a:lnTo>
                <a:lnTo>
                  <a:pt x="766571" y="701039"/>
                </a:lnTo>
                <a:lnTo>
                  <a:pt x="786383" y="713231"/>
                </a:lnTo>
                <a:lnTo>
                  <a:pt x="804671" y="725423"/>
                </a:lnTo>
                <a:lnTo>
                  <a:pt x="826007" y="737615"/>
                </a:lnTo>
                <a:lnTo>
                  <a:pt x="847343" y="748283"/>
                </a:lnTo>
                <a:lnTo>
                  <a:pt x="870203" y="758951"/>
                </a:lnTo>
                <a:lnTo>
                  <a:pt x="893063" y="768095"/>
                </a:lnTo>
                <a:lnTo>
                  <a:pt x="915923" y="778763"/>
                </a:lnTo>
                <a:lnTo>
                  <a:pt x="966215" y="797051"/>
                </a:lnTo>
                <a:lnTo>
                  <a:pt x="1018031" y="812291"/>
                </a:lnTo>
                <a:lnTo>
                  <a:pt x="1072895" y="827531"/>
                </a:lnTo>
                <a:lnTo>
                  <a:pt x="1150619" y="842771"/>
                </a:lnTo>
                <a:lnTo>
                  <a:pt x="1188719" y="848867"/>
                </a:lnTo>
                <a:lnTo>
                  <a:pt x="1267967" y="858011"/>
                </a:lnTo>
                <a:lnTo>
                  <a:pt x="1307591" y="861059"/>
                </a:lnTo>
                <a:lnTo>
                  <a:pt x="1385315" y="864107"/>
                </a:lnTo>
                <a:lnTo>
                  <a:pt x="1424939" y="864107"/>
                </a:lnTo>
                <a:lnTo>
                  <a:pt x="1502663" y="861059"/>
                </a:lnTo>
                <a:lnTo>
                  <a:pt x="1540763" y="858011"/>
                </a:lnTo>
                <a:lnTo>
                  <a:pt x="1616963" y="848867"/>
                </a:lnTo>
                <a:lnTo>
                  <a:pt x="1680971" y="838199"/>
                </a:lnTo>
                <a:lnTo>
                  <a:pt x="1347215" y="838199"/>
                </a:lnTo>
                <a:lnTo>
                  <a:pt x="1231391" y="829055"/>
                </a:lnTo>
                <a:lnTo>
                  <a:pt x="1115567" y="810767"/>
                </a:lnTo>
                <a:lnTo>
                  <a:pt x="1078991" y="801623"/>
                </a:lnTo>
                <a:lnTo>
                  <a:pt x="1051559" y="795527"/>
                </a:lnTo>
                <a:lnTo>
                  <a:pt x="998219" y="780287"/>
                </a:lnTo>
                <a:lnTo>
                  <a:pt x="925067" y="754379"/>
                </a:lnTo>
                <a:lnTo>
                  <a:pt x="879347" y="734567"/>
                </a:lnTo>
                <a:lnTo>
                  <a:pt x="858011" y="725423"/>
                </a:lnTo>
                <a:lnTo>
                  <a:pt x="838199" y="714755"/>
                </a:lnTo>
                <a:lnTo>
                  <a:pt x="818387" y="702563"/>
                </a:lnTo>
                <a:lnTo>
                  <a:pt x="798575" y="691895"/>
                </a:lnTo>
                <a:lnTo>
                  <a:pt x="780287" y="679703"/>
                </a:lnTo>
                <a:lnTo>
                  <a:pt x="763523" y="669035"/>
                </a:lnTo>
                <a:lnTo>
                  <a:pt x="746759" y="655319"/>
                </a:lnTo>
                <a:lnTo>
                  <a:pt x="716279" y="630935"/>
                </a:lnTo>
                <a:lnTo>
                  <a:pt x="702563" y="617219"/>
                </a:lnTo>
                <a:lnTo>
                  <a:pt x="690371" y="603503"/>
                </a:lnTo>
                <a:lnTo>
                  <a:pt x="678179" y="591311"/>
                </a:lnTo>
                <a:lnTo>
                  <a:pt x="667511" y="577595"/>
                </a:lnTo>
                <a:lnTo>
                  <a:pt x="658367" y="562355"/>
                </a:lnTo>
                <a:lnTo>
                  <a:pt x="649223" y="548639"/>
                </a:lnTo>
                <a:lnTo>
                  <a:pt x="641603" y="534923"/>
                </a:lnTo>
                <a:lnTo>
                  <a:pt x="633983" y="519683"/>
                </a:lnTo>
                <a:lnTo>
                  <a:pt x="629411" y="505967"/>
                </a:lnTo>
                <a:lnTo>
                  <a:pt x="623315" y="490727"/>
                </a:lnTo>
                <a:lnTo>
                  <a:pt x="620267" y="477011"/>
                </a:lnTo>
                <a:lnTo>
                  <a:pt x="617219" y="461771"/>
                </a:lnTo>
                <a:lnTo>
                  <a:pt x="615695" y="446531"/>
                </a:lnTo>
                <a:lnTo>
                  <a:pt x="615695" y="428243"/>
                </a:lnTo>
                <a:lnTo>
                  <a:pt x="600455" y="428243"/>
                </a:lnTo>
                <a:lnTo>
                  <a:pt x="590441" y="425630"/>
                </a:lnTo>
                <a:close/>
              </a:path>
              <a:path w="2216150" h="864235">
                <a:moveTo>
                  <a:pt x="1678838" y="25907"/>
                </a:moveTo>
                <a:lnTo>
                  <a:pt x="1458467" y="25907"/>
                </a:lnTo>
                <a:lnTo>
                  <a:pt x="1574291" y="35051"/>
                </a:lnTo>
                <a:lnTo>
                  <a:pt x="1690115" y="53339"/>
                </a:lnTo>
                <a:lnTo>
                  <a:pt x="1726691" y="62483"/>
                </a:lnTo>
                <a:lnTo>
                  <a:pt x="1764791" y="71627"/>
                </a:lnTo>
                <a:lnTo>
                  <a:pt x="1799843" y="80771"/>
                </a:lnTo>
                <a:lnTo>
                  <a:pt x="1866899" y="103631"/>
                </a:lnTo>
                <a:lnTo>
                  <a:pt x="1927859" y="129539"/>
                </a:lnTo>
                <a:lnTo>
                  <a:pt x="1982723" y="156971"/>
                </a:lnTo>
                <a:lnTo>
                  <a:pt x="2031491" y="187451"/>
                </a:lnTo>
                <a:lnTo>
                  <a:pt x="2093975" y="237743"/>
                </a:lnTo>
                <a:lnTo>
                  <a:pt x="2125979" y="272795"/>
                </a:lnTo>
                <a:lnTo>
                  <a:pt x="2153411" y="309371"/>
                </a:lnTo>
                <a:lnTo>
                  <a:pt x="2171699" y="345947"/>
                </a:lnTo>
                <a:lnTo>
                  <a:pt x="2185415" y="384047"/>
                </a:lnTo>
                <a:lnTo>
                  <a:pt x="2189987" y="422147"/>
                </a:lnTo>
                <a:lnTo>
                  <a:pt x="2189987" y="440435"/>
                </a:lnTo>
                <a:lnTo>
                  <a:pt x="2185415" y="480059"/>
                </a:lnTo>
                <a:lnTo>
                  <a:pt x="2171699" y="518159"/>
                </a:lnTo>
                <a:lnTo>
                  <a:pt x="2151887" y="556259"/>
                </a:lnTo>
                <a:lnTo>
                  <a:pt x="2122931" y="595883"/>
                </a:lnTo>
                <a:lnTo>
                  <a:pt x="2066543" y="650747"/>
                </a:lnTo>
                <a:lnTo>
                  <a:pt x="1996439" y="697991"/>
                </a:lnTo>
                <a:lnTo>
                  <a:pt x="1943099" y="726947"/>
                </a:lnTo>
                <a:lnTo>
                  <a:pt x="1853183" y="765047"/>
                </a:lnTo>
                <a:lnTo>
                  <a:pt x="1789175" y="786383"/>
                </a:lnTo>
                <a:lnTo>
                  <a:pt x="1720595" y="803147"/>
                </a:lnTo>
                <a:lnTo>
                  <a:pt x="1648967" y="818387"/>
                </a:lnTo>
                <a:lnTo>
                  <a:pt x="1612391" y="822959"/>
                </a:lnTo>
                <a:lnTo>
                  <a:pt x="1575815" y="829055"/>
                </a:lnTo>
                <a:lnTo>
                  <a:pt x="1501139" y="835151"/>
                </a:lnTo>
                <a:lnTo>
                  <a:pt x="1423415" y="838199"/>
                </a:lnTo>
                <a:lnTo>
                  <a:pt x="1680971" y="838199"/>
                </a:lnTo>
                <a:lnTo>
                  <a:pt x="1726691" y="829055"/>
                </a:lnTo>
                <a:lnTo>
                  <a:pt x="1795271" y="810767"/>
                </a:lnTo>
                <a:lnTo>
                  <a:pt x="1862327" y="789431"/>
                </a:lnTo>
                <a:lnTo>
                  <a:pt x="1924811" y="763523"/>
                </a:lnTo>
                <a:lnTo>
                  <a:pt x="1982723" y="736091"/>
                </a:lnTo>
                <a:lnTo>
                  <a:pt x="2036063" y="704087"/>
                </a:lnTo>
                <a:lnTo>
                  <a:pt x="2083307" y="669035"/>
                </a:lnTo>
                <a:lnTo>
                  <a:pt x="2124455" y="630935"/>
                </a:lnTo>
                <a:lnTo>
                  <a:pt x="2159507" y="591311"/>
                </a:lnTo>
                <a:lnTo>
                  <a:pt x="2185415" y="548639"/>
                </a:lnTo>
                <a:lnTo>
                  <a:pt x="2203703" y="505967"/>
                </a:lnTo>
                <a:lnTo>
                  <a:pt x="2214371" y="461771"/>
                </a:lnTo>
                <a:lnTo>
                  <a:pt x="2215895" y="440435"/>
                </a:lnTo>
                <a:lnTo>
                  <a:pt x="2215895" y="419099"/>
                </a:lnTo>
                <a:lnTo>
                  <a:pt x="2209799" y="376427"/>
                </a:lnTo>
                <a:lnTo>
                  <a:pt x="2203703" y="355091"/>
                </a:lnTo>
                <a:lnTo>
                  <a:pt x="2194559" y="335279"/>
                </a:lnTo>
                <a:lnTo>
                  <a:pt x="2185415" y="313943"/>
                </a:lnTo>
                <a:lnTo>
                  <a:pt x="2161031" y="274319"/>
                </a:lnTo>
                <a:lnTo>
                  <a:pt x="2129027" y="236219"/>
                </a:lnTo>
                <a:lnTo>
                  <a:pt x="2090927" y="201167"/>
                </a:lnTo>
                <a:lnTo>
                  <a:pt x="2045207" y="166115"/>
                </a:lnTo>
                <a:lnTo>
                  <a:pt x="1994915" y="135635"/>
                </a:lnTo>
                <a:lnTo>
                  <a:pt x="1937003" y="106679"/>
                </a:lnTo>
                <a:lnTo>
                  <a:pt x="1874519" y="79247"/>
                </a:lnTo>
                <a:lnTo>
                  <a:pt x="1840991" y="68579"/>
                </a:lnTo>
                <a:lnTo>
                  <a:pt x="1805939" y="56387"/>
                </a:lnTo>
                <a:lnTo>
                  <a:pt x="1770887" y="47243"/>
                </a:lnTo>
                <a:lnTo>
                  <a:pt x="1732787" y="36575"/>
                </a:lnTo>
                <a:lnTo>
                  <a:pt x="1678838" y="25907"/>
                </a:lnTo>
                <a:close/>
              </a:path>
              <a:path w="2216150" h="864235">
                <a:moveTo>
                  <a:pt x="591311" y="416051"/>
                </a:moveTo>
                <a:lnTo>
                  <a:pt x="590441" y="425630"/>
                </a:lnTo>
                <a:lnTo>
                  <a:pt x="600455" y="428243"/>
                </a:lnTo>
                <a:lnTo>
                  <a:pt x="591311" y="416051"/>
                </a:lnTo>
                <a:close/>
              </a:path>
              <a:path w="2216150" h="864235">
                <a:moveTo>
                  <a:pt x="615695" y="416051"/>
                </a:moveTo>
                <a:lnTo>
                  <a:pt x="591311" y="416051"/>
                </a:lnTo>
                <a:lnTo>
                  <a:pt x="600455" y="428243"/>
                </a:lnTo>
                <a:lnTo>
                  <a:pt x="615695" y="428243"/>
                </a:lnTo>
                <a:lnTo>
                  <a:pt x="615695" y="416051"/>
                </a:lnTo>
                <a:close/>
              </a:path>
              <a:path w="2216150" h="864235">
                <a:moveTo>
                  <a:pt x="16763" y="249935"/>
                </a:moveTo>
                <a:lnTo>
                  <a:pt x="6095" y="249935"/>
                </a:lnTo>
                <a:lnTo>
                  <a:pt x="1523" y="254507"/>
                </a:lnTo>
                <a:lnTo>
                  <a:pt x="0" y="260603"/>
                </a:lnTo>
                <a:lnTo>
                  <a:pt x="0" y="266699"/>
                </a:lnTo>
                <a:lnTo>
                  <a:pt x="3047" y="272795"/>
                </a:lnTo>
                <a:lnTo>
                  <a:pt x="10667" y="274319"/>
                </a:lnTo>
                <a:lnTo>
                  <a:pt x="590441" y="425630"/>
                </a:lnTo>
                <a:lnTo>
                  <a:pt x="591311" y="416051"/>
                </a:lnTo>
                <a:lnTo>
                  <a:pt x="615695" y="416051"/>
                </a:lnTo>
                <a:lnTo>
                  <a:pt x="615695" y="411479"/>
                </a:lnTo>
                <a:lnTo>
                  <a:pt x="612647" y="405383"/>
                </a:lnTo>
                <a:lnTo>
                  <a:pt x="606551" y="403859"/>
                </a:lnTo>
                <a:lnTo>
                  <a:pt x="110195" y="274319"/>
                </a:lnTo>
                <a:lnTo>
                  <a:pt x="13715" y="274319"/>
                </a:lnTo>
                <a:lnTo>
                  <a:pt x="16763" y="249935"/>
                </a:lnTo>
                <a:close/>
              </a:path>
              <a:path w="2216150" h="864235">
                <a:moveTo>
                  <a:pt x="16763" y="249935"/>
                </a:moveTo>
                <a:lnTo>
                  <a:pt x="13715" y="274319"/>
                </a:lnTo>
                <a:lnTo>
                  <a:pt x="109347" y="274098"/>
                </a:lnTo>
                <a:lnTo>
                  <a:pt x="16763" y="249935"/>
                </a:lnTo>
                <a:close/>
              </a:path>
              <a:path w="2216150" h="864235">
                <a:moveTo>
                  <a:pt x="109347" y="274098"/>
                </a:moveTo>
                <a:lnTo>
                  <a:pt x="13715" y="274319"/>
                </a:lnTo>
                <a:lnTo>
                  <a:pt x="110195" y="274319"/>
                </a:lnTo>
                <a:lnTo>
                  <a:pt x="109347" y="274098"/>
                </a:lnTo>
                <a:close/>
              </a:path>
              <a:path w="2216150" h="864235">
                <a:moveTo>
                  <a:pt x="665973" y="248426"/>
                </a:moveTo>
                <a:lnTo>
                  <a:pt x="13715" y="249935"/>
                </a:lnTo>
                <a:lnTo>
                  <a:pt x="16763" y="249935"/>
                </a:lnTo>
                <a:lnTo>
                  <a:pt x="109347" y="274098"/>
                </a:lnTo>
                <a:lnTo>
                  <a:pt x="676655" y="272795"/>
                </a:lnTo>
                <a:lnTo>
                  <a:pt x="682751" y="269747"/>
                </a:lnTo>
                <a:lnTo>
                  <a:pt x="698226" y="251459"/>
                </a:lnTo>
                <a:lnTo>
                  <a:pt x="662939" y="251459"/>
                </a:lnTo>
                <a:lnTo>
                  <a:pt x="665973" y="248426"/>
                </a:lnTo>
                <a:close/>
              </a:path>
              <a:path w="2216150" h="864235">
                <a:moveTo>
                  <a:pt x="672083" y="248411"/>
                </a:moveTo>
                <a:lnTo>
                  <a:pt x="665973" y="248426"/>
                </a:lnTo>
                <a:lnTo>
                  <a:pt x="662939" y="251459"/>
                </a:lnTo>
                <a:lnTo>
                  <a:pt x="672083" y="248411"/>
                </a:lnTo>
                <a:close/>
              </a:path>
              <a:path w="2216150" h="864235">
                <a:moveTo>
                  <a:pt x="701166" y="248411"/>
                </a:moveTo>
                <a:lnTo>
                  <a:pt x="672083" y="248411"/>
                </a:lnTo>
                <a:lnTo>
                  <a:pt x="662939" y="251459"/>
                </a:lnTo>
                <a:lnTo>
                  <a:pt x="698226" y="251459"/>
                </a:lnTo>
                <a:lnTo>
                  <a:pt x="699515" y="249935"/>
                </a:lnTo>
                <a:lnTo>
                  <a:pt x="701166" y="248411"/>
                </a:lnTo>
                <a:close/>
              </a:path>
              <a:path w="2216150" h="864235">
                <a:moveTo>
                  <a:pt x="1420367" y="0"/>
                </a:moveTo>
                <a:lnTo>
                  <a:pt x="1380743" y="0"/>
                </a:lnTo>
                <a:lnTo>
                  <a:pt x="1303019" y="3047"/>
                </a:lnTo>
                <a:lnTo>
                  <a:pt x="1264919" y="6095"/>
                </a:lnTo>
                <a:lnTo>
                  <a:pt x="1188719" y="15239"/>
                </a:lnTo>
                <a:lnTo>
                  <a:pt x="1115567" y="27431"/>
                </a:lnTo>
                <a:lnTo>
                  <a:pt x="1008887" y="53339"/>
                </a:lnTo>
                <a:lnTo>
                  <a:pt x="976883" y="64007"/>
                </a:lnTo>
                <a:lnTo>
                  <a:pt x="943355" y="74675"/>
                </a:lnTo>
                <a:lnTo>
                  <a:pt x="880871" y="100583"/>
                </a:lnTo>
                <a:lnTo>
                  <a:pt x="822959" y="128015"/>
                </a:lnTo>
                <a:lnTo>
                  <a:pt x="769619" y="160019"/>
                </a:lnTo>
                <a:lnTo>
                  <a:pt x="722375" y="195071"/>
                </a:lnTo>
                <a:lnTo>
                  <a:pt x="665973" y="248426"/>
                </a:lnTo>
                <a:lnTo>
                  <a:pt x="701166" y="248411"/>
                </a:lnTo>
                <a:lnTo>
                  <a:pt x="739139" y="213359"/>
                </a:lnTo>
                <a:lnTo>
                  <a:pt x="760475" y="196595"/>
                </a:lnTo>
                <a:lnTo>
                  <a:pt x="809243" y="166115"/>
                </a:lnTo>
                <a:lnTo>
                  <a:pt x="862583" y="137159"/>
                </a:lnTo>
                <a:lnTo>
                  <a:pt x="952499" y="99059"/>
                </a:lnTo>
                <a:lnTo>
                  <a:pt x="1016507" y="77723"/>
                </a:lnTo>
                <a:lnTo>
                  <a:pt x="1120139" y="53339"/>
                </a:lnTo>
                <a:lnTo>
                  <a:pt x="1193291" y="41147"/>
                </a:lnTo>
                <a:lnTo>
                  <a:pt x="1229867" y="35051"/>
                </a:lnTo>
                <a:lnTo>
                  <a:pt x="1304543" y="28955"/>
                </a:lnTo>
                <a:lnTo>
                  <a:pt x="1382267" y="25907"/>
                </a:lnTo>
                <a:lnTo>
                  <a:pt x="1678838" y="25907"/>
                </a:lnTo>
                <a:lnTo>
                  <a:pt x="1655063" y="21335"/>
                </a:lnTo>
                <a:lnTo>
                  <a:pt x="1616963" y="15239"/>
                </a:lnTo>
                <a:lnTo>
                  <a:pt x="1537715" y="6095"/>
                </a:lnTo>
                <a:lnTo>
                  <a:pt x="1498091" y="3047"/>
                </a:lnTo>
                <a:lnTo>
                  <a:pt x="142036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02408" y="2583000"/>
            <a:ext cx="65659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Hi,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 am R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1153" y="2743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936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7992" y="2438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854"/>
                </a:lnTo>
                <a:lnTo>
                  <a:pt x="10579" y="208675"/>
                </a:lnTo>
                <a:lnTo>
                  <a:pt x="31014" y="244928"/>
                </a:lnTo>
                <a:lnTo>
                  <a:pt x="60200" y="273995"/>
                </a:lnTo>
                <a:lnTo>
                  <a:pt x="96368" y="294262"/>
                </a:lnTo>
                <a:lnTo>
                  <a:pt x="137752" y="304111"/>
                </a:lnTo>
                <a:lnTo>
                  <a:pt x="152399" y="304799"/>
                </a:lnTo>
                <a:lnTo>
                  <a:pt x="166854" y="304151"/>
                </a:lnTo>
                <a:lnTo>
                  <a:pt x="208675" y="294412"/>
                </a:lnTo>
                <a:lnTo>
                  <a:pt x="244928" y="274240"/>
                </a:lnTo>
                <a:lnTo>
                  <a:pt x="273995" y="245250"/>
                </a:lnTo>
                <a:lnTo>
                  <a:pt x="294262" y="209060"/>
                </a:lnTo>
                <a:lnTo>
                  <a:pt x="304111" y="167286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208" y="2426208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4" h="330835">
                <a:moveTo>
                  <a:pt x="164591" y="0"/>
                </a:moveTo>
                <a:lnTo>
                  <a:pt x="115823" y="7619"/>
                </a:lnTo>
                <a:lnTo>
                  <a:pt x="59435" y="38099"/>
                </a:lnTo>
                <a:lnTo>
                  <a:pt x="27431" y="73151"/>
                </a:lnTo>
                <a:lnTo>
                  <a:pt x="7619" y="11734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3839"/>
                </a:lnTo>
                <a:lnTo>
                  <a:pt x="48767" y="281939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66115" y="330707"/>
                </a:lnTo>
                <a:lnTo>
                  <a:pt x="199643" y="327659"/>
                </a:lnTo>
                <a:lnTo>
                  <a:pt x="214883" y="323087"/>
                </a:lnTo>
                <a:lnTo>
                  <a:pt x="230123" y="316991"/>
                </a:lnTo>
                <a:lnTo>
                  <a:pt x="243839" y="310895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23443" y="298703"/>
                </a:lnTo>
                <a:lnTo>
                  <a:pt x="76199" y="272795"/>
                </a:lnTo>
                <a:lnTo>
                  <a:pt x="48767" y="242315"/>
                </a:lnTo>
                <a:lnTo>
                  <a:pt x="32003" y="205739"/>
                </a:lnTo>
                <a:lnTo>
                  <a:pt x="25907" y="1783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254812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3047"/>
                </a:lnTo>
                <a:lnTo>
                  <a:pt x="164591" y="0"/>
                </a:lnTo>
                <a:close/>
              </a:path>
              <a:path w="330834" h="330835">
                <a:moveTo>
                  <a:pt x="254812" y="25907"/>
                </a:moveTo>
                <a:lnTo>
                  <a:pt x="179831" y="25907"/>
                </a:lnTo>
                <a:lnTo>
                  <a:pt x="207263" y="32003"/>
                </a:lnTo>
                <a:lnTo>
                  <a:pt x="220979" y="36575"/>
                </a:lnTo>
                <a:lnTo>
                  <a:pt x="254507" y="57911"/>
                </a:lnTo>
                <a:lnTo>
                  <a:pt x="281939" y="8839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79831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05739" y="298703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3359"/>
                </a:lnTo>
                <a:lnTo>
                  <a:pt x="330707" y="164591"/>
                </a:lnTo>
                <a:lnTo>
                  <a:pt x="327659" y="131063"/>
                </a:lnTo>
                <a:lnTo>
                  <a:pt x="310895" y="86867"/>
                </a:lnTo>
                <a:lnTo>
                  <a:pt x="281939" y="48767"/>
                </a:lnTo>
                <a:lnTo>
                  <a:pt x="257555" y="27431"/>
                </a:lnTo>
                <a:lnTo>
                  <a:pt x="254812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1247" y="32613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26440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228599" y="0"/>
                </a:moveTo>
                <a:lnTo>
                  <a:pt x="0" y="228599"/>
                </a:lnTo>
                <a:lnTo>
                  <a:pt x="25907" y="254507"/>
                </a:lnTo>
                <a:lnTo>
                  <a:pt x="254507" y="25907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2772" y="2726436"/>
            <a:ext cx="321945" cy="187960"/>
          </a:xfrm>
          <a:custGeom>
            <a:avLst/>
            <a:gdLst/>
            <a:ahLst/>
            <a:cxnLst/>
            <a:rect l="l" t="t" r="r" b="b"/>
            <a:pathLst>
              <a:path w="321944" h="187960">
                <a:moveTo>
                  <a:pt x="304799" y="0"/>
                </a:moveTo>
                <a:lnTo>
                  <a:pt x="0" y="152399"/>
                </a:lnTo>
                <a:lnTo>
                  <a:pt x="16763" y="187451"/>
                </a:lnTo>
                <a:lnTo>
                  <a:pt x="321563" y="35051"/>
                </a:lnTo>
                <a:lnTo>
                  <a:pt x="3047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2647" y="27279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5065" y="2515389"/>
            <a:ext cx="2045335" cy="609600"/>
          </a:xfrm>
          <a:custGeom>
            <a:avLst/>
            <a:gdLst/>
            <a:ahLst/>
            <a:cxnLst/>
            <a:rect l="l" t="t" r="r" b="b"/>
            <a:pathLst>
              <a:path w="2045335" h="609600">
                <a:moveTo>
                  <a:pt x="1140823" y="0"/>
                </a:moveTo>
                <a:lnTo>
                  <a:pt x="1073481" y="1709"/>
                </a:lnTo>
                <a:lnTo>
                  <a:pt x="1006857" y="5202"/>
                </a:lnTo>
                <a:lnTo>
                  <a:pt x="941260" y="10449"/>
                </a:lnTo>
                <a:lnTo>
                  <a:pt x="877001" y="17423"/>
                </a:lnTo>
                <a:lnTo>
                  <a:pt x="814389" y="26093"/>
                </a:lnTo>
                <a:lnTo>
                  <a:pt x="753733" y="36433"/>
                </a:lnTo>
                <a:lnTo>
                  <a:pt x="695344" y="48412"/>
                </a:lnTo>
                <a:lnTo>
                  <a:pt x="639532" y="62003"/>
                </a:lnTo>
                <a:lnTo>
                  <a:pt x="586605" y="77178"/>
                </a:lnTo>
                <a:lnTo>
                  <a:pt x="536875" y="93906"/>
                </a:lnTo>
                <a:lnTo>
                  <a:pt x="490650" y="112161"/>
                </a:lnTo>
                <a:lnTo>
                  <a:pt x="448240" y="131913"/>
                </a:lnTo>
                <a:lnTo>
                  <a:pt x="409955" y="153134"/>
                </a:lnTo>
                <a:lnTo>
                  <a:pt x="0" y="165326"/>
                </a:lnTo>
                <a:lnTo>
                  <a:pt x="301751" y="262862"/>
                </a:lnTo>
                <a:lnTo>
                  <a:pt x="296072" y="281349"/>
                </a:lnTo>
                <a:lnTo>
                  <a:pt x="293624" y="299749"/>
                </a:lnTo>
                <a:lnTo>
                  <a:pt x="305061" y="354016"/>
                </a:lnTo>
                <a:lnTo>
                  <a:pt x="327732" y="389006"/>
                </a:lnTo>
                <a:lnTo>
                  <a:pt x="361874" y="422660"/>
                </a:lnTo>
                <a:lnTo>
                  <a:pt x="407002" y="454650"/>
                </a:lnTo>
                <a:lnTo>
                  <a:pt x="462632" y="484647"/>
                </a:lnTo>
                <a:lnTo>
                  <a:pt x="528280" y="512322"/>
                </a:lnTo>
                <a:lnTo>
                  <a:pt x="564709" y="525185"/>
                </a:lnTo>
                <a:lnTo>
                  <a:pt x="603460" y="537344"/>
                </a:lnTo>
                <a:lnTo>
                  <a:pt x="644473" y="548758"/>
                </a:lnTo>
                <a:lnTo>
                  <a:pt x="687688" y="559386"/>
                </a:lnTo>
                <a:lnTo>
                  <a:pt x="733043" y="569186"/>
                </a:lnTo>
                <a:lnTo>
                  <a:pt x="796737" y="580758"/>
                </a:lnTo>
                <a:lnTo>
                  <a:pt x="861881" y="590347"/>
                </a:lnTo>
                <a:lnTo>
                  <a:pt x="928166" y="597981"/>
                </a:lnTo>
                <a:lnTo>
                  <a:pt x="995281" y="603689"/>
                </a:lnTo>
                <a:lnTo>
                  <a:pt x="1062918" y="607500"/>
                </a:lnTo>
                <a:lnTo>
                  <a:pt x="1130766" y="609442"/>
                </a:lnTo>
                <a:lnTo>
                  <a:pt x="1198516" y="609544"/>
                </a:lnTo>
                <a:lnTo>
                  <a:pt x="1265858" y="607835"/>
                </a:lnTo>
                <a:lnTo>
                  <a:pt x="1332482" y="604342"/>
                </a:lnTo>
                <a:lnTo>
                  <a:pt x="1398079" y="599094"/>
                </a:lnTo>
                <a:lnTo>
                  <a:pt x="1462338" y="592121"/>
                </a:lnTo>
                <a:lnTo>
                  <a:pt x="1524950" y="583451"/>
                </a:lnTo>
                <a:lnTo>
                  <a:pt x="1585606" y="573111"/>
                </a:lnTo>
                <a:lnTo>
                  <a:pt x="1643995" y="561132"/>
                </a:lnTo>
                <a:lnTo>
                  <a:pt x="1699807" y="547540"/>
                </a:lnTo>
                <a:lnTo>
                  <a:pt x="1752734" y="532366"/>
                </a:lnTo>
                <a:lnTo>
                  <a:pt x="1802464" y="515637"/>
                </a:lnTo>
                <a:lnTo>
                  <a:pt x="1848689" y="497383"/>
                </a:lnTo>
                <a:lnTo>
                  <a:pt x="1891099" y="477631"/>
                </a:lnTo>
                <a:lnTo>
                  <a:pt x="1929383" y="456410"/>
                </a:lnTo>
                <a:lnTo>
                  <a:pt x="1962624" y="434185"/>
                </a:lnTo>
                <a:lnTo>
                  <a:pt x="2012089" y="388377"/>
                </a:lnTo>
                <a:lnTo>
                  <a:pt x="2039421" y="341467"/>
                </a:lnTo>
                <a:lnTo>
                  <a:pt x="2045287" y="294306"/>
                </a:lnTo>
                <a:lnTo>
                  <a:pt x="2040379" y="270896"/>
                </a:lnTo>
                <a:lnTo>
                  <a:pt x="2015299" y="224952"/>
                </a:lnTo>
                <a:lnTo>
                  <a:pt x="1970422" y="180883"/>
                </a:lnTo>
                <a:lnTo>
                  <a:pt x="1906415" y="139538"/>
                </a:lnTo>
                <a:lnTo>
                  <a:pt x="1867447" y="120154"/>
                </a:lnTo>
                <a:lnTo>
                  <a:pt x="1823947" y="101769"/>
                </a:lnTo>
                <a:lnTo>
                  <a:pt x="1775998" y="84491"/>
                </a:lnTo>
                <a:lnTo>
                  <a:pt x="1723685" y="68425"/>
                </a:lnTo>
                <a:lnTo>
                  <a:pt x="1667089" y="53679"/>
                </a:lnTo>
                <a:lnTo>
                  <a:pt x="1606295" y="40358"/>
                </a:lnTo>
                <a:lnTo>
                  <a:pt x="1542602" y="28786"/>
                </a:lnTo>
                <a:lnTo>
                  <a:pt x="1477458" y="19197"/>
                </a:lnTo>
                <a:lnTo>
                  <a:pt x="1411173" y="11563"/>
                </a:lnTo>
                <a:lnTo>
                  <a:pt x="1344058" y="5855"/>
                </a:lnTo>
                <a:lnTo>
                  <a:pt x="1276421" y="2044"/>
                </a:lnTo>
                <a:lnTo>
                  <a:pt x="1208573" y="101"/>
                </a:lnTo>
                <a:lnTo>
                  <a:pt x="1140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00" y="2502408"/>
            <a:ext cx="2071370" cy="635635"/>
          </a:xfrm>
          <a:custGeom>
            <a:avLst/>
            <a:gdLst/>
            <a:ahLst/>
            <a:cxnLst/>
            <a:rect l="l" t="t" r="r" b="b"/>
            <a:pathLst>
              <a:path w="2071370" h="635635">
                <a:moveTo>
                  <a:pt x="297454" y="284164"/>
                </a:moveTo>
                <a:lnTo>
                  <a:pt x="297179" y="284987"/>
                </a:lnTo>
                <a:lnTo>
                  <a:pt x="294131" y="297179"/>
                </a:lnTo>
                <a:lnTo>
                  <a:pt x="292607" y="309371"/>
                </a:lnTo>
                <a:lnTo>
                  <a:pt x="292607" y="323087"/>
                </a:lnTo>
                <a:lnTo>
                  <a:pt x="300227" y="361187"/>
                </a:lnTo>
                <a:lnTo>
                  <a:pt x="327659" y="408431"/>
                </a:lnTo>
                <a:lnTo>
                  <a:pt x="361187" y="441959"/>
                </a:lnTo>
                <a:lnTo>
                  <a:pt x="387095" y="461771"/>
                </a:lnTo>
                <a:lnTo>
                  <a:pt x="402335" y="472439"/>
                </a:lnTo>
                <a:lnTo>
                  <a:pt x="419099" y="483107"/>
                </a:lnTo>
                <a:lnTo>
                  <a:pt x="435863" y="492251"/>
                </a:lnTo>
                <a:lnTo>
                  <a:pt x="472439" y="510539"/>
                </a:lnTo>
                <a:lnTo>
                  <a:pt x="493775" y="519683"/>
                </a:lnTo>
                <a:lnTo>
                  <a:pt x="513587" y="528827"/>
                </a:lnTo>
                <a:lnTo>
                  <a:pt x="536447" y="536447"/>
                </a:lnTo>
                <a:lnTo>
                  <a:pt x="557783" y="545591"/>
                </a:lnTo>
                <a:lnTo>
                  <a:pt x="606551" y="560831"/>
                </a:lnTo>
                <a:lnTo>
                  <a:pt x="632459" y="568451"/>
                </a:lnTo>
                <a:lnTo>
                  <a:pt x="658367" y="574547"/>
                </a:lnTo>
                <a:lnTo>
                  <a:pt x="685799" y="582167"/>
                </a:lnTo>
                <a:lnTo>
                  <a:pt x="742187" y="594359"/>
                </a:lnTo>
                <a:lnTo>
                  <a:pt x="781811" y="601979"/>
                </a:lnTo>
                <a:lnTo>
                  <a:pt x="905255" y="620267"/>
                </a:lnTo>
                <a:lnTo>
                  <a:pt x="947927" y="624839"/>
                </a:lnTo>
                <a:lnTo>
                  <a:pt x="1031747" y="630935"/>
                </a:lnTo>
                <a:lnTo>
                  <a:pt x="1159763" y="635507"/>
                </a:lnTo>
                <a:lnTo>
                  <a:pt x="1202435" y="635507"/>
                </a:lnTo>
                <a:lnTo>
                  <a:pt x="1328927" y="630935"/>
                </a:lnTo>
                <a:lnTo>
                  <a:pt x="1411223" y="624839"/>
                </a:lnTo>
                <a:lnTo>
                  <a:pt x="1491995" y="615695"/>
                </a:lnTo>
                <a:lnTo>
                  <a:pt x="1531619" y="609599"/>
                </a:lnTo>
                <a:lnTo>
                  <a:pt x="1117091" y="609599"/>
                </a:lnTo>
                <a:lnTo>
                  <a:pt x="1075943" y="608075"/>
                </a:lnTo>
                <a:lnTo>
                  <a:pt x="949451" y="598931"/>
                </a:lnTo>
                <a:lnTo>
                  <a:pt x="867155" y="589787"/>
                </a:lnTo>
                <a:lnTo>
                  <a:pt x="786383" y="577595"/>
                </a:lnTo>
                <a:lnTo>
                  <a:pt x="746759" y="569975"/>
                </a:lnTo>
                <a:lnTo>
                  <a:pt x="691895" y="557783"/>
                </a:lnTo>
                <a:lnTo>
                  <a:pt x="664463" y="550163"/>
                </a:lnTo>
                <a:lnTo>
                  <a:pt x="638555" y="544067"/>
                </a:lnTo>
                <a:lnTo>
                  <a:pt x="589787" y="528827"/>
                </a:lnTo>
                <a:lnTo>
                  <a:pt x="544067" y="513587"/>
                </a:lnTo>
                <a:lnTo>
                  <a:pt x="522731" y="504443"/>
                </a:lnTo>
                <a:lnTo>
                  <a:pt x="502919" y="496823"/>
                </a:lnTo>
                <a:lnTo>
                  <a:pt x="464819" y="478535"/>
                </a:lnTo>
                <a:lnTo>
                  <a:pt x="431291" y="460247"/>
                </a:lnTo>
                <a:lnTo>
                  <a:pt x="388619" y="431291"/>
                </a:lnTo>
                <a:lnTo>
                  <a:pt x="376427" y="422147"/>
                </a:lnTo>
                <a:lnTo>
                  <a:pt x="365759" y="411479"/>
                </a:lnTo>
                <a:lnTo>
                  <a:pt x="356615" y="400811"/>
                </a:lnTo>
                <a:lnTo>
                  <a:pt x="347471" y="391667"/>
                </a:lnTo>
                <a:lnTo>
                  <a:pt x="339851" y="380999"/>
                </a:lnTo>
                <a:lnTo>
                  <a:pt x="333755" y="371855"/>
                </a:lnTo>
                <a:lnTo>
                  <a:pt x="327659" y="361187"/>
                </a:lnTo>
                <a:lnTo>
                  <a:pt x="324611" y="350519"/>
                </a:lnTo>
                <a:lnTo>
                  <a:pt x="321563" y="341375"/>
                </a:lnTo>
                <a:lnTo>
                  <a:pt x="318515" y="330707"/>
                </a:lnTo>
                <a:lnTo>
                  <a:pt x="318515" y="310895"/>
                </a:lnTo>
                <a:lnTo>
                  <a:pt x="321563" y="289559"/>
                </a:lnTo>
                <a:lnTo>
                  <a:pt x="322325" y="288035"/>
                </a:lnTo>
                <a:lnTo>
                  <a:pt x="309371" y="288035"/>
                </a:lnTo>
                <a:lnTo>
                  <a:pt x="297454" y="284164"/>
                </a:lnTo>
                <a:close/>
              </a:path>
              <a:path w="2071370" h="635635">
                <a:moveTo>
                  <a:pt x="1530476" y="25907"/>
                </a:moveTo>
                <a:lnTo>
                  <a:pt x="1246631" y="25907"/>
                </a:lnTo>
                <a:lnTo>
                  <a:pt x="1287779" y="27431"/>
                </a:lnTo>
                <a:lnTo>
                  <a:pt x="1414271" y="36575"/>
                </a:lnTo>
                <a:lnTo>
                  <a:pt x="1496567" y="45719"/>
                </a:lnTo>
                <a:lnTo>
                  <a:pt x="1577339" y="57911"/>
                </a:lnTo>
                <a:lnTo>
                  <a:pt x="1616963" y="65531"/>
                </a:lnTo>
                <a:lnTo>
                  <a:pt x="1655063" y="74675"/>
                </a:lnTo>
                <a:lnTo>
                  <a:pt x="1691639" y="82295"/>
                </a:lnTo>
                <a:lnTo>
                  <a:pt x="1726691" y="91439"/>
                </a:lnTo>
                <a:lnTo>
                  <a:pt x="1758695" y="102107"/>
                </a:lnTo>
                <a:lnTo>
                  <a:pt x="1790699" y="111251"/>
                </a:lnTo>
                <a:lnTo>
                  <a:pt x="1821179" y="121919"/>
                </a:lnTo>
                <a:lnTo>
                  <a:pt x="1848611" y="134111"/>
                </a:lnTo>
                <a:lnTo>
                  <a:pt x="1874519" y="144779"/>
                </a:lnTo>
                <a:lnTo>
                  <a:pt x="1921763" y="169163"/>
                </a:lnTo>
                <a:lnTo>
                  <a:pt x="1961387" y="193547"/>
                </a:lnTo>
                <a:lnTo>
                  <a:pt x="1978151" y="207263"/>
                </a:lnTo>
                <a:lnTo>
                  <a:pt x="1993391" y="219455"/>
                </a:lnTo>
                <a:lnTo>
                  <a:pt x="2026919" y="260603"/>
                </a:lnTo>
                <a:lnTo>
                  <a:pt x="2043683" y="298703"/>
                </a:lnTo>
                <a:lnTo>
                  <a:pt x="2045207" y="312419"/>
                </a:lnTo>
                <a:lnTo>
                  <a:pt x="2045207" y="326135"/>
                </a:lnTo>
                <a:lnTo>
                  <a:pt x="2034539" y="364235"/>
                </a:lnTo>
                <a:lnTo>
                  <a:pt x="2004059" y="405383"/>
                </a:lnTo>
                <a:lnTo>
                  <a:pt x="1973579" y="432815"/>
                </a:lnTo>
                <a:lnTo>
                  <a:pt x="1933955" y="458723"/>
                </a:lnTo>
                <a:lnTo>
                  <a:pt x="1886711" y="484631"/>
                </a:lnTo>
                <a:lnTo>
                  <a:pt x="1833371" y="507491"/>
                </a:lnTo>
                <a:lnTo>
                  <a:pt x="1804415" y="519683"/>
                </a:lnTo>
                <a:lnTo>
                  <a:pt x="1773935" y="528827"/>
                </a:lnTo>
                <a:lnTo>
                  <a:pt x="1741931" y="539495"/>
                </a:lnTo>
                <a:lnTo>
                  <a:pt x="1708403" y="548639"/>
                </a:lnTo>
                <a:lnTo>
                  <a:pt x="1673351" y="556259"/>
                </a:lnTo>
                <a:lnTo>
                  <a:pt x="1638299" y="565403"/>
                </a:lnTo>
                <a:lnTo>
                  <a:pt x="1601723" y="571499"/>
                </a:lnTo>
                <a:lnTo>
                  <a:pt x="1565147" y="579119"/>
                </a:lnTo>
                <a:lnTo>
                  <a:pt x="1527047" y="585215"/>
                </a:lnTo>
                <a:lnTo>
                  <a:pt x="1488947" y="589787"/>
                </a:lnTo>
                <a:lnTo>
                  <a:pt x="1449323" y="595883"/>
                </a:lnTo>
                <a:lnTo>
                  <a:pt x="1408175" y="598931"/>
                </a:lnTo>
                <a:lnTo>
                  <a:pt x="1368551" y="603503"/>
                </a:lnTo>
                <a:lnTo>
                  <a:pt x="1327403" y="605027"/>
                </a:lnTo>
                <a:lnTo>
                  <a:pt x="1286255" y="608075"/>
                </a:lnTo>
                <a:lnTo>
                  <a:pt x="1243583" y="609599"/>
                </a:lnTo>
                <a:lnTo>
                  <a:pt x="1531619" y="609599"/>
                </a:lnTo>
                <a:lnTo>
                  <a:pt x="1607819" y="597407"/>
                </a:lnTo>
                <a:lnTo>
                  <a:pt x="1680971" y="582167"/>
                </a:lnTo>
                <a:lnTo>
                  <a:pt x="1714499" y="573023"/>
                </a:lnTo>
                <a:lnTo>
                  <a:pt x="1749551" y="563879"/>
                </a:lnTo>
                <a:lnTo>
                  <a:pt x="1813559" y="542543"/>
                </a:lnTo>
                <a:lnTo>
                  <a:pt x="1871471" y="519683"/>
                </a:lnTo>
                <a:lnTo>
                  <a:pt x="1924811" y="493775"/>
                </a:lnTo>
                <a:lnTo>
                  <a:pt x="1970531" y="466343"/>
                </a:lnTo>
                <a:lnTo>
                  <a:pt x="1990343" y="451103"/>
                </a:lnTo>
                <a:lnTo>
                  <a:pt x="2008631" y="437387"/>
                </a:lnTo>
                <a:lnTo>
                  <a:pt x="2037587" y="406907"/>
                </a:lnTo>
                <a:lnTo>
                  <a:pt x="2063495" y="358139"/>
                </a:lnTo>
                <a:lnTo>
                  <a:pt x="2071115" y="326135"/>
                </a:lnTo>
                <a:lnTo>
                  <a:pt x="2071115" y="309371"/>
                </a:lnTo>
                <a:lnTo>
                  <a:pt x="2057399" y="260603"/>
                </a:lnTo>
                <a:lnTo>
                  <a:pt x="2025395" y="214883"/>
                </a:lnTo>
                <a:lnTo>
                  <a:pt x="1976627" y="173735"/>
                </a:lnTo>
                <a:lnTo>
                  <a:pt x="1933955" y="146303"/>
                </a:lnTo>
                <a:lnTo>
                  <a:pt x="1885187" y="121919"/>
                </a:lnTo>
                <a:lnTo>
                  <a:pt x="1828799" y="99059"/>
                </a:lnTo>
                <a:lnTo>
                  <a:pt x="1766315" y="77723"/>
                </a:lnTo>
                <a:lnTo>
                  <a:pt x="1697735" y="57911"/>
                </a:lnTo>
                <a:lnTo>
                  <a:pt x="1659635" y="48767"/>
                </a:lnTo>
                <a:lnTo>
                  <a:pt x="1621535" y="41147"/>
                </a:lnTo>
                <a:lnTo>
                  <a:pt x="1580387" y="33527"/>
                </a:lnTo>
                <a:lnTo>
                  <a:pt x="1530476" y="25907"/>
                </a:lnTo>
                <a:close/>
              </a:path>
              <a:path w="2071370" h="635635">
                <a:moveTo>
                  <a:pt x="301751" y="271271"/>
                </a:moveTo>
                <a:lnTo>
                  <a:pt x="297454" y="284164"/>
                </a:lnTo>
                <a:lnTo>
                  <a:pt x="309371" y="288035"/>
                </a:lnTo>
                <a:lnTo>
                  <a:pt x="301751" y="271271"/>
                </a:lnTo>
                <a:close/>
              </a:path>
              <a:path w="2071370" h="635635">
                <a:moveTo>
                  <a:pt x="325373" y="271271"/>
                </a:moveTo>
                <a:lnTo>
                  <a:pt x="301751" y="271271"/>
                </a:lnTo>
                <a:lnTo>
                  <a:pt x="309371" y="288035"/>
                </a:lnTo>
                <a:lnTo>
                  <a:pt x="322325" y="288035"/>
                </a:lnTo>
                <a:lnTo>
                  <a:pt x="327659" y="277367"/>
                </a:lnTo>
                <a:lnTo>
                  <a:pt x="326135" y="272795"/>
                </a:lnTo>
                <a:lnTo>
                  <a:pt x="325373" y="271271"/>
                </a:lnTo>
                <a:close/>
              </a:path>
              <a:path w="2071370" h="635635">
                <a:moveTo>
                  <a:pt x="16763" y="166115"/>
                </a:moveTo>
                <a:lnTo>
                  <a:pt x="6095" y="166115"/>
                </a:lnTo>
                <a:lnTo>
                  <a:pt x="1523" y="170687"/>
                </a:lnTo>
                <a:lnTo>
                  <a:pt x="0" y="176783"/>
                </a:lnTo>
                <a:lnTo>
                  <a:pt x="0" y="182879"/>
                </a:lnTo>
                <a:lnTo>
                  <a:pt x="3047" y="188975"/>
                </a:lnTo>
                <a:lnTo>
                  <a:pt x="9143" y="190499"/>
                </a:lnTo>
                <a:lnTo>
                  <a:pt x="297454" y="284164"/>
                </a:lnTo>
                <a:lnTo>
                  <a:pt x="301751" y="271271"/>
                </a:lnTo>
                <a:lnTo>
                  <a:pt x="325373" y="271271"/>
                </a:lnTo>
                <a:lnTo>
                  <a:pt x="323087" y="266699"/>
                </a:lnTo>
                <a:lnTo>
                  <a:pt x="321563" y="265175"/>
                </a:lnTo>
                <a:lnTo>
                  <a:pt x="318515" y="263651"/>
                </a:lnTo>
                <a:lnTo>
                  <a:pt x="92201" y="190499"/>
                </a:lnTo>
                <a:lnTo>
                  <a:pt x="13715" y="190499"/>
                </a:lnTo>
                <a:lnTo>
                  <a:pt x="16763" y="166115"/>
                </a:lnTo>
                <a:close/>
              </a:path>
              <a:path w="2071370" h="635635">
                <a:moveTo>
                  <a:pt x="16763" y="166115"/>
                </a:moveTo>
                <a:lnTo>
                  <a:pt x="13715" y="190499"/>
                </a:lnTo>
                <a:lnTo>
                  <a:pt x="85566" y="188355"/>
                </a:lnTo>
                <a:lnTo>
                  <a:pt x="16763" y="166115"/>
                </a:lnTo>
                <a:close/>
              </a:path>
              <a:path w="2071370" h="635635">
                <a:moveTo>
                  <a:pt x="85566" y="188355"/>
                </a:moveTo>
                <a:lnTo>
                  <a:pt x="13715" y="190499"/>
                </a:lnTo>
                <a:lnTo>
                  <a:pt x="92201" y="190499"/>
                </a:lnTo>
                <a:lnTo>
                  <a:pt x="85566" y="188355"/>
                </a:lnTo>
                <a:close/>
              </a:path>
              <a:path w="2071370" h="635635">
                <a:moveTo>
                  <a:pt x="421071" y="152435"/>
                </a:moveTo>
                <a:lnTo>
                  <a:pt x="12191" y="166115"/>
                </a:lnTo>
                <a:lnTo>
                  <a:pt x="16763" y="166115"/>
                </a:lnTo>
                <a:lnTo>
                  <a:pt x="85566" y="188355"/>
                </a:lnTo>
                <a:lnTo>
                  <a:pt x="422147" y="178307"/>
                </a:lnTo>
                <a:lnTo>
                  <a:pt x="426719" y="178307"/>
                </a:lnTo>
                <a:lnTo>
                  <a:pt x="428243" y="176783"/>
                </a:lnTo>
                <a:lnTo>
                  <a:pt x="452627" y="163067"/>
                </a:lnTo>
                <a:lnTo>
                  <a:pt x="467867" y="155447"/>
                </a:lnTo>
                <a:lnTo>
                  <a:pt x="416051" y="155447"/>
                </a:lnTo>
                <a:lnTo>
                  <a:pt x="421071" y="152435"/>
                </a:lnTo>
                <a:close/>
              </a:path>
              <a:path w="2071370" h="635635">
                <a:moveTo>
                  <a:pt x="422147" y="152399"/>
                </a:moveTo>
                <a:lnTo>
                  <a:pt x="421071" y="152435"/>
                </a:lnTo>
                <a:lnTo>
                  <a:pt x="416051" y="155447"/>
                </a:lnTo>
                <a:lnTo>
                  <a:pt x="422147" y="152399"/>
                </a:lnTo>
                <a:close/>
              </a:path>
              <a:path w="2071370" h="635635">
                <a:moveTo>
                  <a:pt x="473963" y="152399"/>
                </a:moveTo>
                <a:lnTo>
                  <a:pt x="422147" y="152399"/>
                </a:lnTo>
                <a:lnTo>
                  <a:pt x="416051" y="155447"/>
                </a:lnTo>
                <a:lnTo>
                  <a:pt x="467867" y="155447"/>
                </a:lnTo>
                <a:lnTo>
                  <a:pt x="473963" y="152399"/>
                </a:lnTo>
                <a:close/>
              </a:path>
              <a:path w="2071370" h="635635">
                <a:moveTo>
                  <a:pt x="1203959" y="0"/>
                </a:moveTo>
                <a:lnTo>
                  <a:pt x="1161287" y="0"/>
                </a:lnTo>
                <a:lnTo>
                  <a:pt x="1034795" y="4571"/>
                </a:lnTo>
                <a:lnTo>
                  <a:pt x="952499" y="10667"/>
                </a:lnTo>
                <a:lnTo>
                  <a:pt x="871727" y="19811"/>
                </a:lnTo>
                <a:lnTo>
                  <a:pt x="755903" y="38099"/>
                </a:lnTo>
                <a:lnTo>
                  <a:pt x="682751" y="53339"/>
                </a:lnTo>
                <a:lnTo>
                  <a:pt x="649223" y="62483"/>
                </a:lnTo>
                <a:lnTo>
                  <a:pt x="614171" y="71627"/>
                </a:lnTo>
                <a:lnTo>
                  <a:pt x="550163" y="92963"/>
                </a:lnTo>
                <a:lnTo>
                  <a:pt x="492251" y="115823"/>
                </a:lnTo>
                <a:lnTo>
                  <a:pt x="438911" y="141731"/>
                </a:lnTo>
                <a:lnTo>
                  <a:pt x="421071" y="152435"/>
                </a:lnTo>
                <a:lnTo>
                  <a:pt x="422147" y="152399"/>
                </a:lnTo>
                <a:lnTo>
                  <a:pt x="473963" y="152399"/>
                </a:lnTo>
                <a:lnTo>
                  <a:pt x="477011" y="150875"/>
                </a:lnTo>
                <a:lnTo>
                  <a:pt x="502919" y="138683"/>
                </a:lnTo>
                <a:lnTo>
                  <a:pt x="530351" y="128015"/>
                </a:lnTo>
                <a:lnTo>
                  <a:pt x="559307" y="115823"/>
                </a:lnTo>
                <a:lnTo>
                  <a:pt x="589787" y="106679"/>
                </a:lnTo>
                <a:lnTo>
                  <a:pt x="621791" y="96011"/>
                </a:lnTo>
                <a:lnTo>
                  <a:pt x="655319" y="86867"/>
                </a:lnTo>
                <a:lnTo>
                  <a:pt x="688847" y="79247"/>
                </a:lnTo>
                <a:lnTo>
                  <a:pt x="725423" y="70103"/>
                </a:lnTo>
                <a:lnTo>
                  <a:pt x="761999" y="62483"/>
                </a:lnTo>
                <a:lnTo>
                  <a:pt x="836675" y="50291"/>
                </a:lnTo>
                <a:lnTo>
                  <a:pt x="874775" y="45719"/>
                </a:lnTo>
                <a:lnTo>
                  <a:pt x="914399" y="39623"/>
                </a:lnTo>
                <a:lnTo>
                  <a:pt x="955547" y="36575"/>
                </a:lnTo>
                <a:lnTo>
                  <a:pt x="995171" y="32003"/>
                </a:lnTo>
                <a:lnTo>
                  <a:pt x="1036319" y="30479"/>
                </a:lnTo>
                <a:lnTo>
                  <a:pt x="1077467" y="27431"/>
                </a:lnTo>
                <a:lnTo>
                  <a:pt x="1120139" y="25907"/>
                </a:lnTo>
                <a:lnTo>
                  <a:pt x="1530476" y="25907"/>
                </a:lnTo>
                <a:lnTo>
                  <a:pt x="1458467" y="15239"/>
                </a:lnTo>
                <a:lnTo>
                  <a:pt x="1415795" y="10667"/>
                </a:lnTo>
                <a:lnTo>
                  <a:pt x="1331975" y="4571"/>
                </a:lnTo>
                <a:lnTo>
                  <a:pt x="120395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16025" y="2727793"/>
            <a:ext cx="10185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Hi,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 am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9600" y="1752600"/>
            <a:ext cx="4800600" cy="2133600"/>
          </a:xfrm>
          <a:custGeom>
            <a:avLst/>
            <a:gdLst/>
            <a:ahLst/>
            <a:cxnLst/>
            <a:rect l="l" t="t" r="r" b="b"/>
            <a:pathLst>
              <a:path w="4800600" h="2133600">
                <a:moveTo>
                  <a:pt x="2293358" y="1709927"/>
                </a:moveTo>
                <a:lnTo>
                  <a:pt x="1716023" y="1709927"/>
                </a:lnTo>
                <a:lnTo>
                  <a:pt x="1826891" y="2133599"/>
                </a:lnTo>
                <a:lnTo>
                  <a:pt x="2029228" y="2133599"/>
                </a:lnTo>
                <a:lnTo>
                  <a:pt x="2293358" y="1709927"/>
                </a:lnTo>
                <a:close/>
              </a:path>
              <a:path w="4800600" h="2133600">
                <a:moveTo>
                  <a:pt x="3101130" y="1633727"/>
                </a:moveTo>
                <a:lnTo>
                  <a:pt x="2340863" y="1633727"/>
                </a:lnTo>
                <a:lnTo>
                  <a:pt x="2914629" y="2133599"/>
                </a:lnTo>
                <a:lnTo>
                  <a:pt x="2952092" y="2133599"/>
                </a:lnTo>
                <a:lnTo>
                  <a:pt x="3101130" y="1633727"/>
                </a:lnTo>
                <a:close/>
              </a:path>
              <a:path w="4800600" h="2133600">
                <a:moveTo>
                  <a:pt x="3828695" y="1581911"/>
                </a:moveTo>
                <a:lnTo>
                  <a:pt x="3116579" y="1581911"/>
                </a:lnTo>
                <a:lnTo>
                  <a:pt x="4034027" y="1979675"/>
                </a:lnTo>
                <a:lnTo>
                  <a:pt x="3828695" y="1581911"/>
                </a:lnTo>
                <a:close/>
              </a:path>
              <a:path w="4800600" h="2133600">
                <a:moveTo>
                  <a:pt x="3799587" y="1525523"/>
                </a:moveTo>
                <a:lnTo>
                  <a:pt x="1260347" y="1525523"/>
                </a:lnTo>
                <a:lnTo>
                  <a:pt x="1059179" y="1927859"/>
                </a:lnTo>
                <a:lnTo>
                  <a:pt x="1716023" y="1709927"/>
                </a:lnTo>
                <a:lnTo>
                  <a:pt x="2293358" y="1709927"/>
                </a:lnTo>
                <a:lnTo>
                  <a:pt x="2340863" y="1633727"/>
                </a:lnTo>
                <a:lnTo>
                  <a:pt x="3101130" y="1633727"/>
                </a:lnTo>
                <a:lnTo>
                  <a:pt x="3116579" y="1581911"/>
                </a:lnTo>
                <a:lnTo>
                  <a:pt x="3828695" y="1581911"/>
                </a:lnTo>
                <a:lnTo>
                  <a:pt x="3799587" y="1525523"/>
                </a:lnTo>
                <a:close/>
              </a:path>
              <a:path w="4800600" h="2133600">
                <a:moveTo>
                  <a:pt x="82295" y="251459"/>
                </a:moveTo>
                <a:lnTo>
                  <a:pt x="1028699" y="833627"/>
                </a:lnTo>
                <a:lnTo>
                  <a:pt x="0" y="943355"/>
                </a:lnTo>
                <a:lnTo>
                  <a:pt x="827531" y="1287779"/>
                </a:lnTo>
                <a:lnTo>
                  <a:pt x="30479" y="1595627"/>
                </a:lnTo>
                <a:lnTo>
                  <a:pt x="1260347" y="1525523"/>
                </a:lnTo>
                <a:lnTo>
                  <a:pt x="3799587" y="1525523"/>
                </a:lnTo>
                <a:lnTo>
                  <a:pt x="3742943" y="1415795"/>
                </a:lnTo>
                <a:lnTo>
                  <a:pt x="4690826" y="1415795"/>
                </a:lnTo>
                <a:lnTo>
                  <a:pt x="3913631" y="1146047"/>
                </a:lnTo>
                <a:lnTo>
                  <a:pt x="4689347" y="890015"/>
                </a:lnTo>
                <a:lnTo>
                  <a:pt x="3712463" y="800099"/>
                </a:lnTo>
                <a:lnTo>
                  <a:pt x="3841780" y="691895"/>
                </a:lnTo>
                <a:lnTo>
                  <a:pt x="1626107" y="691895"/>
                </a:lnTo>
                <a:lnTo>
                  <a:pt x="82295" y="251459"/>
                </a:lnTo>
                <a:close/>
              </a:path>
              <a:path w="4800600" h="2133600">
                <a:moveTo>
                  <a:pt x="4690826" y="1415795"/>
                </a:moveTo>
                <a:lnTo>
                  <a:pt x="3742943" y="1415795"/>
                </a:lnTo>
                <a:lnTo>
                  <a:pt x="4800599" y="1453895"/>
                </a:lnTo>
                <a:lnTo>
                  <a:pt x="4690826" y="1415795"/>
                </a:lnTo>
                <a:close/>
              </a:path>
              <a:path w="4800600" h="2133600">
                <a:moveTo>
                  <a:pt x="1856231" y="251459"/>
                </a:moveTo>
                <a:lnTo>
                  <a:pt x="1626107" y="691895"/>
                </a:lnTo>
                <a:lnTo>
                  <a:pt x="3841780" y="691895"/>
                </a:lnTo>
                <a:lnTo>
                  <a:pt x="3909171" y="635507"/>
                </a:lnTo>
                <a:lnTo>
                  <a:pt x="2400299" y="635507"/>
                </a:lnTo>
                <a:lnTo>
                  <a:pt x="1856231" y="251459"/>
                </a:lnTo>
                <a:close/>
              </a:path>
              <a:path w="4800600" h="2133600">
                <a:moveTo>
                  <a:pt x="3227831" y="0"/>
                </a:moveTo>
                <a:lnTo>
                  <a:pt x="2400299" y="635507"/>
                </a:lnTo>
                <a:lnTo>
                  <a:pt x="3909171" y="635507"/>
                </a:lnTo>
                <a:lnTo>
                  <a:pt x="3971097" y="583691"/>
                </a:lnTo>
                <a:lnTo>
                  <a:pt x="3147059" y="583691"/>
                </a:lnTo>
                <a:lnTo>
                  <a:pt x="3227831" y="0"/>
                </a:lnTo>
                <a:close/>
              </a:path>
              <a:path w="4800600" h="2133600">
                <a:moveTo>
                  <a:pt x="4085843" y="487679"/>
                </a:moveTo>
                <a:lnTo>
                  <a:pt x="3147059" y="583691"/>
                </a:lnTo>
                <a:lnTo>
                  <a:pt x="3971097" y="583691"/>
                </a:lnTo>
                <a:lnTo>
                  <a:pt x="4085843" y="487679"/>
                </a:lnTo>
                <a:close/>
              </a:path>
            </a:pathLst>
          </a:custGeom>
          <a:solidFill>
            <a:srgbClr val="FFC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07407" y="1740408"/>
            <a:ext cx="4826635" cy="2146300"/>
          </a:xfrm>
          <a:custGeom>
            <a:avLst/>
            <a:gdLst/>
            <a:ahLst/>
            <a:cxnLst/>
            <a:rect l="l" t="t" r="r" b="b"/>
            <a:pathLst>
              <a:path w="4826634" h="2146300">
                <a:moveTo>
                  <a:pt x="1742003" y="1725167"/>
                </a:moveTo>
                <a:lnTo>
                  <a:pt x="1716023" y="1725167"/>
                </a:lnTo>
                <a:lnTo>
                  <a:pt x="1731263" y="1734311"/>
                </a:lnTo>
                <a:lnTo>
                  <a:pt x="1719437" y="1738244"/>
                </a:lnTo>
                <a:lnTo>
                  <a:pt x="1825837" y="2145791"/>
                </a:lnTo>
                <a:lnTo>
                  <a:pt x="1852072" y="2145791"/>
                </a:lnTo>
                <a:lnTo>
                  <a:pt x="1742003" y="1725167"/>
                </a:lnTo>
                <a:close/>
              </a:path>
              <a:path w="4826634" h="2146300">
                <a:moveTo>
                  <a:pt x="2359151" y="1633727"/>
                </a:moveTo>
                <a:lnTo>
                  <a:pt x="2348483" y="1633727"/>
                </a:lnTo>
                <a:lnTo>
                  <a:pt x="2342387" y="1639823"/>
                </a:lnTo>
                <a:lnTo>
                  <a:pt x="2026951" y="2145791"/>
                </a:lnTo>
                <a:lnTo>
                  <a:pt x="2056838" y="2145791"/>
                </a:lnTo>
                <a:lnTo>
                  <a:pt x="2356671" y="1664852"/>
                </a:lnTo>
                <a:lnTo>
                  <a:pt x="2345435" y="1655063"/>
                </a:lnTo>
                <a:lnTo>
                  <a:pt x="2363723" y="1653539"/>
                </a:lnTo>
                <a:lnTo>
                  <a:pt x="2381498" y="1653539"/>
                </a:lnTo>
                <a:lnTo>
                  <a:pt x="2362199" y="1636775"/>
                </a:lnTo>
                <a:lnTo>
                  <a:pt x="2359151" y="1633727"/>
                </a:lnTo>
                <a:close/>
              </a:path>
              <a:path w="4826634" h="2146300">
                <a:moveTo>
                  <a:pt x="2381498" y="1653539"/>
                </a:moveTo>
                <a:lnTo>
                  <a:pt x="2363723" y="1653539"/>
                </a:lnTo>
                <a:lnTo>
                  <a:pt x="2356671" y="1664852"/>
                </a:lnTo>
                <a:lnTo>
                  <a:pt x="2908706" y="2145791"/>
                </a:lnTo>
                <a:lnTo>
                  <a:pt x="2948159" y="2145791"/>
                </a:lnTo>
                <a:lnTo>
                  <a:pt x="2381498" y="1653539"/>
                </a:lnTo>
                <a:close/>
              </a:path>
              <a:path w="4826634" h="2146300">
                <a:moveTo>
                  <a:pt x="3130295" y="1580387"/>
                </a:moveTo>
                <a:lnTo>
                  <a:pt x="3127247" y="1580387"/>
                </a:lnTo>
                <a:lnTo>
                  <a:pt x="3124199" y="1581911"/>
                </a:lnTo>
                <a:lnTo>
                  <a:pt x="3119627" y="1583435"/>
                </a:lnTo>
                <a:lnTo>
                  <a:pt x="3118103" y="1586483"/>
                </a:lnTo>
                <a:lnTo>
                  <a:pt x="3116579" y="1591055"/>
                </a:lnTo>
                <a:lnTo>
                  <a:pt x="2950746" y="2145791"/>
                </a:lnTo>
                <a:lnTo>
                  <a:pt x="2977385" y="2145791"/>
                </a:lnTo>
                <a:lnTo>
                  <a:pt x="3136628" y="1611693"/>
                </a:lnTo>
                <a:lnTo>
                  <a:pt x="3124199" y="1606295"/>
                </a:lnTo>
                <a:lnTo>
                  <a:pt x="3140963" y="1597151"/>
                </a:lnTo>
                <a:lnTo>
                  <a:pt x="3168495" y="1597151"/>
                </a:lnTo>
                <a:lnTo>
                  <a:pt x="3133343" y="1581911"/>
                </a:lnTo>
                <a:lnTo>
                  <a:pt x="3130295" y="1580387"/>
                </a:lnTo>
                <a:close/>
              </a:path>
              <a:path w="4826634" h="2146300">
                <a:moveTo>
                  <a:pt x="3168495" y="1597151"/>
                </a:moveTo>
                <a:lnTo>
                  <a:pt x="3140963" y="1597151"/>
                </a:lnTo>
                <a:lnTo>
                  <a:pt x="3136628" y="1611693"/>
                </a:lnTo>
                <a:lnTo>
                  <a:pt x="4040123" y="2004059"/>
                </a:lnTo>
                <a:lnTo>
                  <a:pt x="4046219" y="2005583"/>
                </a:lnTo>
                <a:lnTo>
                  <a:pt x="4050791" y="2004059"/>
                </a:lnTo>
                <a:lnTo>
                  <a:pt x="4055363" y="2001011"/>
                </a:lnTo>
                <a:lnTo>
                  <a:pt x="4057395" y="1997963"/>
                </a:lnTo>
                <a:lnTo>
                  <a:pt x="4034027" y="1997963"/>
                </a:lnTo>
                <a:lnTo>
                  <a:pt x="4017031" y="1965038"/>
                </a:lnTo>
                <a:lnTo>
                  <a:pt x="3168495" y="1597151"/>
                </a:lnTo>
                <a:close/>
              </a:path>
              <a:path w="4826634" h="2146300">
                <a:moveTo>
                  <a:pt x="4017031" y="1965038"/>
                </a:moveTo>
                <a:lnTo>
                  <a:pt x="4034027" y="1997963"/>
                </a:lnTo>
                <a:lnTo>
                  <a:pt x="4050791" y="1979675"/>
                </a:lnTo>
                <a:lnTo>
                  <a:pt x="4017031" y="1965038"/>
                </a:lnTo>
                <a:close/>
              </a:path>
              <a:path w="4826634" h="2146300">
                <a:moveTo>
                  <a:pt x="3755135" y="1415795"/>
                </a:moveTo>
                <a:lnTo>
                  <a:pt x="3750563" y="1415795"/>
                </a:lnTo>
                <a:lnTo>
                  <a:pt x="3745991" y="1417319"/>
                </a:lnTo>
                <a:lnTo>
                  <a:pt x="3744467" y="1421891"/>
                </a:lnTo>
                <a:lnTo>
                  <a:pt x="3741419" y="1424939"/>
                </a:lnTo>
                <a:lnTo>
                  <a:pt x="3741419" y="1429511"/>
                </a:lnTo>
                <a:lnTo>
                  <a:pt x="3742943" y="1434083"/>
                </a:lnTo>
                <a:lnTo>
                  <a:pt x="4017031" y="1965038"/>
                </a:lnTo>
                <a:lnTo>
                  <a:pt x="4050791" y="1979675"/>
                </a:lnTo>
                <a:lnTo>
                  <a:pt x="4034027" y="1997963"/>
                </a:lnTo>
                <a:lnTo>
                  <a:pt x="4057395" y="1997963"/>
                </a:lnTo>
                <a:lnTo>
                  <a:pt x="4058411" y="1996439"/>
                </a:lnTo>
                <a:lnTo>
                  <a:pt x="4059935" y="1990343"/>
                </a:lnTo>
                <a:lnTo>
                  <a:pt x="4056887" y="1985771"/>
                </a:lnTo>
                <a:lnTo>
                  <a:pt x="3776410" y="1442439"/>
                </a:lnTo>
                <a:lnTo>
                  <a:pt x="3755135" y="1441703"/>
                </a:lnTo>
                <a:lnTo>
                  <a:pt x="3765803" y="1421891"/>
                </a:lnTo>
                <a:lnTo>
                  <a:pt x="3924604" y="1421891"/>
                </a:lnTo>
                <a:lnTo>
                  <a:pt x="3755135" y="1415795"/>
                </a:lnTo>
                <a:close/>
              </a:path>
              <a:path w="4826634" h="2146300">
                <a:moveTo>
                  <a:pt x="1283969" y="1531619"/>
                </a:moveTo>
                <a:lnTo>
                  <a:pt x="1260347" y="1531619"/>
                </a:lnTo>
                <a:lnTo>
                  <a:pt x="1272539" y="1549907"/>
                </a:lnTo>
                <a:lnTo>
                  <a:pt x="1250563" y="1551189"/>
                </a:lnTo>
                <a:lnTo>
                  <a:pt x="1059179" y="1933955"/>
                </a:lnTo>
                <a:lnTo>
                  <a:pt x="1057655" y="1938527"/>
                </a:lnTo>
                <a:lnTo>
                  <a:pt x="1057655" y="1944623"/>
                </a:lnTo>
                <a:lnTo>
                  <a:pt x="1062227" y="1947671"/>
                </a:lnTo>
                <a:lnTo>
                  <a:pt x="1065275" y="1952243"/>
                </a:lnTo>
                <a:lnTo>
                  <a:pt x="1069847" y="1953767"/>
                </a:lnTo>
                <a:lnTo>
                  <a:pt x="1075943" y="1952243"/>
                </a:lnTo>
                <a:lnTo>
                  <a:pt x="1098857" y="1944623"/>
                </a:lnTo>
                <a:lnTo>
                  <a:pt x="1082039" y="1944623"/>
                </a:lnTo>
                <a:lnTo>
                  <a:pt x="1066799" y="1927859"/>
                </a:lnTo>
                <a:lnTo>
                  <a:pt x="1095120" y="1918463"/>
                </a:lnTo>
                <a:lnTo>
                  <a:pt x="1283207" y="1542287"/>
                </a:lnTo>
                <a:lnTo>
                  <a:pt x="1286255" y="1539239"/>
                </a:lnTo>
                <a:lnTo>
                  <a:pt x="1284731" y="1533143"/>
                </a:lnTo>
                <a:lnTo>
                  <a:pt x="1283969" y="1531619"/>
                </a:lnTo>
                <a:close/>
              </a:path>
              <a:path w="4826634" h="2146300">
                <a:moveTo>
                  <a:pt x="1095120" y="1918463"/>
                </a:moveTo>
                <a:lnTo>
                  <a:pt x="1066799" y="1927859"/>
                </a:lnTo>
                <a:lnTo>
                  <a:pt x="1082039" y="1944623"/>
                </a:lnTo>
                <a:lnTo>
                  <a:pt x="1095120" y="1918463"/>
                </a:lnTo>
                <a:close/>
              </a:path>
              <a:path w="4826634" h="2146300">
                <a:moveTo>
                  <a:pt x="1731263" y="1708403"/>
                </a:moveTo>
                <a:lnTo>
                  <a:pt x="1726691" y="1708403"/>
                </a:lnTo>
                <a:lnTo>
                  <a:pt x="1723643" y="1709927"/>
                </a:lnTo>
                <a:lnTo>
                  <a:pt x="1095120" y="1918463"/>
                </a:lnTo>
                <a:lnTo>
                  <a:pt x="1082039" y="1944623"/>
                </a:lnTo>
                <a:lnTo>
                  <a:pt x="1098857" y="1944623"/>
                </a:lnTo>
                <a:lnTo>
                  <a:pt x="1719437" y="1738244"/>
                </a:lnTo>
                <a:lnTo>
                  <a:pt x="1716023" y="1725167"/>
                </a:lnTo>
                <a:lnTo>
                  <a:pt x="1742003" y="1725167"/>
                </a:lnTo>
                <a:lnTo>
                  <a:pt x="1740407" y="1719071"/>
                </a:lnTo>
                <a:lnTo>
                  <a:pt x="1737359" y="1712975"/>
                </a:lnTo>
                <a:lnTo>
                  <a:pt x="1734311" y="1711451"/>
                </a:lnTo>
                <a:lnTo>
                  <a:pt x="1731263" y="1708403"/>
                </a:lnTo>
                <a:close/>
              </a:path>
              <a:path w="4826634" h="2146300">
                <a:moveTo>
                  <a:pt x="1716023" y="1725167"/>
                </a:moveTo>
                <a:lnTo>
                  <a:pt x="1719437" y="1738244"/>
                </a:lnTo>
                <a:lnTo>
                  <a:pt x="1731263" y="1734311"/>
                </a:lnTo>
                <a:lnTo>
                  <a:pt x="1716023" y="1725167"/>
                </a:lnTo>
                <a:close/>
              </a:path>
              <a:path w="4826634" h="2146300">
                <a:moveTo>
                  <a:pt x="2363723" y="1653539"/>
                </a:moveTo>
                <a:lnTo>
                  <a:pt x="2345435" y="1655063"/>
                </a:lnTo>
                <a:lnTo>
                  <a:pt x="2356671" y="1664852"/>
                </a:lnTo>
                <a:lnTo>
                  <a:pt x="2363723" y="1653539"/>
                </a:lnTo>
                <a:close/>
              </a:path>
              <a:path w="4826634" h="2146300">
                <a:moveTo>
                  <a:pt x="806661" y="1300253"/>
                </a:moveTo>
                <a:lnTo>
                  <a:pt x="38099" y="1595627"/>
                </a:lnTo>
                <a:lnTo>
                  <a:pt x="32003" y="1598675"/>
                </a:lnTo>
                <a:lnTo>
                  <a:pt x="28955" y="1604771"/>
                </a:lnTo>
                <a:lnTo>
                  <a:pt x="32003" y="1616963"/>
                </a:lnTo>
                <a:lnTo>
                  <a:pt x="38099" y="1621535"/>
                </a:lnTo>
                <a:lnTo>
                  <a:pt x="44195" y="1621535"/>
                </a:lnTo>
                <a:lnTo>
                  <a:pt x="70330" y="1620011"/>
                </a:lnTo>
                <a:lnTo>
                  <a:pt x="47243" y="1620011"/>
                </a:lnTo>
                <a:lnTo>
                  <a:pt x="42671" y="1595627"/>
                </a:lnTo>
                <a:lnTo>
                  <a:pt x="122416" y="1590977"/>
                </a:lnTo>
                <a:lnTo>
                  <a:pt x="844295" y="1312163"/>
                </a:lnTo>
                <a:lnTo>
                  <a:pt x="835151" y="1312163"/>
                </a:lnTo>
                <a:lnTo>
                  <a:pt x="806661" y="1300253"/>
                </a:lnTo>
                <a:close/>
              </a:path>
              <a:path w="4826634" h="2146300">
                <a:moveTo>
                  <a:pt x="122416" y="1590977"/>
                </a:moveTo>
                <a:lnTo>
                  <a:pt x="42671" y="1595627"/>
                </a:lnTo>
                <a:lnTo>
                  <a:pt x="47243" y="1620011"/>
                </a:lnTo>
                <a:lnTo>
                  <a:pt x="122416" y="1590977"/>
                </a:lnTo>
                <a:close/>
              </a:path>
              <a:path w="4826634" h="2146300">
                <a:moveTo>
                  <a:pt x="1275587" y="1523999"/>
                </a:moveTo>
                <a:lnTo>
                  <a:pt x="1271015" y="1523999"/>
                </a:lnTo>
                <a:lnTo>
                  <a:pt x="122416" y="1590977"/>
                </a:lnTo>
                <a:lnTo>
                  <a:pt x="47243" y="1620011"/>
                </a:lnTo>
                <a:lnTo>
                  <a:pt x="70330" y="1620011"/>
                </a:lnTo>
                <a:lnTo>
                  <a:pt x="1250563" y="1551189"/>
                </a:lnTo>
                <a:lnTo>
                  <a:pt x="1260347" y="1531619"/>
                </a:lnTo>
                <a:lnTo>
                  <a:pt x="1283969" y="1531619"/>
                </a:lnTo>
                <a:lnTo>
                  <a:pt x="1283207" y="1530095"/>
                </a:lnTo>
                <a:lnTo>
                  <a:pt x="1280159" y="1527047"/>
                </a:lnTo>
                <a:lnTo>
                  <a:pt x="1275587" y="1523999"/>
                </a:lnTo>
                <a:close/>
              </a:path>
              <a:path w="4826634" h="2146300">
                <a:moveTo>
                  <a:pt x="3140963" y="1597151"/>
                </a:moveTo>
                <a:lnTo>
                  <a:pt x="3124199" y="1606295"/>
                </a:lnTo>
                <a:lnTo>
                  <a:pt x="3136628" y="1611693"/>
                </a:lnTo>
                <a:lnTo>
                  <a:pt x="3140963" y="1597151"/>
                </a:lnTo>
                <a:close/>
              </a:path>
              <a:path w="4826634" h="2146300">
                <a:moveTo>
                  <a:pt x="1260347" y="1531619"/>
                </a:moveTo>
                <a:lnTo>
                  <a:pt x="1250563" y="1551189"/>
                </a:lnTo>
                <a:lnTo>
                  <a:pt x="1272539" y="1549907"/>
                </a:lnTo>
                <a:lnTo>
                  <a:pt x="1260347" y="1531619"/>
                </a:lnTo>
                <a:close/>
              </a:path>
              <a:path w="4826634" h="2146300">
                <a:moveTo>
                  <a:pt x="4637445" y="910164"/>
                </a:moveTo>
                <a:lnTo>
                  <a:pt x="3922775" y="1146047"/>
                </a:lnTo>
                <a:lnTo>
                  <a:pt x="3916679" y="1147571"/>
                </a:lnTo>
                <a:lnTo>
                  <a:pt x="3913631" y="1153667"/>
                </a:lnTo>
                <a:lnTo>
                  <a:pt x="3913631" y="1164335"/>
                </a:lnTo>
                <a:lnTo>
                  <a:pt x="3916679" y="1168907"/>
                </a:lnTo>
                <a:lnTo>
                  <a:pt x="3921251" y="1170431"/>
                </a:lnTo>
                <a:lnTo>
                  <a:pt x="4730686" y="1450887"/>
                </a:lnTo>
                <a:lnTo>
                  <a:pt x="4814315" y="1453895"/>
                </a:lnTo>
                <a:lnTo>
                  <a:pt x="4809763" y="1478175"/>
                </a:lnTo>
                <a:lnTo>
                  <a:pt x="4812791" y="1478279"/>
                </a:lnTo>
                <a:lnTo>
                  <a:pt x="4818887" y="1479803"/>
                </a:lnTo>
                <a:lnTo>
                  <a:pt x="4824983" y="1475231"/>
                </a:lnTo>
                <a:lnTo>
                  <a:pt x="4826507" y="1469135"/>
                </a:lnTo>
                <a:lnTo>
                  <a:pt x="4826507" y="1463039"/>
                </a:lnTo>
                <a:lnTo>
                  <a:pt x="4823459" y="1456943"/>
                </a:lnTo>
                <a:lnTo>
                  <a:pt x="4817363" y="1453895"/>
                </a:lnTo>
                <a:lnTo>
                  <a:pt x="4000650" y="1170431"/>
                </a:lnTo>
                <a:lnTo>
                  <a:pt x="3930395" y="1170431"/>
                </a:lnTo>
                <a:lnTo>
                  <a:pt x="3930395" y="1146047"/>
                </a:lnTo>
                <a:lnTo>
                  <a:pt x="4004273" y="1146047"/>
                </a:lnTo>
                <a:lnTo>
                  <a:pt x="4701494" y="915923"/>
                </a:lnTo>
                <a:lnTo>
                  <a:pt x="4700015" y="915923"/>
                </a:lnTo>
                <a:lnTo>
                  <a:pt x="4637445" y="910164"/>
                </a:lnTo>
                <a:close/>
              </a:path>
              <a:path w="4826634" h="2146300">
                <a:moveTo>
                  <a:pt x="4809405" y="1478162"/>
                </a:moveTo>
                <a:lnTo>
                  <a:pt x="4809743" y="1478279"/>
                </a:lnTo>
                <a:lnTo>
                  <a:pt x="4809405" y="1478162"/>
                </a:lnTo>
                <a:close/>
              </a:path>
              <a:path w="4826634" h="2146300">
                <a:moveTo>
                  <a:pt x="4730686" y="1450887"/>
                </a:moveTo>
                <a:lnTo>
                  <a:pt x="4809405" y="1478162"/>
                </a:lnTo>
                <a:lnTo>
                  <a:pt x="4809763" y="1478175"/>
                </a:lnTo>
                <a:lnTo>
                  <a:pt x="4814315" y="1453895"/>
                </a:lnTo>
                <a:lnTo>
                  <a:pt x="4730686" y="1450887"/>
                </a:lnTo>
                <a:close/>
              </a:path>
              <a:path w="4826634" h="2146300">
                <a:moveTo>
                  <a:pt x="3924604" y="1421891"/>
                </a:moveTo>
                <a:lnTo>
                  <a:pt x="3765803" y="1421891"/>
                </a:lnTo>
                <a:lnTo>
                  <a:pt x="3776410" y="1442439"/>
                </a:lnTo>
                <a:lnTo>
                  <a:pt x="4809405" y="1478162"/>
                </a:lnTo>
                <a:lnTo>
                  <a:pt x="4730686" y="1450887"/>
                </a:lnTo>
                <a:lnTo>
                  <a:pt x="3924604" y="1421891"/>
                </a:lnTo>
                <a:close/>
              </a:path>
              <a:path w="4826634" h="2146300">
                <a:moveTo>
                  <a:pt x="3765803" y="1421891"/>
                </a:moveTo>
                <a:lnTo>
                  <a:pt x="3755135" y="1441703"/>
                </a:lnTo>
                <a:lnTo>
                  <a:pt x="3776410" y="1442439"/>
                </a:lnTo>
                <a:lnTo>
                  <a:pt x="3765803" y="1421891"/>
                </a:lnTo>
                <a:close/>
              </a:path>
              <a:path w="4826634" h="2146300">
                <a:moveTo>
                  <a:pt x="835151" y="1289303"/>
                </a:moveTo>
                <a:lnTo>
                  <a:pt x="806661" y="1300253"/>
                </a:lnTo>
                <a:lnTo>
                  <a:pt x="835151" y="1312163"/>
                </a:lnTo>
                <a:lnTo>
                  <a:pt x="835151" y="1289303"/>
                </a:lnTo>
                <a:close/>
              </a:path>
              <a:path w="4826634" h="2146300">
                <a:moveTo>
                  <a:pt x="844295" y="1289303"/>
                </a:moveTo>
                <a:lnTo>
                  <a:pt x="835151" y="1289303"/>
                </a:lnTo>
                <a:lnTo>
                  <a:pt x="835151" y="1312163"/>
                </a:lnTo>
                <a:lnTo>
                  <a:pt x="844295" y="1312163"/>
                </a:lnTo>
                <a:lnTo>
                  <a:pt x="848867" y="1310639"/>
                </a:lnTo>
                <a:lnTo>
                  <a:pt x="853439" y="1306067"/>
                </a:lnTo>
                <a:lnTo>
                  <a:pt x="853439" y="1295399"/>
                </a:lnTo>
                <a:lnTo>
                  <a:pt x="850391" y="1290827"/>
                </a:lnTo>
                <a:lnTo>
                  <a:pt x="844295" y="1289303"/>
                </a:lnTo>
                <a:close/>
              </a:path>
              <a:path w="4826634" h="2146300">
                <a:moveTo>
                  <a:pt x="1003735" y="837381"/>
                </a:moveTo>
                <a:lnTo>
                  <a:pt x="12191" y="941831"/>
                </a:lnTo>
                <a:lnTo>
                  <a:pt x="6095" y="943355"/>
                </a:lnTo>
                <a:lnTo>
                  <a:pt x="1523" y="947927"/>
                </a:lnTo>
                <a:lnTo>
                  <a:pt x="0" y="952499"/>
                </a:lnTo>
                <a:lnTo>
                  <a:pt x="0" y="958595"/>
                </a:lnTo>
                <a:lnTo>
                  <a:pt x="3047" y="964691"/>
                </a:lnTo>
                <a:lnTo>
                  <a:pt x="7619" y="966215"/>
                </a:lnTo>
                <a:lnTo>
                  <a:pt x="806661" y="1300253"/>
                </a:lnTo>
                <a:lnTo>
                  <a:pt x="835151" y="1289303"/>
                </a:lnTo>
                <a:lnTo>
                  <a:pt x="844295" y="1289303"/>
                </a:lnTo>
                <a:lnTo>
                  <a:pt x="76508" y="967739"/>
                </a:lnTo>
                <a:lnTo>
                  <a:pt x="13715" y="967739"/>
                </a:lnTo>
                <a:lnTo>
                  <a:pt x="18287" y="943355"/>
                </a:lnTo>
                <a:lnTo>
                  <a:pt x="242315" y="943355"/>
                </a:lnTo>
                <a:lnTo>
                  <a:pt x="1042415" y="858011"/>
                </a:lnTo>
                <a:lnTo>
                  <a:pt x="1048511" y="858011"/>
                </a:lnTo>
                <a:lnTo>
                  <a:pt x="1050035" y="856487"/>
                </a:lnTo>
                <a:lnTo>
                  <a:pt x="1034795" y="856487"/>
                </a:lnTo>
                <a:lnTo>
                  <a:pt x="1003735" y="837381"/>
                </a:lnTo>
                <a:close/>
              </a:path>
              <a:path w="4826634" h="2146300">
                <a:moveTo>
                  <a:pt x="3930395" y="1146047"/>
                </a:moveTo>
                <a:lnTo>
                  <a:pt x="3930395" y="1170431"/>
                </a:lnTo>
                <a:lnTo>
                  <a:pt x="3966406" y="1158546"/>
                </a:lnTo>
                <a:lnTo>
                  <a:pt x="3930395" y="1146047"/>
                </a:lnTo>
                <a:close/>
              </a:path>
              <a:path w="4826634" h="2146300">
                <a:moveTo>
                  <a:pt x="3966406" y="1158546"/>
                </a:moveTo>
                <a:lnTo>
                  <a:pt x="3930395" y="1170431"/>
                </a:lnTo>
                <a:lnTo>
                  <a:pt x="4000650" y="1170431"/>
                </a:lnTo>
                <a:lnTo>
                  <a:pt x="3966406" y="1158546"/>
                </a:lnTo>
                <a:close/>
              </a:path>
              <a:path w="4826634" h="2146300">
                <a:moveTo>
                  <a:pt x="4004273" y="1146047"/>
                </a:moveTo>
                <a:lnTo>
                  <a:pt x="3930395" y="1146047"/>
                </a:lnTo>
                <a:lnTo>
                  <a:pt x="3966406" y="1158546"/>
                </a:lnTo>
                <a:lnTo>
                  <a:pt x="4004273" y="1146047"/>
                </a:lnTo>
                <a:close/>
              </a:path>
              <a:path w="4826634" h="2146300">
                <a:moveTo>
                  <a:pt x="18287" y="943355"/>
                </a:moveTo>
                <a:lnTo>
                  <a:pt x="13715" y="967739"/>
                </a:lnTo>
                <a:lnTo>
                  <a:pt x="63762" y="962401"/>
                </a:lnTo>
                <a:lnTo>
                  <a:pt x="18287" y="943355"/>
                </a:lnTo>
                <a:close/>
              </a:path>
              <a:path w="4826634" h="2146300">
                <a:moveTo>
                  <a:pt x="63762" y="962401"/>
                </a:moveTo>
                <a:lnTo>
                  <a:pt x="13715" y="967739"/>
                </a:lnTo>
                <a:lnTo>
                  <a:pt x="76508" y="967739"/>
                </a:lnTo>
                <a:lnTo>
                  <a:pt x="63762" y="962401"/>
                </a:lnTo>
                <a:close/>
              </a:path>
              <a:path w="4826634" h="2146300">
                <a:moveTo>
                  <a:pt x="242315" y="943355"/>
                </a:moveTo>
                <a:lnTo>
                  <a:pt x="18287" y="943355"/>
                </a:lnTo>
                <a:lnTo>
                  <a:pt x="63762" y="962401"/>
                </a:lnTo>
                <a:lnTo>
                  <a:pt x="242315" y="943355"/>
                </a:lnTo>
                <a:close/>
              </a:path>
              <a:path w="4826634" h="2146300">
                <a:moveTo>
                  <a:pt x="4698491" y="890015"/>
                </a:moveTo>
                <a:lnTo>
                  <a:pt x="4637445" y="910164"/>
                </a:lnTo>
                <a:lnTo>
                  <a:pt x="4700015" y="915923"/>
                </a:lnTo>
                <a:lnTo>
                  <a:pt x="4698491" y="890015"/>
                </a:lnTo>
                <a:close/>
              </a:path>
              <a:path w="4826634" h="2146300">
                <a:moveTo>
                  <a:pt x="4709159" y="890015"/>
                </a:moveTo>
                <a:lnTo>
                  <a:pt x="4698491" y="890015"/>
                </a:lnTo>
                <a:lnTo>
                  <a:pt x="4700015" y="915923"/>
                </a:lnTo>
                <a:lnTo>
                  <a:pt x="4701494" y="915923"/>
                </a:lnTo>
                <a:lnTo>
                  <a:pt x="4710683" y="912875"/>
                </a:lnTo>
                <a:lnTo>
                  <a:pt x="4715255" y="906779"/>
                </a:lnTo>
                <a:lnTo>
                  <a:pt x="4713731" y="900683"/>
                </a:lnTo>
                <a:lnTo>
                  <a:pt x="4713731" y="896111"/>
                </a:lnTo>
                <a:lnTo>
                  <a:pt x="4709159" y="890015"/>
                </a:lnTo>
                <a:close/>
              </a:path>
              <a:path w="4826634" h="2146300">
                <a:moveTo>
                  <a:pt x="4107179" y="490727"/>
                </a:moveTo>
                <a:lnTo>
                  <a:pt x="4090415" y="490727"/>
                </a:lnTo>
                <a:lnTo>
                  <a:pt x="4099559" y="513587"/>
                </a:lnTo>
                <a:lnTo>
                  <a:pt x="4058109" y="517759"/>
                </a:lnTo>
                <a:lnTo>
                  <a:pt x="3717035" y="803147"/>
                </a:lnTo>
                <a:lnTo>
                  <a:pt x="3712463" y="806195"/>
                </a:lnTo>
                <a:lnTo>
                  <a:pt x="3710939" y="812291"/>
                </a:lnTo>
                <a:lnTo>
                  <a:pt x="3713987" y="821435"/>
                </a:lnTo>
                <a:lnTo>
                  <a:pt x="3718559" y="824483"/>
                </a:lnTo>
                <a:lnTo>
                  <a:pt x="3723131" y="826007"/>
                </a:lnTo>
                <a:lnTo>
                  <a:pt x="4637445" y="910164"/>
                </a:lnTo>
                <a:lnTo>
                  <a:pt x="4698491" y="890015"/>
                </a:lnTo>
                <a:lnTo>
                  <a:pt x="4703063" y="890015"/>
                </a:lnTo>
                <a:lnTo>
                  <a:pt x="3974540" y="822959"/>
                </a:lnTo>
                <a:lnTo>
                  <a:pt x="3733799" y="822959"/>
                </a:lnTo>
                <a:lnTo>
                  <a:pt x="3726179" y="800099"/>
                </a:lnTo>
                <a:lnTo>
                  <a:pt x="3761008" y="800099"/>
                </a:lnTo>
                <a:lnTo>
                  <a:pt x="4105655" y="510539"/>
                </a:lnTo>
                <a:lnTo>
                  <a:pt x="4110227" y="505967"/>
                </a:lnTo>
                <a:lnTo>
                  <a:pt x="4111751" y="499871"/>
                </a:lnTo>
                <a:lnTo>
                  <a:pt x="4110227" y="495299"/>
                </a:lnTo>
                <a:lnTo>
                  <a:pt x="4107179" y="490727"/>
                </a:lnTo>
                <a:close/>
              </a:path>
              <a:path w="4826634" h="2146300">
                <a:moveTo>
                  <a:pt x="1039367" y="833627"/>
                </a:moveTo>
                <a:lnTo>
                  <a:pt x="1003735" y="837381"/>
                </a:lnTo>
                <a:lnTo>
                  <a:pt x="1034795" y="856487"/>
                </a:lnTo>
                <a:lnTo>
                  <a:pt x="1039367" y="833627"/>
                </a:lnTo>
                <a:close/>
              </a:path>
              <a:path w="4826634" h="2146300">
                <a:moveTo>
                  <a:pt x="1046034" y="833627"/>
                </a:moveTo>
                <a:lnTo>
                  <a:pt x="1039367" y="833627"/>
                </a:lnTo>
                <a:lnTo>
                  <a:pt x="1034795" y="856487"/>
                </a:lnTo>
                <a:lnTo>
                  <a:pt x="1050035" y="856487"/>
                </a:lnTo>
                <a:lnTo>
                  <a:pt x="1053083" y="853439"/>
                </a:lnTo>
                <a:lnTo>
                  <a:pt x="1053083" y="848867"/>
                </a:lnTo>
                <a:lnTo>
                  <a:pt x="1054607" y="842771"/>
                </a:lnTo>
                <a:lnTo>
                  <a:pt x="1053083" y="838199"/>
                </a:lnTo>
                <a:lnTo>
                  <a:pt x="1048511" y="835151"/>
                </a:lnTo>
                <a:lnTo>
                  <a:pt x="1046034" y="833627"/>
                </a:lnTo>
                <a:close/>
              </a:path>
              <a:path w="4826634" h="2146300">
                <a:moveTo>
                  <a:pt x="92963" y="249935"/>
                </a:moveTo>
                <a:lnTo>
                  <a:pt x="85343" y="252983"/>
                </a:lnTo>
                <a:lnTo>
                  <a:pt x="83819" y="259079"/>
                </a:lnTo>
                <a:lnTo>
                  <a:pt x="80771" y="265175"/>
                </a:lnTo>
                <a:lnTo>
                  <a:pt x="83819" y="271271"/>
                </a:lnTo>
                <a:lnTo>
                  <a:pt x="88391" y="274319"/>
                </a:lnTo>
                <a:lnTo>
                  <a:pt x="1003735" y="837381"/>
                </a:lnTo>
                <a:lnTo>
                  <a:pt x="1039367" y="833627"/>
                </a:lnTo>
                <a:lnTo>
                  <a:pt x="1046034" y="833627"/>
                </a:lnTo>
                <a:lnTo>
                  <a:pt x="180640" y="301292"/>
                </a:lnTo>
                <a:lnTo>
                  <a:pt x="91439" y="275843"/>
                </a:lnTo>
                <a:lnTo>
                  <a:pt x="102107" y="252983"/>
                </a:lnTo>
                <a:lnTo>
                  <a:pt x="104396" y="252983"/>
                </a:lnTo>
                <a:lnTo>
                  <a:pt x="99059" y="251459"/>
                </a:lnTo>
                <a:lnTo>
                  <a:pt x="92963" y="249935"/>
                </a:lnTo>
                <a:close/>
              </a:path>
              <a:path w="4826634" h="2146300">
                <a:moveTo>
                  <a:pt x="3726179" y="800099"/>
                </a:moveTo>
                <a:lnTo>
                  <a:pt x="3733799" y="822959"/>
                </a:lnTo>
                <a:lnTo>
                  <a:pt x="3757569" y="802989"/>
                </a:lnTo>
                <a:lnTo>
                  <a:pt x="3726179" y="800099"/>
                </a:lnTo>
                <a:close/>
              </a:path>
              <a:path w="4826634" h="2146300">
                <a:moveTo>
                  <a:pt x="3757569" y="802989"/>
                </a:moveTo>
                <a:lnTo>
                  <a:pt x="3733799" y="822959"/>
                </a:lnTo>
                <a:lnTo>
                  <a:pt x="3974540" y="822959"/>
                </a:lnTo>
                <a:lnTo>
                  <a:pt x="3757569" y="802989"/>
                </a:lnTo>
                <a:close/>
              </a:path>
              <a:path w="4826634" h="2146300">
                <a:moveTo>
                  <a:pt x="3761008" y="800099"/>
                </a:moveTo>
                <a:lnTo>
                  <a:pt x="3726179" y="800099"/>
                </a:lnTo>
                <a:lnTo>
                  <a:pt x="3757569" y="802989"/>
                </a:lnTo>
                <a:lnTo>
                  <a:pt x="3761008" y="800099"/>
                </a:lnTo>
                <a:close/>
              </a:path>
              <a:path w="4826634" h="2146300">
                <a:moveTo>
                  <a:pt x="104396" y="252983"/>
                </a:moveTo>
                <a:lnTo>
                  <a:pt x="102107" y="252983"/>
                </a:lnTo>
                <a:lnTo>
                  <a:pt x="180640" y="301292"/>
                </a:lnTo>
                <a:lnTo>
                  <a:pt x="1635251" y="716279"/>
                </a:lnTo>
                <a:lnTo>
                  <a:pt x="1639823" y="717803"/>
                </a:lnTo>
                <a:lnTo>
                  <a:pt x="1645919" y="714755"/>
                </a:lnTo>
                <a:lnTo>
                  <a:pt x="1648967" y="710183"/>
                </a:lnTo>
                <a:lnTo>
                  <a:pt x="1655380" y="697991"/>
                </a:lnTo>
                <a:lnTo>
                  <a:pt x="1626107" y="697991"/>
                </a:lnTo>
                <a:lnTo>
                  <a:pt x="1630885" y="688908"/>
                </a:lnTo>
                <a:lnTo>
                  <a:pt x="104396" y="252983"/>
                </a:lnTo>
                <a:close/>
              </a:path>
              <a:path w="4826634" h="2146300">
                <a:moveTo>
                  <a:pt x="1630885" y="688908"/>
                </a:moveTo>
                <a:lnTo>
                  <a:pt x="1626107" y="697991"/>
                </a:lnTo>
                <a:lnTo>
                  <a:pt x="1641347" y="691895"/>
                </a:lnTo>
                <a:lnTo>
                  <a:pt x="1630885" y="688908"/>
                </a:lnTo>
                <a:close/>
              </a:path>
              <a:path w="4826634" h="2146300">
                <a:moveTo>
                  <a:pt x="1869947" y="249935"/>
                </a:moveTo>
                <a:lnTo>
                  <a:pt x="1866899" y="251459"/>
                </a:lnTo>
                <a:lnTo>
                  <a:pt x="1862327" y="252983"/>
                </a:lnTo>
                <a:lnTo>
                  <a:pt x="1859279" y="254507"/>
                </a:lnTo>
                <a:lnTo>
                  <a:pt x="1857755" y="257555"/>
                </a:lnTo>
                <a:lnTo>
                  <a:pt x="1630885" y="688908"/>
                </a:lnTo>
                <a:lnTo>
                  <a:pt x="1641347" y="691895"/>
                </a:lnTo>
                <a:lnTo>
                  <a:pt x="1626107" y="697991"/>
                </a:lnTo>
                <a:lnTo>
                  <a:pt x="1655380" y="697991"/>
                </a:lnTo>
                <a:lnTo>
                  <a:pt x="1873923" y="282472"/>
                </a:lnTo>
                <a:lnTo>
                  <a:pt x="1862327" y="274319"/>
                </a:lnTo>
                <a:lnTo>
                  <a:pt x="1880615" y="269747"/>
                </a:lnTo>
                <a:lnTo>
                  <a:pt x="1899792" y="269747"/>
                </a:lnTo>
                <a:lnTo>
                  <a:pt x="1876043" y="252983"/>
                </a:lnTo>
                <a:lnTo>
                  <a:pt x="1869947" y="249935"/>
                </a:lnTo>
                <a:close/>
              </a:path>
              <a:path w="4826634" h="2146300">
                <a:moveTo>
                  <a:pt x="1899792" y="269747"/>
                </a:moveTo>
                <a:lnTo>
                  <a:pt x="1880615" y="269747"/>
                </a:lnTo>
                <a:lnTo>
                  <a:pt x="1873923" y="282472"/>
                </a:lnTo>
                <a:lnTo>
                  <a:pt x="2406395" y="656843"/>
                </a:lnTo>
                <a:lnTo>
                  <a:pt x="2410967" y="661415"/>
                </a:lnTo>
                <a:lnTo>
                  <a:pt x="2417063" y="661415"/>
                </a:lnTo>
                <a:lnTo>
                  <a:pt x="2421635" y="656843"/>
                </a:lnTo>
                <a:lnTo>
                  <a:pt x="2447448" y="637031"/>
                </a:lnTo>
                <a:lnTo>
                  <a:pt x="2404871" y="637031"/>
                </a:lnTo>
                <a:lnTo>
                  <a:pt x="2412180" y="631433"/>
                </a:lnTo>
                <a:lnTo>
                  <a:pt x="1899792" y="269747"/>
                </a:lnTo>
                <a:close/>
              </a:path>
              <a:path w="4826634" h="2146300">
                <a:moveTo>
                  <a:pt x="2412180" y="631433"/>
                </a:moveTo>
                <a:lnTo>
                  <a:pt x="2404871" y="637031"/>
                </a:lnTo>
                <a:lnTo>
                  <a:pt x="2420111" y="637031"/>
                </a:lnTo>
                <a:lnTo>
                  <a:pt x="2412180" y="631433"/>
                </a:lnTo>
                <a:close/>
              </a:path>
              <a:path w="4826634" h="2146300">
                <a:moveTo>
                  <a:pt x="3243071" y="0"/>
                </a:moveTo>
                <a:lnTo>
                  <a:pt x="3236975" y="0"/>
                </a:lnTo>
                <a:lnTo>
                  <a:pt x="3232403" y="3047"/>
                </a:lnTo>
                <a:lnTo>
                  <a:pt x="2412180" y="631433"/>
                </a:lnTo>
                <a:lnTo>
                  <a:pt x="2420111" y="637031"/>
                </a:lnTo>
                <a:lnTo>
                  <a:pt x="2447448" y="637031"/>
                </a:lnTo>
                <a:lnTo>
                  <a:pt x="3223487" y="41400"/>
                </a:lnTo>
                <a:lnTo>
                  <a:pt x="3227831" y="10667"/>
                </a:lnTo>
                <a:lnTo>
                  <a:pt x="3253739" y="10667"/>
                </a:lnTo>
                <a:lnTo>
                  <a:pt x="3253739" y="9143"/>
                </a:lnTo>
                <a:lnTo>
                  <a:pt x="3250691" y="4571"/>
                </a:lnTo>
                <a:lnTo>
                  <a:pt x="3246119" y="1523"/>
                </a:lnTo>
                <a:lnTo>
                  <a:pt x="3243071" y="0"/>
                </a:lnTo>
                <a:close/>
              </a:path>
              <a:path w="4826634" h="2146300">
                <a:moveTo>
                  <a:pt x="3253739" y="10667"/>
                </a:moveTo>
                <a:lnTo>
                  <a:pt x="3227831" y="10667"/>
                </a:lnTo>
                <a:lnTo>
                  <a:pt x="3247643" y="22859"/>
                </a:lnTo>
                <a:lnTo>
                  <a:pt x="3223487" y="41400"/>
                </a:lnTo>
                <a:lnTo>
                  <a:pt x="3145535" y="592835"/>
                </a:lnTo>
                <a:lnTo>
                  <a:pt x="3145535" y="597407"/>
                </a:lnTo>
                <a:lnTo>
                  <a:pt x="3147059" y="601979"/>
                </a:lnTo>
                <a:lnTo>
                  <a:pt x="3150107" y="603503"/>
                </a:lnTo>
                <a:lnTo>
                  <a:pt x="3153155" y="606551"/>
                </a:lnTo>
                <a:lnTo>
                  <a:pt x="3156203" y="608075"/>
                </a:lnTo>
                <a:lnTo>
                  <a:pt x="3160775" y="608075"/>
                </a:lnTo>
                <a:lnTo>
                  <a:pt x="3266767" y="597407"/>
                </a:lnTo>
                <a:lnTo>
                  <a:pt x="3171443" y="597407"/>
                </a:lnTo>
                <a:lnTo>
                  <a:pt x="3157727" y="582167"/>
                </a:lnTo>
                <a:lnTo>
                  <a:pt x="3173827" y="580547"/>
                </a:lnTo>
                <a:lnTo>
                  <a:pt x="3253739" y="15239"/>
                </a:lnTo>
                <a:lnTo>
                  <a:pt x="3253739" y="10667"/>
                </a:lnTo>
                <a:close/>
              </a:path>
              <a:path w="4826634" h="2146300">
                <a:moveTo>
                  <a:pt x="3173827" y="580547"/>
                </a:moveTo>
                <a:lnTo>
                  <a:pt x="3157727" y="582167"/>
                </a:lnTo>
                <a:lnTo>
                  <a:pt x="3171443" y="597407"/>
                </a:lnTo>
                <a:lnTo>
                  <a:pt x="3173827" y="580547"/>
                </a:lnTo>
                <a:close/>
              </a:path>
              <a:path w="4826634" h="2146300">
                <a:moveTo>
                  <a:pt x="4102607" y="487679"/>
                </a:moveTo>
                <a:lnTo>
                  <a:pt x="4096511" y="487679"/>
                </a:lnTo>
                <a:lnTo>
                  <a:pt x="3173827" y="580547"/>
                </a:lnTo>
                <a:lnTo>
                  <a:pt x="3171443" y="597407"/>
                </a:lnTo>
                <a:lnTo>
                  <a:pt x="3266767" y="597407"/>
                </a:lnTo>
                <a:lnTo>
                  <a:pt x="4058109" y="517759"/>
                </a:lnTo>
                <a:lnTo>
                  <a:pt x="4090415" y="490727"/>
                </a:lnTo>
                <a:lnTo>
                  <a:pt x="4107179" y="490727"/>
                </a:lnTo>
                <a:lnTo>
                  <a:pt x="4102607" y="487679"/>
                </a:lnTo>
                <a:close/>
              </a:path>
              <a:path w="4826634" h="2146300">
                <a:moveTo>
                  <a:pt x="4090415" y="490727"/>
                </a:moveTo>
                <a:lnTo>
                  <a:pt x="4058109" y="517759"/>
                </a:lnTo>
                <a:lnTo>
                  <a:pt x="4099559" y="513587"/>
                </a:lnTo>
                <a:lnTo>
                  <a:pt x="4090415" y="490727"/>
                </a:lnTo>
                <a:close/>
              </a:path>
              <a:path w="4826634" h="2146300">
                <a:moveTo>
                  <a:pt x="102107" y="252983"/>
                </a:moveTo>
                <a:lnTo>
                  <a:pt x="91439" y="275843"/>
                </a:lnTo>
                <a:lnTo>
                  <a:pt x="180640" y="301292"/>
                </a:lnTo>
                <a:lnTo>
                  <a:pt x="102107" y="252983"/>
                </a:lnTo>
                <a:close/>
              </a:path>
              <a:path w="4826634" h="2146300">
                <a:moveTo>
                  <a:pt x="1880615" y="269747"/>
                </a:moveTo>
                <a:lnTo>
                  <a:pt x="1862327" y="274319"/>
                </a:lnTo>
                <a:lnTo>
                  <a:pt x="1873923" y="282472"/>
                </a:lnTo>
                <a:lnTo>
                  <a:pt x="1880615" y="269747"/>
                </a:lnTo>
                <a:close/>
              </a:path>
              <a:path w="4826634" h="2146300">
                <a:moveTo>
                  <a:pt x="3227831" y="10667"/>
                </a:moveTo>
                <a:lnTo>
                  <a:pt x="3223487" y="41400"/>
                </a:lnTo>
                <a:lnTo>
                  <a:pt x="3247643" y="22859"/>
                </a:lnTo>
                <a:lnTo>
                  <a:pt x="3227831" y="106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1828800"/>
            <a:ext cx="4800600" cy="2057400"/>
          </a:xfrm>
          <a:custGeom>
            <a:avLst/>
            <a:gdLst/>
            <a:ahLst/>
            <a:cxnLst/>
            <a:rect l="l" t="t" r="r" b="b"/>
            <a:pathLst>
              <a:path w="4800600" h="2057400">
                <a:moveTo>
                  <a:pt x="2293358" y="1709927"/>
                </a:moveTo>
                <a:lnTo>
                  <a:pt x="1716023" y="1709927"/>
                </a:lnTo>
                <a:lnTo>
                  <a:pt x="1806951" y="2057399"/>
                </a:lnTo>
                <a:lnTo>
                  <a:pt x="2076733" y="2057399"/>
                </a:lnTo>
                <a:lnTo>
                  <a:pt x="2293358" y="1709927"/>
                </a:lnTo>
                <a:close/>
              </a:path>
              <a:path w="4800600" h="2057400">
                <a:moveTo>
                  <a:pt x="3101130" y="1633727"/>
                </a:moveTo>
                <a:lnTo>
                  <a:pt x="2340863" y="1633727"/>
                </a:lnTo>
                <a:lnTo>
                  <a:pt x="2827165" y="2057399"/>
                </a:lnTo>
                <a:lnTo>
                  <a:pt x="2974811" y="2057399"/>
                </a:lnTo>
                <a:lnTo>
                  <a:pt x="3101130" y="1633727"/>
                </a:lnTo>
                <a:close/>
              </a:path>
              <a:path w="4800600" h="2057400">
                <a:moveTo>
                  <a:pt x="3828695" y="1581911"/>
                </a:moveTo>
                <a:lnTo>
                  <a:pt x="3116579" y="1581911"/>
                </a:lnTo>
                <a:lnTo>
                  <a:pt x="4034027" y="1979675"/>
                </a:lnTo>
                <a:lnTo>
                  <a:pt x="3828695" y="1581911"/>
                </a:lnTo>
                <a:close/>
              </a:path>
              <a:path w="4800600" h="2057400">
                <a:moveTo>
                  <a:pt x="3799587" y="1525523"/>
                </a:moveTo>
                <a:lnTo>
                  <a:pt x="1260347" y="1525523"/>
                </a:lnTo>
                <a:lnTo>
                  <a:pt x="1059179" y="1927859"/>
                </a:lnTo>
                <a:lnTo>
                  <a:pt x="1716023" y="1709927"/>
                </a:lnTo>
                <a:lnTo>
                  <a:pt x="2293358" y="1709927"/>
                </a:lnTo>
                <a:lnTo>
                  <a:pt x="2340863" y="1633727"/>
                </a:lnTo>
                <a:lnTo>
                  <a:pt x="3101130" y="1633727"/>
                </a:lnTo>
                <a:lnTo>
                  <a:pt x="3116579" y="1581911"/>
                </a:lnTo>
                <a:lnTo>
                  <a:pt x="3828695" y="1581911"/>
                </a:lnTo>
                <a:lnTo>
                  <a:pt x="3799587" y="1525523"/>
                </a:lnTo>
                <a:close/>
              </a:path>
              <a:path w="4800600" h="2057400">
                <a:moveTo>
                  <a:pt x="82295" y="251459"/>
                </a:moveTo>
                <a:lnTo>
                  <a:pt x="1028699" y="833627"/>
                </a:lnTo>
                <a:lnTo>
                  <a:pt x="0" y="943355"/>
                </a:lnTo>
                <a:lnTo>
                  <a:pt x="827531" y="1287779"/>
                </a:lnTo>
                <a:lnTo>
                  <a:pt x="30479" y="1595627"/>
                </a:lnTo>
                <a:lnTo>
                  <a:pt x="1260347" y="1525523"/>
                </a:lnTo>
                <a:lnTo>
                  <a:pt x="3799587" y="1525523"/>
                </a:lnTo>
                <a:lnTo>
                  <a:pt x="3742943" y="1415795"/>
                </a:lnTo>
                <a:lnTo>
                  <a:pt x="4690826" y="1415795"/>
                </a:lnTo>
                <a:lnTo>
                  <a:pt x="3913631" y="1146047"/>
                </a:lnTo>
                <a:lnTo>
                  <a:pt x="4689347" y="890015"/>
                </a:lnTo>
                <a:lnTo>
                  <a:pt x="3712463" y="800099"/>
                </a:lnTo>
                <a:lnTo>
                  <a:pt x="3841780" y="691895"/>
                </a:lnTo>
                <a:lnTo>
                  <a:pt x="1626107" y="691895"/>
                </a:lnTo>
                <a:lnTo>
                  <a:pt x="82295" y="251459"/>
                </a:lnTo>
                <a:close/>
              </a:path>
              <a:path w="4800600" h="2057400">
                <a:moveTo>
                  <a:pt x="4690826" y="1415795"/>
                </a:moveTo>
                <a:lnTo>
                  <a:pt x="3742943" y="1415795"/>
                </a:lnTo>
                <a:lnTo>
                  <a:pt x="4800599" y="1453895"/>
                </a:lnTo>
                <a:lnTo>
                  <a:pt x="4690826" y="1415795"/>
                </a:lnTo>
                <a:close/>
              </a:path>
              <a:path w="4800600" h="2057400">
                <a:moveTo>
                  <a:pt x="1856231" y="251459"/>
                </a:moveTo>
                <a:lnTo>
                  <a:pt x="1626107" y="691895"/>
                </a:lnTo>
                <a:lnTo>
                  <a:pt x="3841780" y="691895"/>
                </a:lnTo>
                <a:lnTo>
                  <a:pt x="3909171" y="635507"/>
                </a:lnTo>
                <a:lnTo>
                  <a:pt x="2400299" y="635507"/>
                </a:lnTo>
                <a:lnTo>
                  <a:pt x="1856231" y="251459"/>
                </a:lnTo>
                <a:close/>
              </a:path>
              <a:path w="4800600" h="2057400">
                <a:moveTo>
                  <a:pt x="3227831" y="0"/>
                </a:moveTo>
                <a:lnTo>
                  <a:pt x="2400299" y="635507"/>
                </a:lnTo>
                <a:lnTo>
                  <a:pt x="3909171" y="635507"/>
                </a:lnTo>
                <a:lnTo>
                  <a:pt x="3971097" y="583691"/>
                </a:lnTo>
                <a:lnTo>
                  <a:pt x="3147059" y="583691"/>
                </a:lnTo>
                <a:lnTo>
                  <a:pt x="3227831" y="0"/>
                </a:lnTo>
                <a:close/>
              </a:path>
              <a:path w="4800600" h="2057400">
                <a:moveTo>
                  <a:pt x="4085843" y="487679"/>
                </a:moveTo>
                <a:lnTo>
                  <a:pt x="3147059" y="583691"/>
                </a:lnTo>
                <a:lnTo>
                  <a:pt x="3971097" y="583691"/>
                </a:lnTo>
                <a:lnTo>
                  <a:pt x="4085843" y="487679"/>
                </a:lnTo>
                <a:close/>
              </a:path>
            </a:pathLst>
          </a:custGeom>
          <a:solidFill>
            <a:srgbClr val="FFC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36007" y="1816608"/>
            <a:ext cx="4826635" cy="2070100"/>
          </a:xfrm>
          <a:custGeom>
            <a:avLst/>
            <a:gdLst/>
            <a:ahLst/>
            <a:cxnLst/>
            <a:rect l="l" t="t" r="r" b="b"/>
            <a:pathLst>
              <a:path w="4826634" h="2070100">
                <a:moveTo>
                  <a:pt x="1742003" y="1725167"/>
                </a:moveTo>
                <a:lnTo>
                  <a:pt x="1716023" y="1725167"/>
                </a:lnTo>
                <a:lnTo>
                  <a:pt x="1731263" y="1734311"/>
                </a:lnTo>
                <a:lnTo>
                  <a:pt x="1719437" y="1738244"/>
                </a:lnTo>
                <a:lnTo>
                  <a:pt x="1805943" y="2069591"/>
                </a:lnTo>
                <a:lnTo>
                  <a:pt x="1832132" y="2069591"/>
                </a:lnTo>
                <a:lnTo>
                  <a:pt x="1742003" y="1725167"/>
                </a:lnTo>
                <a:close/>
              </a:path>
              <a:path w="4826634" h="2070100">
                <a:moveTo>
                  <a:pt x="2359151" y="1633727"/>
                </a:moveTo>
                <a:lnTo>
                  <a:pt x="2348483" y="1633727"/>
                </a:lnTo>
                <a:lnTo>
                  <a:pt x="2342387" y="1639823"/>
                </a:lnTo>
                <a:lnTo>
                  <a:pt x="2074457" y="2069591"/>
                </a:lnTo>
                <a:lnTo>
                  <a:pt x="2104344" y="2069591"/>
                </a:lnTo>
                <a:lnTo>
                  <a:pt x="2356671" y="1664852"/>
                </a:lnTo>
                <a:lnTo>
                  <a:pt x="2345435" y="1655063"/>
                </a:lnTo>
                <a:lnTo>
                  <a:pt x="2363723" y="1653539"/>
                </a:lnTo>
                <a:lnTo>
                  <a:pt x="2381498" y="1653539"/>
                </a:lnTo>
                <a:lnTo>
                  <a:pt x="2362199" y="1636775"/>
                </a:lnTo>
                <a:lnTo>
                  <a:pt x="2359151" y="1633727"/>
                </a:lnTo>
                <a:close/>
              </a:path>
              <a:path w="4826634" h="2070100">
                <a:moveTo>
                  <a:pt x="2381498" y="1653539"/>
                </a:moveTo>
                <a:lnTo>
                  <a:pt x="2363723" y="1653539"/>
                </a:lnTo>
                <a:lnTo>
                  <a:pt x="2356671" y="1664852"/>
                </a:lnTo>
                <a:lnTo>
                  <a:pt x="2821241" y="2069591"/>
                </a:lnTo>
                <a:lnTo>
                  <a:pt x="2860441" y="2069591"/>
                </a:lnTo>
                <a:lnTo>
                  <a:pt x="2381498" y="1653539"/>
                </a:lnTo>
                <a:close/>
              </a:path>
              <a:path w="4826634" h="2070100">
                <a:moveTo>
                  <a:pt x="3130295" y="1580387"/>
                </a:moveTo>
                <a:lnTo>
                  <a:pt x="3127247" y="1580387"/>
                </a:lnTo>
                <a:lnTo>
                  <a:pt x="3124199" y="1581911"/>
                </a:lnTo>
                <a:lnTo>
                  <a:pt x="3119627" y="1583435"/>
                </a:lnTo>
                <a:lnTo>
                  <a:pt x="3118103" y="1586483"/>
                </a:lnTo>
                <a:lnTo>
                  <a:pt x="3116579" y="1591055"/>
                </a:lnTo>
                <a:lnTo>
                  <a:pt x="2973525" y="2069591"/>
                </a:lnTo>
                <a:lnTo>
                  <a:pt x="3000104" y="2069591"/>
                </a:lnTo>
                <a:lnTo>
                  <a:pt x="3136628" y="1611693"/>
                </a:lnTo>
                <a:lnTo>
                  <a:pt x="3124199" y="1606295"/>
                </a:lnTo>
                <a:lnTo>
                  <a:pt x="3140963" y="1597151"/>
                </a:lnTo>
                <a:lnTo>
                  <a:pt x="3168495" y="1597151"/>
                </a:lnTo>
                <a:lnTo>
                  <a:pt x="3133343" y="1581911"/>
                </a:lnTo>
                <a:lnTo>
                  <a:pt x="3130295" y="1580387"/>
                </a:lnTo>
                <a:close/>
              </a:path>
              <a:path w="4826634" h="2070100">
                <a:moveTo>
                  <a:pt x="3168495" y="1597151"/>
                </a:moveTo>
                <a:lnTo>
                  <a:pt x="3140963" y="1597151"/>
                </a:lnTo>
                <a:lnTo>
                  <a:pt x="3136628" y="1611693"/>
                </a:lnTo>
                <a:lnTo>
                  <a:pt x="4040123" y="2004059"/>
                </a:lnTo>
                <a:lnTo>
                  <a:pt x="4046219" y="2005583"/>
                </a:lnTo>
                <a:lnTo>
                  <a:pt x="4050791" y="2004059"/>
                </a:lnTo>
                <a:lnTo>
                  <a:pt x="4055363" y="2001011"/>
                </a:lnTo>
                <a:lnTo>
                  <a:pt x="4057395" y="1997963"/>
                </a:lnTo>
                <a:lnTo>
                  <a:pt x="4034027" y="1997963"/>
                </a:lnTo>
                <a:lnTo>
                  <a:pt x="4017031" y="1965038"/>
                </a:lnTo>
                <a:lnTo>
                  <a:pt x="3168495" y="1597151"/>
                </a:lnTo>
                <a:close/>
              </a:path>
              <a:path w="4826634" h="2070100">
                <a:moveTo>
                  <a:pt x="4017031" y="1965038"/>
                </a:moveTo>
                <a:lnTo>
                  <a:pt x="4034027" y="1997963"/>
                </a:lnTo>
                <a:lnTo>
                  <a:pt x="4050791" y="1979675"/>
                </a:lnTo>
                <a:lnTo>
                  <a:pt x="4017031" y="1965038"/>
                </a:lnTo>
                <a:close/>
              </a:path>
              <a:path w="4826634" h="2070100">
                <a:moveTo>
                  <a:pt x="3755135" y="1415795"/>
                </a:moveTo>
                <a:lnTo>
                  <a:pt x="3750563" y="1415795"/>
                </a:lnTo>
                <a:lnTo>
                  <a:pt x="3745991" y="1417319"/>
                </a:lnTo>
                <a:lnTo>
                  <a:pt x="3744467" y="1421891"/>
                </a:lnTo>
                <a:lnTo>
                  <a:pt x="3741419" y="1424939"/>
                </a:lnTo>
                <a:lnTo>
                  <a:pt x="3741419" y="1429511"/>
                </a:lnTo>
                <a:lnTo>
                  <a:pt x="3742943" y="1434083"/>
                </a:lnTo>
                <a:lnTo>
                  <a:pt x="4017031" y="1965038"/>
                </a:lnTo>
                <a:lnTo>
                  <a:pt x="4050791" y="1979675"/>
                </a:lnTo>
                <a:lnTo>
                  <a:pt x="4034027" y="1997963"/>
                </a:lnTo>
                <a:lnTo>
                  <a:pt x="4057395" y="1997963"/>
                </a:lnTo>
                <a:lnTo>
                  <a:pt x="4058411" y="1996439"/>
                </a:lnTo>
                <a:lnTo>
                  <a:pt x="4059935" y="1990343"/>
                </a:lnTo>
                <a:lnTo>
                  <a:pt x="4056887" y="1985771"/>
                </a:lnTo>
                <a:lnTo>
                  <a:pt x="3776410" y="1442439"/>
                </a:lnTo>
                <a:lnTo>
                  <a:pt x="3755135" y="1441703"/>
                </a:lnTo>
                <a:lnTo>
                  <a:pt x="3765803" y="1421891"/>
                </a:lnTo>
                <a:lnTo>
                  <a:pt x="3924604" y="1421891"/>
                </a:lnTo>
                <a:lnTo>
                  <a:pt x="3755135" y="1415795"/>
                </a:lnTo>
                <a:close/>
              </a:path>
              <a:path w="4826634" h="2070100">
                <a:moveTo>
                  <a:pt x="1283969" y="1531619"/>
                </a:moveTo>
                <a:lnTo>
                  <a:pt x="1260347" y="1531619"/>
                </a:lnTo>
                <a:lnTo>
                  <a:pt x="1272539" y="1549907"/>
                </a:lnTo>
                <a:lnTo>
                  <a:pt x="1250563" y="1551189"/>
                </a:lnTo>
                <a:lnTo>
                  <a:pt x="1059179" y="1933955"/>
                </a:lnTo>
                <a:lnTo>
                  <a:pt x="1057655" y="1938527"/>
                </a:lnTo>
                <a:lnTo>
                  <a:pt x="1057655" y="1944623"/>
                </a:lnTo>
                <a:lnTo>
                  <a:pt x="1062227" y="1947671"/>
                </a:lnTo>
                <a:lnTo>
                  <a:pt x="1065275" y="1952243"/>
                </a:lnTo>
                <a:lnTo>
                  <a:pt x="1069847" y="1953767"/>
                </a:lnTo>
                <a:lnTo>
                  <a:pt x="1075943" y="1952243"/>
                </a:lnTo>
                <a:lnTo>
                  <a:pt x="1098857" y="1944623"/>
                </a:lnTo>
                <a:lnTo>
                  <a:pt x="1082039" y="1944623"/>
                </a:lnTo>
                <a:lnTo>
                  <a:pt x="1066799" y="1927859"/>
                </a:lnTo>
                <a:lnTo>
                  <a:pt x="1095120" y="1918463"/>
                </a:lnTo>
                <a:lnTo>
                  <a:pt x="1283207" y="1542287"/>
                </a:lnTo>
                <a:lnTo>
                  <a:pt x="1286255" y="1539239"/>
                </a:lnTo>
                <a:lnTo>
                  <a:pt x="1284731" y="1533143"/>
                </a:lnTo>
                <a:lnTo>
                  <a:pt x="1283969" y="1531619"/>
                </a:lnTo>
                <a:close/>
              </a:path>
              <a:path w="4826634" h="2070100">
                <a:moveTo>
                  <a:pt x="1095120" y="1918463"/>
                </a:moveTo>
                <a:lnTo>
                  <a:pt x="1066799" y="1927859"/>
                </a:lnTo>
                <a:lnTo>
                  <a:pt x="1082039" y="1944623"/>
                </a:lnTo>
                <a:lnTo>
                  <a:pt x="1095120" y="1918463"/>
                </a:lnTo>
                <a:close/>
              </a:path>
              <a:path w="4826634" h="2070100">
                <a:moveTo>
                  <a:pt x="1731263" y="1708403"/>
                </a:moveTo>
                <a:lnTo>
                  <a:pt x="1726691" y="1708403"/>
                </a:lnTo>
                <a:lnTo>
                  <a:pt x="1723643" y="1709927"/>
                </a:lnTo>
                <a:lnTo>
                  <a:pt x="1095120" y="1918463"/>
                </a:lnTo>
                <a:lnTo>
                  <a:pt x="1082039" y="1944623"/>
                </a:lnTo>
                <a:lnTo>
                  <a:pt x="1098857" y="1944623"/>
                </a:lnTo>
                <a:lnTo>
                  <a:pt x="1719437" y="1738244"/>
                </a:lnTo>
                <a:lnTo>
                  <a:pt x="1716023" y="1725167"/>
                </a:lnTo>
                <a:lnTo>
                  <a:pt x="1742003" y="1725167"/>
                </a:lnTo>
                <a:lnTo>
                  <a:pt x="1740407" y="1719071"/>
                </a:lnTo>
                <a:lnTo>
                  <a:pt x="1737359" y="1712975"/>
                </a:lnTo>
                <a:lnTo>
                  <a:pt x="1734311" y="1711451"/>
                </a:lnTo>
                <a:lnTo>
                  <a:pt x="1731263" y="1708403"/>
                </a:lnTo>
                <a:close/>
              </a:path>
              <a:path w="4826634" h="2070100">
                <a:moveTo>
                  <a:pt x="1716023" y="1725167"/>
                </a:moveTo>
                <a:lnTo>
                  <a:pt x="1719437" y="1738244"/>
                </a:lnTo>
                <a:lnTo>
                  <a:pt x="1731263" y="1734311"/>
                </a:lnTo>
                <a:lnTo>
                  <a:pt x="1716023" y="1725167"/>
                </a:lnTo>
                <a:close/>
              </a:path>
              <a:path w="4826634" h="2070100">
                <a:moveTo>
                  <a:pt x="2363723" y="1653539"/>
                </a:moveTo>
                <a:lnTo>
                  <a:pt x="2345435" y="1655063"/>
                </a:lnTo>
                <a:lnTo>
                  <a:pt x="2356671" y="1664852"/>
                </a:lnTo>
                <a:lnTo>
                  <a:pt x="2363723" y="1653539"/>
                </a:lnTo>
                <a:close/>
              </a:path>
              <a:path w="4826634" h="2070100">
                <a:moveTo>
                  <a:pt x="806661" y="1300253"/>
                </a:moveTo>
                <a:lnTo>
                  <a:pt x="38099" y="1595627"/>
                </a:lnTo>
                <a:lnTo>
                  <a:pt x="32003" y="1598675"/>
                </a:lnTo>
                <a:lnTo>
                  <a:pt x="28955" y="1604771"/>
                </a:lnTo>
                <a:lnTo>
                  <a:pt x="32003" y="1616963"/>
                </a:lnTo>
                <a:lnTo>
                  <a:pt x="38099" y="1621535"/>
                </a:lnTo>
                <a:lnTo>
                  <a:pt x="44195" y="1621535"/>
                </a:lnTo>
                <a:lnTo>
                  <a:pt x="70330" y="1620011"/>
                </a:lnTo>
                <a:lnTo>
                  <a:pt x="47243" y="1620011"/>
                </a:lnTo>
                <a:lnTo>
                  <a:pt x="42671" y="1595627"/>
                </a:lnTo>
                <a:lnTo>
                  <a:pt x="122416" y="1590977"/>
                </a:lnTo>
                <a:lnTo>
                  <a:pt x="844295" y="1312163"/>
                </a:lnTo>
                <a:lnTo>
                  <a:pt x="835151" y="1312163"/>
                </a:lnTo>
                <a:lnTo>
                  <a:pt x="806661" y="1300253"/>
                </a:lnTo>
                <a:close/>
              </a:path>
              <a:path w="4826634" h="2070100">
                <a:moveTo>
                  <a:pt x="122416" y="1590977"/>
                </a:moveTo>
                <a:lnTo>
                  <a:pt x="42671" y="1595627"/>
                </a:lnTo>
                <a:lnTo>
                  <a:pt x="47243" y="1620011"/>
                </a:lnTo>
                <a:lnTo>
                  <a:pt x="122416" y="1590977"/>
                </a:lnTo>
                <a:close/>
              </a:path>
              <a:path w="4826634" h="2070100">
                <a:moveTo>
                  <a:pt x="1275587" y="1523999"/>
                </a:moveTo>
                <a:lnTo>
                  <a:pt x="1271015" y="1523999"/>
                </a:lnTo>
                <a:lnTo>
                  <a:pt x="122416" y="1590977"/>
                </a:lnTo>
                <a:lnTo>
                  <a:pt x="47243" y="1620011"/>
                </a:lnTo>
                <a:lnTo>
                  <a:pt x="70330" y="1620011"/>
                </a:lnTo>
                <a:lnTo>
                  <a:pt x="1250563" y="1551189"/>
                </a:lnTo>
                <a:lnTo>
                  <a:pt x="1260347" y="1531619"/>
                </a:lnTo>
                <a:lnTo>
                  <a:pt x="1283969" y="1531619"/>
                </a:lnTo>
                <a:lnTo>
                  <a:pt x="1283207" y="1530095"/>
                </a:lnTo>
                <a:lnTo>
                  <a:pt x="1280159" y="1527047"/>
                </a:lnTo>
                <a:lnTo>
                  <a:pt x="1275587" y="1523999"/>
                </a:lnTo>
                <a:close/>
              </a:path>
              <a:path w="4826634" h="2070100">
                <a:moveTo>
                  <a:pt x="3140963" y="1597151"/>
                </a:moveTo>
                <a:lnTo>
                  <a:pt x="3124199" y="1606295"/>
                </a:lnTo>
                <a:lnTo>
                  <a:pt x="3136628" y="1611693"/>
                </a:lnTo>
                <a:lnTo>
                  <a:pt x="3140963" y="1597151"/>
                </a:lnTo>
                <a:close/>
              </a:path>
              <a:path w="4826634" h="2070100">
                <a:moveTo>
                  <a:pt x="1260347" y="1531619"/>
                </a:moveTo>
                <a:lnTo>
                  <a:pt x="1250563" y="1551189"/>
                </a:lnTo>
                <a:lnTo>
                  <a:pt x="1272539" y="1549907"/>
                </a:lnTo>
                <a:lnTo>
                  <a:pt x="1260347" y="1531619"/>
                </a:lnTo>
                <a:close/>
              </a:path>
              <a:path w="4826634" h="2070100">
                <a:moveTo>
                  <a:pt x="4637445" y="910164"/>
                </a:moveTo>
                <a:lnTo>
                  <a:pt x="3922775" y="1146047"/>
                </a:lnTo>
                <a:lnTo>
                  <a:pt x="3916679" y="1147571"/>
                </a:lnTo>
                <a:lnTo>
                  <a:pt x="3913631" y="1153667"/>
                </a:lnTo>
                <a:lnTo>
                  <a:pt x="3913631" y="1164335"/>
                </a:lnTo>
                <a:lnTo>
                  <a:pt x="3916679" y="1168907"/>
                </a:lnTo>
                <a:lnTo>
                  <a:pt x="3921251" y="1170431"/>
                </a:lnTo>
                <a:lnTo>
                  <a:pt x="4730686" y="1450887"/>
                </a:lnTo>
                <a:lnTo>
                  <a:pt x="4814315" y="1453895"/>
                </a:lnTo>
                <a:lnTo>
                  <a:pt x="4809763" y="1478175"/>
                </a:lnTo>
                <a:lnTo>
                  <a:pt x="4812791" y="1478279"/>
                </a:lnTo>
                <a:lnTo>
                  <a:pt x="4818887" y="1479803"/>
                </a:lnTo>
                <a:lnTo>
                  <a:pt x="4824983" y="1475231"/>
                </a:lnTo>
                <a:lnTo>
                  <a:pt x="4826507" y="1469135"/>
                </a:lnTo>
                <a:lnTo>
                  <a:pt x="4826507" y="1463039"/>
                </a:lnTo>
                <a:lnTo>
                  <a:pt x="4823459" y="1456943"/>
                </a:lnTo>
                <a:lnTo>
                  <a:pt x="4817363" y="1453895"/>
                </a:lnTo>
                <a:lnTo>
                  <a:pt x="4000650" y="1170431"/>
                </a:lnTo>
                <a:lnTo>
                  <a:pt x="3930395" y="1170431"/>
                </a:lnTo>
                <a:lnTo>
                  <a:pt x="3930395" y="1146047"/>
                </a:lnTo>
                <a:lnTo>
                  <a:pt x="4004273" y="1146047"/>
                </a:lnTo>
                <a:lnTo>
                  <a:pt x="4701494" y="915923"/>
                </a:lnTo>
                <a:lnTo>
                  <a:pt x="4700015" y="915923"/>
                </a:lnTo>
                <a:lnTo>
                  <a:pt x="4637445" y="910164"/>
                </a:lnTo>
                <a:close/>
              </a:path>
              <a:path w="4826634" h="2070100">
                <a:moveTo>
                  <a:pt x="4809405" y="1478162"/>
                </a:moveTo>
                <a:lnTo>
                  <a:pt x="4809743" y="1478279"/>
                </a:lnTo>
                <a:lnTo>
                  <a:pt x="4809405" y="1478162"/>
                </a:lnTo>
                <a:close/>
              </a:path>
              <a:path w="4826634" h="2070100">
                <a:moveTo>
                  <a:pt x="4730686" y="1450887"/>
                </a:moveTo>
                <a:lnTo>
                  <a:pt x="4809405" y="1478162"/>
                </a:lnTo>
                <a:lnTo>
                  <a:pt x="4809763" y="1478175"/>
                </a:lnTo>
                <a:lnTo>
                  <a:pt x="4814315" y="1453895"/>
                </a:lnTo>
                <a:lnTo>
                  <a:pt x="4730686" y="1450887"/>
                </a:lnTo>
                <a:close/>
              </a:path>
              <a:path w="4826634" h="2070100">
                <a:moveTo>
                  <a:pt x="3924604" y="1421891"/>
                </a:moveTo>
                <a:lnTo>
                  <a:pt x="3765803" y="1421891"/>
                </a:lnTo>
                <a:lnTo>
                  <a:pt x="3776410" y="1442439"/>
                </a:lnTo>
                <a:lnTo>
                  <a:pt x="4809405" y="1478162"/>
                </a:lnTo>
                <a:lnTo>
                  <a:pt x="4730686" y="1450887"/>
                </a:lnTo>
                <a:lnTo>
                  <a:pt x="3924604" y="1421891"/>
                </a:lnTo>
                <a:close/>
              </a:path>
              <a:path w="4826634" h="2070100">
                <a:moveTo>
                  <a:pt x="3765803" y="1421891"/>
                </a:moveTo>
                <a:lnTo>
                  <a:pt x="3755135" y="1441703"/>
                </a:lnTo>
                <a:lnTo>
                  <a:pt x="3776410" y="1442439"/>
                </a:lnTo>
                <a:lnTo>
                  <a:pt x="3765803" y="1421891"/>
                </a:lnTo>
                <a:close/>
              </a:path>
              <a:path w="4826634" h="2070100">
                <a:moveTo>
                  <a:pt x="835151" y="1289303"/>
                </a:moveTo>
                <a:lnTo>
                  <a:pt x="806661" y="1300253"/>
                </a:lnTo>
                <a:lnTo>
                  <a:pt x="835151" y="1312163"/>
                </a:lnTo>
                <a:lnTo>
                  <a:pt x="835151" y="1289303"/>
                </a:lnTo>
                <a:close/>
              </a:path>
              <a:path w="4826634" h="2070100">
                <a:moveTo>
                  <a:pt x="844295" y="1289303"/>
                </a:moveTo>
                <a:lnTo>
                  <a:pt x="835151" y="1289303"/>
                </a:lnTo>
                <a:lnTo>
                  <a:pt x="835151" y="1312163"/>
                </a:lnTo>
                <a:lnTo>
                  <a:pt x="844295" y="1312163"/>
                </a:lnTo>
                <a:lnTo>
                  <a:pt x="848867" y="1310639"/>
                </a:lnTo>
                <a:lnTo>
                  <a:pt x="853439" y="1306067"/>
                </a:lnTo>
                <a:lnTo>
                  <a:pt x="853439" y="1295399"/>
                </a:lnTo>
                <a:lnTo>
                  <a:pt x="850391" y="1290827"/>
                </a:lnTo>
                <a:lnTo>
                  <a:pt x="844295" y="1289303"/>
                </a:lnTo>
                <a:close/>
              </a:path>
              <a:path w="4826634" h="2070100">
                <a:moveTo>
                  <a:pt x="1003735" y="837381"/>
                </a:moveTo>
                <a:lnTo>
                  <a:pt x="12191" y="941831"/>
                </a:lnTo>
                <a:lnTo>
                  <a:pt x="6095" y="943355"/>
                </a:lnTo>
                <a:lnTo>
                  <a:pt x="1523" y="947927"/>
                </a:lnTo>
                <a:lnTo>
                  <a:pt x="0" y="952499"/>
                </a:lnTo>
                <a:lnTo>
                  <a:pt x="0" y="958595"/>
                </a:lnTo>
                <a:lnTo>
                  <a:pt x="3047" y="964691"/>
                </a:lnTo>
                <a:lnTo>
                  <a:pt x="7619" y="966215"/>
                </a:lnTo>
                <a:lnTo>
                  <a:pt x="806661" y="1300253"/>
                </a:lnTo>
                <a:lnTo>
                  <a:pt x="835151" y="1289303"/>
                </a:lnTo>
                <a:lnTo>
                  <a:pt x="844295" y="1289303"/>
                </a:lnTo>
                <a:lnTo>
                  <a:pt x="76508" y="967739"/>
                </a:lnTo>
                <a:lnTo>
                  <a:pt x="13715" y="967739"/>
                </a:lnTo>
                <a:lnTo>
                  <a:pt x="18287" y="943355"/>
                </a:lnTo>
                <a:lnTo>
                  <a:pt x="242315" y="943355"/>
                </a:lnTo>
                <a:lnTo>
                  <a:pt x="1042415" y="858011"/>
                </a:lnTo>
                <a:lnTo>
                  <a:pt x="1048511" y="858011"/>
                </a:lnTo>
                <a:lnTo>
                  <a:pt x="1050035" y="856487"/>
                </a:lnTo>
                <a:lnTo>
                  <a:pt x="1034795" y="856487"/>
                </a:lnTo>
                <a:lnTo>
                  <a:pt x="1003735" y="837381"/>
                </a:lnTo>
                <a:close/>
              </a:path>
              <a:path w="4826634" h="2070100">
                <a:moveTo>
                  <a:pt x="3930395" y="1146047"/>
                </a:moveTo>
                <a:lnTo>
                  <a:pt x="3930395" y="1170431"/>
                </a:lnTo>
                <a:lnTo>
                  <a:pt x="3966406" y="1158546"/>
                </a:lnTo>
                <a:lnTo>
                  <a:pt x="3930395" y="1146047"/>
                </a:lnTo>
                <a:close/>
              </a:path>
              <a:path w="4826634" h="2070100">
                <a:moveTo>
                  <a:pt x="3966406" y="1158546"/>
                </a:moveTo>
                <a:lnTo>
                  <a:pt x="3930395" y="1170431"/>
                </a:lnTo>
                <a:lnTo>
                  <a:pt x="4000650" y="1170431"/>
                </a:lnTo>
                <a:lnTo>
                  <a:pt x="3966406" y="1158546"/>
                </a:lnTo>
                <a:close/>
              </a:path>
              <a:path w="4826634" h="2070100">
                <a:moveTo>
                  <a:pt x="4004273" y="1146047"/>
                </a:moveTo>
                <a:lnTo>
                  <a:pt x="3930395" y="1146047"/>
                </a:lnTo>
                <a:lnTo>
                  <a:pt x="3966406" y="1158546"/>
                </a:lnTo>
                <a:lnTo>
                  <a:pt x="4004273" y="1146047"/>
                </a:lnTo>
                <a:close/>
              </a:path>
              <a:path w="4826634" h="2070100">
                <a:moveTo>
                  <a:pt x="18287" y="943355"/>
                </a:moveTo>
                <a:lnTo>
                  <a:pt x="13715" y="967739"/>
                </a:lnTo>
                <a:lnTo>
                  <a:pt x="63762" y="962401"/>
                </a:lnTo>
                <a:lnTo>
                  <a:pt x="18287" y="943355"/>
                </a:lnTo>
                <a:close/>
              </a:path>
              <a:path w="4826634" h="2070100">
                <a:moveTo>
                  <a:pt x="63762" y="962401"/>
                </a:moveTo>
                <a:lnTo>
                  <a:pt x="13715" y="967739"/>
                </a:lnTo>
                <a:lnTo>
                  <a:pt x="76508" y="967739"/>
                </a:lnTo>
                <a:lnTo>
                  <a:pt x="63762" y="962401"/>
                </a:lnTo>
                <a:close/>
              </a:path>
              <a:path w="4826634" h="2070100">
                <a:moveTo>
                  <a:pt x="242315" y="943355"/>
                </a:moveTo>
                <a:lnTo>
                  <a:pt x="18287" y="943355"/>
                </a:lnTo>
                <a:lnTo>
                  <a:pt x="63762" y="962401"/>
                </a:lnTo>
                <a:lnTo>
                  <a:pt x="242315" y="943355"/>
                </a:lnTo>
                <a:close/>
              </a:path>
              <a:path w="4826634" h="2070100">
                <a:moveTo>
                  <a:pt x="4698491" y="890015"/>
                </a:moveTo>
                <a:lnTo>
                  <a:pt x="4637445" y="910164"/>
                </a:lnTo>
                <a:lnTo>
                  <a:pt x="4700015" y="915923"/>
                </a:lnTo>
                <a:lnTo>
                  <a:pt x="4698491" y="890015"/>
                </a:lnTo>
                <a:close/>
              </a:path>
              <a:path w="4826634" h="2070100">
                <a:moveTo>
                  <a:pt x="4709159" y="890015"/>
                </a:moveTo>
                <a:lnTo>
                  <a:pt x="4698491" y="890015"/>
                </a:lnTo>
                <a:lnTo>
                  <a:pt x="4700015" y="915923"/>
                </a:lnTo>
                <a:lnTo>
                  <a:pt x="4701494" y="915923"/>
                </a:lnTo>
                <a:lnTo>
                  <a:pt x="4710683" y="912875"/>
                </a:lnTo>
                <a:lnTo>
                  <a:pt x="4715255" y="906779"/>
                </a:lnTo>
                <a:lnTo>
                  <a:pt x="4713731" y="900683"/>
                </a:lnTo>
                <a:lnTo>
                  <a:pt x="4713731" y="896111"/>
                </a:lnTo>
                <a:lnTo>
                  <a:pt x="4709159" y="890015"/>
                </a:lnTo>
                <a:close/>
              </a:path>
              <a:path w="4826634" h="2070100">
                <a:moveTo>
                  <a:pt x="4107179" y="490727"/>
                </a:moveTo>
                <a:lnTo>
                  <a:pt x="4090415" y="490727"/>
                </a:lnTo>
                <a:lnTo>
                  <a:pt x="4099559" y="513587"/>
                </a:lnTo>
                <a:lnTo>
                  <a:pt x="4058109" y="517759"/>
                </a:lnTo>
                <a:lnTo>
                  <a:pt x="3717035" y="803147"/>
                </a:lnTo>
                <a:lnTo>
                  <a:pt x="3712463" y="806195"/>
                </a:lnTo>
                <a:lnTo>
                  <a:pt x="3710939" y="812291"/>
                </a:lnTo>
                <a:lnTo>
                  <a:pt x="3713987" y="821435"/>
                </a:lnTo>
                <a:lnTo>
                  <a:pt x="3718559" y="824483"/>
                </a:lnTo>
                <a:lnTo>
                  <a:pt x="3723131" y="826007"/>
                </a:lnTo>
                <a:lnTo>
                  <a:pt x="4637445" y="910164"/>
                </a:lnTo>
                <a:lnTo>
                  <a:pt x="4698491" y="890015"/>
                </a:lnTo>
                <a:lnTo>
                  <a:pt x="4703063" y="890015"/>
                </a:lnTo>
                <a:lnTo>
                  <a:pt x="3974540" y="822959"/>
                </a:lnTo>
                <a:lnTo>
                  <a:pt x="3733799" y="822959"/>
                </a:lnTo>
                <a:lnTo>
                  <a:pt x="3726179" y="800099"/>
                </a:lnTo>
                <a:lnTo>
                  <a:pt x="3761008" y="800099"/>
                </a:lnTo>
                <a:lnTo>
                  <a:pt x="4105655" y="510539"/>
                </a:lnTo>
                <a:lnTo>
                  <a:pt x="4110227" y="505967"/>
                </a:lnTo>
                <a:lnTo>
                  <a:pt x="4111751" y="499871"/>
                </a:lnTo>
                <a:lnTo>
                  <a:pt x="4110227" y="495299"/>
                </a:lnTo>
                <a:lnTo>
                  <a:pt x="4107179" y="490727"/>
                </a:lnTo>
                <a:close/>
              </a:path>
              <a:path w="4826634" h="2070100">
                <a:moveTo>
                  <a:pt x="1039367" y="833627"/>
                </a:moveTo>
                <a:lnTo>
                  <a:pt x="1003735" y="837381"/>
                </a:lnTo>
                <a:lnTo>
                  <a:pt x="1034795" y="856487"/>
                </a:lnTo>
                <a:lnTo>
                  <a:pt x="1039367" y="833627"/>
                </a:lnTo>
                <a:close/>
              </a:path>
              <a:path w="4826634" h="2070100">
                <a:moveTo>
                  <a:pt x="1046034" y="833627"/>
                </a:moveTo>
                <a:lnTo>
                  <a:pt x="1039367" y="833627"/>
                </a:lnTo>
                <a:lnTo>
                  <a:pt x="1034795" y="856487"/>
                </a:lnTo>
                <a:lnTo>
                  <a:pt x="1050035" y="856487"/>
                </a:lnTo>
                <a:lnTo>
                  <a:pt x="1053083" y="853439"/>
                </a:lnTo>
                <a:lnTo>
                  <a:pt x="1053083" y="848867"/>
                </a:lnTo>
                <a:lnTo>
                  <a:pt x="1054607" y="842771"/>
                </a:lnTo>
                <a:lnTo>
                  <a:pt x="1053083" y="838199"/>
                </a:lnTo>
                <a:lnTo>
                  <a:pt x="1048511" y="835151"/>
                </a:lnTo>
                <a:lnTo>
                  <a:pt x="1046034" y="833627"/>
                </a:lnTo>
                <a:close/>
              </a:path>
              <a:path w="4826634" h="2070100">
                <a:moveTo>
                  <a:pt x="92963" y="249935"/>
                </a:moveTo>
                <a:lnTo>
                  <a:pt x="85343" y="252983"/>
                </a:lnTo>
                <a:lnTo>
                  <a:pt x="83819" y="259079"/>
                </a:lnTo>
                <a:lnTo>
                  <a:pt x="80771" y="265175"/>
                </a:lnTo>
                <a:lnTo>
                  <a:pt x="83819" y="271271"/>
                </a:lnTo>
                <a:lnTo>
                  <a:pt x="88391" y="274319"/>
                </a:lnTo>
                <a:lnTo>
                  <a:pt x="1003735" y="837381"/>
                </a:lnTo>
                <a:lnTo>
                  <a:pt x="1039367" y="833627"/>
                </a:lnTo>
                <a:lnTo>
                  <a:pt x="1046034" y="833627"/>
                </a:lnTo>
                <a:lnTo>
                  <a:pt x="180640" y="301292"/>
                </a:lnTo>
                <a:lnTo>
                  <a:pt x="91439" y="275843"/>
                </a:lnTo>
                <a:lnTo>
                  <a:pt x="102107" y="252983"/>
                </a:lnTo>
                <a:lnTo>
                  <a:pt x="104396" y="252983"/>
                </a:lnTo>
                <a:lnTo>
                  <a:pt x="99059" y="251459"/>
                </a:lnTo>
                <a:lnTo>
                  <a:pt x="92963" y="249935"/>
                </a:lnTo>
                <a:close/>
              </a:path>
              <a:path w="4826634" h="2070100">
                <a:moveTo>
                  <a:pt x="3726179" y="800099"/>
                </a:moveTo>
                <a:lnTo>
                  <a:pt x="3733799" y="822959"/>
                </a:lnTo>
                <a:lnTo>
                  <a:pt x="3757569" y="802989"/>
                </a:lnTo>
                <a:lnTo>
                  <a:pt x="3726179" y="800099"/>
                </a:lnTo>
                <a:close/>
              </a:path>
              <a:path w="4826634" h="2070100">
                <a:moveTo>
                  <a:pt x="3757569" y="802989"/>
                </a:moveTo>
                <a:lnTo>
                  <a:pt x="3733799" y="822959"/>
                </a:lnTo>
                <a:lnTo>
                  <a:pt x="3974540" y="822959"/>
                </a:lnTo>
                <a:lnTo>
                  <a:pt x="3757569" y="802989"/>
                </a:lnTo>
                <a:close/>
              </a:path>
              <a:path w="4826634" h="2070100">
                <a:moveTo>
                  <a:pt x="3761008" y="800099"/>
                </a:moveTo>
                <a:lnTo>
                  <a:pt x="3726179" y="800099"/>
                </a:lnTo>
                <a:lnTo>
                  <a:pt x="3757569" y="802989"/>
                </a:lnTo>
                <a:lnTo>
                  <a:pt x="3761008" y="800099"/>
                </a:lnTo>
                <a:close/>
              </a:path>
              <a:path w="4826634" h="2070100">
                <a:moveTo>
                  <a:pt x="104396" y="252983"/>
                </a:moveTo>
                <a:lnTo>
                  <a:pt x="102107" y="252983"/>
                </a:lnTo>
                <a:lnTo>
                  <a:pt x="180640" y="301292"/>
                </a:lnTo>
                <a:lnTo>
                  <a:pt x="1635251" y="716279"/>
                </a:lnTo>
                <a:lnTo>
                  <a:pt x="1639823" y="717803"/>
                </a:lnTo>
                <a:lnTo>
                  <a:pt x="1645919" y="714755"/>
                </a:lnTo>
                <a:lnTo>
                  <a:pt x="1648967" y="710183"/>
                </a:lnTo>
                <a:lnTo>
                  <a:pt x="1655380" y="697991"/>
                </a:lnTo>
                <a:lnTo>
                  <a:pt x="1626107" y="697991"/>
                </a:lnTo>
                <a:lnTo>
                  <a:pt x="1630885" y="688908"/>
                </a:lnTo>
                <a:lnTo>
                  <a:pt x="104396" y="252983"/>
                </a:lnTo>
                <a:close/>
              </a:path>
              <a:path w="4826634" h="2070100">
                <a:moveTo>
                  <a:pt x="1630885" y="688908"/>
                </a:moveTo>
                <a:lnTo>
                  <a:pt x="1626107" y="697991"/>
                </a:lnTo>
                <a:lnTo>
                  <a:pt x="1641347" y="691895"/>
                </a:lnTo>
                <a:lnTo>
                  <a:pt x="1630885" y="688908"/>
                </a:lnTo>
                <a:close/>
              </a:path>
              <a:path w="4826634" h="2070100">
                <a:moveTo>
                  <a:pt x="1869947" y="249935"/>
                </a:moveTo>
                <a:lnTo>
                  <a:pt x="1866899" y="251459"/>
                </a:lnTo>
                <a:lnTo>
                  <a:pt x="1862327" y="252983"/>
                </a:lnTo>
                <a:lnTo>
                  <a:pt x="1859279" y="254507"/>
                </a:lnTo>
                <a:lnTo>
                  <a:pt x="1857755" y="257555"/>
                </a:lnTo>
                <a:lnTo>
                  <a:pt x="1630885" y="688908"/>
                </a:lnTo>
                <a:lnTo>
                  <a:pt x="1641347" y="691895"/>
                </a:lnTo>
                <a:lnTo>
                  <a:pt x="1626107" y="697991"/>
                </a:lnTo>
                <a:lnTo>
                  <a:pt x="1655380" y="697991"/>
                </a:lnTo>
                <a:lnTo>
                  <a:pt x="1873923" y="282472"/>
                </a:lnTo>
                <a:lnTo>
                  <a:pt x="1862327" y="274319"/>
                </a:lnTo>
                <a:lnTo>
                  <a:pt x="1880615" y="269747"/>
                </a:lnTo>
                <a:lnTo>
                  <a:pt x="1899792" y="269747"/>
                </a:lnTo>
                <a:lnTo>
                  <a:pt x="1876043" y="252983"/>
                </a:lnTo>
                <a:lnTo>
                  <a:pt x="1869947" y="249935"/>
                </a:lnTo>
                <a:close/>
              </a:path>
              <a:path w="4826634" h="2070100">
                <a:moveTo>
                  <a:pt x="1899792" y="269747"/>
                </a:moveTo>
                <a:lnTo>
                  <a:pt x="1880615" y="269747"/>
                </a:lnTo>
                <a:lnTo>
                  <a:pt x="1873923" y="282472"/>
                </a:lnTo>
                <a:lnTo>
                  <a:pt x="2406395" y="656843"/>
                </a:lnTo>
                <a:lnTo>
                  <a:pt x="2410967" y="661415"/>
                </a:lnTo>
                <a:lnTo>
                  <a:pt x="2417063" y="661415"/>
                </a:lnTo>
                <a:lnTo>
                  <a:pt x="2421635" y="656843"/>
                </a:lnTo>
                <a:lnTo>
                  <a:pt x="2447448" y="637031"/>
                </a:lnTo>
                <a:lnTo>
                  <a:pt x="2404871" y="637031"/>
                </a:lnTo>
                <a:lnTo>
                  <a:pt x="2412180" y="631433"/>
                </a:lnTo>
                <a:lnTo>
                  <a:pt x="1899792" y="269747"/>
                </a:lnTo>
                <a:close/>
              </a:path>
              <a:path w="4826634" h="2070100">
                <a:moveTo>
                  <a:pt x="2412180" y="631433"/>
                </a:moveTo>
                <a:lnTo>
                  <a:pt x="2404871" y="637031"/>
                </a:lnTo>
                <a:lnTo>
                  <a:pt x="2420111" y="637031"/>
                </a:lnTo>
                <a:lnTo>
                  <a:pt x="2412180" y="631433"/>
                </a:lnTo>
                <a:close/>
              </a:path>
              <a:path w="4826634" h="2070100">
                <a:moveTo>
                  <a:pt x="3243071" y="0"/>
                </a:moveTo>
                <a:lnTo>
                  <a:pt x="3236975" y="0"/>
                </a:lnTo>
                <a:lnTo>
                  <a:pt x="3232403" y="3047"/>
                </a:lnTo>
                <a:lnTo>
                  <a:pt x="2412180" y="631433"/>
                </a:lnTo>
                <a:lnTo>
                  <a:pt x="2420111" y="637031"/>
                </a:lnTo>
                <a:lnTo>
                  <a:pt x="2447448" y="637031"/>
                </a:lnTo>
                <a:lnTo>
                  <a:pt x="3223487" y="41400"/>
                </a:lnTo>
                <a:lnTo>
                  <a:pt x="3227831" y="10667"/>
                </a:lnTo>
                <a:lnTo>
                  <a:pt x="3253739" y="10667"/>
                </a:lnTo>
                <a:lnTo>
                  <a:pt x="3253739" y="9143"/>
                </a:lnTo>
                <a:lnTo>
                  <a:pt x="3250691" y="4571"/>
                </a:lnTo>
                <a:lnTo>
                  <a:pt x="3246119" y="1523"/>
                </a:lnTo>
                <a:lnTo>
                  <a:pt x="3243071" y="0"/>
                </a:lnTo>
                <a:close/>
              </a:path>
              <a:path w="4826634" h="2070100">
                <a:moveTo>
                  <a:pt x="3253739" y="10667"/>
                </a:moveTo>
                <a:lnTo>
                  <a:pt x="3227831" y="10667"/>
                </a:lnTo>
                <a:lnTo>
                  <a:pt x="3247643" y="22859"/>
                </a:lnTo>
                <a:lnTo>
                  <a:pt x="3223487" y="41400"/>
                </a:lnTo>
                <a:lnTo>
                  <a:pt x="3145535" y="592835"/>
                </a:lnTo>
                <a:lnTo>
                  <a:pt x="3145535" y="597407"/>
                </a:lnTo>
                <a:lnTo>
                  <a:pt x="3147059" y="601979"/>
                </a:lnTo>
                <a:lnTo>
                  <a:pt x="3150107" y="603503"/>
                </a:lnTo>
                <a:lnTo>
                  <a:pt x="3153155" y="606551"/>
                </a:lnTo>
                <a:lnTo>
                  <a:pt x="3156203" y="608075"/>
                </a:lnTo>
                <a:lnTo>
                  <a:pt x="3160775" y="608075"/>
                </a:lnTo>
                <a:lnTo>
                  <a:pt x="3266767" y="597407"/>
                </a:lnTo>
                <a:lnTo>
                  <a:pt x="3171443" y="597407"/>
                </a:lnTo>
                <a:lnTo>
                  <a:pt x="3157727" y="582167"/>
                </a:lnTo>
                <a:lnTo>
                  <a:pt x="3173827" y="580547"/>
                </a:lnTo>
                <a:lnTo>
                  <a:pt x="3253739" y="15239"/>
                </a:lnTo>
                <a:lnTo>
                  <a:pt x="3253739" y="10667"/>
                </a:lnTo>
                <a:close/>
              </a:path>
              <a:path w="4826634" h="2070100">
                <a:moveTo>
                  <a:pt x="3173827" y="580547"/>
                </a:moveTo>
                <a:lnTo>
                  <a:pt x="3157727" y="582167"/>
                </a:lnTo>
                <a:lnTo>
                  <a:pt x="3171443" y="597407"/>
                </a:lnTo>
                <a:lnTo>
                  <a:pt x="3173827" y="580547"/>
                </a:lnTo>
                <a:close/>
              </a:path>
              <a:path w="4826634" h="2070100">
                <a:moveTo>
                  <a:pt x="4102607" y="487679"/>
                </a:moveTo>
                <a:lnTo>
                  <a:pt x="4096511" y="487679"/>
                </a:lnTo>
                <a:lnTo>
                  <a:pt x="3173827" y="580547"/>
                </a:lnTo>
                <a:lnTo>
                  <a:pt x="3171443" y="597407"/>
                </a:lnTo>
                <a:lnTo>
                  <a:pt x="3266767" y="597407"/>
                </a:lnTo>
                <a:lnTo>
                  <a:pt x="4058109" y="517759"/>
                </a:lnTo>
                <a:lnTo>
                  <a:pt x="4090415" y="490727"/>
                </a:lnTo>
                <a:lnTo>
                  <a:pt x="4107179" y="490727"/>
                </a:lnTo>
                <a:lnTo>
                  <a:pt x="4102607" y="487679"/>
                </a:lnTo>
                <a:close/>
              </a:path>
              <a:path w="4826634" h="2070100">
                <a:moveTo>
                  <a:pt x="4090415" y="490727"/>
                </a:moveTo>
                <a:lnTo>
                  <a:pt x="4058109" y="517759"/>
                </a:lnTo>
                <a:lnTo>
                  <a:pt x="4099559" y="513587"/>
                </a:lnTo>
                <a:lnTo>
                  <a:pt x="4090415" y="490727"/>
                </a:lnTo>
                <a:close/>
              </a:path>
              <a:path w="4826634" h="2070100">
                <a:moveTo>
                  <a:pt x="102107" y="252983"/>
                </a:moveTo>
                <a:lnTo>
                  <a:pt x="91439" y="275843"/>
                </a:lnTo>
                <a:lnTo>
                  <a:pt x="180640" y="301292"/>
                </a:lnTo>
                <a:lnTo>
                  <a:pt x="102107" y="252983"/>
                </a:lnTo>
                <a:close/>
              </a:path>
              <a:path w="4826634" h="2070100">
                <a:moveTo>
                  <a:pt x="1880615" y="269747"/>
                </a:moveTo>
                <a:lnTo>
                  <a:pt x="1862327" y="274319"/>
                </a:lnTo>
                <a:lnTo>
                  <a:pt x="1873923" y="282472"/>
                </a:lnTo>
                <a:lnTo>
                  <a:pt x="1880615" y="269747"/>
                </a:lnTo>
                <a:close/>
              </a:path>
              <a:path w="4826634" h="2070100">
                <a:moveTo>
                  <a:pt x="3227831" y="10667"/>
                </a:moveTo>
                <a:lnTo>
                  <a:pt x="3223487" y="41400"/>
                </a:lnTo>
                <a:lnTo>
                  <a:pt x="3247643" y="22859"/>
                </a:lnTo>
                <a:lnTo>
                  <a:pt x="3227831" y="106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70300" y="2473705"/>
            <a:ext cx="25501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-52" baseline="18518" dirty="0">
                <a:latin typeface="Arial"/>
                <a:cs typeface="Arial"/>
              </a:rPr>
              <a:t>T</a:t>
            </a:r>
            <a:r>
              <a:rPr sz="2700" b="1" spc="-592" baseline="18518" dirty="0">
                <a:latin typeface="Arial"/>
                <a:cs typeface="Arial"/>
              </a:rPr>
              <a:t>i</a:t>
            </a:r>
            <a:r>
              <a:rPr sz="1800" b="1" spc="-710" dirty="0">
                <a:latin typeface="Arial"/>
                <a:cs typeface="Arial"/>
              </a:rPr>
              <a:t>L</a:t>
            </a:r>
            <a:r>
              <a:rPr sz="2700" b="1" spc="-1342" baseline="18518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220" dirty="0">
                <a:latin typeface="Arial"/>
                <a:cs typeface="Arial"/>
              </a:rPr>
              <a:t>t</a:t>
            </a:r>
            <a:r>
              <a:rPr sz="2700" b="1" spc="-592" baseline="18518" dirty="0">
                <a:latin typeface="Arial"/>
                <a:cs typeface="Arial"/>
              </a:rPr>
              <a:t>n</a:t>
            </a:r>
            <a:r>
              <a:rPr sz="1800" b="1" spc="-610" dirty="0">
                <a:latin typeface="Arial"/>
                <a:cs typeface="Arial"/>
              </a:rPr>
              <a:t>s</a:t>
            </a:r>
            <a:r>
              <a:rPr sz="2700" b="1" spc="-592" baseline="18518" dirty="0">
                <a:latin typeface="Arial"/>
                <a:cs typeface="Arial"/>
              </a:rPr>
              <a:t>e</a:t>
            </a:r>
            <a:r>
              <a:rPr sz="1800" b="1" spc="-610" dirty="0">
                <a:latin typeface="Arial"/>
                <a:cs typeface="Arial"/>
              </a:rPr>
              <a:t>e</a:t>
            </a:r>
            <a:r>
              <a:rPr sz="2700" b="1" spc="-607" baseline="18518" dirty="0">
                <a:latin typeface="Arial"/>
                <a:cs typeface="Arial"/>
              </a:rPr>
              <a:t>e</a:t>
            </a:r>
            <a:r>
              <a:rPr sz="1800" b="1" spc="-600" dirty="0">
                <a:latin typeface="Arial"/>
                <a:cs typeface="Arial"/>
              </a:rPr>
              <a:t>e</a:t>
            </a:r>
            <a:r>
              <a:rPr sz="2700" b="1" spc="-7" baseline="18518" dirty="0">
                <a:latin typeface="Arial"/>
                <a:cs typeface="Arial"/>
              </a:rPr>
              <a:t>d</a:t>
            </a:r>
            <a:r>
              <a:rPr sz="2700" b="1" spc="-1507" baseline="18518" dirty="0">
                <a:latin typeface="Arial"/>
                <a:cs typeface="Arial"/>
              </a:rPr>
              <a:t>s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spc="-1055" dirty="0">
                <a:latin typeface="Arial"/>
                <a:cs typeface="Arial"/>
              </a:rPr>
              <a:t>h</a:t>
            </a:r>
            <a:r>
              <a:rPr sz="2700" b="1" baseline="18518" dirty="0">
                <a:latin typeface="Arial"/>
                <a:cs typeface="Arial"/>
              </a:rPr>
              <a:t>t</a:t>
            </a:r>
            <a:r>
              <a:rPr sz="2700" b="1" spc="-967" baseline="18518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459" dirty="0">
                <a:latin typeface="Arial"/>
                <a:cs typeface="Arial"/>
              </a:rPr>
              <a:t>t</a:t>
            </a:r>
            <a:r>
              <a:rPr sz="2700" b="1" baseline="18518" dirty="0">
                <a:latin typeface="Arial"/>
                <a:cs typeface="Arial"/>
              </a:rPr>
              <a:t>r</a:t>
            </a:r>
            <a:r>
              <a:rPr sz="2700" b="1" spc="-1185" baseline="18518" dirty="0">
                <a:latin typeface="Arial"/>
                <a:cs typeface="Arial"/>
              </a:rPr>
              <a:t>e</a:t>
            </a:r>
            <a:r>
              <a:rPr sz="1800" b="1" spc="-320" dirty="0">
                <a:latin typeface="Arial"/>
                <a:cs typeface="Arial"/>
              </a:rPr>
              <a:t>h</a:t>
            </a:r>
            <a:r>
              <a:rPr sz="2700" b="1" spc="-1927" baseline="18518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819" dirty="0">
                <a:latin typeface="Arial"/>
                <a:cs typeface="Arial"/>
              </a:rPr>
              <a:t>p</a:t>
            </a:r>
            <a:r>
              <a:rPr sz="2700" b="1" spc="-277" baseline="18518" dirty="0">
                <a:latin typeface="Arial"/>
                <a:cs typeface="Arial"/>
              </a:rPr>
              <a:t>a</a:t>
            </a:r>
            <a:r>
              <a:rPr sz="1800" b="1" spc="-930" dirty="0">
                <a:latin typeface="Arial"/>
                <a:cs typeface="Arial"/>
              </a:rPr>
              <a:t>p</a:t>
            </a:r>
            <a:r>
              <a:rPr sz="2700" b="1" baseline="18518" dirty="0">
                <a:latin typeface="Arial"/>
                <a:cs typeface="Arial"/>
              </a:rPr>
              <a:t>i</a:t>
            </a:r>
            <a:r>
              <a:rPr sz="2700" b="1" spc="-997" baseline="18518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1896" y="2748026"/>
            <a:ext cx="2369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bo</a:t>
            </a:r>
            <a:r>
              <a:rPr sz="1800" b="1" spc="-1035" dirty="0">
                <a:latin typeface="Arial"/>
                <a:cs typeface="Arial"/>
              </a:rPr>
              <a:t>w</a:t>
            </a:r>
            <a:r>
              <a:rPr sz="2700" b="1" baseline="-18518" dirty="0">
                <a:latin typeface="Arial"/>
                <a:cs typeface="Arial"/>
              </a:rPr>
              <a:t>i</a:t>
            </a:r>
            <a:r>
              <a:rPr sz="2700" b="1" spc="-52" baseline="-18518" dirty="0">
                <a:latin typeface="Arial"/>
                <a:cs typeface="Arial"/>
              </a:rPr>
              <a:t>f</a:t>
            </a:r>
            <a:r>
              <a:rPr sz="1800" b="1" spc="-490" dirty="0">
                <a:latin typeface="Arial"/>
                <a:cs typeface="Arial"/>
              </a:rPr>
              <a:t>e</a:t>
            </a:r>
            <a:r>
              <a:rPr sz="2700" b="1" spc="-922" baseline="-18518" dirty="0">
                <a:latin typeface="Arial"/>
                <a:cs typeface="Arial"/>
              </a:rPr>
              <a:t>b</a:t>
            </a:r>
            <a:r>
              <a:rPr sz="1800" b="1" spc="-490" dirty="0">
                <a:latin typeface="Arial"/>
                <a:cs typeface="Arial"/>
              </a:rPr>
              <a:t>d</a:t>
            </a:r>
            <a:r>
              <a:rPr sz="2700" b="1" spc="-240" baseline="-18518" dirty="0">
                <a:latin typeface="Arial"/>
                <a:cs typeface="Arial"/>
              </a:rPr>
              <a:t>o</a:t>
            </a:r>
            <a:r>
              <a:rPr sz="1800" b="1" spc="-434" dirty="0">
                <a:latin typeface="Arial"/>
                <a:cs typeface="Arial"/>
              </a:rPr>
              <a:t>t</a:t>
            </a:r>
            <a:r>
              <a:rPr sz="2700" b="1" spc="-254" baseline="-18518" dirty="0">
                <a:latin typeface="Arial"/>
                <a:cs typeface="Arial"/>
              </a:rPr>
              <a:t>t</a:t>
            </a:r>
            <a:r>
              <a:rPr sz="1800" b="1" spc="-335" dirty="0">
                <a:latin typeface="Arial"/>
                <a:cs typeface="Arial"/>
              </a:rPr>
              <a:t>i</a:t>
            </a:r>
            <a:r>
              <a:rPr sz="2700" b="1" spc="-1155" baseline="-18518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245" dirty="0">
                <a:latin typeface="Arial"/>
                <a:cs typeface="Arial"/>
              </a:rPr>
              <a:t> </a:t>
            </a:r>
            <a:r>
              <a:rPr sz="2700" b="1" spc="-1312" baseline="-18518" dirty="0">
                <a:latin typeface="Arial"/>
                <a:cs typeface="Arial"/>
              </a:rPr>
              <a:t>b</a:t>
            </a:r>
            <a:r>
              <a:rPr sz="1800" b="1" spc="-430" dirty="0">
                <a:latin typeface="Arial"/>
                <a:cs typeface="Arial"/>
              </a:rPr>
              <a:t>R</a:t>
            </a:r>
            <a:r>
              <a:rPr sz="2700" b="1" spc="-1012" baseline="-18518" dirty="0">
                <a:latin typeface="Arial"/>
                <a:cs typeface="Arial"/>
              </a:rPr>
              <a:t>o</a:t>
            </a:r>
            <a:r>
              <a:rPr sz="1800" b="1" spc="-430" dirty="0">
                <a:latin typeface="Arial"/>
                <a:cs typeface="Arial"/>
              </a:rPr>
              <a:t>o</a:t>
            </a:r>
            <a:r>
              <a:rPr sz="2700" b="1" spc="-1462" baseline="-18518" dirty="0">
                <a:latin typeface="Arial"/>
                <a:cs typeface="Arial"/>
              </a:rPr>
              <a:t>w</a:t>
            </a:r>
            <a:r>
              <a:rPr sz="1800" b="1" spc="-85" dirty="0">
                <a:latin typeface="Arial"/>
                <a:cs typeface="Arial"/>
              </a:rPr>
              <a:t>n</a:t>
            </a:r>
            <a:r>
              <a:rPr sz="2700" b="1" spc="-622" baseline="-18518" dirty="0">
                <a:latin typeface="Arial"/>
                <a:cs typeface="Arial"/>
              </a:rPr>
              <a:t>s</a:t>
            </a:r>
            <a:r>
              <a:rPr sz="1800" b="1" spc="-240" dirty="0">
                <a:latin typeface="Arial"/>
                <a:cs typeface="Arial"/>
              </a:rPr>
              <a:t>b</a:t>
            </a:r>
            <a:r>
              <a:rPr sz="2700" b="1" spc="-1147" baseline="-18518" dirty="0">
                <a:latin typeface="Arial"/>
                <a:cs typeface="Arial"/>
              </a:rPr>
              <a:t>a</a:t>
            </a:r>
            <a:r>
              <a:rPr sz="1800" b="1" spc="-340" dirty="0">
                <a:latin typeface="Arial"/>
                <a:cs typeface="Arial"/>
              </a:rPr>
              <a:t>o</a:t>
            </a:r>
            <a:r>
              <a:rPr sz="2700" b="1" spc="-382" baseline="-18518" dirty="0">
                <a:latin typeface="Arial"/>
                <a:cs typeface="Arial"/>
              </a:rPr>
              <a:t>t</a:t>
            </a:r>
            <a:r>
              <a:rPr sz="1800" b="1" spc="-645" dirty="0">
                <a:latin typeface="Arial"/>
                <a:cs typeface="Arial"/>
              </a:rPr>
              <a:t>w</a:t>
            </a:r>
            <a:r>
              <a:rPr sz="2700" b="1" baseline="-18518" dirty="0">
                <a:latin typeface="Arial"/>
                <a:cs typeface="Arial"/>
              </a:rPr>
              <a:t>t</a:t>
            </a:r>
            <a:r>
              <a:rPr sz="2700" b="1" spc="-1522" baseline="-18518" dirty="0">
                <a:latin typeface="Arial"/>
                <a:cs typeface="Arial"/>
              </a:rPr>
              <a:t>h</a:t>
            </a:r>
            <a:r>
              <a:rPr sz="1800" b="1" spc="10" dirty="0">
                <a:latin typeface="Arial"/>
                <a:cs typeface="Arial"/>
              </a:rPr>
              <a:t>s</a:t>
            </a:r>
            <a:r>
              <a:rPr sz="2700" b="1" baseline="-18518" dirty="0">
                <a:latin typeface="Arial"/>
                <a:cs typeface="Arial"/>
              </a:rPr>
              <a:t>e</a:t>
            </a:r>
            <a:endParaRPr sz="2700" baseline="-185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42868" y="3022346"/>
            <a:ext cx="22980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back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90" dirty="0">
                <a:latin typeface="Arial"/>
                <a:cs typeface="Arial"/>
              </a:rPr>
              <a:t>n</a:t>
            </a:r>
            <a:r>
              <a:rPr sz="2700" b="1" spc="-622" baseline="-18518" dirty="0">
                <a:latin typeface="Arial"/>
                <a:cs typeface="Arial"/>
              </a:rPr>
              <a:t>s</a:t>
            </a:r>
            <a:r>
              <a:rPr sz="1800" b="1" spc="-690" dirty="0">
                <a:latin typeface="Arial"/>
                <a:cs typeface="Arial"/>
              </a:rPr>
              <a:t>d</a:t>
            </a:r>
            <a:r>
              <a:rPr sz="2700" b="1" spc="-15" baseline="-18518" dirty="0">
                <a:latin typeface="Arial"/>
                <a:cs typeface="Arial"/>
              </a:rPr>
              <a:t>a</a:t>
            </a:r>
            <a:r>
              <a:rPr sz="2700" b="1" spc="-2100" baseline="-18518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405" dirty="0">
                <a:latin typeface="Arial"/>
                <a:cs typeface="Arial"/>
              </a:rPr>
              <a:t>r</a:t>
            </a:r>
            <a:r>
              <a:rPr sz="2700" b="1" spc="-900" baseline="-18518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915" dirty="0">
                <a:latin typeface="Arial"/>
                <a:cs typeface="Arial"/>
              </a:rPr>
              <a:t>e</a:t>
            </a:r>
            <a:r>
              <a:rPr sz="2700" b="1" baseline="-18518" dirty="0">
                <a:latin typeface="Arial"/>
                <a:cs typeface="Arial"/>
              </a:rPr>
              <a:t>t</a:t>
            </a:r>
            <a:r>
              <a:rPr sz="2700" b="1" spc="-300" baseline="-18518" dirty="0">
                <a:latin typeface="Arial"/>
                <a:cs typeface="Arial"/>
              </a:rPr>
              <a:t>i</a:t>
            </a:r>
            <a:r>
              <a:rPr sz="1800" b="1" spc="-395" dirty="0">
                <a:latin typeface="Arial"/>
                <a:cs typeface="Arial"/>
              </a:rPr>
              <a:t>t</a:t>
            </a:r>
            <a:r>
              <a:rPr sz="2700" b="1" spc="-1814" baseline="-18518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300" dirty="0">
                <a:latin typeface="Arial"/>
                <a:cs typeface="Arial"/>
              </a:rPr>
              <a:t> </a:t>
            </a:r>
            <a:r>
              <a:rPr sz="2700" b="1" spc="-1057" baseline="-18518" dirty="0">
                <a:latin typeface="Arial"/>
                <a:cs typeface="Arial"/>
              </a:rPr>
              <a:t>e</a:t>
            </a:r>
            <a:r>
              <a:rPr sz="1800" b="1" spc="-405" dirty="0">
                <a:latin typeface="Arial"/>
                <a:cs typeface="Arial"/>
              </a:rPr>
              <a:t>h</a:t>
            </a:r>
            <a:r>
              <a:rPr sz="2700" b="1" spc="-150" baseline="-18518" dirty="0">
                <a:latin typeface="Arial"/>
                <a:cs typeface="Arial"/>
              </a:rPr>
              <a:t>.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00600" y="1752600"/>
            <a:ext cx="4800600" cy="2133600"/>
          </a:xfrm>
          <a:custGeom>
            <a:avLst/>
            <a:gdLst/>
            <a:ahLst/>
            <a:cxnLst/>
            <a:rect l="l" t="t" r="r" b="b"/>
            <a:pathLst>
              <a:path w="4800600" h="2133600">
                <a:moveTo>
                  <a:pt x="2293358" y="1709927"/>
                </a:moveTo>
                <a:lnTo>
                  <a:pt x="1716023" y="1709927"/>
                </a:lnTo>
                <a:lnTo>
                  <a:pt x="1826891" y="2133599"/>
                </a:lnTo>
                <a:lnTo>
                  <a:pt x="2029228" y="2133599"/>
                </a:lnTo>
                <a:lnTo>
                  <a:pt x="2293358" y="1709927"/>
                </a:lnTo>
                <a:close/>
              </a:path>
              <a:path w="4800600" h="2133600">
                <a:moveTo>
                  <a:pt x="3101130" y="1633727"/>
                </a:moveTo>
                <a:lnTo>
                  <a:pt x="2340863" y="1633727"/>
                </a:lnTo>
                <a:lnTo>
                  <a:pt x="2914629" y="2133599"/>
                </a:lnTo>
                <a:lnTo>
                  <a:pt x="2952092" y="2133599"/>
                </a:lnTo>
                <a:lnTo>
                  <a:pt x="3101130" y="1633727"/>
                </a:lnTo>
                <a:close/>
              </a:path>
              <a:path w="4800600" h="2133600">
                <a:moveTo>
                  <a:pt x="3828695" y="1581911"/>
                </a:moveTo>
                <a:lnTo>
                  <a:pt x="3116579" y="1581911"/>
                </a:lnTo>
                <a:lnTo>
                  <a:pt x="4034027" y="1979675"/>
                </a:lnTo>
                <a:lnTo>
                  <a:pt x="3828695" y="1581911"/>
                </a:lnTo>
                <a:close/>
              </a:path>
              <a:path w="4800600" h="2133600">
                <a:moveTo>
                  <a:pt x="3799587" y="1525523"/>
                </a:moveTo>
                <a:lnTo>
                  <a:pt x="1260347" y="1525523"/>
                </a:lnTo>
                <a:lnTo>
                  <a:pt x="1059179" y="1927859"/>
                </a:lnTo>
                <a:lnTo>
                  <a:pt x="1716023" y="1709927"/>
                </a:lnTo>
                <a:lnTo>
                  <a:pt x="2293358" y="1709927"/>
                </a:lnTo>
                <a:lnTo>
                  <a:pt x="2340863" y="1633727"/>
                </a:lnTo>
                <a:lnTo>
                  <a:pt x="3101130" y="1633727"/>
                </a:lnTo>
                <a:lnTo>
                  <a:pt x="3116579" y="1581911"/>
                </a:lnTo>
                <a:lnTo>
                  <a:pt x="3828695" y="1581911"/>
                </a:lnTo>
                <a:lnTo>
                  <a:pt x="3799587" y="1525523"/>
                </a:lnTo>
                <a:close/>
              </a:path>
              <a:path w="4800600" h="2133600">
                <a:moveTo>
                  <a:pt x="82295" y="251459"/>
                </a:moveTo>
                <a:lnTo>
                  <a:pt x="1028699" y="833627"/>
                </a:lnTo>
                <a:lnTo>
                  <a:pt x="0" y="943355"/>
                </a:lnTo>
                <a:lnTo>
                  <a:pt x="827531" y="1287779"/>
                </a:lnTo>
                <a:lnTo>
                  <a:pt x="30479" y="1595627"/>
                </a:lnTo>
                <a:lnTo>
                  <a:pt x="1260347" y="1525523"/>
                </a:lnTo>
                <a:lnTo>
                  <a:pt x="3799587" y="1525523"/>
                </a:lnTo>
                <a:lnTo>
                  <a:pt x="3742943" y="1415795"/>
                </a:lnTo>
                <a:lnTo>
                  <a:pt x="4690826" y="1415795"/>
                </a:lnTo>
                <a:lnTo>
                  <a:pt x="3913631" y="1146047"/>
                </a:lnTo>
                <a:lnTo>
                  <a:pt x="4689347" y="890015"/>
                </a:lnTo>
                <a:lnTo>
                  <a:pt x="3712463" y="800099"/>
                </a:lnTo>
                <a:lnTo>
                  <a:pt x="3841780" y="691895"/>
                </a:lnTo>
                <a:lnTo>
                  <a:pt x="1626107" y="691895"/>
                </a:lnTo>
                <a:lnTo>
                  <a:pt x="82295" y="251459"/>
                </a:lnTo>
                <a:close/>
              </a:path>
              <a:path w="4800600" h="2133600">
                <a:moveTo>
                  <a:pt x="4690826" y="1415795"/>
                </a:moveTo>
                <a:lnTo>
                  <a:pt x="3742943" y="1415795"/>
                </a:lnTo>
                <a:lnTo>
                  <a:pt x="4800599" y="1453895"/>
                </a:lnTo>
                <a:lnTo>
                  <a:pt x="4690826" y="1415795"/>
                </a:lnTo>
                <a:close/>
              </a:path>
              <a:path w="4800600" h="2133600">
                <a:moveTo>
                  <a:pt x="1856231" y="251459"/>
                </a:moveTo>
                <a:lnTo>
                  <a:pt x="1626107" y="691895"/>
                </a:lnTo>
                <a:lnTo>
                  <a:pt x="3841780" y="691895"/>
                </a:lnTo>
                <a:lnTo>
                  <a:pt x="3909171" y="635507"/>
                </a:lnTo>
                <a:lnTo>
                  <a:pt x="2400299" y="635507"/>
                </a:lnTo>
                <a:lnTo>
                  <a:pt x="1856231" y="251459"/>
                </a:lnTo>
                <a:close/>
              </a:path>
              <a:path w="4800600" h="2133600">
                <a:moveTo>
                  <a:pt x="3227831" y="0"/>
                </a:moveTo>
                <a:lnTo>
                  <a:pt x="2400299" y="635507"/>
                </a:lnTo>
                <a:lnTo>
                  <a:pt x="3909171" y="635507"/>
                </a:lnTo>
                <a:lnTo>
                  <a:pt x="3971097" y="583691"/>
                </a:lnTo>
                <a:lnTo>
                  <a:pt x="3147059" y="583691"/>
                </a:lnTo>
                <a:lnTo>
                  <a:pt x="3227831" y="0"/>
                </a:lnTo>
                <a:close/>
              </a:path>
              <a:path w="4800600" h="2133600">
                <a:moveTo>
                  <a:pt x="4085843" y="487679"/>
                </a:moveTo>
                <a:lnTo>
                  <a:pt x="3147059" y="583691"/>
                </a:lnTo>
                <a:lnTo>
                  <a:pt x="3971097" y="583691"/>
                </a:lnTo>
                <a:lnTo>
                  <a:pt x="4085843" y="487679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8407" y="1740408"/>
            <a:ext cx="4813300" cy="2146300"/>
          </a:xfrm>
          <a:custGeom>
            <a:avLst/>
            <a:gdLst/>
            <a:ahLst/>
            <a:cxnLst/>
            <a:rect l="l" t="t" r="r" b="b"/>
            <a:pathLst>
              <a:path w="4813300" h="2146300">
                <a:moveTo>
                  <a:pt x="1742003" y="1725167"/>
                </a:moveTo>
                <a:lnTo>
                  <a:pt x="1716023" y="1725167"/>
                </a:lnTo>
                <a:lnTo>
                  <a:pt x="1731263" y="1734311"/>
                </a:lnTo>
                <a:lnTo>
                  <a:pt x="1719437" y="1738244"/>
                </a:lnTo>
                <a:lnTo>
                  <a:pt x="1825837" y="2145791"/>
                </a:lnTo>
                <a:lnTo>
                  <a:pt x="1852072" y="2145791"/>
                </a:lnTo>
                <a:lnTo>
                  <a:pt x="1742003" y="1725167"/>
                </a:lnTo>
                <a:close/>
              </a:path>
              <a:path w="4813300" h="2146300">
                <a:moveTo>
                  <a:pt x="2359151" y="1633727"/>
                </a:moveTo>
                <a:lnTo>
                  <a:pt x="2348483" y="1633727"/>
                </a:lnTo>
                <a:lnTo>
                  <a:pt x="2342387" y="1639823"/>
                </a:lnTo>
                <a:lnTo>
                  <a:pt x="2026951" y="2145791"/>
                </a:lnTo>
                <a:lnTo>
                  <a:pt x="2056838" y="2145791"/>
                </a:lnTo>
                <a:lnTo>
                  <a:pt x="2356671" y="1664852"/>
                </a:lnTo>
                <a:lnTo>
                  <a:pt x="2345435" y="1655063"/>
                </a:lnTo>
                <a:lnTo>
                  <a:pt x="2363723" y="1653539"/>
                </a:lnTo>
                <a:lnTo>
                  <a:pt x="2381498" y="1653539"/>
                </a:lnTo>
                <a:lnTo>
                  <a:pt x="2362199" y="1636775"/>
                </a:lnTo>
                <a:lnTo>
                  <a:pt x="2359151" y="1633727"/>
                </a:lnTo>
                <a:close/>
              </a:path>
              <a:path w="4813300" h="2146300">
                <a:moveTo>
                  <a:pt x="2381498" y="1653539"/>
                </a:moveTo>
                <a:lnTo>
                  <a:pt x="2363723" y="1653539"/>
                </a:lnTo>
                <a:lnTo>
                  <a:pt x="2356671" y="1664852"/>
                </a:lnTo>
                <a:lnTo>
                  <a:pt x="2908706" y="2145791"/>
                </a:lnTo>
                <a:lnTo>
                  <a:pt x="2948159" y="2145791"/>
                </a:lnTo>
                <a:lnTo>
                  <a:pt x="2381498" y="1653539"/>
                </a:lnTo>
                <a:close/>
              </a:path>
              <a:path w="4813300" h="2146300">
                <a:moveTo>
                  <a:pt x="3130295" y="1580387"/>
                </a:moveTo>
                <a:lnTo>
                  <a:pt x="3127247" y="1580387"/>
                </a:lnTo>
                <a:lnTo>
                  <a:pt x="3124199" y="1581911"/>
                </a:lnTo>
                <a:lnTo>
                  <a:pt x="3119627" y="1583435"/>
                </a:lnTo>
                <a:lnTo>
                  <a:pt x="3118103" y="1586483"/>
                </a:lnTo>
                <a:lnTo>
                  <a:pt x="3116579" y="1591055"/>
                </a:lnTo>
                <a:lnTo>
                  <a:pt x="2950746" y="2145791"/>
                </a:lnTo>
                <a:lnTo>
                  <a:pt x="2977385" y="2145791"/>
                </a:lnTo>
                <a:lnTo>
                  <a:pt x="3136628" y="1611693"/>
                </a:lnTo>
                <a:lnTo>
                  <a:pt x="3124199" y="1606295"/>
                </a:lnTo>
                <a:lnTo>
                  <a:pt x="3140963" y="1597151"/>
                </a:lnTo>
                <a:lnTo>
                  <a:pt x="3168495" y="1597151"/>
                </a:lnTo>
                <a:lnTo>
                  <a:pt x="3133343" y="1581911"/>
                </a:lnTo>
                <a:lnTo>
                  <a:pt x="3130295" y="1580387"/>
                </a:lnTo>
                <a:close/>
              </a:path>
              <a:path w="4813300" h="2146300">
                <a:moveTo>
                  <a:pt x="3168495" y="1597151"/>
                </a:moveTo>
                <a:lnTo>
                  <a:pt x="3140963" y="1597151"/>
                </a:lnTo>
                <a:lnTo>
                  <a:pt x="3136628" y="1611693"/>
                </a:lnTo>
                <a:lnTo>
                  <a:pt x="4040123" y="2004059"/>
                </a:lnTo>
                <a:lnTo>
                  <a:pt x="4046219" y="2005583"/>
                </a:lnTo>
                <a:lnTo>
                  <a:pt x="4050791" y="2004059"/>
                </a:lnTo>
                <a:lnTo>
                  <a:pt x="4055363" y="2001011"/>
                </a:lnTo>
                <a:lnTo>
                  <a:pt x="4057395" y="1997963"/>
                </a:lnTo>
                <a:lnTo>
                  <a:pt x="4034027" y="1997963"/>
                </a:lnTo>
                <a:lnTo>
                  <a:pt x="4017031" y="1965038"/>
                </a:lnTo>
                <a:lnTo>
                  <a:pt x="3168495" y="1597151"/>
                </a:lnTo>
                <a:close/>
              </a:path>
              <a:path w="4813300" h="2146300">
                <a:moveTo>
                  <a:pt x="4017031" y="1965038"/>
                </a:moveTo>
                <a:lnTo>
                  <a:pt x="4034027" y="1997963"/>
                </a:lnTo>
                <a:lnTo>
                  <a:pt x="4050791" y="1979675"/>
                </a:lnTo>
                <a:lnTo>
                  <a:pt x="4017031" y="1965038"/>
                </a:lnTo>
                <a:close/>
              </a:path>
              <a:path w="4813300" h="2146300">
                <a:moveTo>
                  <a:pt x="3755135" y="1415795"/>
                </a:moveTo>
                <a:lnTo>
                  <a:pt x="3750563" y="1415795"/>
                </a:lnTo>
                <a:lnTo>
                  <a:pt x="3745991" y="1417319"/>
                </a:lnTo>
                <a:lnTo>
                  <a:pt x="3744467" y="1421891"/>
                </a:lnTo>
                <a:lnTo>
                  <a:pt x="3741419" y="1424939"/>
                </a:lnTo>
                <a:lnTo>
                  <a:pt x="3741419" y="1429511"/>
                </a:lnTo>
                <a:lnTo>
                  <a:pt x="3742943" y="1434083"/>
                </a:lnTo>
                <a:lnTo>
                  <a:pt x="4017031" y="1965038"/>
                </a:lnTo>
                <a:lnTo>
                  <a:pt x="4050791" y="1979675"/>
                </a:lnTo>
                <a:lnTo>
                  <a:pt x="4034027" y="1997963"/>
                </a:lnTo>
                <a:lnTo>
                  <a:pt x="4057395" y="1997963"/>
                </a:lnTo>
                <a:lnTo>
                  <a:pt x="4058411" y="1996439"/>
                </a:lnTo>
                <a:lnTo>
                  <a:pt x="4059935" y="1990343"/>
                </a:lnTo>
                <a:lnTo>
                  <a:pt x="4056887" y="1985771"/>
                </a:lnTo>
                <a:lnTo>
                  <a:pt x="3776410" y="1442439"/>
                </a:lnTo>
                <a:lnTo>
                  <a:pt x="3755135" y="1441703"/>
                </a:lnTo>
                <a:lnTo>
                  <a:pt x="3765803" y="1421891"/>
                </a:lnTo>
                <a:lnTo>
                  <a:pt x="3924604" y="1421891"/>
                </a:lnTo>
                <a:lnTo>
                  <a:pt x="3755135" y="1415795"/>
                </a:lnTo>
                <a:close/>
              </a:path>
              <a:path w="4813300" h="2146300">
                <a:moveTo>
                  <a:pt x="1283969" y="1531619"/>
                </a:moveTo>
                <a:lnTo>
                  <a:pt x="1260347" y="1531619"/>
                </a:lnTo>
                <a:lnTo>
                  <a:pt x="1272539" y="1549907"/>
                </a:lnTo>
                <a:lnTo>
                  <a:pt x="1250563" y="1551189"/>
                </a:lnTo>
                <a:lnTo>
                  <a:pt x="1059179" y="1933955"/>
                </a:lnTo>
                <a:lnTo>
                  <a:pt x="1057655" y="1938527"/>
                </a:lnTo>
                <a:lnTo>
                  <a:pt x="1057655" y="1944623"/>
                </a:lnTo>
                <a:lnTo>
                  <a:pt x="1062227" y="1947671"/>
                </a:lnTo>
                <a:lnTo>
                  <a:pt x="1065275" y="1952243"/>
                </a:lnTo>
                <a:lnTo>
                  <a:pt x="1069847" y="1953767"/>
                </a:lnTo>
                <a:lnTo>
                  <a:pt x="1075943" y="1952243"/>
                </a:lnTo>
                <a:lnTo>
                  <a:pt x="1098857" y="1944623"/>
                </a:lnTo>
                <a:lnTo>
                  <a:pt x="1082039" y="1944623"/>
                </a:lnTo>
                <a:lnTo>
                  <a:pt x="1066799" y="1927859"/>
                </a:lnTo>
                <a:lnTo>
                  <a:pt x="1095120" y="1918463"/>
                </a:lnTo>
                <a:lnTo>
                  <a:pt x="1283207" y="1542287"/>
                </a:lnTo>
                <a:lnTo>
                  <a:pt x="1286255" y="1539239"/>
                </a:lnTo>
                <a:lnTo>
                  <a:pt x="1284731" y="1533143"/>
                </a:lnTo>
                <a:lnTo>
                  <a:pt x="1283969" y="1531619"/>
                </a:lnTo>
                <a:close/>
              </a:path>
              <a:path w="4813300" h="2146300">
                <a:moveTo>
                  <a:pt x="1095120" y="1918463"/>
                </a:moveTo>
                <a:lnTo>
                  <a:pt x="1066799" y="1927859"/>
                </a:lnTo>
                <a:lnTo>
                  <a:pt x="1082039" y="1944623"/>
                </a:lnTo>
                <a:lnTo>
                  <a:pt x="1095120" y="1918463"/>
                </a:lnTo>
                <a:close/>
              </a:path>
              <a:path w="4813300" h="2146300">
                <a:moveTo>
                  <a:pt x="1731263" y="1708403"/>
                </a:moveTo>
                <a:lnTo>
                  <a:pt x="1726691" y="1708403"/>
                </a:lnTo>
                <a:lnTo>
                  <a:pt x="1723643" y="1709927"/>
                </a:lnTo>
                <a:lnTo>
                  <a:pt x="1095120" y="1918463"/>
                </a:lnTo>
                <a:lnTo>
                  <a:pt x="1082039" y="1944623"/>
                </a:lnTo>
                <a:lnTo>
                  <a:pt x="1098857" y="1944623"/>
                </a:lnTo>
                <a:lnTo>
                  <a:pt x="1719437" y="1738244"/>
                </a:lnTo>
                <a:lnTo>
                  <a:pt x="1716023" y="1725167"/>
                </a:lnTo>
                <a:lnTo>
                  <a:pt x="1742003" y="1725167"/>
                </a:lnTo>
                <a:lnTo>
                  <a:pt x="1740407" y="1719071"/>
                </a:lnTo>
                <a:lnTo>
                  <a:pt x="1737359" y="1712975"/>
                </a:lnTo>
                <a:lnTo>
                  <a:pt x="1734311" y="1711451"/>
                </a:lnTo>
                <a:lnTo>
                  <a:pt x="1731263" y="1708403"/>
                </a:lnTo>
                <a:close/>
              </a:path>
              <a:path w="4813300" h="2146300">
                <a:moveTo>
                  <a:pt x="1716023" y="1725167"/>
                </a:moveTo>
                <a:lnTo>
                  <a:pt x="1719437" y="1738244"/>
                </a:lnTo>
                <a:lnTo>
                  <a:pt x="1731263" y="1734311"/>
                </a:lnTo>
                <a:lnTo>
                  <a:pt x="1716023" y="1725167"/>
                </a:lnTo>
                <a:close/>
              </a:path>
              <a:path w="4813300" h="2146300">
                <a:moveTo>
                  <a:pt x="2363723" y="1653539"/>
                </a:moveTo>
                <a:lnTo>
                  <a:pt x="2345435" y="1655063"/>
                </a:lnTo>
                <a:lnTo>
                  <a:pt x="2356671" y="1664852"/>
                </a:lnTo>
                <a:lnTo>
                  <a:pt x="2363723" y="1653539"/>
                </a:lnTo>
                <a:close/>
              </a:path>
              <a:path w="4813300" h="2146300">
                <a:moveTo>
                  <a:pt x="806661" y="1300253"/>
                </a:moveTo>
                <a:lnTo>
                  <a:pt x="38099" y="1595627"/>
                </a:lnTo>
                <a:lnTo>
                  <a:pt x="32003" y="1598675"/>
                </a:lnTo>
                <a:lnTo>
                  <a:pt x="28955" y="1604771"/>
                </a:lnTo>
                <a:lnTo>
                  <a:pt x="32003" y="1616963"/>
                </a:lnTo>
                <a:lnTo>
                  <a:pt x="38099" y="1621535"/>
                </a:lnTo>
                <a:lnTo>
                  <a:pt x="44195" y="1621535"/>
                </a:lnTo>
                <a:lnTo>
                  <a:pt x="70330" y="1620011"/>
                </a:lnTo>
                <a:lnTo>
                  <a:pt x="47243" y="1620011"/>
                </a:lnTo>
                <a:lnTo>
                  <a:pt x="42671" y="1595627"/>
                </a:lnTo>
                <a:lnTo>
                  <a:pt x="122416" y="1590977"/>
                </a:lnTo>
                <a:lnTo>
                  <a:pt x="844295" y="1312163"/>
                </a:lnTo>
                <a:lnTo>
                  <a:pt x="835151" y="1312163"/>
                </a:lnTo>
                <a:lnTo>
                  <a:pt x="806661" y="1300253"/>
                </a:lnTo>
                <a:close/>
              </a:path>
              <a:path w="4813300" h="2146300">
                <a:moveTo>
                  <a:pt x="122416" y="1590977"/>
                </a:moveTo>
                <a:lnTo>
                  <a:pt x="42671" y="1595627"/>
                </a:lnTo>
                <a:lnTo>
                  <a:pt x="47243" y="1620011"/>
                </a:lnTo>
                <a:lnTo>
                  <a:pt x="122416" y="1590977"/>
                </a:lnTo>
                <a:close/>
              </a:path>
              <a:path w="4813300" h="2146300">
                <a:moveTo>
                  <a:pt x="1275587" y="1523999"/>
                </a:moveTo>
                <a:lnTo>
                  <a:pt x="1271015" y="1523999"/>
                </a:lnTo>
                <a:lnTo>
                  <a:pt x="122416" y="1590977"/>
                </a:lnTo>
                <a:lnTo>
                  <a:pt x="47243" y="1620011"/>
                </a:lnTo>
                <a:lnTo>
                  <a:pt x="70330" y="1620011"/>
                </a:lnTo>
                <a:lnTo>
                  <a:pt x="1250563" y="1551189"/>
                </a:lnTo>
                <a:lnTo>
                  <a:pt x="1260347" y="1531619"/>
                </a:lnTo>
                <a:lnTo>
                  <a:pt x="1283969" y="1531619"/>
                </a:lnTo>
                <a:lnTo>
                  <a:pt x="1283207" y="1530095"/>
                </a:lnTo>
                <a:lnTo>
                  <a:pt x="1280159" y="1527047"/>
                </a:lnTo>
                <a:lnTo>
                  <a:pt x="1275587" y="1523999"/>
                </a:lnTo>
                <a:close/>
              </a:path>
              <a:path w="4813300" h="2146300">
                <a:moveTo>
                  <a:pt x="3140963" y="1597151"/>
                </a:moveTo>
                <a:lnTo>
                  <a:pt x="3124199" y="1606295"/>
                </a:lnTo>
                <a:lnTo>
                  <a:pt x="3136628" y="1611693"/>
                </a:lnTo>
                <a:lnTo>
                  <a:pt x="3140963" y="1597151"/>
                </a:lnTo>
                <a:close/>
              </a:path>
              <a:path w="4813300" h="2146300">
                <a:moveTo>
                  <a:pt x="1260347" y="1531619"/>
                </a:moveTo>
                <a:lnTo>
                  <a:pt x="1250563" y="1551189"/>
                </a:lnTo>
                <a:lnTo>
                  <a:pt x="1272539" y="1549907"/>
                </a:lnTo>
                <a:lnTo>
                  <a:pt x="1260347" y="1531619"/>
                </a:lnTo>
                <a:close/>
              </a:path>
              <a:path w="4813300" h="2146300">
                <a:moveTo>
                  <a:pt x="4809405" y="1478162"/>
                </a:moveTo>
                <a:lnTo>
                  <a:pt x="4809743" y="1478279"/>
                </a:lnTo>
                <a:lnTo>
                  <a:pt x="4809405" y="1478162"/>
                </a:lnTo>
                <a:close/>
              </a:path>
              <a:path w="4813300" h="2146300">
                <a:moveTo>
                  <a:pt x="4812792" y="1462022"/>
                </a:moveTo>
                <a:lnTo>
                  <a:pt x="4809763" y="1478175"/>
                </a:lnTo>
                <a:lnTo>
                  <a:pt x="4812791" y="1478279"/>
                </a:lnTo>
                <a:lnTo>
                  <a:pt x="4812792" y="1462022"/>
                </a:lnTo>
                <a:close/>
              </a:path>
              <a:path w="4813300" h="2146300">
                <a:moveTo>
                  <a:pt x="4730686" y="1450887"/>
                </a:moveTo>
                <a:lnTo>
                  <a:pt x="4809405" y="1478162"/>
                </a:lnTo>
                <a:lnTo>
                  <a:pt x="4809763" y="1478175"/>
                </a:lnTo>
                <a:lnTo>
                  <a:pt x="4812792" y="1462022"/>
                </a:lnTo>
                <a:lnTo>
                  <a:pt x="4812792" y="1453841"/>
                </a:lnTo>
                <a:lnTo>
                  <a:pt x="4730686" y="1450887"/>
                </a:lnTo>
                <a:close/>
              </a:path>
              <a:path w="4813300" h="2146300">
                <a:moveTo>
                  <a:pt x="3924604" y="1421891"/>
                </a:moveTo>
                <a:lnTo>
                  <a:pt x="3765803" y="1421891"/>
                </a:lnTo>
                <a:lnTo>
                  <a:pt x="3776410" y="1442439"/>
                </a:lnTo>
                <a:lnTo>
                  <a:pt x="4809405" y="1478162"/>
                </a:lnTo>
                <a:lnTo>
                  <a:pt x="4730686" y="1450887"/>
                </a:lnTo>
                <a:lnTo>
                  <a:pt x="3924604" y="1421891"/>
                </a:lnTo>
                <a:close/>
              </a:path>
              <a:path w="4813300" h="2146300">
                <a:moveTo>
                  <a:pt x="4637445" y="910164"/>
                </a:moveTo>
                <a:lnTo>
                  <a:pt x="3922775" y="1146047"/>
                </a:lnTo>
                <a:lnTo>
                  <a:pt x="3916679" y="1147571"/>
                </a:lnTo>
                <a:lnTo>
                  <a:pt x="3913631" y="1153667"/>
                </a:lnTo>
                <a:lnTo>
                  <a:pt x="3913631" y="1164335"/>
                </a:lnTo>
                <a:lnTo>
                  <a:pt x="3916679" y="1168907"/>
                </a:lnTo>
                <a:lnTo>
                  <a:pt x="3921251" y="1170431"/>
                </a:lnTo>
                <a:lnTo>
                  <a:pt x="4730686" y="1450887"/>
                </a:lnTo>
                <a:lnTo>
                  <a:pt x="4812792" y="1453841"/>
                </a:lnTo>
                <a:lnTo>
                  <a:pt x="4812792" y="1452309"/>
                </a:lnTo>
                <a:lnTo>
                  <a:pt x="4000650" y="1170431"/>
                </a:lnTo>
                <a:lnTo>
                  <a:pt x="3930395" y="1170431"/>
                </a:lnTo>
                <a:lnTo>
                  <a:pt x="3930395" y="1146047"/>
                </a:lnTo>
                <a:lnTo>
                  <a:pt x="4004273" y="1146047"/>
                </a:lnTo>
                <a:lnTo>
                  <a:pt x="4701494" y="915923"/>
                </a:lnTo>
                <a:lnTo>
                  <a:pt x="4700015" y="915923"/>
                </a:lnTo>
                <a:lnTo>
                  <a:pt x="4637445" y="910164"/>
                </a:lnTo>
                <a:close/>
              </a:path>
              <a:path w="4813300" h="2146300">
                <a:moveTo>
                  <a:pt x="3765803" y="1421891"/>
                </a:moveTo>
                <a:lnTo>
                  <a:pt x="3755135" y="1441703"/>
                </a:lnTo>
                <a:lnTo>
                  <a:pt x="3776410" y="1442439"/>
                </a:lnTo>
                <a:lnTo>
                  <a:pt x="3765803" y="1421891"/>
                </a:lnTo>
                <a:close/>
              </a:path>
              <a:path w="4813300" h="2146300">
                <a:moveTo>
                  <a:pt x="835151" y="1289303"/>
                </a:moveTo>
                <a:lnTo>
                  <a:pt x="806661" y="1300253"/>
                </a:lnTo>
                <a:lnTo>
                  <a:pt x="835151" y="1312163"/>
                </a:lnTo>
                <a:lnTo>
                  <a:pt x="835151" y="1289303"/>
                </a:lnTo>
                <a:close/>
              </a:path>
              <a:path w="4813300" h="2146300">
                <a:moveTo>
                  <a:pt x="844295" y="1289303"/>
                </a:moveTo>
                <a:lnTo>
                  <a:pt x="835151" y="1289303"/>
                </a:lnTo>
                <a:lnTo>
                  <a:pt x="835151" y="1312163"/>
                </a:lnTo>
                <a:lnTo>
                  <a:pt x="844295" y="1312163"/>
                </a:lnTo>
                <a:lnTo>
                  <a:pt x="848867" y="1310639"/>
                </a:lnTo>
                <a:lnTo>
                  <a:pt x="853439" y="1306067"/>
                </a:lnTo>
                <a:lnTo>
                  <a:pt x="853439" y="1295399"/>
                </a:lnTo>
                <a:lnTo>
                  <a:pt x="850391" y="1290827"/>
                </a:lnTo>
                <a:lnTo>
                  <a:pt x="844295" y="1289303"/>
                </a:lnTo>
                <a:close/>
              </a:path>
              <a:path w="4813300" h="2146300">
                <a:moveTo>
                  <a:pt x="1003735" y="837381"/>
                </a:moveTo>
                <a:lnTo>
                  <a:pt x="12191" y="941831"/>
                </a:lnTo>
                <a:lnTo>
                  <a:pt x="6095" y="943355"/>
                </a:lnTo>
                <a:lnTo>
                  <a:pt x="1523" y="947927"/>
                </a:lnTo>
                <a:lnTo>
                  <a:pt x="0" y="952499"/>
                </a:lnTo>
                <a:lnTo>
                  <a:pt x="0" y="958595"/>
                </a:lnTo>
                <a:lnTo>
                  <a:pt x="3047" y="964691"/>
                </a:lnTo>
                <a:lnTo>
                  <a:pt x="7619" y="966215"/>
                </a:lnTo>
                <a:lnTo>
                  <a:pt x="806661" y="1300253"/>
                </a:lnTo>
                <a:lnTo>
                  <a:pt x="835151" y="1289303"/>
                </a:lnTo>
                <a:lnTo>
                  <a:pt x="844295" y="1289303"/>
                </a:lnTo>
                <a:lnTo>
                  <a:pt x="76508" y="967739"/>
                </a:lnTo>
                <a:lnTo>
                  <a:pt x="13715" y="967739"/>
                </a:lnTo>
                <a:lnTo>
                  <a:pt x="18287" y="943355"/>
                </a:lnTo>
                <a:lnTo>
                  <a:pt x="242315" y="943355"/>
                </a:lnTo>
                <a:lnTo>
                  <a:pt x="1042415" y="858011"/>
                </a:lnTo>
                <a:lnTo>
                  <a:pt x="1048511" y="858011"/>
                </a:lnTo>
                <a:lnTo>
                  <a:pt x="1050035" y="856487"/>
                </a:lnTo>
                <a:lnTo>
                  <a:pt x="1034795" y="856487"/>
                </a:lnTo>
                <a:lnTo>
                  <a:pt x="1003735" y="837381"/>
                </a:lnTo>
                <a:close/>
              </a:path>
              <a:path w="4813300" h="2146300">
                <a:moveTo>
                  <a:pt x="3930395" y="1146047"/>
                </a:moveTo>
                <a:lnTo>
                  <a:pt x="3930395" y="1170431"/>
                </a:lnTo>
                <a:lnTo>
                  <a:pt x="3966406" y="1158546"/>
                </a:lnTo>
                <a:lnTo>
                  <a:pt x="3930395" y="1146047"/>
                </a:lnTo>
                <a:close/>
              </a:path>
              <a:path w="4813300" h="2146300">
                <a:moveTo>
                  <a:pt x="3966406" y="1158546"/>
                </a:moveTo>
                <a:lnTo>
                  <a:pt x="3930395" y="1170431"/>
                </a:lnTo>
                <a:lnTo>
                  <a:pt x="4000650" y="1170431"/>
                </a:lnTo>
                <a:lnTo>
                  <a:pt x="3966406" y="1158546"/>
                </a:lnTo>
                <a:close/>
              </a:path>
              <a:path w="4813300" h="2146300">
                <a:moveTo>
                  <a:pt x="4004273" y="1146047"/>
                </a:moveTo>
                <a:lnTo>
                  <a:pt x="3930395" y="1146047"/>
                </a:lnTo>
                <a:lnTo>
                  <a:pt x="3966406" y="1158546"/>
                </a:lnTo>
                <a:lnTo>
                  <a:pt x="4004273" y="1146047"/>
                </a:lnTo>
                <a:close/>
              </a:path>
              <a:path w="4813300" h="2146300">
                <a:moveTo>
                  <a:pt x="18287" y="943355"/>
                </a:moveTo>
                <a:lnTo>
                  <a:pt x="13715" y="967739"/>
                </a:lnTo>
                <a:lnTo>
                  <a:pt x="63762" y="962401"/>
                </a:lnTo>
                <a:lnTo>
                  <a:pt x="18287" y="943355"/>
                </a:lnTo>
                <a:close/>
              </a:path>
              <a:path w="4813300" h="2146300">
                <a:moveTo>
                  <a:pt x="63762" y="962401"/>
                </a:moveTo>
                <a:lnTo>
                  <a:pt x="13715" y="967739"/>
                </a:lnTo>
                <a:lnTo>
                  <a:pt x="76508" y="967739"/>
                </a:lnTo>
                <a:lnTo>
                  <a:pt x="63762" y="962401"/>
                </a:lnTo>
                <a:close/>
              </a:path>
              <a:path w="4813300" h="2146300">
                <a:moveTo>
                  <a:pt x="242315" y="943355"/>
                </a:moveTo>
                <a:lnTo>
                  <a:pt x="18287" y="943355"/>
                </a:lnTo>
                <a:lnTo>
                  <a:pt x="63762" y="962401"/>
                </a:lnTo>
                <a:lnTo>
                  <a:pt x="242315" y="943355"/>
                </a:lnTo>
                <a:close/>
              </a:path>
              <a:path w="4813300" h="2146300">
                <a:moveTo>
                  <a:pt x="4698491" y="890015"/>
                </a:moveTo>
                <a:lnTo>
                  <a:pt x="4637445" y="910164"/>
                </a:lnTo>
                <a:lnTo>
                  <a:pt x="4700015" y="915923"/>
                </a:lnTo>
                <a:lnTo>
                  <a:pt x="4698491" y="890015"/>
                </a:lnTo>
                <a:close/>
              </a:path>
              <a:path w="4813300" h="2146300">
                <a:moveTo>
                  <a:pt x="4709159" y="890015"/>
                </a:moveTo>
                <a:lnTo>
                  <a:pt x="4698491" y="890015"/>
                </a:lnTo>
                <a:lnTo>
                  <a:pt x="4700015" y="915923"/>
                </a:lnTo>
                <a:lnTo>
                  <a:pt x="4701494" y="915923"/>
                </a:lnTo>
                <a:lnTo>
                  <a:pt x="4710683" y="912875"/>
                </a:lnTo>
                <a:lnTo>
                  <a:pt x="4715255" y="906779"/>
                </a:lnTo>
                <a:lnTo>
                  <a:pt x="4713731" y="900683"/>
                </a:lnTo>
                <a:lnTo>
                  <a:pt x="4713731" y="896111"/>
                </a:lnTo>
                <a:lnTo>
                  <a:pt x="4709159" y="890015"/>
                </a:lnTo>
                <a:close/>
              </a:path>
              <a:path w="4813300" h="2146300">
                <a:moveTo>
                  <a:pt x="4107179" y="490727"/>
                </a:moveTo>
                <a:lnTo>
                  <a:pt x="4090415" y="490727"/>
                </a:lnTo>
                <a:lnTo>
                  <a:pt x="4099559" y="513587"/>
                </a:lnTo>
                <a:lnTo>
                  <a:pt x="4058109" y="517759"/>
                </a:lnTo>
                <a:lnTo>
                  <a:pt x="3717035" y="803147"/>
                </a:lnTo>
                <a:lnTo>
                  <a:pt x="3712463" y="806195"/>
                </a:lnTo>
                <a:lnTo>
                  <a:pt x="3710939" y="812291"/>
                </a:lnTo>
                <a:lnTo>
                  <a:pt x="3713987" y="821435"/>
                </a:lnTo>
                <a:lnTo>
                  <a:pt x="3718559" y="824483"/>
                </a:lnTo>
                <a:lnTo>
                  <a:pt x="3723131" y="826007"/>
                </a:lnTo>
                <a:lnTo>
                  <a:pt x="4637445" y="910164"/>
                </a:lnTo>
                <a:lnTo>
                  <a:pt x="4698491" y="890015"/>
                </a:lnTo>
                <a:lnTo>
                  <a:pt x="4703063" y="890015"/>
                </a:lnTo>
                <a:lnTo>
                  <a:pt x="3974540" y="822959"/>
                </a:lnTo>
                <a:lnTo>
                  <a:pt x="3733799" y="822959"/>
                </a:lnTo>
                <a:lnTo>
                  <a:pt x="3726179" y="800099"/>
                </a:lnTo>
                <a:lnTo>
                  <a:pt x="3761008" y="800099"/>
                </a:lnTo>
                <a:lnTo>
                  <a:pt x="4105655" y="510539"/>
                </a:lnTo>
                <a:lnTo>
                  <a:pt x="4110227" y="505967"/>
                </a:lnTo>
                <a:lnTo>
                  <a:pt x="4111751" y="499871"/>
                </a:lnTo>
                <a:lnTo>
                  <a:pt x="4110227" y="495299"/>
                </a:lnTo>
                <a:lnTo>
                  <a:pt x="4107179" y="490727"/>
                </a:lnTo>
                <a:close/>
              </a:path>
              <a:path w="4813300" h="2146300">
                <a:moveTo>
                  <a:pt x="1039367" y="833627"/>
                </a:moveTo>
                <a:lnTo>
                  <a:pt x="1003735" y="837381"/>
                </a:lnTo>
                <a:lnTo>
                  <a:pt x="1034795" y="856487"/>
                </a:lnTo>
                <a:lnTo>
                  <a:pt x="1039367" y="833627"/>
                </a:lnTo>
                <a:close/>
              </a:path>
              <a:path w="4813300" h="2146300">
                <a:moveTo>
                  <a:pt x="1046034" y="833627"/>
                </a:moveTo>
                <a:lnTo>
                  <a:pt x="1039367" y="833627"/>
                </a:lnTo>
                <a:lnTo>
                  <a:pt x="1034795" y="856487"/>
                </a:lnTo>
                <a:lnTo>
                  <a:pt x="1050035" y="856487"/>
                </a:lnTo>
                <a:lnTo>
                  <a:pt x="1053083" y="853439"/>
                </a:lnTo>
                <a:lnTo>
                  <a:pt x="1053083" y="848867"/>
                </a:lnTo>
                <a:lnTo>
                  <a:pt x="1054607" y="842771"/>
                </a:lnTo>
                <a:lnTo>
                  <a:pt x="1053083" y="838199"/>
                </a:lnTo>
                <a:lnTo>
                  <a:pt x="1048511" y="835151"/>
                </a:lnTo>
                <a:lnTo>
                  <a:pt x="1046034" y="833627"/>
                </a:lnTo>
                <a:close/>
              </a:path>
              <a:path w="4813300" h="2146300">
                <a:moveTo>
                  <a:pt x="92963" y="249935"/>
                </a:moveTo>
                <a:lnTo>
                  <a:pt x="85343" y="252983"/>
                </a:lnTo>
                <a:lnTo>
                  <a:pt x="83819" y="259079"/>
                </a:lnTo>
                <a:lnTo>
                  <a:pt x="80771" y="265175"/>
                </a:lnTo>
                <a:lnTo>
                  <a:pt x="83819" y="271271"/>
                </a:lnTo>
                <a:lnTo>
                  <a:pt x="88391" y="274319"/>
                </a:lnTo>
                <a:lnTo>
                  <a:pt x="1003735" y="837381"/>
                </a:lnTo>
                <a:lnTo>
                  <a:pt x="1039367" y="833627"/>
                </a:lnTo>
                <a:lnTo>
                  <a:pt x="1046034" y="833627"/>
                </a:lnTo>
                <a:lnTo>
                  <a:pt x="180640" y="301292"/>
                </a:lnTo>
                <a:lnTo>
                  <a:pt x="91439" y="275843"/>
                </a:lnTo>
                <a:lnTo>
                  <a:pt x="102107" y="252983"/>
                </a:lnTo>
                <a:lnTo>
                  <a:pt x="104396" y="252983"/>
                </a:lnTo>
                <a:lnTo>
                  <a:pt x="99059" y="251459"/>
                </a:lnTo>
                <a:lnTo>
                  <a:pt x="92963" y="249935"/>
                </a:lnTo>
                <a:close/>
              </a:path>
              <a:path w="4813300" h="2146300">
                <a:moveTo>
                  <a:pt x="3726179" y="800099"/>
                </a:moveTo>
                <a:lnTo>
                  <a:pt x="3733799" y="822959"/>
                </a:lnTo>
                <a:lnTo>
                  <a:pt x="3757569" y="802989"/>
                </a:lnTo>
                <a:lnTo>
                  <a:pt x="3726179" y="800099"/>
                </a:lnTo>
                <a:close/>
              </a:path>
              <a:path w="4813300" h="2146300">
                <a:moveTo>
                  <a:pt x="3757569" y="802989"/>
                </a:moveTo>
                <a:lnTo>
                  <a:pt x="3733799" y="822959"/>
                </a:lnTo>
                <a:lnTo>
                  <a:pt x="3974540" y="822959"/>
                </a:lnTo>
                <a:lnTo>
                  <a:pt x="3757569" y="802989"/>
                </a:lnTo>
                <a:close/>
              </a:path>
              <a:path w="4813300" h="2146300">
                <a:moveTo>
                  <a:pt x="3761008" y="800099"/>
                </a:moveTo>
                <a:lnTo>
                  <a:pt x="3726179" y="800099"/>
                </a:lnTo>
                <a:lnTo>
                  <a:pt x="3757569" y="802989"/>
                </a:lnTo>
                <a:lnTo>
                  <a:pt x="3761008" y="800099"/>
                </a:lnTo>
                <a:close/>
              </a:path>
              <a:path w="4813300" h="2146300">
                <a:moveTo>
                  <a:pt x="104396" y="252983"/>
                </a:moveTo>
                <a:lnTo>
                  <a:pt x="102107" y="252983"/>
                </a:lnTo>
                <a:lnTo>
                  <a:pt x="180640" y="301292"/>
                </a:lnTo>
                <a:lnTo>
                  <a:pt x="1635251" y="716279"/>
                </a:lnTo>
                <a:lnTo>
                  <a:pt x="1639823" y="717803"/>
                </a:lnTo>
                <a:lnTo>
                  <a:pt x="1645919" y="714755"/>
                </a:lnTo>
                <a:lnTo>
                  <a:pt x="1648967" y="710183"/>
                </a:lnTo>
                <a:lnTo>
                  <a:pt x="1655380" y="697991"/>
                </a:lnTo>
                <a:lnTo>
                  <a:pt x="1626107" y="697991"/>
                </a:lnTo>
                <a:lnTo>
                  <a:pt x="1630885" y="688908"/>
                </a:lnTo>
                <a:lnTo>
                  <a:pt x="104396" y="252983"/>
                </a:lnTo>
                <a:close/>
              </a:path>
              <a:path w="4813300" h="2146300">
                <a:moveTo>
                  <a:pt x="1630885" y="688908"/>
                </a:moveTo>
                <a:lnTo>
                  <a:pt x="1626107" y="697991"/>
                </a:lnTo>
                <a:lnTo>
                  <a:pt x="1641347" y="691895"/>
                </a:lnTo>
                <a:lnTo>
                  <a:pt x="1630885" y="688908"/>
                </a:lnTo>
                <a:close/>
              </a:path>
              <a:path w="4813300" h="2146300">
                <a:moveTo>
                  <a:pt x="1869947" y="249935"/>
                </a:moveTo>
                <a:lnTo>
                  <a:pt x="1866899" y="251459"/>
                </a:lnTo>
                <a:lnTo>
                  <a:pt x="1862327" y="252983"/>
                </a:lnTo>
                <a:lnTo>
                  <a:pt x="1859279" y="254507"/>
                </a:lnTo>
                <a:lnTo>
                  <a:pt x="1857755" y="257555"/>
                </a:lnTo>
                <a:lnTo>
                  <a:pt x="1630885" y="688908"/>
                </a:lnTo>
                <a:lnTo>
                  <a:pt x="1641347" y="691895"/>
                </a:lnTo>
                <a:lnTo>
                  <a:pt x="1626107" y="697991"/>
                </a:lnTo>
                <a:lnTo>
                  <a:pt x="1655380" y="697991"/>
                </a:lnTo>
                <a:lnTo>
                  <a:pt x="1873923" y="282472"/>
                </a:lnTo>
                <a:lnTo>
                  <a:pt x="1862327" y="274319"/>
                </a:lnTo>
                <a:lnTo>
                  <a:pt x="1880615" y="269747"/>
                </a:lnTo>
                <a:lnTo>
                  <a:pt x="1899792" y="269747"/>
                </a:lnTo>
                <a:lnTo>
                  <a:pt x="1876043" y="252983"/>
                </a:lnTo>
                <a:lnTo>
                  <a:pt x="1869947" y="249935"/>
                </a:lnTo>
                <a:close/>
              </a:path>
              <a:path w="4813300" h="2146300">
                <a:moveTo>
                  <a:pt x="1899792" y="269747"/>
                </a:moveTo>
                <a:lnTo>
                  <a:pt x="1880615" y="269747"/>
                </a:lnTo>
                <a:lnTo>
                  <a:pt x="1873923" y="282472"/>
                </a:lnTo>
                <a:lnTo>
                  <a:pt x="2406395" y="656843"/>
                </a:lnTo>
                <a:lnTo>
                  <a:pt x="2410967" y="661415"/>
                </a:lnTo>
                <a:lnTo>
                  <a:pt x="2417063" y="661415"/>
                </a:lnTo>
                <a:lnTo>
                  <a:pt x="2421635" y="656843"/>
                </a:lnTo>
                <a:lnTo>
                  <a:pt x="2447448" y="637031"/>
                </a:lnTo>
                <a:lnTo>
                  <a:pt x="2404871" y="637031"/>
                </a:lnTo>
                <a:lnTo>
                  <a:pt x="2412180" y="631433"/>
                </a:lnTo>
                <a:lnTo>
                  <a:pt x="1899792" y="269747"/>
                </a:lnTo>
                <a:close/>
              </a:path>
              <a:path w="4813300" h="2146300">
                <a:moveTo>
                  <a:pt x="2412180" y="631433"/>
                </a:moveTo>
                <a:lnTo>
                  <a:pt x="2404871" y="637031"/>
                </a:lnTo>
                <a:lnTo>
                  <a:pt x="2420111" y="637031"/>
                </a:lnTo>
                <a:lnTo>
                  <a:pt x="2412180" y="631433"/>
                </a:lnTo>
                <a:close/>
              </a:path>
              <a:path w="4813300" h="2146300">
                <a:moveTo>
                  <a:pt x="3243071" y="0"/>
                </a:moveTo>
                <a:lnTo>
                  <a:pt x="3236975" y="0"/>
                </a:lnTo>
                <a:lnTo>
                  <a:pt x="3232403" y="3047"/>
                </a:lnTo>
                <a:lnTo>
                  <a:pt x="2412180" y="631433"/>
                </a:lnTo>
                <a:lnTo>
                  <a:pt x="2420111" y="637031"/>
                </a:lnTo>
                <a:lnTo>
                  <a:pt x="2447448" y="637031"/>
                </a:lnTo>
                <a:lnTo>
                  <a:pt x="3223487" y="41400"/>
                </a:lnTo>
                <a:lnTo>
                  <a:pt x="3227831" y="10667"/>
                </a:lnTo>
                <a:lnTo>
                  <a:pt x="3253739" y="10667"/>
                </a:lnTo>
                <a:lnTo>
                  <a:pt x="3253739" y="9143"/>
                </a:lnTo>
                <a:lnTo>
                  <a:pt x="3250691" y="4571"/>
                </a:lnTo>
                <a:lnTo>
                  <a:pt x="3246119" y="1523"/>
                </a:lnTo>
                <a:lnTo>
                  <a:pt x="3243071" y="0"/>
                </a:lnTo>
                <a:close/>
              </a:path>
              <a:path w="4813300" h="2146300">
                <a:moveTo>
                  <a:pt x="3253739" y="10667"/>
                </a:moveTo>
                <a:lnTo>
                  <a:pt x="3227831" y="10667"/>
                </a:lnTo>
                <a:lnTo>
                  <a:pt x="3247643" y="22859"/>
                </a:lnTo>
                <a:lnTo>
                  <a:pt x="3223487" y="41400"/>
                </a:lnTo>
                <a:lnTo>
                  <a:pt x="3145535" y="592835"/>
                </a:lnTo>
                <a:lnTo>
                  <a:pt x="3145535" y="597407"/>
                </a:lnTo>
                <a:lnTo>
                  <a:pt x="3147059" y="601979"/>
                </a:lnTo>
                <a:lnTo>
                  <a:pt x="3150107" y="603503"/>
                </a:lnTo>
                <a:lnTo>
                  <a:pt x="3153155" y="606551"/>
                </a:lnTo>
                <a:lnTo>
                  <a:pt x="3156203" y="608075"/>
                </a:lnTo>
                <a:lnTo>
                  <a:pt x="3160775" y="608075"/>
                </a:lnTo>
                <a:lnTo>
                  <a:pt x="3266767" y="597407"/>
                </a:lnTo>
                <a:lnTo>
                  <a:pt x="3171443" y="597407"/>
                </a:lnTo>
                <a:lnTo>
                  <a:pt x="3157727" y="582167"/>
                </a:lnTo>
                <a:lnTo>
                  <a:pt x="3173827" y="580547"/>
                </a:lnTo>
                <a:lnTo>
                  <a:pt x="3253739" y="15239"/>
                </a:lnTo>
                <a:lnTo>
                  <a:pt x="3253739" y="10667"/>
                </a:lnTo>
                <a:close/>
              </a:path>
              <a:path w="4813300" h="2146300">
                <a:moveTo>
                  <a:pt x="3173827" y="580547"/>
                </a:moveTo>
                <a:lnTo>
                  <a:pt x="3157727" y="582167"/>
                </a:lnTo>
                <a:lnTo>
                  <a:pt x="3171443" y="597407"/>
                </a:lnTo>
                <a:lnTo>
                  <a:pt x="3173827" y="580547"/>
                </a:lnTo>
                <a:close/>
              </a:path>
              <a:path w="4813300" h="2146300">
                <a:moveTo>
                  <a:pt x="4102607" y="487679"/>
                </a:moveTo>
                <a:lnTo>
                  <a:pt x="4096511" y="487679"/>
                </a:lnTo>
                <a:lnTo>
                  <a:pt x="3173827" y="580547"/>
                </a:lnTo>
                <a:lnTo>
                  <a:pt x="3171443" y="597407"/>
                </a:lnTo>
                <a:lnTo>
                  <a:pt x="3266767" y="597407"/>
                </a:lnTo>
                <a:lnTo>
                  <a:pt x="4058109" y="517759"/>
                </a:lnTo>
                <a:lnTo>
                  <a:pt x="4090415" y="490727"/>
                </a:lnTo>
                <a:lnTo>
                  <a:pt x="4107179" y="490727"/>
                </a:lnTo>
                <a:lnTo>
                  <a:pt x="4102607" y="487679"/>
                </a:lnTo>
                <a:close/>
              </a:path>
              <a:path w="4813300" h="2146300">
                <a:moveTo>
                  <a:pt x="4090415" y="490727"/>
                </a:moveTo>
                <a:lnTo>
                  <a:pt x="4058109" y="517759"/>
                </a:lnTo>
                <a:lnTo>
                  <a:pt x="4099559" y="513587"/>
                </a:lnTo>
                <a:lnTo>
                  <a:pt x="4090415" y="490727"/>
                </a:lnTo>
                <a:close/>
              </a:path>
              <a:path w="4813300" h="2146300">
                <a:moveTo>
                  <a:pt x="102107" y="252983"/>
                </a:moveTo>
                <a:lnTo>
                  <a:pt x="91439" y="275843"/>
                </a:lnTo>
                <a:lnTo>
                  <a:pt x="180640" y="301292"/>
                </a:lnTo>
                <a:lnTo>
                  <a:pt x="102107" y="252983"/>
                </a:lnTo>
                <a:close/>
              </a:path>
              <a:path w="4813300" h="2146300">
                <a:moveTo>
                  <a:pt x="1880615" y="269747"/>
                </a:moveTo>
                <a:lnTo>
                  <a:pt x="1862327" y="274319"/>
                </a:lnTo>
                <a:lnTo>
                  <a:pt x="1873923" y="282472"/>
                </a:lnTo>
                <a:lnTo>
                  <a:pt x="1880615" y="269747"/>
                </a:lnTo>
                <a:close/>
              </a:path>
              <a:path w="4813300" h="2146300">
                <a:moveTo>
                  <a:pt x="3227831" y="10667"/>
                </a:moveTo>
                <a:lnTo>
                  <a:pt x="3223487" y="41400"/>
                </a:lnTo>
                <a:lnTo>
                  <a:pt x="3247643" y="22859"/>
                </a:lnTo>
                <a:lnTo>
                  <a:pt x="3227831" y="106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85768" y="2336545"/>
            <a:ext cx="23729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nto a </a:t>
            </a:r>
            <a:r>
              <a:rPr sz="1800" b="1" spc="-5" dirty="0">
                <a:latin typeface="Arial"/>
                <a:cs typeface="Arial"/>
              </a:rPr>
              <a:t>“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95077" y="2610866"/>
            <a:ext cx="1753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”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situati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93905" y="2885186"/>
            <a:ext cx="2157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them c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93" y="3159506"/>
            <a:ext cx="11391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ise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3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9807" y="494080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228599" y="0"/>
                </a:moveTo>
                <a:lnTo>
                  <a:pt x="0" y="228599"/>
                </a:lnTo>
                <a:lnTo>
                  <a:pt x="25907" y="254507"/>
                </a:lnTo>
                <a:lnTo>
                  <a:pt x="254507" y="25907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1455" y="49377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7800" y="4343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854"/>
                </a:lnTo>
                <a:lnTo>
                  <a:pt x="10579" y="208675"/>
                </a:lnTo>
                <a:lnTo>
                  <a:pt x="31014" y="244928"/>
                </a:lnTo>
                <a:lnTo>
                  <a:pt x="60200" y="273995"/>
                </a:lnTo>
                <a:lnTo>
                  <a:pt x="96368" y="294262"/>
                </a:lnTo>
                <a:lnTo>
                  <a:pt x="137752" y="304111"/>
                </a:lnTo>
                <a:lnTo>
                  <a:pt x="152399" y="304799"/>
                </a:lnTo>
                <a:lnTo>
                  <a:pt x="166854" y="304151"/>
                </a:lnTo>
                <a:lnTo>
                  <a:pt x="208675" y="294412"/>
                </a:lnTo>
                <a:lnTo>
                  <a:pt x="244928" y="274240"/>
                </a:lnTo>
                <a:lnTo>
                  <a:pt x="273995" y="245250"/>
                </a:lnTo>
                <a:lnTo>
                  <a:pt x="294262" y="209060"/>
                </a:lnTo>
                <a:lnTo>
                  <a:pt x="304111" y="167286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35608" y="4331208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164591" y="0"/>
                </a:moveTo>
                <a:lnTo>
                  <a:pt x="115823" y="7619"/>
                </a:lnTo>
                <a:lnTo>
                  <a:pt x="59435" y="38099"/>
                </a:lnTo>
                <a:lnTo>
                  <a:pt x="27431" y="73151"/>
                </a:lnTo>
                <a:lnTo>
                  <a:pt x="7619" y="11734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3839"/>
                </a:lnTo>
                <a:lnTo>
                  <a:pt x="48767" y="281939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66115" y="330707"/>
                </a:lnTo>
                <a:lnTo>
                  <a:pt x="199643" y="327659"/>
                </a:lnTo>
                <a:lnTo>
                  <a:pt x="214883" y="323087"/>
                </a:lnTo>
                <a:lnTo>
                  <a:pt x="230123" y="316991"/>
                </a:lnTo>
                <a:lnTo>
                  <a:pt x="243839" y="310895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23443" y="298703"/>
                </a:lnTo>
                <a:lnTo>
                  <a:pt x="76199" y="272795"/>
                </a:lnTo>
                <a:lnTo>
                  <a:pt x="48767" y="242315"/>
                </a:lnTo>
                <a:lnTo>
                  <a:pt x="32003" y="205739"/>
                </a:lnTo>
                <a:lnTo>
                  <a:pt x="25907" y="1783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254812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3047"/>
                </a:lnTo>
                <a:lnTo>
                  <a:pt x="164591" y="0"/>
                </a:lnTo>
                <a:close/>
              </a:path>
              <a:path w="330835" h="330835">
                <a:moveTo>
                  <a:pt x="254812" y="25907"/>
                </a:moveTo>
                <a:lnTo>
                  <a:pt x="179831" y="25907"/>
                </a:lnTo>
                <a:lnTo>
                  <a:pt x="207263" y="32003"/>
                </a:lnTo>
                <a:lnTo>
                  <a:pt x="220979" y="36575"/>
                </a:lnTo>
                <a:lnTo>
                  <a:pt x="254507" y="57911"/>
                </a:lnTo>
                <a:lnTo>
                  <a:pt x="281939" y="8839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79831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05739" y="298703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3359"/>
                </a:lnTo>
                <a:lnTo>
                  <a:pt x="330707" y="164591"/>
                </a:lnTo>
                <a:lnTo>
                  <a:pt x="327659" y="131063"/>
                </a:lnTo>
                <a:lnTo>
                  <a:pt x="310895" y="86867"/>
                </a:lnTo>
                <a:lnTo>
                  <a:pt x="281939" y="48767"/>
                </a:lnTo>
                <a:lnTo>
                  <a:pt x="257555" y="27431"/>
                </a:lnTo>
                <a:lnTo>
                  <a:pt x="254812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7759" y="4334255"/>
            <a:ext cx="184785" cy="248920"/>
          </a:xfrm>
          <a:custGeom>
            <a:avLst/>
            <a:gdLst/>
            <a:ahLst/>
            <a:cxnLst/>
            <a:rect l="l" t="t" r="r" b="b"/>
            <a:pathLst>
              <a:path w="184784" h="248920">
                <a:moveTo>
                  <a:pt x="152399" y="0"/>
                </a:moveTo>
                <a:lnTo>
                  <a:pt x="0" y="228599"/>
                </a:lnTo>
                <a:lnTo>
                  <a:pt x="32003" y="248411"/>
                </a:lnTo>
                <a:lnTo>
                  <a:pt x="184403" y="19811"/>
                </a:lnTo>
                <a:lnTo>
                  <a:pt x="1523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8116" y="4459223"/>
            <a:ext cx="530860" cy="501650"/>
          </a:xfrm>
          <a:custGeom>
            <a:avLst/>
            <a:gdLst/>
            <a:ahLst/>
            <a:cxnLst/>
            <a:rect l="l" t="t" r="r" b="b"/>
            <a:pathLst>
              <a:path w="530860" h="501650">
                <a:moveTo>
                  <a:pt x="521207" y="0"/>
                </a:moveTo>
                <a:lnTo>
                  <a:pt x="448055" y="21335"/>
                </a:lnTo>
                <a:lnTo>
                  <a:pt x="413003" y="30479"/>
                </a:lnTo>
                <a:lnTo>
                  <a:pt x="342899" y="51815"/>
                </a:lnTo>
                <a:lnTo>
                  <a:pt x="275843" y="73151"/>
                </a:lnTo>
                <a:lnTo>
                  <a:pt x="245363" y="85343"/>
                </a:lnTo>
                <a:lnTo>
                  <a:pt x="214883" y="96011"/>
                </a:lnTo>
                <a:lnTo>
                  <a:pt x="158495" y="120395"/>
                </a:lnTo>
                <a:lnTo>
                  <a:pt x="97535" y="153923"/>
                </a:lnTo>
                <a:lnTo>
                  <a:pt x="57911" y="184403"/>
                </a:lnTo>
                <a:lnTo>
                  <a:pt x="50291" y="193547"/>
                </a:lnTo>
                <a:lnTo>
                  <a:pt x="42671" y="201167"/>
                </a:lnTo>
                <a:lnTo>
                  <a:pt x="18287" y="236219"/>
                </a:lnTo>
                <a:lnTo>
                  <a:pt x="3047" y="284987"/>
                </a:lnTo>
                <a:lnTo>
                  <a:pt x="0" y="323087"/>
                </a:lnTo>
                <a:lnTo>
                  <a:pt x="1523" y="342899"/>
                </a:lnTo>
                <a:lnTo>
                  <a:pt x="7619" y="382523"/>
                </a:lnTo>
                <a:lnTo>
                  <a:pt x="13715" y="402335"/>
                </a:lnTo>
                <a:lnTo>
                  <a:pt x="18287" y="422147"/>
                </a:lnTo>
                <a:lnTo>
                  <a:pt x="24383" y="441959"/>
                </a:lnTo>
                <a:lnTo>
                  <a:pt x="32003" y="461771"/>
                </a:lnTo>
                <a:lnTo>
                  <a:pt x="45719" y="501395"/>
                </a:lnTo>
                <a:lnTo>
                  <a:pt x="82295" y="487679"/>
                </a:lnTo>
                <a:lnTo>
                  <a:pt x="67055" y="448055"/>
                </a:lnTo>
                <a:lnTo>
                  <a:pt x="60959" y="429767"/>
                </a:lnTo>
                <a:lnTo>
                  <a:pt x="54863" y="409955"/>
                </a:lnTo>
                <a:lnTo>
                  <a:pt x="41147" y="355091"/>
                </a:lnTo>
                <a:lnTo>
                  <a:pt x="38099" y="321563"/>
                </a:lnTo>
                <a:lnTo>
                  <a:pt x="39623" y="304799"/>
                </a:lnTo>
                <a:lnTo>
                  <a:pt x="41147" y="289559"/>
                </a:lnTo>
                <a:lnTo>
                  <a:pt x="44195" y="274319"/>
                </a:lnTo>
                <a:lnTo>
                  <a:pt x="50291" y="259079"/>
                </a:lnTo>
                <a:lnTo>
                  <a:pt x="53339" y="252983"/>
                </a:lnTo>
                <a:lnTo>
                  <a:pt x="56387" y="245363"/>
                </a:lnTo>
                <a:lnTo>
                  <a:pt x="60959" y="239267"/>
                </a:lnTo>
                <a:lnTo>
                  <a:pt x="67055" y="231647"/>
                </a:lnTo>
                <a:lnTo>
                  <a:pt x="71627" y="225551"/>
                </a:lnTo>
                <a:lnTo>
                  <a:pt x="77723" y="217931"/>
                </a:lnTo>
                <a:lnTo>
                  <a:pt x="100583" y="199643"/>
                </a:lnTo>
                <a:lnTo>
                  <a:pt x="109727" y="192023"/>
                </a:lnTo>
                <a:lnTo>
                  <a:pt x="150875" y="167639"/>
                </a:lnTo>
                <a:lnTo>
                  <a:pt x="201167" y="143255"/>
                </a:lnTo>
                <a:lnTo>
                  <a:pt x="228599" y="132587"/>
                </a:lnTo>
                <a:lnTo>
                  <a:pt x="257555" y="120395"/>
                </a:lnTo>
                <a:lnTo>
                  <a:pt x="321563" y="99059"/>
                </a:lnTo>
                <a:lnTo>
                  <a:pt x="388619" y="77723"/>
                </a:lnTo>
                <a:lnTo>
                  <a:pt x="423671" y="67055"/>
                </a:lnTo>
                <a:lnTo>
                  <a:pt x="458723" y="57911"/>
                </a:lnTo>
                <a:lnTo>
                  <a:pt x="530351" y="36575"/>
                </a:lnTo>
                <a:lnTo>
                  <a:pt x="52120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8531" y="4558284"/>
            <a:ext cx="175260" cy="147955"/>
          </a:xfrm>
          <a:custGeom>
            <a:avLst/>
            <a:gdLst/>
            <a:ahLst/>
            <a:cxnLst/>
            <a:rect l="l" t="t" r="r" b="b"/>
            <a:pathLst>
              <a:path w="175259" h="147954">
                <a:moveTo>
                  <a:pt x="22859" y="0"/>
                </a:moveTo>
                <a:lnTo>
                  <a:pt x="0" y="28955"/>
                </a:lnTo>
                <a:lnTo>
                  <a:pt x="152399" y="147827"/>
                </a:lnTo>
                <a:lnTo>
                  <a:pt x="175259" y="118871"/>
                </a:lnTo>
                <a:lnTo>
                  <a:pt x="2285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20161" y="454152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936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67000" y="42367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621"/>
                </a:lnTo>
                <a:lnTo>
                  <a:pt x="10579" y="208047"/>
                </a:lnTo>
                <a:lnTo>
                  <a:pt x="31014" y="244275"/>
                </a:lnTo>
                <a:lnTo>
                  <a:pt x="60200" y="273538"/>
                </a:lnTo>
                <a:lnTo>
                  <a:pt x="96368" y="294068"/>
                </a:lnTo>
                <a:lnTo>
                  <a:pt x="137752" y="304096"/>
                </a:lnTo>
                <a:lnTo>
                  <a:pt x="152399" y="304799"/>
                </a:lnTo>
                <a:lnTo>
                  <a:pt x="166854" y="304137"/>
                </a:lnTo>
                <a:lnTo>
                  <a:pt x="208675" y="294220"/>
                </a:lnTo>
                <a:lnTo>
                  <a:pt x="244928" y="273785"/>
                </a:lnTo>
                <a:lnTo>
                  <a:pt x="273995" y="244599"/>
                </a:lnTo>
                <a:lnTo>
                  <a:pt x="294262" y="208431"/>
                </a:lnTo>
                <a:lnTo>
                  <a:pt x="304111" y="167047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4807" y="4223004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164591" y="0"/>
                </a:moveTo>
                <a:lnTo>
                  <a:pt x="115823" y="7619"/>
                </a:lnTo>
                <a:lnTo>
                  <a:pt x="73151" y="28955"/>
                </a:lnTo>
                <a:lnTo>
                  <a:pt x="48767" y="50291"/>
                </a:lnTo>
                <a:lnTo>
                  <a:pt x="38099" y="60959"/>
                </a:lnTo>
                <a:lnTo>
                  <a:pt x="13715" y="10210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5363"/>
                </a:lnTo>
                <a:lnTo>
                  <a:pt x="48767" y="283463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49351" y="330707"/>
                </a:lnTo>
                <a:lnTo>
                  <a:pt x="182879" y="330707"/>
                </a:lnTo>
                <a:lnTo>
                  <a:pt x="230123" y="316991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37159" y="303275"/>
                </a:lnTo>
                <a:lnTo>
                  <a:pt x="97535" y="288035"/>
                </a:lnTo>
                <a:lnTo>
                  <a:pt x="65531" y="263651"/>
                </a:lnTo>
                <a:lnTo>
                  <a:pt x="57911" y="254507"/>
                </a:lnTo>
                <a:lnTo>
                  <a:pt x="48767" y="243839"/>
                </a:lnTo>
                <a:lnTo>
                  <a:pt x="36575" y="219455"/>
                </a:lnTo>
                <a:lnTo>
                  <a:pt x="32003" y="207263"/>
                </a:lnTo>
                <a:lnTo>
                  <a:pt x="25907" y="179831"/>
                </a:lnTo>
                <a:lnTo>
                  <a:pt x="25907" y="150875"/>
                </a:lnTo>
                <a:lnTo>
                  <a:pt x="36575" y="111251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7431"/>
                </a:lnTo>
                <a:lnTo>
                  <a:pt x="166115" y="25907"/>
                </a:lnTo>
                <a:lnTo>
                  <a:pt x="252983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4571"/>
                </a:lnTo>
                <a:lnTo>
                  <a:pt x="181355" y="1523"/>
                </a:lnTo>
                <a:lnTo>
                  <a:pt x="164591" y="0"/>
                </a:lnTo>
                <a:close/>
              </a:path>
              <a:path w="330835" h="330835">
                <a:moveTo>
                  <a:pt x="252983" y="25907"/>
                </a:moveTo>
                <a:lnTo>
                  <a:pt x="166115" y="25907"/>
                </a:lnTo>
                <a:lnTo>
                  <a:pt x="193547" y="28955"/>
                </a:lnTo>
                <a:lnTo>
                  <a:pt x="207263" y="32003"/>
                </a:lnTo>
                <a:lnTo>
                  <a:pt x="254507" y="57911"/>
                </a:lnTo>
                <a:lnTo>
                  <a:pt x="272795" y="77723"/>
                </a:lnTo>
                <a:lnTo>
                  <a:pt x="281939" y="88391"/>
                </a:lnTo>
                <a:lnTo>
                  <a:pt x="288035" y="99059"/>
                </a:lnTo>
                <a:lnTo>
                  <a:pt x="294131" y="11125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81355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31647" y="289559"/>
                </a:lnTo>
                <a:lnTo>
                  <a:pt x="219455" y="294131"/>
                </a:lnTo>
                <a:lnTo>
                  <a:pt x="205739" y="298703"/>
                </a:lnTo>
                <a:lnTo>
                  <a:pt x="193547" y="303275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4883"/>
                </a:lnTo>
                <a:lnTo>
                  <a:pt x="330707" y="164591"/>
                </a:lnTo>
                <a:lnTo>
                  <a:pt x="329183" y="147827"/>
                </a:lnTo>
                <a:lnTo>
                  <a:pt x="316991" y="100583"/>
                </a:lnTo>
                <a:lnTo>
                  <a:pt x="292607" y="60959"/>
                </a:lnTo>
                <a:lnTo>
                  <a:pt x="257555" y="28955"/>
                </a:lnTo>
                <a:lnTo>
                  <a:pt x="252983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10255" y="5058155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78607" y="5061204"/>
            <a:ext cx="254635" cy="256540"/>
          </a:xfrm>
          <a:custGeom>
            <a:avLst/>
            <a:gdLst/>
            <a:ahLst/>
            <a:cxnLst/>
            <a:rect l="l" t="t" r="r" b="b"/>
            <a:pathLst>
              <a:path w="254635" h="256539">
                <a:moveTo>
                  <a:pt x="228599" y="0"/>
                </a:moveTo>
                <a:lnTo>
                  <a:pt x="0" y="228599"/>
                </a:lnTo>
                <a:lnTo>
                  <a:pt x="25907" y="256031"/>
                </a:lnTo>
                <a:lnTo>
                  <a:pt x="254507" y="27431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11779" y="4524755"/>
            <a:ext cx="321945" cy="186055"/>
          </a:xfrm>
          <a:custGeom>
            <a:avLst/>
            <a:gdLst/>
            <a:ahLst/>
            <a:cxnLst/>
            <a:rect l="l" t="t" r="r" b="b"/>
            <a:pathLst>
              <a:path w="321944" h="186054">
                <a:moveTo>
                  <a:pt x="304799" y="0"/>
                </a:moveTo>
                <a:lnTo>
                  <a:pt x="0" y="152399"/>
                </a:lnTo>
                <a:lnTo>
                  <a:pt x="16763" y="185927"/>
                </a:lnTo>
                <a:lnTo>
                  <a:pt x="321563" y="33527"/>
                </a:lnTo>
                <a:lnTo>
                  <a:pt x="3047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81655" y="4524755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33600" y="4343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854"/>
                </a:lnTo>
                <a:lnTo>
                  <a:pt x="10579" y="208675"/>
                </a:lnTo>
                <a:lnTo>
                  <a:pt x="31014" y="244928"/>
                </a:lnTo>
                <a:lnTo>
                  <a:pt x="60200" y="273995"/>
                </a:lnTo>
                <a:lnTo>
                  <a:pt x="96368" y="294262"/>
                </a:lnTo>
                <a:lnTo>
                  <a:pt x="137752" y="304111"/>
                </a:lnTo>
                <a:lnTo>
                  <a:pt x="152399" y="304799"/>
                </a:lnTo>
                <a:lnTo>
                  <a:pt x="166854" y="304151"/>
                </a:lnTo>
                <a:lnTo>
                  <a:pt x="208675" y="294412"/>
                </a:lnTo>
                <a:lnTo>
                  <a:pt x="244928" y="274240"/>
                </a:lnTo>
                <a:lnTo>
                  <a:pt x="273995" y="245250"/>
                </a:lnTo>
                <a:lnTo>
                  <a:pt x="294262" y="209060"/>
                </a:lnTo>
                <a:lnTo>
                  <a:pt x="304111" y="167286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21407" y="4331208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164591" y="0"/>
                </a:moveTo>
                <a:lnTo>
                  <a:pt x="115823" y="7619"/>
                </a:lnTo>
                <a:lnTo>
                  <a:pt x="59435" y="38099"/>
                </a:lnTo>
                <a:lnTo>
                  <a:pt x="27431" y="73151"/>
                </a:lnTo>
                <a:lnTo>
                  <a:pt x="7619" y="11734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3839"/>
                </a:lnTo>
                <a:lnTo>
                  <a:pt x="48767" y="281939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66115" y="330707"/>
                </a:lnTo>
                <a:lnTo>
                  <a:pt x="199643" y="327659"/>
                </a:lnTo>
                <a:lnTo>
                  <a:pt x="214883" y="323087"/>
                </a:lnTo>
                <a:lnTo>
                  <a:pt x="230123" y="316991"/>
                </a:lnTo>
                <a:lnTo>
                  <a:pt x="243839" y="310895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23443" y="298703"/>
                </a:lnTo>
                <a:lnTo>
                  <a:pt x="76199" y="272795"/>
                </a:lnTo>
                <a:lnTo>
                  <a:pt x="48767" y="242315"/>
                </a:lnTo>
                <a:lnTo>
                  <a:pt x="32003" y="205739"/>
                </a:lnTo>
                <a:lnTo>
                  <a:pt x="25907" y="1783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254812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3047"/>
                </a:lnTo>
                <a:lnTo>
                  <a:pt x="164591" y="0"/>
                </a:lnTo>
                <a:close/>
              </a:path>
              <a:path w="330835" h="330835">
                <a:moveTo>
                  <a:pt x="254812" y="25907"/>
                </a:moveTo>
                <a:lnTo>
                  <a:pt x="179831" y="25907"/>
                </a:lnTo>
                <a:lnTo>
                  <a:pt x="207263" y="32003"/>
                </a:lnTo>
                <a:lnTo>
                  <a:pt x="220979" y="36575"/>
                </a:lnTo>
                <a:lnTo>
                  <a:pt x="254507" y="57911"/>
                </a:lnTo>
                <a:lnTo>
                  <a:pt x="281939" y="8839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79831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05739" y="298703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3359"/>
                </a:lnTo>
                <a:lnTo>
                  <a:pt x="330707" y="164591"/>
                </a:lnTo>
                <a:lnTo>
                  <a:pt x="327659" y="131063"/>
                </a:lnTo>
                <a:lnTo>
                  <a:pt x="310895" y="86867"/>
                </a:lnTo>
                <a:lnTo>
                  <a:pt x="281939" y="48767"/>
                </a:lnTo>
                <a:lnTo>
                  <a:pt x="257555" y="27431"/>
                </a:lnTo>
                <a:lnTo>
                  <a:pt x="254812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10255" y="49377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78607" y="494080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28599" y="0"/>
                </a:moveTo>
                <a:lnTo>
                  <a:pt x="0" y="228599"/>
                </a:lnTo>
                <a:lnTo>
                  <a:pt x="25907" y="254507"/>
                </a:lnTo>
                <a:lnTo>
                  <a:pt x="254507" y="25907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74035" y="4415028"/>
            <a:ext cx="111760" cy="239395"/>
          </a:xfrm>
          <a:custGeom>
            <a:avLst/>
            <a:gdLst/>
            <a:ahLst/>
            <a:cxnLst/>
            <a:rect l="l" t="t" r="r" b="b"/>
            <a:pathLst>
              <a:path w="111760" h="239395">
                <a:moveTo>
                  <a:pt x="35051" y="0"/>
                </a:moveTo>
                <a:lnTo>
                  <a:pt x="0" y="10667"/>
                </a:lnTo>
                <a:lnTo>
                  <a:pt x="76199" y="239267"/>
                </a:lnTo>
                <a:lnTo>
                  <a:pt x="111251" y="228599"/>
                </a:lnTo>
                <a:lnTo>
                  <a:pt x="3505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33827" y="4631435"/>
            <a:ext cx="239395" cy="108585"/>
          </a:xfrm>
          <a:custGeom>
            <a:avLst/>
            <a:gdLst/>
            <a:ahLst/>
            <a:cxnLst/>
            <a:rect l="l" t="t" r="r" b="b"/>
            <a:pathLst>
              <a:path w="239394" h="108585">
                <a:moveTo>
                  <a:pt x="228599" y="0"/>
                </a:moveTo>
                <a:lnTo>
                  <a:pt x="0" y="73151"/>
                </a:lnTo>
                <a:lnTo>
                  <a:pt x="10667" y="108203"/>
                </a:lnTo>
                <a:lnTo>
                  <a:pt x="239267" y="35051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20111" y="4536948"/>
            <a:ext cx="460375" cy="504825"/>
          </a:xfrm>
          <a:custGeom>
            <a:avLst/>
            <a:gdLst/>
            <a:ahLst/>
            <a:cxnLst/>
            <a:rect l="l" t="t" r="r" b="b"/>
            <a:pathLst>
              <a:path w="460375" h="504825">
                <a:moveTo>
                  <a:pt x="420623" y="336803"/>
                </a:moveTo>
                <a:lnTo>
                  <a:pt x="406907" y="373379"/>
                </a:lnTo>
                <a:lnTo>
                  <a:pt x="377951" y="411479"/>
                </a:lnTo>
                <a:lnTo>
                  <a:pt x="341375" y="449579"/>
                </a:lnTo>
                <a:lnTo>
                  <a:pt x="312419" y="477011"/>
                </a:lnTo>
                <a:lnTo>
                  <a:pt x="338327" y="504443"/>
                </a:lnTo>
                <a:lnTo>
                  <a:pt x="367283" y="477011"/>
                </a:lnTo>
                <a:lnTo>
                  <a:pt x="380999" y="463295"/>
                </a:lnTo>
                <a:lnTo>
                  <a:pt x="393191" y="449579"/>
                </a:lnTo>
                <a:lnTo>
                  <a:pt x="406907" y="435863"/>
                </a:lnTo>
                <a:lnTo>
                  <a:pt x="417575" y="422147"/>
                </a:lnTo>
                <a:lnTo>
                  <a:pt x="429767" y="408431"/>
                </a:lnTo>
                <a:lnTo>
                  <a:pt x="438911" y="393191"/>
                </a:lnTo>
                <a:lnTo>
                  <a:pt x="446531" y="377951"/>
                </a:lnTo>
                <a:lnTo>
                  <a:pt x="452627" y="362711"/>
                </a:lnTo>
                <a:lnTo>
                  <a:pt x="457199" y="345947"/>
                </a:lnTo>
                <a:lnTo>
                  <a:pt x="458723" y="345947"/>
                </a:lnTo>
                <a:lnTo>
                  <a:pt x="458723" y="344423"/>
                </a:lnTo>
                <a:lnTo>
                  <a:pt x="459181" y="339851"/>
                </a:lnTo>
                <a:lnTo>
                  <a:pt x="420623" y="339851"/>
                </a:lnTo>
                <a:lnTo>
                  <a:pt x="420623" y="336803"/>
                </a:lnTo>
                <a:close/>
              </a:path>
              <a:path w="460375" h="504825">
                <a:moveTo>
                  <a:pt x="16763" y="0"/>
                </a:moveTo>
                <a:lnTo>
                  <a:pt x="0" y="35051"/>
                </a:lnTo>
                <a:lnTo>
                  <a:pt x="67055" y="67055"/>
                </a:lnTo>
                <a:lnTo>
                  <a:pt x="100583" y="83819"/>
                </a:lnTo>
                <a:lnTo>
                  <a:pt x="134111" y="99059"/>
                </a:lnTo>
                <a:lnTo>
                  <a:pt x="166115" y="115823"/>
                </a:lnTo>
                <a:lnTo>
                  <a:pt x="196595" y="131063"/>
                </a:lnTo>
                <a:lnTo>
                  <a:pt x="225551" y="147827"/>
                </a:lnTo>
                <a:lnTo>
                  <a:pt x="254507" y="163067"/>
                </a:lnTo>
                <a:lnTo>
                  <a:pt x="306323" y="193547"/>
                </a:lnTo>
                <a:lnTo>
                  <a:pt x="329183" y="208787"/>
                </a:lnTo>
                <a:lnTo>
                  <a:pt x="350519" y="224027"/>
                </a:lnTo>
                <a:lnTo>
                  <a:pt x="368807" y="239267"/>
                </a:lnTo>
                <a:lnTo>
                  <a:pt x="376427" y="245363"/>
                </a:lnTo>
                <a:lnTo>
                  <a:pt x="397763" y="266699"/>
                </a:lnTo>
                <a:lnTo>
                  <a:pt x="402335" y="272795"/>
                </a:lnTo>
                <a:lnTo>
                  <a:pt x="406907" y="280415"/>
                </a:lnTo>
                <a:lnTo>
                  <a:pt x="411479" y="286511"/>
                </a:lnTo>
                <a:lnTo>
                  <a:pt x="414527" y="292607"/>
                </a:lnTo>
                <a:lnTo>
                  <a:pt x="417575" y="297179"/>
                </a:lnTo>
                <a:lnTo>
                  <a:pt x="422147" y="315467"/>
                </a:lnTo>
                <a:lnTo>
                  <a:pt x="422147" y="324611"/>
                </a:lnTo>
                <a:lnTo>
                  <a:pt x="420623" y="339851"/>
                </a:lnTo>
                <a:lnTo>
                  <a:pt x="459181" y="339851"/>
                </a:lnTo>
                <a:lnTo>
                  <a:pt x="460247" y="329183"/>
                </a:lnTo>
                <a:lnTo>
                  <a:pt x="460247" y="320039"/>
                </a:lnTo>
                <a:lnTo>
                  <a:pt x="458723" y="312419"/>
                </a:lnTo>
                <a:lnTo>
                  <a:pt x="458723" y="303275"/>
                </a:lnTo>
                <a:lnTo>
                  <a:pt x="438911" y="259079"/>
                </a:lnTo>
                <a:lnTo>
                  <a:pt x="432815" y="251459"/>
                </a:lnTo>
                <a:lnTo>
                  <a:pt x="426719" y="242315"/>
                </a:lnTo>
                <a:lnTo>
                  <a:pt x="402335" y="217931"/>
                </a:lnTo>
                <a:lnTo>
                  <a:pt x="384047" y="202691"/>
                </a:lnTo>
                <a:lnTo>
                  <a:pt x="373379" y="193547"/>
                </a:lnTo>
                <a:lnTo>
                  <a:pt x="352043" y="178307"/>
                </a:lnTo>
                <a:lnTo>
                  <a:pt x="327659" y="161543"/>
                </a:lnTo>
                <a:lnTo>
                  <a:pt x="301751" y="146303"/>
                </a:lnTo>
                <a:lnTo>
                  <a:pt x="274319" y="129539"/>
                </a:lnTo>
                <a:lnTo>
                  <a:pt x="243839" y="114299"/>
                </a:lnTo>
                <a:lnTo>
                  <a:pt x="214883" y="97535"/>
                </a:lnTo>
                <a:lnTo>
                  <a:pt x="182879" y="80771"/>
                </a:lnTo>
                <a:lnTo>
                  <a:pt x="150875" y="65531"/>
                </a:lnTo>
                <a:lnTo>
                  <a:pt x="83819" y="32003"/>
                </a:lnTo>
                <a:lnTo>
                  <a:pt x="1676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361" y="44958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936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2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854"/>
                </a:lnTo>
                <a:lnTo>
                  <a:pt x="10579" y="208675"/>
                </a:lnTo>
                <a:lnTo>
                  <a:pt x="31014" y="244928"/>
                </a:lnTo>
                <a:lnTo>
                  <a:pt x="60200" y="273995"/>
                </a:lnTo>
                <a:lnTo>
                  <a:pt x="96368" y="294262"/>
                </a:lnTo>
                <a:lnTo>
                  <a:pt x="137752" y="304111"/>
                </a:lnTo>
                <a:lnTo>
                  <a:pt x="152399" y="304799"/>
                </a:lnTo>
                <a:lnTo>
                  <a:pt x="166854" y="304151"/>
                </a:lnTo>
                <a:lnTo>
                  <a:pt x="208675" y="294412"/>
                </a:lnTo>
                <a:lnTo>
                  <a:pt x="244928" y="274240"/>
                </a:lnTo>
                <a:lnTo>
                  <a:pt x="273995" y="245250"/>
                </a:lnTo>
                <a:lnTo>
                  <a:pt x="294262" y="209060"/>
                </a:lnTo>
                <a:lnTo>
                  <a:pt x="304111" y="167286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6008" y="4178808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4" h="330835">
                <a:moveTo>
                  <a:pt x="164591" y="0"/>
                </a:moveTo>
                <a:lnTo>
                  <a:pt x="115823" y="7619"/>
                </a:lnTo>
                <a:lnTo>
                  <a:pt x="59435" y="38099"/>
                </a:lnTo>
                <a:lnTo>
                  <a:pt x="27431" y="73151"/>
                </a:lnTo>
                <a:lnTo>
                  <a:pt x="7619" y="11734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3839"/>
                </a:lnTo>
                <a:lnTo>
                  <a:pt x="48767" y="281939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66115" y="330707"/>
                </a:lnTo>
                <a:lnTo>
                  <a:pt x="199643" y="327659"/>
                </a:lnTo>
                <a:lnTo>
                  <a:pt x="214883" y="323087"/>
                </a:lnTo>
                <a:lnTo>
                  <a:pt x="230123" y="316991"/>
                </a:lnTo>
                <a:lnTo>
                  <a:pt x="243839" y="310895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23443" y="298703"/>
                </a:lnTo>
                <a:lnTo>
                  <a:pt x="76199" y="272795"/>
                </a:lnTo>
                <a:lnTo>
                  <a:pt x="48767" y="242315"/>
                </a:lnTo>
                <a:lnTo>
                  <a:pt x="32003" y="205739"/>
                </a:lnTo>
                <a:lnTo>
                  <a:pt x="25907" y="1783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254812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3047"/>
                </a:lnTo>
                <a:lnTo>
                  <a:pt x="164591" y="0"/>
                </a:lnTo>
                <a:close/>
              </a:path>
              <a:path w="330834" h="330835">
                <a:moveTo>
                  <a:pt x="254812" y="25907"/>
                </a:moveTo>
                <a:lnTo>
                  <a:pt x="179831" y="25907"/>
                </a:lnTo>
                <a:lnTo>
                  <a:pt x="207263" y="32003"/>
                </a:lnTo>
                <a:lnTo>
                  <a:pt x="220979" y="36575"/>
                </a:lnTo>
                <a:lnTo>
                  <a:pt x="254507" y="57911"/>
                </a:lnTo>
                <a:lnTo>
                  <a:pt x="281939" y="8839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79831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05739" y="298703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3359"/>
                </a:lnTo>
                <a:lnTo>
                  <a:pt x="330707" y="164591"/>
                </a:lnTo>
                <a:lnTo>
                  <a:pt x="327659" y="131063"/>
                </a:lnTo>
                <a:lnTo>
                  <a:pt x="310895" y="86867"/>
                </a:lnTo>
                <a:lnTo>
                  <a:pt x="281939" y="48767"/>
                </a:lnTo>
                <a:lnTo>
                  <a:pt x="257555" y="27431"/>
                </a:lnTo>
                <a:lnTo>
                  <a:pt x="254812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1455" y="50139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9807" y="501700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228599" y="0"/>
                </a:moveTo>
                <a:lnTo>
                  <a:pt x="0" y="228599"/>
                </a:lnTo>
                <a:lnTo>
                  <a:pt x="25907" y="254507"/>
                </a:lnTo>
                <a:lnTo>
                  <a:pt x="254507" y="25907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2980" y="4479035"/>
            <a:ext cx="321945" cy="187960"/>
          </a:xfrm>
          <a:custGeom>
            <a:avLst/>
            <a:gdLst/>
            <a:ahLst/>
            <a:cxnLst/>
            <a:rect l="l" t="t" r="r" b="b"/>
            <a:pathLst>
              <a:path w="321944" h="187960">
                <a:moveTo>
                  <a:pt x="304799" y="0"/>
                </a:moveTo>
                <a:lnTo>
                  <a:pt x="0" y="152399"/>
                </a:lnTo>
                <a:lnTo>
                  <a:pt x="16763" y="187451"/>
                </a:lnTo>
                <a:lnTo>
                  <a:pt x="321563" y="35051"/>
                </a:lnTo>
                <a:lnTo>
                  <a:pt x="3047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2855" y="44805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19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3700" y="5393131"/>
            <a:ext cx="95948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5565">
              <a:lnSpc>
                <a:spcPct val="72900"/>
              </a:lnSpc>
            </a:pP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s 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ises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37703" y="5393131"/>
            <a:ext cx="231203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8600">
              <a:lnSpc>
                <a:spcPct val="72900"/>
              </a:lnSpc>
            </a:pP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ck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greets R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ises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246491" y="3886200"/>
            <a:ext cx="1125220" cy="228600"/>
          </a:xfrm>
          <a:custGeom>
            <a:avLst/>
            <a:gdLst/>
            <a:ahLst/>
            <a:cxnLst/>
            <a:rect l="l" t="t" r="r" b="b"/>
            <a:pathLst>
              <a:path w="1125220" h="228600">
                <a:moveTo>
                  <a:pt x="1125201" y="0"/>
                </a:moveTo>
                <a:lnTo>
                  <a:pt x="1087738" y="0"/>
                </a:lnTo>
                <a:lnTo>
                  <a:pt x="1117476" y="25908"/>
                </a:lnTo>
                <a:lnTo>
                  <a:pt x="1125201" y="0"/>
                </a:lnTo>
                <a:close/>
              </a:path>
              <a:path w="1125220" h="228600">
                <a:moveTo>
                  <a:pt x="202337" y="0"/>
                </a:moveTo>
                <a:lnTo>
                  <a:pt x="0" y="0"/>
                </a:lnTo>
                <a:lnTo>
                  <a:pt x="59820" y="228600"/>
                </a:lnTo>
                <a:lnTo>
                  <a:pt x="202337" y="0"/>
                </a:lnTo>
                <a:close/>
              </a:path>
            </a:pathLst>
          </a:custGeom>
          <a:solidFill>
            <a:srgbClr val="FFC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33245" y="3886200"/>
            <a:ext cx="1151890" cy="242570"/>
          </a:xfrm>
          <a:custGeom>
            <a:avLst/>
            <a:gdLst/>
            <a:ahLst/>
            <a:cxnLst/>
            <a:rect l="l" t="t" r="r" b="b"/>
            <a:pathLst>
              <a:path w="1151890" h="242570">
                <a:moveTo>
                  <a:pt x="1122322" y="0"/>
                </a:moveTo>
                <a:lnTo>
                  <a:pt x="1082868" y="0"/>
                </a:lnTo>
                <a:lnTo>
                  <a:pt x="1123102" y="35052"/>
                </a:lnTo>
                <a:lnTo>
                  <a:pt x="1126150" y="38100"/>
                </a:lnTo>
                <a:lnTo>
                  <a:pt x="1130722" y="39624"/>
                </a:lnTo>
                <a:lnTo>
                  <a:pt x="1135294" y="38100"/>
                </a:lnTo>
                <a:lnTo>
                  <a:pt x="1138342" y="36576"/>
                </a:lnTo>
                <a:lnTo>
                  <a:pt x="1142914" y="33528"/>
                </a:lnTo>
                <a:lnTo>
                  <a:pt x="1142914" y="28956"/>
                </a:lnTo>
                <a:lnTo>
                  <a:pt x="1145186" y="21336"/>
                </a:lnTo>
                <a:lnTo>
                  <a:pt x="1118530" y="21336"/>
                </a:lnTo>
                <a:lnTo>
                  <a:pt x="1124375" y="1783"/>
                </a:lnTo>
                <a:lnTo>
                  <a:pt x="1122322" y="0"/>
                </a:lnTo>
                <a:close/>
              </a:path>
              <a:path w="1151890" h="242570">
                <a:moveTo>
                  <a:pt x="1124375" y="1783"/>
                </a:moveTo>
                <a:lnTo>
                  <a:pt x="1118530" y="21336"/>
                </a:lnTo>
                <a:lnTo>
                  <a:pt x="1139866" y="15240"/>
                </a:lnTo>
                <a:lnTo>
                  <a:pt x="1124375" y="1783"/>
                </a:lnTo>
                <a:close/>
              </a:path>
              <a:path w="1151890" h="242570">
                <a:moveTo>
                  <a:pt x="1151548" y="0"/>
                </a:moveTo>
                <a:lnTo>
                  <a:pt x="1124909" y="0"/>
                </a:lnTo>
                <a:lnTo>
                  <a:pt x="1124375" y="1783"/>
                </a:lnTo>
                <a:lnTo>
                  <a:pt x="1139866" y="15240"/>
                </a:lnTo>
                <a:lnTo>
                  <a:pt x="1118530" y="21336"/>
                </a:lnTo>
                <a:lnTo>
                  <a:pt x="1145186" y="21336"/>
                </a:lnTo>
                <a:lnTo>
                  <a:pt x="1151548" y="0"/>
                </a:lnTo>
                <a:close/>
              </a:path>
              <a:path w="1151890" h="242570">
                <a:moveTo>
                  <a:pt x="26235" y="0"/>
                </a:moveTo>
                <a:lnTo>
                  <a:pt x="0" y="0"/>
                </a:lnTo>
                <a:lnTo>
                  <a:pt x="60874" y="233172"/>
                </a:lnTo>
                <a:lnTo>
                  <a:pt x="62398" y="237744"/>
                </a:lnTo>
                <a:lnTo>
                  <a:pt x="65446" y="240792"/>
                </a:lnTo>
                <a:lnTo>
                  <a:pt x="71542" y="242316"/>
                </a:lnTo>
                <a:lnTo>
                  <a:pt x="76114" y="242316"/>
                </a:lnTo>
                <a:lnTo>
                  <a:pt x="80686" y="240792"/>
                </a:lnTo>
                <a:lnTo>
                  <a:pt x="83734" y="236220"/>
                </a:lnTo>
                <a:lnTo>
                  <a:pt x="90385" y="225552"/>
                </a:lnTo>
                <a:lnTo>
                  <a:pt x="85258" y="225552"/>
                </a:lnTo>
                <a:lnTo>
                  <a:pt x="62398" y="222504"/>
                </a:lnTo>
                <a:lnTo>
                  <a:pt x="77938" y="197578"/>
                </a:lnTo>
                <a:lnTo>
                  <a:pt x="26235" y="0"/>
                </a:lnTo>
                <a:close/>
              </a:path>
              <a:path w="1151890" h="242570">
                <a:moveTo>
                  <a:pt x="77938" y="197578"/>
                </a:moveTo>
                <a:lnTo>
                  <a:pt x="62398" y="222504"/>
                </a:lnTo>
                <a:lnTo>
                  <a:pt x="85258" y="225552"/>
                </a:lnTo>
                <a:lnTo>
                  <a:pt x="77938" y="197578"/>
                </a:lnTo>
                <a:close/>
              </a:path>
              <a:path w="1151890" h="242570">
                <a:moveTo>
                  <a:pt x="231001" y="0"/>
                </a:moveTo>
                <a:lnTo>
                  <a:pt x="201114" y="0"/>
                </a:lnTo>
                <a:lnTo>
                  <a:pt x="77938" y="197578"/>
                </a:lnTo>
                <a:lnTo>
                  <a:pt x="85258" y="225552"/>
                </a:lnTo>
                <a:lnTo>
                  <a:pt x="90385" y="225552"/>
                </a:lnTo>
                <a:lnTo>
                  <a:pt x="23100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55150" y="3886200"/>
            <a:ext cx="1168400" cy="304800"/>
          </a:xfrm>
          <a:custGeom>
            <a:avLst/>
            <a:gdLst/>
            <a:ahLst/>
            <a:cxnLst/>
            <a:rect l="l" t="t" r="r" b="b"/>
            <a:pathLst>
              <a:path w="1168400" h="304800">
                <a:moveTo>
                  <a:pt x="1167860" y="0"/>
                </a:moveTo>
                <a:lnTo>
                  <a:pt x="1020214" y="0"/>
                </a:lnTo>
                <a:lnTo>
                  <a:pt x="1137416" y="102108"/>
                </a:lnTo>
                <a:lnTo>
                  <a:pt x="1167860" y="0"/>
                </a:lnTo>
                <a:close/>
              </a:path>
              <a:path w="1168400" h="304800">
                <a:moveTo>
                  <a:pt x="269782" y="0"/>
                </a:moveTo>
                <a:lnTo>
                  <a:pt x="0" y="0"/>
                </a:lnTo>
                <a:lnTo>
                  <a:pt x="79760" y="304800"/>
                </a:lnTo>
                <a:lnTo>
                  <a:pt x="269782" y="0"/>
                </a:lnTo>
                <a:close/>
              </a:path>
            </a:pathLst>
          </a:custGeom>
          <a:solidFill>
            <a:srgbClr val="FFC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41951" y="3886200"/>
            <a:ext cx="1194435" cy="318770"/>
          </a:xfrm>
          <a:custGeom>
            <a:avLst/>
            <a:gdLst/>
            <a:ahLst/>
            <a:cxnLst/>
            <a:rect l="l" t="t" r="r" b="b"/>
            <a:pathLst>
              <a:path w="1194434" h="318770">
                <a:moveTo>
                  <a:pt x="1054497" y="0"/>
                </a:moveTo>
                <a:lnTo>
                  <a:pt x="1015298" y="0"/>
                </a:lnTo>
                <a:lnTo>
                  <a:pt x="1142996" y="111252"/>
                </a:lnTo>
                <a:lnTo>
                  <a:pt x="1146044" y="114300"/>
                </a:lnTo>
                <a:lnTo>
                  <a:pt x="1150616" y="115824"/>
                </a:lnTo>
                <a:lnTo>
                  <a:pt x="1155188" y="114300"/>
                </a:lnTo>
                <a:lnTo>
                  <a:pt x="1158236" y="112776"/>
                </a:lnTo>
                <a:lnTo>
                  <a:pt x="1162808" y="109728"/>
                </a:lnTo>
                <a:lnTo>
                  <a:pt x="1162808" y="105156"/>
                </a:lnTo>
                <a:lnTo>
                  <a:pt x="1165080" y="97536"/>
                </a:lnTo>
                <a:lnTo>
                  <a:pt x="1138424" y="97536"/>
                </a:lnTo>
                <a:lnTo>
                  <a:pt x="1144269" y="77983"/>
                </a:lnTo>
                <a:lnTo>
                  <a:pt x="1054497" y="0"/>
                </a:lnTo>
                <a:close/>
              </a:path>
              <a:path w="1194434" h="318770">
                <a:moveTo>
                  <a:pt x="1144269" y="77983"/>
                </a:moveTo>
                <a:lnTo>
                  <a:pt x="1138424" y="97536"/>
                </a:lnTo>
                <a:lnTo>
                  <a:pt x="1159760" y="91440"/>
                </a:lnTo>
                <a:lnTo>
                  <a:pt x="1144269" y="77983"/>
                </a:lnTo>
                <a:close/>
              </a:path>
              <a:path w="1194434" h="318770">
                <a:moveTo>
                  <a:pt x="1194161" y="0"/>
                </a:moveTo>
                <a:lnTo>
                  <a:pt x="1167582" y="0"/>
                </a:lnTo>
                <a:lnTo>
                  <a:pt x="1144269" y="77983"/>
                </a:lnTo>
                <a:lnTo>
                  <a:pt x="1159760" y="91440"/>
                </a:lnTo>
                <a:lnTo>
                  <a:pt x="1138424" y="97536"/>
                </a:lnTo>
                <a:lnTo>
                  <a:pt x="1165080" y="97536"/>
                </a:lnTo>
                <a:lnTo>
                  <a:pt x="1194161" y="0"/>
                </a:lnTo>
                <a:close/>
              </a:path>
              <a:path w="1194434" h="318770">
                <a:moveTo>
                  <a:pt x="26189" y="0"/>
                </a:moveTo>
                <a:lnTo>
                  <a:pt x="0" y="0"/>
                </a:lnTo>
                <a:lnTo>
                  <a:pt x="80768" y="309372"/>
                </a:lnTo>
                <a:lnTo>
                  <a:pt x="82292" y="313944"/>
                </a:lnTo>
                <a:lnTo>
                  <a:pt x="85340" y="316992"/>
                </a:lnTo>
                <a:lnTo>
                  <a:pt x="91436" y="318516"/>
                </a:lnTo>
                <a:lnTo>
                  <a:pt x="96008" y="318516"/>
                </a:lnTo>
                <a:lnTo>
                  <a:pt x="100580" y="316992"/>
                </a:lnTo>
                <a:lnTo>
                  <a:pt x="103628" y="312420"/>
                </a:lnTo>
                <a:lnTo>
                  <a:pt x="110279" y="301752"/>
                </a:lnTo>
                <a:lnTo>
                  <a:pt x="105152" y="301752"/>
                </a:lnTo>
                <a:lnTo>
                  <a:pt x="82292" y="298704"/>
                </a:lnTo>
                <a:lnTo>
                  <a:pt x="97832" y="273778"/>
                </a:lnTo>
                <a:lnTo>
                  <a:pt x="26189" y="0"/>
                </a:lnTo>
                <a:close/>
              </a:path>
              <a:path w="1194434" h="318770">
                <a:moveTo>
                  <a:pt x="97832" y="273778"/>
                </a:moveTo>
                <a:lnTo>
                  <a:pt x="82292" y="298704"/>
                </a:lnTo>
                <a:lnTo>
                  <a:pt x="105152" y="301752"/>
                </a:lnTo>
                <a:lnTo>
                  <a:pt x="97832" y="273778"/>
                </a:lnTo>
                <a:close/>
              </a:path>
              <a:path w="1194434" h="318770">
                <a:moveTo>
                  <a:pt x="298400" y="0"/>
                </a:moveTo>
                <a:lnTo>
                  <a:pt x="268513" y="0"/>
                </a:lnTo>
                <a:lnTo>
                  <a:pt x="97832" y="273778"/>
                </a:lnTo>
                <a:lnTo>
                  <a:pt x="105152" y="301752"/>
                </a:lnTo>
                <a:lnTo>
                  <a:pt x="110279" y="301752"/>
                </a:lnTo>
                <a:lnTo>
                  <a:pt x="298400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87361" y="469392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936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34200" y="43891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621"/>
                </a:lnTo>
                <a:lnTo>
                  <a:pt x="10579" y="208047"/>
                </a:lnTo>
                <a:lnTo>
                  <a:pt x="31014" y="244275"/>
                </a:lnTo>
                <a:lnTo>
                  <a:pt x="60200" y="273538"/>
                </a:lnTo>
                <a:lnTo>
                  <a:pt x="96368" y="294068"/>
                </a:lnTo>
                <a:lnTo>
                  <a:pt x="137752" y="304096"/>
                </a:lnTo>
                <a:lnTo>
                  <a:pt x="152399" y="304799"/>
                </a:lnTo>
                <a:lnTo>
                  <a:pt x="166854" y="304137"/>
                </a:lnTo>
                <a:lnTo>
                  <a:pt x="208675" y="294220"/>
                </a:lnTo>
                <a:lnTo>
                  <a:pt x="244928" y="273785"/>
                </a:lnTo>
                <a:lnTo>
                  <a:pt x="273995" y="244599"/>
                </a:lnTo>
                <a:lnTo>
                  <a:pt x="294262" y="208431"/>
                </a:lnTo>
                <a:lnTo>
                  <a:pt x="304111" y="167047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22007" y="4375404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4" h="330835">
                <a:moveTo>
                  <a:pt x="164591" y="0"/>
                </a:moveTo>
                <a:lnTo>
                  <a:pt x="115823" y="7619"/>
                </a:lnTo>
                <a:lnTo>
                  <a:pt x="73151" y="28955"/>
                </a:lnTo>
                <a:lnTo>
                  <a:pt x="48767" y="50291"/>
                </a:lnTo>
                <a:lnTo>
                  <a:pt x="38099" y="60959"/>
                </a:lnTo>
                <a:lnTo>
                  <a:pt x="13715" y="10210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5363"/>
                </a:lnTo>
                <a:lnTo>
                  <a:pt x="48767" y="283463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49351" y="330707"/>
                </a:lnTo>
                <a:lnTo>
                  <a:pt x="182879" y="330707"/>
                </a:lnTo>
                <a:lnTo>
                  <a:pt x="230123" y="316991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37159" y="303275"/>
                </a:lnTo>
                <a:lnTo>
                  <a:pt x="97535" y="288035"/>
                </a:lnTo>
                <a:lnTo>
                  <a:pt x="65531" y="263651"/>
                </a:lnTo>
                <a:lnTo>
                  <a:pt x="57911" y="254507"/>
                </a:lnTo>
                <a:lnTo>
                  <a:pt x="48767" y="243839"/>
                </a:lnTo>
                <a:lnTo>
                  <a:pt x="36575" y="219455"/>
                </a:lnTo>
                <a:lnTo>
                  <a:pt x="32003" y="207263"/>
                </a:lnTo>
                <a:lnTo>
                  <a:pt x="25907" y="179831"/>
                </a:lnTo>
                <a:lnTo>
                  <a:pt x="25907" y="150875"/>
                </a:lnTo>
                <a:lnTo>
                  <a:pt x="36575" y="111251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7431"/>
                </a:lnTo>
                <a:lnTo>
                  <a:pt x="166115" y="25907"/>
                </a:lnTo>
                <a:lnTo>
                  <a:pt x="252983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4571"/>
                </a:lnTo>
                <a:lnTo>
                  <a:pt x="181355" y="1523"/>
                </a:lnTo>
                <a:lnTo>
                  <a:pt x="164591" y="0"/>
                </a:lnTo>
                <a:close/>
              </a:path>
              <a:path w="330834" h="330835">
                <a:moveTo>
                  <a:pt x="252983" y="25907"/>
                </a:moveTo>
                <a:lnTo>
                  <a:pt x="166115" y="25907"/>
                </a:lnTo>
                <a:lnTo>
                  <a:pt x="193547" y="28955"/>
                </a:lnTo>
                <a:lnTo>
                  <a:pt x="207263" y="32003"/>
                </a:lnTo>
                <a:lnTo>
                  <a:pt x="254507" y="57911"/>
                </a:lnTo>
                <a:lnTo>
                  <a:pt x="272795" y="77723"/>
                </a:lnTo>
                <a:lnTo>
                  <a:pt x="281939" y="88391"/>
                </a:lnTo>
                <a:lnTo>
                  <a:pt x="288035" y="99059"/>
                </a:lnTo>
                <a:lnTo>
                  <a:pt x="294131" y="11125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81355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31647" y="289559"/>
                </a:lnTo>
                <a:lnTo>
                  <a:pt x="219455" y="294131"/>
                </a:lnTo>
                <a:lnTo>
                  <a:pt x="205739" y="298703"/>
                </a:lnTo>
                <a:lnTo>
                  <a:pt x="193547" y="303275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4883"/>
                </a:lnTo>
                <a:lnTo>
                  <a:pt x="330707" y="164591"/>
                </a:lnTo>
                <a:lnTo>
                  <a:pt x="329183" y="147827"/>
                </a:lnTo>
                <a:lnTo>
                  <a:pt x="316991" y="100583"/>
                </a:lnTo>
                <a:lnTo>
                  <a:pt x="292607" y="60959"/>
                </a:lnTo>
                <a:lnTo>
                  <a:pt x="257555" y="28955"/>
                </a:lnTo>
                <a:lnTo>
                  <a:pt x="252983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77455" y="5210555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20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45807" y="5213604"/>
            <a:ext cx="254635" cy="256540"/>
          </a:xfrm>
          <a:custGeom>
            <a:avLst/>
            <a:gdLst/>
            <a:ahLst/>
            <a:cxnLst/>
            <a:rect l="l" t="t" r="r" b="b"/>
            <a:pathLst>
              <a:path w="254634" h="256539">
                <a:moveTo>
                  <a:pt x="228599" y="0"/>
                </a:moveTo>
                <a:lnTo>
                  <a:pt x="0" y="228599"/>
                </a:lnTo>
                <a:lnTo>
                  <a:pt x="25907" y="256031"/>
                </a:lnTo>
                <a:lnTo>
                  <a:pt x="254507" y="27431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78979" y="4677155"/>
            <a:ext cx="321945" cy="186055"/>
          </a:xfrm>
          <a:custGeom>
            <a:avLst/>
            <a:gdLst/>
            <a:ahLst/>
            <a:cxnLst/>
            <a:rect l="l" t="t" r="r" b="b"/>
            <a:pathLst>
              <a:path w="321945" h="186054">
                <a:moveTo>
                  <a:pt x="304799" y="0"/>
                </a:moveTo>
                <a:lnTo>
                  <a:pt x="0" y="152399"/>
                </a:lnTo>
                <a:lnTo>
                  <a:pt x="16763" y="185927"/>
                </a:lnTo>
                <a:lnTo>
                  <a:pt x="321563" y="33527"/>
                </a:lnTo>
                <a:lnTo>
                  <a:pt x="3047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48855" y="4677155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20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58561" y="4648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936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5400" y="4343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854"/>
                </a:lnTo>
                <a:lnTo>
                  <a:pt x="10579" y="208675"/>
                </a:lnTo>
                <a:lnTo>
                  <a:pt x="31014" y="244928"/>
                </a:lnTo>
                <a:lnTo>
                  <a:pt x="60200" y="273995"/>
                </a:lnTo>
                <a:lnTo>
                  <a:pt x="96368" y="294262"/>
                </a:lnTo>
                <a:lnTo>
                  <a:pt x="137752" y="304111"/>
                </a:lnTo>
                <a:lnTo>
                  <a:pt x="152399" y="304799"/>
                </a:lnTo>
                <a:lnTo>
                  <a:pt x="166854" y="304151"/>
                </a:lnTo>
                <a:lnTo>
                  <a:pt x="208675" y="294412"/>
                </a:lnTo>
                <a:lnTo>
                  <a:pt x="244928" y="274240"/>
                </a:lnTo>
                <a:lnTo>
                  <a:pt x="273995" y="245250"/>
                </a:lnTo>
                <a:lnTo>
                  <a:pt x="294262" y="209060"/>
                </a:lnTo>
                <a:lnTo>
                  <a:pt x="304111" y="167286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93207" y="4331208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164591" y="0"/>
                </a:moveTo>
                <a:lnTo>
                  <a:pt x="115823" y="7619"/>
                </a:lnTo>
                <a:lnTo>
                  <a:pt x="59435" y="38099"/>
                </a:lnTo>
                <a:lnTo>
                  <a:pt x="27431" y="73151"/>
                </a:lnTo>
                <a:lnTo>
                  <a:pt x="7619" y="11734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3839"/>
                </a:lnTo>
                <a:lnTo>
                  <a:pt x="48767" y="281939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66115" y="330707"/>
                </a:lnTo>
                <a:lnTo>
                  <a:pt x="199643" y="327659"/>
                </a:lnTo>
                <a:lnTo>
                  <a:pt x="214883" y="323087"/>
                </a:lnTo>
                <a:lnTo>
                  <a:pt x="230123" y="316991"/>
                </a:lnTo>
                <a:lnTo>
                  <a:pt x="243839" y="310895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23443" y="298703"/>
                </a:lnTo>
                <a:lnTo>
                  <a:pt x="76199" y="272795"/>
                </a:lnTo>
                <a:lnTo>
                  <a:pt x="48767" y="242315"/>
                </a:lnTo>
                <a:lnTo>
                  <a:pt x="32003" y="205739"/>
                </a:lnTo>
                <a:lnTo>
                  <a:pt x="25907" y="1783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254812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3047"/>
                </a:lnTo>
                <a:lnTo>
                  <a:pt x="164591" y="0"/>
                </a:lnTo>
                <a:close/>
              </a:path>
              <a:path w="330835" h="330835">
                <a:moveTo>
                  <a:pt x="254812" y="25907"/>
                </a:moveTo>
                <a:lnTo>
                  <a:pt x="179831" y="25907"/>
                </a:lnTo>
                <a:lnTo>
                  <a:pt x="207263" y="32003"/>
                </a:lnTo>
                <a:lnTo>
                  <a:pt x="220979" y="36575"/>
                </a:lnTo>
                <a:lnTo>
                  <a:pt x="254507" y="57911"/>
                </a:lnTo>
                <a:lnTo>
                  <a:pt x="281939" y="8839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79831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05739" y="298703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3359"/>
                </a:lnTo>
                <a:lnTo>
                  <a:pt x="330707" y="164591"/>
                </a:lnTo>
                <a:lnTo>
                  <a:pt x="327659" y="131063"/>
                </a:lnTo>
                <a:lnTo>
                  <a:pt x="310895" y="86867"/>
                </a:lnTo>
                <a:lnTo>
                  <a:pt x="281939" y="48767"/>
                </a:lnTo>
                <a:lnTo>
                  <a:pt x="257555" y="27431"/>
                </a:lnTo>
                <a:lnTo>
                  <a:pt x="254812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48655" y="51663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20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17007" y="516940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28599" y="0"/>
                </a:moveTo>
                <a:lnTo>
                  <a:pt x="0" y="228599"/>
                </a:lnTo>
                <a:lnTo>
                  <a:pt x="25907" y="254507"/>
                </a:lnTo>
                <a:lnTo>
                  <a:pt x="254507" y="25907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50179" y="4631435"/>
            <a:ext cx="321945" cy="187960"/>
          </a:xfrm>
          <a:custGeom>
            <a:avLst/>
            <a:gdLst/>
            <a:ahLst/>
            <a:cxnLst/>
            <a:rect l="l" t="t" r="r" b="b"/>
            <a:pathLst>
              <a:path w="321945" h="187960">
                <a:moveTo>
                  <a:pt x="304799" y="0"/>
                </a:moveTo>
                <a:lnTo>
                  <a:pt x="0" y="152399"/>
                </a:lnTo>
                <a:lnTo>
                  <a:pt x="16763" y="187451"/>
                </a:lnTo>
                <a:lnTo>
                  <a:pt x="321563" y="35051"/>
                </a:lnTo>
                <a:lnTo>
                  <a:pt x="3047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20055" y="46329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20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17007" y="524560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28599" y="0"/>
                </a:moveTo>
                <a:lnTo>
                  <a:pt x="0" y="228599"/>
                </a:lnTo>
                <a:lnTo>
                  <a:pt x="25907" y="254507"/>
                </a:lnTo>
                <a:lnTo>
                  <a:pt x="254507" y="25907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48655" y="52425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20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150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854"/>
                </a:lnTo>
                <a:lnTo>
                  <a:pt x="10579" y="208675"/>
                </a:lnTo>
                <a:lnTo>
                  <a:pt x="31014" y="244928"/>
                </a:lnTo>
                <a:lnTo>
                  <a:pt x="60200" y="273995"/>
                </a:lnTo>
                <a:lnTo>
                  <a:pt x="96368" y="294262"/>
                </a:lnTo>
                <a:lnTo>
                  <a:pt x="137752" y="304111"/>
                </a:lnTo>
                <a:lnTo>
                  <a:pt x="152399" y="304799"/>
                </a:lnTo>
                <a:lnTo>
                  <a:pt x="166854" y="304151"/>
                </a:lnTo>
                <a:lnTo>
                  <a:pt x="208675" y="294412"/>
                </a:lnTo>
                <a:lnTo>
                  <a:pt x="244928" y="274240"/>
                </a:lnTo>
                <a:lnTo>
                  <a:pt x="273995" y="245250"/>
                </a:lnTo>
                <a:lnTo>
                  <a:pt x="294262" y="209060"/>
                </a:lnTo>
                <a:lnTo>
                  <a:pt x="304111" y="167286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02807" y="4636008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164591" y="0"/>
                </a:moveTo>
                <a:lnTo>
                  <a:pt x="115823" y="7619"/>
                </a:lnTo>
                <a:lnTo>
                  <a:pt x="59435" y="38099"/>
                </a:lnTo>
                <a:lnTo>
                  <a:pt x="27431" y="73151"/>
                </a:lnTo>
                <a:lnTo>
                  <a:pt x="7619" y="11734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3839"/>
                </a:lnTo>
                <a:lnTo>
                  <a:pt x="48767" y="281939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66115" y="330707"/>
                </a:lnTo>
                <a:lnTo>
                  <a:pt x="199643" y="327659"/>
                </a:lnTo>
                <a:lnTo>
                  <a:pt x="214883" y="323087"/>
                </a:lnTo>
                <a:lnTo>
                  <a:pt x="230123" y="316991"/>
                </a:lnTo>
                <a:lnTo>
                  <a:pt x="243839" y="310895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23443" y="298703"/>
                </a:lnTo>
                <a:lnTo>
                  <a:pt x="76199" y="272795"/>
                </a:lnTo>
                <a:lnTo>
                  <a:pt x="48767" y="242315"/>
                </a:lnTo>
                <a:lnTo>
                  <a:pt x="32003" y="205739"/>
                </a:lnTo>
                <a:lnTo>
                  <a:pt x="25907" y="1783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254812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3047"/>
                </a:lnTo>
                <a:lnTo>
                  <a:pt x="164591" y="0"/>
                </a:lnTo>
                <a:close/>
              </a:path>
              <a:path w="330835" h="330835">
                <a:moveTo>
                  <a:pt x="254812" y="25907"/>
                </a:moveTo>
                <a:lnTo>
                  <a:pt x="179831" y="25907"/>
                </a:lnTo>
                <a:lnTo>
                  <a:pt x="207263" y="32003"/>
                </a:lnTo>
                <a:lnTo>
                  <a:pt x="220979" y="36575"/>
                </a:lnTo>
                <a:lnTo>
                  <a:pt x="254507" y="57911"/>
                </a:lnTo>
                <a:lnTo>
                  <a:pt x="281939" y="8839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79831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05739" y="298703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3359"/>
                </a:lnTo>
                <a:lnTo>
                  <a:pt x="330707" y="164591"/>
                </a:lnTo>
                <a:lnTo>
                  <a:pt x="327659" y="131063"/>
                </a:lnTo>
                <a:lnTo>
                  <a:pt x="310895" y="86867"/>
                </a:lnTo>
                <a:lnTo>
                  <a:pt x="281939" y="48767"/>
                </a:lnTo>
                <a:lnTo>
                  <a:pt x="257555" y="27431"/>
                </a:lnTo>
                <a:lnTo>
                  <a:pt x="254812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94959" y="4639055"/>
            <a:ext cx="184785" cy="248920"/>
          </a:xfrm>
          <a:custGeom>
            <a:avLst/>
            <a:gdLst/>
            <a:ahLst/>
            <a:cxnLst/>
            <a:rect l="l" t="t" r="r" b="b"/>
            <a:pathLst>
              <a:path w="184785" h="248920">
                <a:moveTo>
                  <a:pt x="152399" y="0"/>
                </a:moveTo>
                <a:lnTo>
                  <a:pt x="0" y="228599"/>
                </a:lnTo>
                <a:lnTo>
                  <a:pt x="32003" y="248411"/>
                </a:lnTo>
                <a:lnTo>
                  <a:pt x="184403" y="19811"/>
                </a:lnTo>
                <a:lnTo>
                  <a:pt x="1523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95315" y="4764023"/>
            <a:ext cx="530860" cy="501650"/>
          </a:xfrm>
          <a:custGeom>
            <a:avLst/>
            <a:gdLst/>
            <a:ahLst/>
            <a:cxnLst/>
            <a:rect l="l" t="t" r="r" b="b"/>
            <a:pathLst>
              <a:path w="530860" h="501650">
                <a:moveTo>
                  <a:pt x="521207" y="0"/>
                </a:moveTo>
                <a:lnTo>
                  <a:pt x="448055" y="21335"/>
                </a:lnTo>
                <a:lnTo>
                  <a:pt x="413003" y="30479"/>
                </a:lnTo>
                <a:lnTo>
                  <a:pt x="342899" y="51815"/>
                </a:lnTo>
                <a:lnTo>
                  <a:pt x="275843" y="73151"/>
                </a:lnTo>
                <a:lnTo>
                  <a:pt x="245363" y="85343"/>
                </a:lnTo>
                <a:lnTo>
                  <a:pt x="214883" y="96011"/>
                </a:lnTo>
                <a:lnTo>
                  <a:pt x="158495" y="120395"/>
                </a:lnTo>
                <a:lnTo>
                  <a:pt x="97535" y="153923"/>
                </a:lnTo>
                <a:lnTo>
                  <a:pt x="57911" y="184403"/>
                </a:lnTo>
                <a:lnTo>
                  <a:pt x="50291" y="193547"/>
                </a:lnTo>
                <a:lnTo>
                  <a:pt x="42671" y="201167"/>
                </a:lnTo>
                <a:lnTo>
                  <a:pt x="18287" y="236219"/>
                </a:lnTo>
                <a:lnTo>
                  <a:pt x="3047" y="284987"/>
                </a:lnTo>
                <a:lnTo>
                  <a:pt x="0" y="323087"/>
                </a:lnTo>
                <a:lnTo>
                  <a:pt x="1523" y="342899"/>
                </a:lnTo>
                <a:lnTo>
                  <a:pt x="7619" y="382523"/>
                </a:lnTo>
                <a:lnTo>
                  <a:pt x="13715" y="402335"/>
                </a:lnTo>
                <a:lnTo>
                  <a:pt x="18287" y="422147"/>
                </a:lnTo>
                <a:lnTo>
                  <a:pt x="24383" y="441959"/>
                </a:lnTo>
                <a:lnTo>
                  <a:pt x="32003" y="461771"/>
                </a:lnTo>
                <a:lnTo>
                  <a:pt x="45719" y="501395"/>
                </a:lnTo>
                <a:lnTo>
                  <a:pt x="82295" y="487679"/>
                </a:lnTo>
                <a:lnTo>
                  <a:pt x="67055" y="448055"/>
                </a:lnTo>
                <a:lnTo>
                  <a:pt x="60959" y="429767"/>
                </a:lnTo>
                <a:lnTo>
                  <a:pt x="54863" y="409955"/>
                </a:lnTo>
                <a:lnTo>
                  <a:pt x="41147" y="355091"/>
                </a:lnTo>
                <a:lnTo>
                  <a:pt x="38099" y="321563"/>
                </a:lnTo>
                <a:lnTo>
                  <a:pt x="39623" y="304799"/>
                </a:lnTo>
                <a:lnTo>
                  <a:pt x="41147" y="289559"/>
                </a:lnTo>
                <a:lnTo>
                  <a:pt x="44195" y="274319"/>
                </a:lnTo>
                <a:lnTo>
                  <a:pt x="50291" y="259079"/>
                </a:lnTo>
                <a:lnTo>
                  <a:pt x="53339" y="252983"/>
                </a:lnTo>
                <a:lnTo>
                  <a:pt x="56387" y="245363"/>
                </a:lnTo>
                <a:lnTo>
                  <a:pt x="60959" y="239267"/>
                </a:lnTo>
                <a:lnTo>
                  <a:pt x="67055" y="231647"/>
                </a:lnTo>
                <a:lnTo>
                  <a:pt x="71627" y="225551"/>
                </a:lnTo>
                <a:lnTo>
                  <a:pt x="77723" y="217931"/>
                </a:lnTo>
                <a:lnTo>
                  <a:pt x="100583" y="199643"/>
                </a:lnTo>
                <a:lnTo>
                  <a:pt x="109727" y="192023"/>
                </a:lnTo>
                <a:lnTo>
                  <a:pt x="150875" y="167639"/>
                </a:lnTo>
                <a:lnTo>
                  <a:pt x="201167" y="143255"/>
                </a:lnTo>
                <a:lnTo>
                  <a:pt x="228599" y="132587"/>
                </a:lnTo>
                <a:lnTo>
                  <a:pt x="257555" y="120395"/>
                </a:lnTo>
                <a:lnTo>
                  <a:pt x="321563" y="99059"/>
                </a:lnTo>
                <a:lnTo>
                  <a:pt x="388619" y="77723"/>
                </a:lnTo>
                <a:lnTo>
                  <a:pt x="423671" y="67055"/>
                </a:lnTo>
                <a:lnTo>
                  <a:pt x="458723" y="57911"/>
                </a:lnTo>
                <a:lnTo>
                  <a:pt x="530351" y="36575"/>
                </a:lnTo>
                <a:lnTo>
                  <a:pt x="52120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75732" y="4863084"/>
            <a:ext cx="175260" cy="147955"/>
          </a:xfrm>
          <a:custGeom>
            <a:avLst/>
            <a:gdLst/>
            <a:ahLst/>
            <a:cxnLst/>
            <a:rect l="l" t="t" r="r" b="b"/>
            <a:pathLst>
              <a:path w="175260" h="147954">
                <a:moveTo>
                  <a:pt x="22859" y="0"/>
                </a:moveTo>
                <a:lnTo>
                  <a:pt x="0" y="28955"/>
                </a:lnTo>
                <a:lnTo>
                  <a:pt x="152399" y="147827"/>
                </a:lnTo>
                <a:lnTo>
                  <a:pt x="175259" y="118871"/>
                </a:lnTo>
                <a:lnTo>
                  <a:pt x="2285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00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10070" y="6017"/>
                </a:lnTo>
                <a:lnTo>
                  <a:pt x="71913" y="23142"/>
                </a:lnTo>
                <a:lnTo>
                  <a:pt x="40132" y="49608"/>
                </a:lnTo>
                <a:lnTo>
                  <a:pt x="16495" y="83645"/>
                </a:lnTo>
                <a:lnTo>
                  <a:pt x="2770" y="123487"/>
                </a:lnTo>
                <a:lnTo>
                  <a:pt x="0" y="152399"/>
                </a:lnTo>
                <a:lnTo>
                  <a:pt x="662" y="166854"/>
                </a:lnTo>
                <a:lnTo>
                  <a:pt x="10579" y="208675"/>
                </a:lnTo>
                <a:lnTo>
                  <a:pt x="31014" y="244928"/>
                </a:lnTo>
                <a:lnTo>
                  <a:pt x="60200" y="273995"/>
                </a:lnTo>
                <a:lnTo>
                  <a:pt x="96368" y="294262"/>
                </a:lnTo>
                <a:lnTo>
                  <a:pt x="137752" y="304111"/>
                </a:lnTo>
                <a:lnTo>
                  <a:pt x="152399" y="304799"/>
                </a:lnTo>
                <a:lnTo>
                  <a:pt x="166854" y="304151"/>
                </a:lnTo>
                <a:lnTo>
                  <a:pt x="208675" y="294412"/>
                </a:lnTo>
                <a:lnTo>
                  <a:pt x="244928" y="274240"/>
                </a:lnTo>
                <a:lnTo>
                  <a:pt x="273995" y="245250"/>
                </a:lnTo>
                <a:lnTo>
                  <a:pt x="294262" y="209060"/>
                </a:lnTo>
                <a:lnTo>
                  <a:pt x="304111" y="167286"/>
                </a:lnTo>
                <a:lnTo>
                  <a:pt x="304799" y="152399"/>
                </a:lnTo>
                <a:lnTo>
                  <a:pt x="304151" y="138178"/>
                </a:lnTo>
                <a:lnTo>
                  <a:pt x="294412" y="96752"/>
                </a:lnTo>
                <a:lnTo>
                  <a:pt x="274240" y="60523"/>
                </a:lnTo>
                <a:lnTo>
                  <a:pt x="245250" y="31261"/>
                </a:lnTo>
                <a:lnTo>
                  <a:pt x="209060" y="10731"/>
                </a:lnTo>
                <a:lnTo>
                  <a:pt x="167286" y="703"/>
                </a:lnTo>
                <a:lnTo>
                  <a:pt x="1523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88607" y="4636008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4" h="330835">
                <a:moveTo>
                  <a:pt x="164591" y="0"/>
                </a:moveTo>
                <a:lnTo>
                  <a:pt x="115823" y="7619"/>
                </a:lnTo>
                <a:lnTo>
                  <a:pt x="59435" y="38099"/>
                </a:lnTo>
                <a:lnTo>
                  <a:pt x="27431" y="73151"/>
                </a:lnTo>
                <a:lnTo>
                  <a:pt x="7619" y="117347"/>
                </a:lnTo>
                <a:lnTo>
                  <a:pt x="0" y="166115"/>
                </a:lnTo>
                <a:lnTo>
                  <a:pt x="3047" y="199643"/>
                </a:lnTo>
                <a:lnTo>
                  <a:pt x="19811" y="243839"/>
                </a:lnTo>
                <a:lnTo>
                  <a:pt x="48767" y="281939"/>
                </a:lnTo>
                <a:lnTo>
                  <a:pt x="86867" y="310895"/>
                </a:lnTo>
                <a:lnTo>
                  <a:pt x="132587" y="327659"/>
                </a:lnTo>
                <a:lnTo>
                  <a:pt x="166115" y="330707"/>
                </a:lnTo>
                <a:lnTo>
                  <a:pt x="199643" y="327659"/>
                </a:lnTo>
                <a:lnTo>
                  <a:pt x="214883" y="323087"/>
                </a:lnTo>
                <a:lnTo>
                  <a:pt x="230123" y="316991"/>
                </a:lnTo>
                <a:lnTo>
                  <a:pt x="243839" y="310895"/>
                </a:lnTo>
                <a:lnTo>
                  <a:pt x="252983" y="304799"/>
                </a:lnTo>
                <a:lnTo>
                  <a:pt x="150875" y="304799"/>
                </a:lnTo>
                <a:lnTo>
                  <a:pt x="123443" y="298703"/>
                </a:lnTo>
                <a:lnTo>
                  <a:pt x="76199" y="272795"/>
                </a:lnTo>
                <a:lnTo>
                  <a:pt x="48767" y="242315"/>
                </a:lnTo>
                <a:lnTo>
                  <a:pt x="32003" y="205739"/>
                </a:lnTo>
                <a:lnTo>
                  <a:pt x="25907" y="1783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254812" y="25907"/>
                </a:lnTo>
                <a:lnTo>
                  <a:pt x="243839" y="19811"/>
                </a:lnTo>
                <a:lnTo>
                  <a:pt x="213359" y="7619"/>
                </a:lnTo>
                <a:lnTo>
                  <a:pt x="198119" y="3047"/>
                </a:lnTo>
                <a:lnTo>
                  <a:pt x="164591" y="0"/>
                </a:lnTo>
                <a:close/>
              </a:path>
              <a:path w="330834" h="330835">
                <a:moveTo>
                  <a:pt x="254812" y="25907"/>
                </a:moveTo>
                <a:lnTo>
                  <a:pt x="179831" y="25907"/>
                </a:lnTo>
                <a:lnTo>
                  <a:pt x="207263" y="32003"/>
                </a:lnTo>
                <a:lnTo>
                  <a:pt x="220979" y="36575"/>
                </a:lnTo>
                <a:lnTo>
                  <a:pt x="254507" y="57911"/>
                </a:lnTo>
                <a:lnTo>
                  <a:pt x="281939" y="88391"/>
                </a:lnTo>
                <a:lnTo>
                  <a:pt x="298703" y="124967"/>
                </a:lnTo>
                <a:lnTo>
                  <a:pt x="304799" y="152399"/>
                </a:lnTo>
                <a:lnTo>
                  <a:pt x="304799" y="179831"/>
                </a:lnTo>
                <a:lnTo>
                  <a:pt x="294131" y="220979"/>
                </a:lnTo>
                <a:lnTo>
                  <a:pt x="272795" y="254507"/>
                </a:lnTo>
                <a:lnTo>
                  <a:pt x="242315" y="281939"/>
                </a:lnTo>
                <a:lnTo>
                  <a:pt x="205739" y="298703"/>
                </a:lnTo>
                <a:lnTo>
                  <a:pt x="178307" y="304799"/>
                </a:lnTo>
                <a:lnTo>
                  <a:pt x="252983" y="304799"/>
                </a:lnTo>
                <a:lnTo>
                  <a:pt x="303275" y="257555"/>
                </a:lnTo>
                <a:lnTo>
                  <a:pt x="323087" y="213359"/>
                </a:lnTo>
                <a:lnTo>
                  <a:pt x="330707" y="164591"/>
                </a:lnTo>
                <a:lnTo>
                  <a:pt x="327659" y="131063"/>
                </a:lnTo>
                <a:lnTo>
                  <a:pt x="310895" y="86867"/>
                </a:lnTo>
                <a:lnTo>
                  <a:pt x="281939" y="48767"/>
                </a:lnTo>
                <a:lnTo>
                  <a:pt x="257555" y="27431"/>
                </a:lnTo>
                <a:lnTo>
                  <a:pt x="254812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77455" y="5242560"/>
            <a:ext cx="248920" cy="184785"/>
          </a:xfrm>
          <a:custGeom>
            <a:avLst/>
            <a:gdLst/>
            <a:ahLst/>
            <a:cxnLst/>
            <a:rect l="l" t="t" r="r" b="b"/>
            <a:pathLst>
              <a:path w="248920" h="184785">
                <a:moveTo>
                  <a:pt x="19811" y="0"/>
                </a:moveTo>
                <a:lnTo>
                  <a:pt x="0" y="32003"/>
                </a:lnTo>
                <a:lnTo>
                  <a:pt x="228599" y="184403"/>
                </a:lnTo>
                <a:lnTo>
                  <a:pt x="248411" y="152399"/>
                </a:lnTo>
                <a:lnTo>
                  <a:pt x="1981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45807" y="524560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228599" y="0"/>
                </a:moveTo>
                <a:lnTo>
                  <a:pt x="0" y="228599"/>
                </a:lnTo>
                <a:lnTo>
                  <a:pt x="25907" y="254507"/>
                </a:lnTo>
                <a:lnTo>
                  <a:pt x="254507" y="25907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41235" y="4719828"/>
            <a:ext cx="111760" cy="239395"/>
          </a:xfrm>
          <a:custGeom>
            <a:avLst/>
            <a:gdLst/>
            <a:ahLst/>
            <a:cxnLst/>
            <a:rect l="l" t="t" r="r" b="b"/>
            <a:pathLst>
              <a:path w="111759" h="239395">
                <a:moveTo>
                  <a:pt x="35051" y="0"/>
                </a:moveTo>
                <a:lnTo>
                  <a:pt x="0" y="10667"/>
                </a:lnTo>
                <a:lnTo>
                  <a:pt x="76199" y="239267"/>
                </a:lnTo>
                <a:lnTo>
                  <a:pt x="111251" y="228599"/>
                </a:lnTo>
                <a:lnTo>
                  <a:pt x="3505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01028" y="4936235"/>
            <a:ext cx="239395" cy="108585"/>
          </a:xfrm>
          <a:custGeom>
            <a:avLst/>
            <a:gdLst/>
            <a:ahLst/>
            <a:cxnLst/>
            <a:rect l="l" t="t" r="r" b="b"/>
            <a:pathLst>
              <a:path w="239395" h="108585">
                <a:moveTo>
                  <a:pt x="228599" y="0"/>
                </a:moveTo>
                <a:lnTo>
                  <a:pt x="0" y="73151"/>
                </a:lnTo>
                <a:lnTo>
                  <a:pt x="10667" y="108203"/>
                </a:lnTo>
                <a:lnTo>
                  <a:pt x="239267" y="35051"/>
                </a:lnTo>
                <a:lnTo>
                  <a:pt x="22859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87311" y="4841747"/>
            <a:ext cx="460375" cy="504825"/>
          </a:xfrm>
          <a:custGeom>
            <a:avLst/>
            <a:gdLst/>
            <a:ahLst/>
            <a:cxnLst/>
            <a:rect l="l" t="t" r="r" b="b"/>
            <a:pathLst>
              <a:path w="460375" h="504825">
                <a:moveTo>
                  <a:pt x="420623" y="336803"/>
                </a:moveTo>
                <a:lnTo>
                  <a:pt x="406907" y="373379"/>
                </a:lnTo>
                <a:lnTo>
                  <a:pt x="377951" y="411479"/>
                </a:lnTo>
                <a:lnTo>
                  <a:pt x="341375" y="449579"/>
                </a:lnTo>
                <a:lnTo>
                  <a:pt x="312419" y="477011"/>
                </a:lnTo>
                <a:lnTo>
                  <a:pt x="338327" y="504443"/>
                </a:lnTo>
                <a:lnTo>
                  <a:pt x="367283" y="477011"/>
                </a:lnTo>
                <a:lnTo>
                  <a:pt x="380999" y="463295"/>
                </a:lnTo>
                <a:lnTo>
                  <a:pt x="393191" y="449579"/>
                </a:lnTo>
                <a:lnTo>
                  <a:pt x="406907" y="435863"/>
                </a:lnTo>
                <a:lnTo>
                  <a:pt x="417575" y="422147"/>
                </a:lnTo>
                <a:lnTo>
                  <a:pt x="429767" y="408431"/>
                </a:lnTo>
                <a:lnTo>
                  <a:pt x="438911" y="393191"/>
                </a:lnTo>
                <a:lnTo>
                  <a:pt x="446531" y="377951"/>
                </a:lnTo>
                <a:lnTo>
                  <a:pt x="452627" y="362711"/>
                </a:lnTo>
                <a:lnTo>
                  <a:pt x="457199" y="345947"/>
                </a:lnTo>
                <a:lnTo>
                  <a:pt x="458723" y="345947"/>
                </a:lnTo>
                <a:lnTo>
                  <a:pt x="458723" y="344423"/>
                </a:lnTo>
                <a:lnTo>
                  <a:pt x="459181" y="339851"/>
                </a:lnTo>
                <a:lnTo>
                  <a:pt x="420623" y="339851"/>
                </a:lnTo>
                <a:lnTo>
                  <a:pt x="420623" y="336803"/>
                </a:lnTo>
                <a:close/>
              </a:path>
              <a:path w="460375" h="504825">
                <a:moveTo>
                  <a:pt x="16763" y="0"/>
                </a:moveTo>
                <a:lnTo>
                  <a:pt x="0" y="35051"/>
                </a:lnTo>
                <a:lnTo>
                  <a:pt x="67055" y="67055"/>
                </a:lnTo>
                <a:lnTo>
                  <a:pt x="100583" y="83819"/>
                </a:lnTo>
                <a:lnTo>
                  <a:pt x="134111" y="99059"/>
                </a:lnTo>
                <a:lnTo>
                  <a:pt x="166115" y="115823"/>
                </a:lnTo>
                <a:lnTo>
                  <a:pt x="196595" y="131063"/>
                </a:lnTo>
                <a:lnTo>
                  <a:pt x="225551" y="147827"/>
                </a:lnTo>
                <a:lnTo>
                  <a:pt x="254507" y="163067"/>
                </a:lnTo>
                <a:lnTo>
                  <a:pt x="306323" y="193547"/>
                </a:lnTo>
                <a:lnTo>
                  <a:pt x="329183" y="208787"/>
                </a:lnTo>
                <a:lnTo>
                  <a:pt x="350519" y="224027"/>
                </a:lnTo>
                <a:lnTo>
                  <a:pt x="368807" y="239267"/>
                </a:lnTo>
                <a:lnTo>
                  <a:pt x="376427" y="245363"/>
                </a:lnTo>
                <a:lnTo>
                  <a:pt x="397763" y="266699"/>
                </a:lnTo>
                <a:lnTo>
                  <a:pt x="402335" y="272795"/>
                </a:lnTo>
                <a:lnTo>
                  <a:pt x="406907" y="280415"/>
                </a:lnTo>
                <a:lnTo>
                  <a:pt x="411479" y="286511"/>
                </a:lnTo>
                <a:lnTo>
                  <a:pt x="414527" y="292607"/>
                </a:lnTo>
                <a:lnTo>
                  <a:pt x="417575" y="297179"/>
                </a:lnTo>
                <a:lnTo>
                  <a:pt x="422147" y="315467"/>
                </a:lnTo>
                <a:lnTo>
                  <a:pt x="422147" y="324611"/>
                </a:lnTo>
                <a:lnTo>
                  <a:pt x="420623" y="339851"/>
                </a:lnTo>
                <a:lnTo>
                  <a:pt x="459181" y="339851"/>
                </a:lnTo>
                <a:lnTo>
                  <a:pt x="460247" y="329183"/>
                </a:lnTo>
                <a:lnTo>
                  <a:pt x="460247" y="320039"/>
                </a:lnTo>
                <a:lnTo>
                  <a:pt x="458723" y="312419"/>
                </a:lnTo>
                <a:lnTo>
                  <a:pt x="458723" y="303275"/>
                </a:lnTo>
                <a:lnTo>
                  <a:pt x="438911" y="259079"/>
                </a:lnTo>
                <a:lnTo>
                  <a:pt x="432815" y="251459"/>
                </a:lnTo>
                <a:lnTo>
                  <a:pt x="426719" y="242315"/>
                </a:lnTo>
                <a:lnTo>
                  <a:pt x="402335" y="217931"/>
                </a:lnTo>
                <a:lnTo>
                  <a:pt x="384047" y="202691"/>
                </a:lnTo>
                <a:lnTo>
                  <a:pt x="373379" y="193547"/>
                </a:lnTo>
                <a:lnTo>
                  <a:pt x="352043" y="178307"/>
                </a:lnTo>
                <a:lnTo>
                  <a:pt x="327659" y="161543"/>
                </a:lnTo>
                <a:lnTo>
                  <a:pt x="301751" y="146303"/>
                </a:lnTo>
                <a:lnTo>
                  <a:pt x="274319" y="129539"/>
                </a:lnTo>
                <a:lnTo>
                  <a:pt x="243839" y="114299"/>
                </a:lnTo>
                <a:lnTo>
                  <a:pt x="214883" y="97535"/>
                </a:lnTo>
                <a:lnTo>
                  <a:pt x="182879" y="80771"/>
                </a:lnTo>
                <a:lnTo>
                  <a:pt x="150875" y="65531"/>
                </a:lnTo>
                <a:lnTo>
                  <a:pt x="83819" y="32003"/>
                </a:lnTo>
                <a:lnTo>
                  <a:pt x="1676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52600" y="5943600"/>
            <a:ext cx="6629399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48027" y="5939028"/>
            <a:ext cx="6640195" cy="925194"/>
          </a:xfrm>
          <a:custGeom>
            <a:avLst/>
            <a:gdLst/>
            <a:ahLst/>
            <a:cxnLst/>
            <a:rect l="l" t="t" r="r" b="b"/>
            <a:pathLst>
              <a:path w="6640195" h="925195">
                <a:moveTo>
                  <a:pt x="64815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6483095" y="925067"/>
                </a:lnTo>
                <a:lnTo>
                  <a:pt x="6498335" y="923543"/>
                </a:lnTo>
                <a:lnTo>
                  <a:pt x="6521196" y="918971"/>
                </a:lnTo>
                <a:lnTo>
                  <a:pt x="6502908" y="918971"/>
                </a:lnTo>
                <a:lnTo>
                  <a:pt x="137160" y="917447"/>
                </a:lnTo>
                <a:lnTo>
                  <a:pt x="126492" y="915923"/>
                </a:lnTo>
                <a:lnTo>
                  <a:pt x="121920" y="914399"/>
                </a:lnTo>
                <a:lnTo>
                  <a:pt x="109728" y="911351"/>
                </a:lnTo>
                <a:lnTo>
                  <a:pt x="106680" y="909827"/>
                </a:lnTo>
                <a:lnTo>
                  <a:pt x="97536" y="906779"/>
                </a:lnTo>
                <a:lnTo>
                  <a:pt x="82296" y="899159"/>
                </a:lnTo>
                <a:lnTo>
                  <a:pt x="80772" y="897635"/>
                </a:lnTo>
                <a:lnTo>
                  <a:pt x="74676" y="894587"/>
                </a:lnTo>
                <a:lnTo>
                  <a:pt x="73152" y="893063"/>
                </a:lnTo>
                <a:lnTo>
                  <a:pt x="70104" y="891539"/>
                </a:lnTo>
                <a:lnTo>
                  <a:pt x="67056" y="888491"/>
                </a:lnTo>
                <a:lnTo>
                  <a:pt x="64008" y="886967"/>
                </a:lnTo>
                <a:lnTo>
                  <a:pt x="57912" y="880871"/>
                </a:lnTo>
                <a:lnTo>
                  <a:pt x="54864" y="879347"/>
                </a:lnTo>
                <a:lnTo>
                  <a:pt x="45720" y="870203"/>
                </a:lnTo>
                <a:lnTo>
                  <a:pt x="44196" y="870203"/>
                </a:lnTo>
                <a:lnTo>
                  <a:pt x="44196" y="867155"/>
                </a:lnTo>
                <a:lnTo>
                  <a:pt x="38100" y="861059"/>
                </a:lnTo>
                <a:lnTo>
                  <a:pt x="36576" y="861059"/>
                </a:lnTo>
                <a:lnTo>
                  <a:pt x="36576" y="858011"/>
                </a:lnTo>
                <a:lnTo>
                  <a:pt x="33528" y="854963"/>
                </a:lnTo>
                <a:lnTo>
                  <a:pt x="32004" y="854963"/>
                </a:lnTo>
                <a:lnTo>
                  <a:pt x="32004" y="851915"/>
                </a:lnTo>
                <a:lnTo>
                  <a:pt x="30480" y="850391"/>
                </a:lnTo>
                <a:lnTo>
                  <a:pt x="28956" y="850391"/>
                </a:lnTo>
                <a:lnTo>
                  <a:pt x="28956" y="847343"/>
                </a:lnTo>
                <a:lnTo>
                  <a:pt x="27432" y="847343"/>
                </a:lnTo>
                <a:lnTo>
                  <a:pt x="27432" y="844295"/>
                </a:lnTo>
                <a:lnTo>
                  <a:pt x="25908" y="842771"/>
                </a:lnTo>
                <a:lnTo>
                  <a:pt x="24384" y="842771"/>
                </a:lnTo>
                <a:lnTo>
                  <a:pt x="24384" y="839723"/>
                </a:lnTo>
                <a:lnTo>
                  <a:pt x="22860" y="839723"/>
                </a:lnTo>
                <a:lnTo>
                  <a:pt x="22860" y="836675"/>
                </a:lnTo>
                <a:lnTo>
                  <a:pt x="21336" y="836675"/>
                </a:lnTo>
                <a:lnTo>
                  <a:pt x="21336" y="833627"/>
                </a:lnTo>
                <a:lnTo>
                  <a:pt x="19812" y="833627"/>
                </a:lnTo>
                <a:lnTo>
                  <a:pt x="19812" y="830579"/>
                </a:lnTo>
                <a:lnTo>
                  <a:pt x="18288" y="830579"/>
                </a:lnTo>
                <a:lnTo>
                  <a:pt x="18288" y="827531"/>
                </a:lnTo>
                <a:lnTo>
                  <a:pt x="16764" y="827531"/>
                </a:lnTo>
                <a:lnTo>
                  <a:pt x="16764" y="822959"/>
                </a:lnTo>
                <a:lnTo>
                  <a:pt x="15240" y="822959"/>
                </a:lnTo>
                <a:lnTo>
                  <a:pt x="15240" y="818387"/>
                </a:lnTo>
                <a:lnTo>
                  <a:pt x="13716" y="818387"/>
                </a:lnTo>
                <a:lnTo>
                  <a:pt x="13716" y="815339"/>
                </a:lnTo>
                <a:lnTo>
                  <a:pt x="12192" y="815339"/>
                </a:lnTo>
                <a:lnTo>
                  <a:pt x="12192" y="809243"/>
                </a:lnTo>
                <a:lnTo>
                  <a:pt x="10668" y="809243"/>
                </a:lnTo>
                <a:lnTo>
                  <a:pt x="10668" y="803147"/>
                </a:lnTo>
                <a:lnTo>
                  <a:pt x="9144" y="803147"/>
                </a:lnTo>
                <a:lnTo>
                  <a:pt x="9144" y="797051"/>
                </a:lnTo>
                <a:lnTo>
                  <a:pt x="7620" y="797051"/>
                </a:lnTo>
                <a:lnTo>
                  <a:pt x="7620" y="787907"/>
                </a:lnTo>
                <a:lnTo>
                  <a:pt x="6096" y="787907"/>
                </a:lnTo>
                <a:lnTo>
                  <a:pt x="6096" y="768095"/>
                </a:lnTo>
                <a:lnTo>
                  <a:pt x="4572" y="768095"/>
                </a:lnTo>
                <a:lnTo>
                  <a:pt x="4572" y="158495"/>
                </a:lnTo>
                <a:lnTo>
                  <a:pt x="6096" y="137159"/>
                </a:lnTo>
                <a:lnTo>
                  <a:pt x="7620" y="128015"/>
                </a:lnTo>
                <a:lnTo>
                  <a:pt x="12192" y="109727"/>
                </a:lnTo>
                <a:lnTo>
                  <a:pt x="13716" y="106679"/>
                </a:lnTo>
                <a:lnTo>
                  <a:pt x="16764" y="97535"/>
                </a:lnTo>
                <a:lnTo>
                  <a:pt x="24384" y="82295"/>
                </a:lnTo>
                <a:lnTo>
                  <a:pt x="25908" y="80771"/>
                </a:lnTo>
                <a:lnTo>
                  <a:pt x="28956" y="74675"/>
                </a:lnTo>
                <a:lnTo>
                  <a:pt x="30480" y="73151"/>
                </a:lnTo>
                <a:lnTo>
                  <a:pt x="32004" y="70103"/>
                </a:lnTo>
                <a:lnTo>
                  <a:pt x="35052" y="67055"/>
                </a:lnTo>
                <a:lnTo>
                  <a:pt x="36576" y="64007"/>
                </a:lnTo>
                <a:lnTo>
                  <a:pt x="42672" y="57911"/>
                </a:lnTo>
                <a:lnTo>
                  <a:pt x="44196" y="54863"/>
                </a:lnTo>
                <a:lnTo>
                  <a:pt x="54864" y="44195"/>
                </a:lnTo>
                <a:lnTo>
                  <a:pt x="57912" y="42671"/>
                </a:lnTo>
                <a:lnTo>
                  <a:pt x="64008" y="36575"/>
                </a:lnTo>
                <a:lnTo>
                  <a:pt x="67056" y="35051"/>
                </a:lnTo>
                <a:lnTo>
                  <a:pt x="70104" y="32003"/>
                </a:lnTo>
                <a:lnTo>
                  <a:pt x="73152" y="30479"/>
                </a:lnTo>
                <a:lnTo>
                  <a:pt x="74676" y="28955"/>
                </a:lnTo>
                <a:lnTo>
                  <a:pt x="80772" y="25907"/>
                </a:lnTo>
                <a:lnTo>
                  <a:pt x="82296" y="24383"/>
                </a:lnTo>
                <a:lnTo>
                  <a:pt x="97536" y="16763"/>
                </a:lnTo>
                <a:lnTo>
                  <a:pt x="106680" y="13715"/>
                </a:lnTo>
                <a:lnTo>
                  <a:pt x="109728" y="12191"/>
                </a:lnTo>
                <a:lnTo>
                  <a:pt x="128016" y="7619"/>
                </a:lnTo>
                <a:lnTo>
                  <a:pt x="137160" y="6095"/>
                </a:lnTo>
                <a:lnTo>
                  <a:pt x="158496" y="4571"/>
                </a:lnTo>
                <a:lnTo>
                  <a:pt x="6518655" y="4571"/>
                </a:lnTo>
                <a:lnTo>
                  <a:pt x="6513575" y="3047"/>
                </a:lnTo>
                <a:lnTo>
                  <a:pt x="6481571" y="0"/>
                </a:lnTo>
                <a:close/>
              </a:path>
              <a:path w="6640195" h="925195">
                <a:moveTo>
                  <a:pt x="6518655" y="4571"/>
                </a:moveTo>
                <a:lnTo>
                  <a:pt x="6481572" y="4571"/>
                </a:lnTo>
                <a:lnTo>
                  <a:pt x="6502908" y="6095"/>
                </a:lnTo>
                <a:lnTo>
                  <a:pt x="6512052" y="7619"/>
                </a:lnTo>
                <a:lnTo>
                  <a:pt x="6530340" y="12191"/>
                </a:lnTo>
                <a:lnTo>
                  <a:pt x="6533388" y="13715"/>
                </a:lnTo>
                <a:lnTo>
                  <a:pt x="6542532" y="16763"/>
                </a:lnTo>
                <a:lnTo>
                  <a:pt x="6557772" y="24383"/>
                </a:lnTo>
                <a:lnTo>
                  <a:pt x="6559296" y="25907"/>
                </a:lnTo>
                <a:lnTo>
                  <a:pt x="6565392" y="28955"/>
                </a:lnTo>
                <a:lnTo>
                  <a:pt x="6566916" y="30479"/>
                </a:lnTo>
                <a:lnTo>
                  <a:pt x="6569964" y="32003"/>
                </a:lnTo>
                <a:lnTo>
                  <a:pt x="6573012" y="35051"/>
                </a:lnTo>
                <a:lnTo>
                  <a:pt x="6576060" y="36575"/>
                </a:lnTo>
                <a:lnTo>
                  <a:pt x="6582156" y="42671"/>
                </a:lnTo>
                <a:lnTo>
                  <a:pt x="6585204" y="44195"/>
                </a:lnTo>
                <a:lnTo>
                  <a:pt x="6595872" y="54863"/>
                </a:lnTo>
                <a:lnTo>
                  <a:pt x="6595872" y="57911"/>
                </a:lnTo>
                <a:lnTo>
                  <a:pt x="6597396" y="57911"/>
                </a:lnTo>
                <a:lnTo>
                  <a:pt x="6603492" y="64007"/>
                </a:lnTo>
                <a:lnTo>
                  <a:pt x="6603492" y="67055"/>
                </a:lnTo>
                <a:lnTo>
                  <a:pt x="6605016" y="67055"/>
                </a:lnTo>
                <a:lnTo>
                  <a:pt x="6608064" y="70103"/>
                </a:lnTo>
                <a:lnTo>
                  <a:pt x="6608064" y="73151"/>
                </a:lnTo>
                <a:lnTo>
                  <a:pt x="6609588" y="73151"/>
                </a:lnTo>
                <a:lnTo>
                  <a:pt x="6611112" y="74675"/>
                </a:lnTo>
                <a:lnTo>
                  <a:pt x="6611112" y="77723"/>
                </a:lnTo>
                <a:lnTo>
                  <a:pt x="6612636" y="77723"/>
                </a:lnTo>
                <a:lnTo>
                  <a:pt x="6612636" y="80771"/>
                </a:lnTo>
                <a:lnTo>
                  <a:pt x="6614160" y="80771"/>
                </a:lnTo>
                <a:lnTo>
                  <a:pt x="6615684" y="82295"/>
                </a:lnTo>
                <a:lnTo>
                  <a:pt x="6615684" y="85343"/>
                </a:lnTo>
                <a:lnTo>
                  <a:pt x="6617208" y="85343"/>
                </a:lnTo>
                <a:lnTo>
                  <a:pt x="6617208" y="88391"/>
                </a:lnTo>
                <a:lnTo>
                  <a:pt x="6618732" y="88391"/>
                </a:lnTo>
                <a:lnTo>
                  <a:pt x="6618732" y="91439"/>
                </a:lnTo>
                <a:lnTo>
                  <a:pt x="6620256" y="91439"/>
                </a:lnTo>
                <a:lnTo>
                  <a:pt x="6620256" y="94487"/>
                </a:lnTo>
                <a:lnTo>
                  <a:pt x="6621780" y="94487"/>
                </a:lnTo>
                <a:lnTo>
                  <a:pt x="6621780" y="97535"/>
                </a:lnTo>
                <a:lnTo>
                  <a:pt x="6623304" y="97535"/>
                </a:lnTo>
                <a:lnTo>
                  <a:pt x="6623304" y="102107"/>
                </a:lnTo>
                <a:lnTo>
                  <a:pt x="6624828" y="102107"/>
                </a:lnTo>
                <a:lnTo>
                  <a:pt x="6624828" y="106679"/>
                </a:lnTo>
                <a:lnTo>
                  <a:pt x="6626352" y="106679"/>
                </a:lnTo>
                <a:lnTo>
                  <a:pt x="6626352" y="109727"/>
                </a:lnTo>
                <a:lnTo>
                  <a:pt x="6627876" y="109727"/>
                </a:lnTo>
                <a:lnTo>
                  <a:pt x="6627876" y="115823"/>
                </a:lnTo>
                <a:lnTo>
                  <a:pt x="6629400" y="115823"/>
                </a:lnTo>
                <a:lnTo>
                  <a:pt x="6629400" y="121919"/>
                </a:lnTo>
                <a:lnTo>
                  <a:pt x="6630924" y="121919"/>
                </a:lnTo>
                <a:lnTo>
                  <a:pt x="6630924" y="126491"/>
                </a:lnTo>
                <a:lnTo>
                  <a:pt x="6632448" y="126491"/>
                </a:lnTo>
                <a:lnTo>
                  <a:pt x="6632448" y="137159"/>
                </a:lnTo>
                <a:lnTo>
                  <a:pt x="6633972" y="137159"/>
                </a:lnTo>
                <a:lnTo>
                  <a:pt x="6632448" y="787907"/>
                </a:lnTo>
                <a:lnTo>
                  <a:pt x="6630924" y="798575"/>
                </a:lnTo>
                <a:lnTo>
                  <a:pt x="6629400" y="804671"/>
                </a:lnTo>
                <a:lnTo>
                  <a:pt x="6627876" y="809243"/>
                </a:lnTo>
                <a:lnTo>
                  <a:pt x="6626352" y="815339"/>
                </a:lnTo>
                <a:lnTo>
                  <a:pt x="6624828" y="818387"/>
                </a:lnTo>
                <a:lnTo>
                  <a:pt x="6621780" y="827531"/>
                </a:lnTo>
                <a:lnTo>
                  <a:pt x="6614160" y="842771"/>
                </a:lnTo>
                <a:lnTo>
                  <a:pt x="6612636" y="844295"/>
                </a:lnTo>
                <a:lnTo>
                  <a:pt x="6609588" y="850391"/>
                </a:lnTo>
                <a:lnTo>
                  <a:pt x="6608064" y="851915"/>
                </a:lnTo>
                <a:lnTo>
                  <a:pt x="6606540" y="854963"/>
                </a:lnTo>
                <a:lnTo>
                  <a:pt x="6603492" y="858011"/>
                </a:lnTo>
                <a:lnTo>
                  <a:pt x="6601968" y="861059"/>
                </a:lnTo>
                <a:lnTo>
                  <a:pt x="6597396" y="865631"/>
                </a:lnTo>
                <a:lnTo>
                  <a:pt x="6595872" y="868679"/>
                </a:lnTo>
                <a:lnTo>
                  <a:pt x="6583680" y="880871"/>
                </a:lnTo>
                <a:lnTo>
                  <a:pt x="6580632" y="882395"/>
                </a:lnTo>
                <a:lnTo>
                  <a:pt x="6576060" y="886967"/>
                </a:lnTo>
                <a:lnTo>
                  <a:pt x="6573012" y="888491"/>
                </a:lnTo>
                <a:lnTo>
                  <a:pt x="6569964" y="891539"/>
                </a:lnTo>
                <a:lnTo>
                  <a:pt x="6566916" y="893063"/>
                </a:lnTo>
                <a:lnTo>
                  <a:pt x="6565392" y="894587"/>
                </a:lnTo>
                <a:lnTo>
                  <a:pt x="6559296" y="897635"/>
                </a:lnTo>
                <a:lnTo>
                  <a:pt x="6557772" y="899159"/>
                </a:lnTo>
                <a:lnTo>
                  <a:pt x="6542532" y="906779"/>
                </a:lnTo>
                <a:lnTo>
                  <a:pt x="6533388" y="909827"/>
                </a:lnTo>
                <a:lnTo>
                  <a:pt x="6530340" y="911351"/>
                </a:lnTo>
                <a:lnTo>
                  <a:pt x="6524244" y="912875"/>
                </a:lnTo>
                <a:lnTo>
                  <a:pt x="6519672" y="914399"/>
                </a:lnTo>
                <a:lnTo>
                  <a:pt x="6513576" y="915923"/>
                </a:lnTo>
                <a:lnTo>
                  <a:pt x="6502908" y="917447"/>
                </a:lnTo>
                <a:lnTo>
                  <a:pt x="6502908" y="918971"/>
                </a:lnTo>
                <a:lnTo>
                  <a:pt x="6521196" y="918971"/>
                </a:lnTo>
                <a:lnTo>
                  <a:pt x="6528815" y="917447"/>
                </a:lnTo>
                <a:lnTo>
                  <a:pt x="6569963" y="897635"/>
                </a:lnTo>
                <a:lnTo>
                  <a:pt x="6603491" y="867155"/>
                </a:lnTo>
                <a:lnTo>
                  <a:pt x="6627875" y="827531"/>
                </a:lnTo>
                <a:lnTo>
                  <a:pt x="6638543" y="783335"/>
                </a:lnTo>
                <a:lnTo>
                  <a:pt x="6640067" y="766571"/>
                </a:lnTo>
                <a:lnTo>
                  <a:pt x="6640067" y="156971"/>
                </a:lnTo>
                <a:lnTo>
                  <a:pt x="6632447" y="111251"/>
                </a:lnTo>
                <a:lnTo>
                  <a:pt x="6612635" y="70103"/>
                </a:lnTo>
                <a:lnTo>
                  <a:pt x="6582155" y="36575"/>
                </a:lnTo>
                <a:lnTo>
                  <a:pt x="6542531" y="12191"/>
                </a:lnTo>
                <a:lnTo>
                  <a:pt x="6528815" y="7619"/>
                </a:lnTo>
                <a:lnTo>
                  <a:pt x="6518655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52600" y="5943600"/>
            <a:ext cx="6629399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48027" y="5939028"/>
            <a:ext cx="6640195" cy="925194"/>
          </a:xfrm>
          <a:custGeom>
            <a:avLst/>
            <a:gdLst/>
            <a:ahLst/>
            <a:cxnLst/>
            <a:rect l="l" t="t" r="r" b="b"/>
            <a:pathLst>
              <a:path w="6640195" h="925195">
                <a:moveTo>
                  <a:pt x="6481571" y="0"/>
                </a:moveTo>
                <a:lnTo>
                  <a:pt x="156971" y="0"/>
                </a:lnTo>
                <a:lnTo>
                  <a:pt x="141731" y="1523"/>
                </a:lnTo>
                <a:lnTo>
                  <a:pt x="96011" y="13715"/>
                </a:lnTo>
                <a:lnTo>
                  <a:pt x="57911" y="36575"/>
                </a:lnTo>
                <a:lnTo>
                  <a:pt x="27431" y="70103"/>
                </a:lnTo>
                <a:lnTo>
                  <a:pt x="3047" y="126491"/>
                </a:lnTo>
                <a:lnTo>
                  <a:pt x="0" y="156971"/>
                </a:lnTo>
                <a:lnTo>
                  <a:pt x="0" y="768095"/>
                </a:lnTo>
                <a:lnTo>
                  <a:pt x="7619" y="813815"/>
                </a:lnTo>
                <a:lnTo>
                  <a:pt x="27431" y="854963"/>
                </a:lnTo>
                <a:lnTo>
                  <a:pt x="57911" y="888491"/>
                </a:lnTo>
                <a:lnTo>
                  <a:pt x="96011" y="912875"/>
                </a:lnTo>
                <a:lnTo>
                  <a:pt x="156971" y="925067"/>
                </a:lnTo>
                <a:lnTo>
                  <a:pt x="6483095" y="925067"/>
                </a:lnTo>
                <a:lnTo>
                  <a:pt x="6498335" y="923543"/>
                </a:lnTo>
                <a:lnTo>
                  <a:pt x="6528815" y="917447"/>
                </a:lnTo>
                <a:lnTo>
                  <a:pt x="6536435" y="914399"/>
                </a:lnTo>
                <a:lnTo>
                  <a:pt x="141731" y="914399"/>
                </a:lnTo>
                <a:lnTo>
                  <a:pt x="114299" y="908303"/>
                </a:lnTo>
                <a:lnTo>
                  <a:pt x="74675" y="890015"/>
                </a:lnTo>
                <a:lnTo>
                  <a:pt x="35051" y="850391"/>
                </a:lnTo>
                <a:lnTo>
                  <a:pt x="16763" y="810767"/>
                </a:lnTo>
                <a:lnTo>
                  <a:pt x="10667" y="781811"/>
                </a:lnTo>
                <a:lnTo>
                  <a:pt x="10667" y="141731"/>
                </a:lnTo>
                <a:lnTo>
                  <a:pt x="13715" y="128015"/>
                </a:lnTo>
                <a:lnTo>
                  <a:pt x="16763" y="112775"/>
                </a:lnTo>
                <a:lnTo>
                  <a:pt x="35051" y="74675"/>
                </a:lnTo>
                <a:lnTo>
                  <a:pt x="74675" y="35051"/>
                </a:lnTo>
                <a:lnTo>
                  <a:pt x="114299" y="16763"/>
                </a:lnTo>
                <a:lnTo>
                  <a:pt x="143255" y="10667"/>
                </a:lnTo>
                <a:lnTo>
                  <a:pt x="6537959" y="10667"/>
                </a:lnTo>
                <a:lnTo>
                  <a:pt x="6528815" y="7619"/>
                </a:lnTo>
                <a:lnTo>
                  <a:pt x="6513575" y="3047"/>
                </a:lnTo>
                <a:lnTo>
                  <a:pt x="6481571" y="0"/>
                </a:lnTo>
                <a:close/>
              </a:path>
              <a:path w="6640195" h="925195">
                <a:moveTo>
                  <a:pt x="6537959" y="10667"/>
                </a:moveTo>
                <a:lnTo>
                  <a:pt x="6498335" y="10667"/>
                </a:lnTo>
                <a:lnTo>
                  <a:pt x="6525767" y="16763"/>
                </a:lnTo>
                <a:lnTo>
                  <a:pt x="6539483" y="21335"/>
                </a:lnTo>
                <a:lnTo>
                  <a:pt x="6586727" y="53339"/>
                </a:lnTo>
                <a:lnTo>
                  <a:pt x="6612635" y="86867"/>
                </a:lnTo>
                <a:lnTo>
                  <a:pt x="6626351" y="128015"/>
                </a:lnTo>
                <a:lnTo>
                  <a:pt x="6629399" y="143255"/>
                </a:lnTo>
                <a:lnTo>
                  <a:pt x="6629399" y="783335"/>
                </a:lnTo>
                <a:lnTo>
                  <a:pt x="6618731" y="824483"/>
                </a:lnTo>
                <a:lnTo>
                  <a:pt x="6586727" y="871727"/>
                </a:lnTo>
                <a:lnTo>
                  <a:pt x="6553199" y="897635"/>
                </a:lnTo>
                <a:lnTo>
                  <a:pt x="6512051" y="911351"/>
                </a:lnTo>
                <a:lnTo>
                  <a:pt x="6496811" y="914399"/>
                </a:lnTo>
                <a:lnTo>
                  <a:pt x="6536435" y="914399"/>
                </a:lnTo>
                <a:lnTo>
                  <a:pt x="6582155" y="888491"/>
                </a:lnTo>
                <a:lnTo>
                  <a:pt x="6612635" y="854963"/>
                </a:lnTo>
                <a:lnTo>
                  <a:pt x="6632447" y="813815"/>
                </a:lnTo>
                <a:lnTo>
                  <a:pt x="6640067" y="766571"/>
                </a:lnTo>
                <a:lnTo>
                  <a:pt x="6640067" y="156971"/>
                </a:lnTo>
                <a:lnTo>
                  <a:pt x="6632447" y="111251"/>
                </a:lnTo>
                <a:lnTo>
                  <a:pt x="6612635" y="70103"/>
                </a:lnTo>
                <a:lnTo>
                  <a:pt x="6582155" y="36575"/>
                </a:lnTo>
                <a:lnTo>
                  <a:pt x="6542531" y="12191"/>
                </a:lnTo>
                <a:lnTo>
                  <a:pt x="6537959" y="106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090421" y="6020052"/>
            <a:ext cx="595757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Both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-20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w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7030A0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7030A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7030A0"/>
                </a:solidFill>
                <a:latin typeface="Calibri"/>
                <a:cs typeface="Calibri"/>
              </a:rPr>
              <a:t>od</a:t>
            </a:r>
            <a:r>
              <a:rPr sz="1800" b="1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7030A0"/>
                </a:solidFill>
                <a:latin typeface="Calibri"/>
                <a:cs typeface="Calibri"/>
              </a:rPr>
              <a:t>D</a:t>
            </a:r>
            <a:r>
              <a:rPr sz="1800" b="1" spc="-35" dirty="0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sz="1800" b="1" spc="55" dirty="0">
                <a:solidFill>
                  <a:srgbClr val="7030A0"/>
                </a:solidFill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” 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 the same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time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 Now 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ly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5" dirty="0">
                <a:latin typeface="Calibri"/>
                <a:cs typeface="Calibri"/>
              </a:rPr>
              <a:t>he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ot</a:t>
            </a:r>
            <a:r>
              <a:rPr sz="1800" b="1" spc="5" dirty="0">
                <a:latin typeface="Calibri"/>
                <a:cs typeface="Calibri"/>
              </a:rPr>
              <a:t>he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son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ets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55" dirty="0">
                <a:latin typeface="Calibri"/>
                <a:cs typeface="Calibri"/>
              </a:rPr>
              <a:t>“</a:t>
            </a:r>
            <a:r>
              <a:rPr sz="1800" b="1" dirty="0">
                <a:solidFill>
                  <a:srgbClr val="7030A0"/>
                </a:solidFill>
                <a:latin typeface="Calibri"/>
                <a:cs typeface="Calibri"/>
              </a:rPr>
              <a:t>Tha</a:t>
            </a:r>
            <a:r>
              <a:rPr sz="1800" b="1" spc="5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7030A0"/>
                </a:solidFill>
                <a:latin typeface="Calibri"/>
                <a:cs typeface="Calibri"/>
              </a:rPr>
              <a:t>k</a:t>
            </a:r>
            <a:r>
              <a:rPr sz="1800" b="1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b="1" spc="-145" dirty="0">
                <a:solidFill>
                  <a:srgbClr val="7030A0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7030A0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7030A0"/>
                </a:solidFill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” they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 s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10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sed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ais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627491" y="3886200"/>
            <a:ext cx="1125220" cy="228600"/>
          </a:xfrm>
          <a:custGeom>
            <a:avLst/>
            <a:gdLst/>
            <a:ahLst/>
            <a:cxnLst/>
            <a:rect l="l" t="t" r="r" b="b"/>
            <a:pathLst>
              <a:path w="1125220" h="228600">
                <a:moveTo>
                  <a:pt x="1125201" y="0"/>
                </a:moveTo>
                <a:lnTo>
                  <a:pt x="1087738" y="0"/>
                </a:lnTo>
                <a:lnTo>
                  <a:pt x="1117476" y="25908"/>
                </a:lnTo>
                <a:lnTo>
                  <a:pt x="1125201" y="0"/>
                </a:lnTo>
                <a:close/>
              </a:path>
              <a:path w="1125220" h="228600">
                <a:moveTo>
                  <a:pt x="202337" y="0"/>
                </a:moveTo>
                <a:lnTo>
                  <a:pt x="0" y="0"/>
                </a:lnTo>
                <a:lnTo>
                  <a:pt x="59820" y="228600"/>
                </a:lnTo>
                <a:lnTo>
                  <a:pt x="202337" y="0"/>
                </a:lnTo>
                <a:close/>
              </a:path>
            </a:pathLst>
          </a:custGeom>
          <a:solidFill>
            <a:srgbClr val="FF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14245" y="3886200"/>
            <a:ext cx="1151890" cy="242570"/>
          </a:xfrm>
          <a:custGeom>
            <a:avLst/>
            <a:gdLst/>
            <a:ahLst/>
            <a:cxnLst/>
            <a:rect l="l" t="t" r="r" b="b"/>
            <a:pathLst>
              <a:path w="1151890" h="242570">
                <a:moveTo>
                  <a:pt x="1122322" y="0"/>
                </a:moveTo>
                <a:lnTo>
                  <a:pt x="1082868" y="0"/>
                </a:lnTo>
                <a:lnTo>
                  <a:pt x="1123102" y="35052"/>
                </a:lnTo>
                <a:lnTo>
                  <a:pt x="1126150" y="38100"/>
                </a:lnTo>
                <a:lnTo>
                  <a:pt x="1130722" y="39624"/>
                </a:lnTo>
                <a:lnTo>
                  <a:pt x="1135294" y="38100"/>
                </a:lnTo>
                <a:lnTo>
                  <a:pt x="1138342" y="36576"/>
                </a:lnTo>
                <a:lnTo>
                  <a:pt x="1142914" y="33528"/>
                </a:lnTo>
                <a:lnTo>
                  <a:pt x="1142914" y="28956"/>
                </a:lnTo>
                <a:lnTo>
                  <a:pt x="1145186" y="21336"/>
                </a:lnTo>
                <a:lnTo>
                  <a:pt x="1118530" y="21336"/>
                </a:lnTo>
                <a:lnTo>
                  <a:pt x="1124375" y="1783"/>
                </a:lnTo>
                <a:lnTo>
                  <a:pt x="1122322" y="0"/>
                </a:lnTo>
                <a:close/>
              </a:path>
              <a:path w="1151890" h="242570">
                <a:moveTo>
                  <a:pt x="1124375" y="1783"/>
                </a:moveTo>
                <a:lnTo>
                  <a:pt x="1118530" y="21336"/>
                </a:lnTo>
                <a:lnTo>
                  <a:pt x="1139866" y="15240"/>
                </a:lnTo>
                <a:lnTo>
                  <a:pt x="1124375" y="1783"/>
                </a:lnTo>
                <a:close/>
              </a:path>
              <a:path w="1151890" h="242570">
                <a:moveTo>
                  <a:pt x="1151548" y="0"/>
                </a:moveTo>
                <a:lnTo>
                  <a:pt x="1124909" y="0"/>
                </a:lnTo>
                <a:lnTo>
                  <a:pt x="1124375" y="1783"/>
                </a:lnTo>
                <a:lnTo>
                  <a:pt x="1139866" y="15240"/>
                </a:lnTo>
                <a:lnTo>
                  <a:pt x="1118530" y="21336"/>
                </a:lnTo>
                <a:lnTo>
                  <a:pt x="1145186" y="21336"/>
                </a:lnTo>
                <a:lnTo>
                  <a:pt x="1151548" y="0"/>
                </a:lnTo>
                <a:close/>
              </a:path>
              <a:path w="1151890" h="242570">
                <a:moveTo>
                  <a:pt x="26235" y="0"/>
                </a:moveTo>
                <a:lnTo>
                  <a:pt x="0" y="0"/>
                </a:lnTo>
                <a:lnTo>
                  <a:pt x="60874" y="233172"/>
                </a:lnTo>
                <a:lnTo>
                  <a:pt x="62398" y="237744"/>
                </a:lnTo>
                <a:lnTo>
                  <a:pt x="65446" y="240792"/>
                </a:lnTo>
                <a:lnTo>
                  <a:pt x="71542" y="242316"/>
                </a:lnTo>
                <a:lnTo>
                  <a:pt x="76114" y="242316"/>
                </a:lnTo>
                <a:lnTo>
                  <a:pt x="80686" y="240792"/>
                </a:lnTo>
                <a:lnTo>
                  <a:pt x="83734" y="236220"/>
                </a:lnTo>
                <a:lnTo>
                  <a:pt x="90385" y="225552"/>
                </a:lnTo>
                <a:lnTo>
                  <a:pt x="85258" y="225552"/>
                </a:lnTo>
                <a:lnTo>
                  <a:pt x="62398" y="222504"/>
                </a:lnTo>
                <a:lnTo>
                  <a:pt x="77938" y="197578"/>
                </a:lnTo>
                <a:lnTo>
                  <a:pt x="26235" y="0"/>
                </a:lnTo>
                <a:close/>
              </a:path>
              <a:path w="1151890" h="242570">
                <a:moveTo>
                  <a:pt x="77938" y="197578"/>
                </a:moveTo>
                <a:lnTo>
                  <a:pt x="62398" y="222504"/>
                </a:lnTo>
                <a:lnTo>
                  <a:pt x="85258" y="225552"/>
                </a:lnTo>
                <a:lnTo>
                  <a:pt x="77938" y="197578"/>
                </a:lnTo>
                <a:close/>
              </a:path>
              <a:path w="1151890" h="242570">
                <a:moveTo>
                  <a:pt x="231001" y="0"/>
                </a:moveTo>
                <a:lnTo>
                  <a:pt x="201114" y="0"/>
                </a:lnTo>
                <a:lnTo>
                  <a:pt x="77938" y="197578"/>
                </a:lnTo>
                <a:lnTo>
                  <a:pt x="85258" y="225552"/>
                </a:lnTo>
                <a:lnTo>
                  <a:pt x="90385" y="225552"/>
                </a:lnTo>
                <a:lnTo>
                  <a:pt x="23100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543139"/>
            <a:ext cx="86105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4137660" algn="l"/>
                <a:tab pos="5150485" algn="l"/>
              </a:tabLst>
            </a:pPr>
            <a:r>
              <a:rPr sz="4000" dirty="0">
                <a:latin typeface="+mj-lt"/>
                <a:cs typeface="Verdana"/>
              </a:rPr>
              <a:t>Prog</a:t>
            </a:r>
            <a:r>
              <a:rPr sz="4000" spc="-65" dirty="0">
                <a:latin typeface="+mj-lt"/>
                <a:cs typeface="Verdana"/>
              </a:rPr>
              <a:t>r</a:t>
            </a:r>
            <a:r>
              <a:rPr sz="4000" dirty="0">
                <a:latin typeface="+mj-lt"/>
                <a:cs typeface="Verdana"/>
              </a:rPr>
              <a:t>am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code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spc="-10" dirty="0" smtClean="0">
                <a:latin typeface="+mj-lt"/>
                <a:cs typeface="Verdana"/>
              </a:rPr>
              <a:t>f</a:t>
            </a:r>
            <a:r>
              <a:rPr sz="4000" dirty="0" smtClean="0">
                <a:latin typeface="+mj-lt"/>
                <a:cs typeface="Verdana"/>
              </a:rPr>
              <a:t>or</a:t>
            </a:r>
            <a:r>
              <a:rPr lang="en-US" sz="4000" dirty="0" smtClean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Tim</a:t>
            </a:r>
            <a:r>
              <a:rPr lang="en-US" sz="4000" dirty="0">
                <a:latin typeface="+mj-lt"/>
                <a:cs typeface="Verdana"/>
              </a:rPr>
              <a:t> </a:t>
            </a:r>
            <a:r>
              <a:rPr sz="4000" spc="-10" dirty="0" smtClean="0">
                <a:latin typeface="+mj-lt"/>
                <a:cs typeface="Verdana"/>
              </a:rPr>
              <a:t>a</a:t>
            </a:r>
            <a:r>
              <a:rPr sz="4000" dirty="0" smtClean="0">
                <a:latin typeface="+mj-lt"/>
                <a:cs typeface="Verdana"/>
              </a:rPr>
              <a:t>nd</a:t>
            </a:r>
            <a:r>
              <a:rPr sz="4000" spc="-20" dirty="0" smtClean="0">
                <a:latin typeface="+mj-lt"/>
                <a:cs typeface="Verdana"/>
              </a:rPr>
              <a:t> </a:t>
            </a:r>
            <a:r>
              <a:rPr sz="4000" spc="-80" dirty="0">
                <a:latin typeface="+mj-lt"/>
                <a:cs typeface="Verdana"/>
              </a:rPr>
              <a:t>R</a:t>
            </a:r>
            <a:r>
              <a:rPr sz="4000" dirty="0">
                <a:latin typeface="+mj-lt"/>
                <a:cs typeface="Verdana"/>
              </a:rPr>
              <a:t>on Bo</a:t>
            </a:r>
            <a:r>
              <a:rPr sz="4000" spc="5" dirty="0">
                <a:latin typeface="+mj-lt"/>
                <a:cs typeface="Verdana"/>
              </a:rPr>
              <a:t>w</a:t>
            </a:r>
            <a:r>
              <a:rPr sz="4000" dirty="0">
                <a:latin typeface="+mj-lt"/>
                <a:cs typeface="Verdana"/>
              </a:rPr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133600"/>
            <a:ext cx="45720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2627" y="2510028"/>
            <a:ext cx="5339080" cy="1376680"/>
          </a:xfrm>
          <a:custGeom>
            <a:avLst/>
            <a:gdLst/>
            <a:ahLst/>
            <a:cxnLst/>
            <a:rect l="l" t="t" r="r" b="b"/>
            <a:pathLst>
              <a:path w="5339080" h="1376679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1376171"/>
                </a:lnTo>
                <a:lnTo>
                  <a:pt x="4572" y="1376171"/>
                </a:lnTo>
                <a:lnTo>
                  <a:pt x="4572" y="4571"/>
                </a:lnTo>
                <a:lnTo>
                  <a:pt x="5338572" y="4571"/>
                </a:lnTo>
                <a:lnTo>
                  <a:pt x="5338572" y="0"/>
                </a:lnTo>
                <a:lnTo>
                  <a:pt x="45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2514600"/>
            <a:ext cx="5333999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2627" y="2510028"/>
            <a:ext cx="5339080" cy="1376680"/>
          </a:xfrm>
          <a:custGeom>
            <a:avLst/>
            <a:gdLst/>
            <a:ahLst/>
            <a:cxnLst/>
            <a:rect l="l" t="t" r="r" b="b"/>
            <a:pathLst>
              <a:path w="5339080" h="1376679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1376171"/>
                </a:lnTo>
                <a:lnTo>
                  <a:pt x="10667" y="1376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338572" y="4571"/>
                </a:lnTo>
                <a:lnTo>
                  <a:pt x="5338572" y="0"/>
                </a:lnTo>
                <a:lnTo>
                  <a:pt x="4571" y="0"/>
                </a:lnTo>
                <a:close/>
              </a:path>
              <a:path w="5339080" h="1376679">
                <a:moveTo>
                  <a:pt x="5333999" y="4571"/>
                </a:moveTo>
                <a:lnTo>
                  <a:pt x="5333999" y="1376171"/>
                </a:lnTo>
                <a:lnTo>
                  <a:pt x="5338572" y="1376171"/>
                </a:lnTo>
                <a:lnTo>
                  <a:pt x="5338571" y="10667"/>
                </a:lnTo>
                <a:lnTo>
                  <a:pt x="5333999" y="4571"/>
                </a:lnTo>
                <a:close/>
              </a:path>
              <a:path w="5339080" h="1376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339080" h="1376679">
                <a:moveTo>
                  <a:pt x="5333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333999" y="10667"/>
                </a:lnTo>
                <a:lnTo>
                  <a:pt x="5333999" y="4571"/>
                </a:lnTo>
                <a:close/>
              </a:path>
              <a:path w="5339080" h="1376679">
                <a:moveTo>
                  <a:pt x="5338572" y="4571"/>
                </a:moveTo>
                <a:lnTo>
                  <a:pt x="5333999" y="4571"/>
                </a:lnTo>
                <a:lnTo>
                  <a:pt x="5338571" y="10667"/>
                </a:lnTo>
                <a:lnTo>
                  <a:pt x="5338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1400" y="2651760"/>
            <a:ext cx="321945" cy="1175385"/>
          </a:xfrm>
          <a:custGeom>
            <a:avLst/>
            <a:gdLst/>
            <a:ahLst/>
            <a:cxnLst/>
            <a:rect l="l" t="t" r="r" b="b"/>
            <a:pathLst>
              <a:path w="321945" h="1175385">
                <a:moveTo>
                  <a:pt x="137159" y="1127759"/>
                </a:moveTo>
                <a:lnTo>
                  <a:pt x="96011" y="1136903"/>
                </a:lnTo>
                <a:lnTo>
                  <a:pt x="59435" y="1141475"/>
                </a:lnTo>
                <a:lnTo>
                  <a:pt x="45719" y="1141475"/>
                </a:lnTo>
                <a:lnTo>
                  <a:pt x="30479" y="1142999"/>
                </a:lnTo>
                <a:lnTo>
                  <a:pt x="0" y="1142999"/>
                </a:lnTo>
                <a:lnTo>
                  <a:pt x="1523" y="1175003"/>
                </a:lnTo>
                <a:lnTo>
                  <a:pt x="32003" y="1175003"/>
                </a:lnTo>
                <a:lnTo>
                  <a:pt x="47243" y="1173479"/>
                </a:lnTo>
                <a:lnTo>
                  <a:pt x="60959" y="1173479"/>
                </a:lnTo>
                <a:lnTo>
                  <a:pt x="88391" y="1170431"/>
                </a:lnTo>
                <a:lnTo>
                  <a:pt x="100583" y="1168907"/>
                </a:lnTo>
                <a:lnTo>
                  <a:pt x="121919" y="1165859"/>
                </a:lnTo>
                <a:lnTo>
                  <a:pt x="131063" y="1162811"/>
                </a:lnTo>
                <a:lnTo>
                  <a:pt x="140207" y="1161287"/>
                </a:lnTo>
                <a:lnTo>
                  <a:pt x="147827" y="1158239"/>
                </a:lnTo>
                <a:lnTo>
                  <a:pt x="153923" y="1155191"/>
                </a:lnTo>
                <a:lnTo>
                  <a:pt x="158495" y="1152143"/>
                </a:lnTo>
                <a:lnTo>
                  <a:pt x="160019" y="1152143"/>
                </a:lnTo>
                <a:lnTo>
                  <a:pt x="161543" y="1150619"/>
                </a:lnTo>
                <a:lnTo>
                  <a:pt x="161543" y="1149095"/>
                </a:lnTo>
                <a:lnTo>
                  <a:pt x="167639" y="1142999"/>
                </a:lnTo>
                <a:lnTo>
                  <a:pt x="167639" y="1138427"/>
                </a:lnTo>
                <a:lnTo>
                  <a:pt x="169163" y="1136903"/>
                </a:lnTo>
                <a:lnTo>
                  <a:pt x="169163" y="1132331"/>
                </a:lnTo>
                <a:lnTo>
                  <a:pt x="137159" y="1132331"/>
                </a:lnTo>
                <a:lnTo>
                  <a:pt x="137159" y="1127759"/>
                </a:lnTo>
                <a:close/>
              </a:path>
              <a:path w="321945" h="1175385">
                <a:moveTo>
                  <a:pt x="141731" y="1124711"/>
                </a:moveTo>
                <a:lnTo>
                  <a:pt x="137159" y="1127759"/>
                </a:lnTo>
                <a:lnTo>
                  <a:pt x="137159" y="1132331"/>
                </a:lnTo>
                <a:lnTo>
                  <a:pt x="140207" y="1126235"/>
                </a:lnTo>
                <a:lnTo>
                  <a:pt x="141731" y="1124711"/>
                </a:lnTo>
                <a:close/>
              </a:path>
              <a:path w="321945" h="1175385">
                <a:moveTo>
                  <a:pt x="169163" y="1124711"/>
                </a:moveTo>
                <a:lnTo>
                  <a:pt x="141731" y="1124711"/>
                </a:lnTo>
                <a:lnTo>
                  <a:pt x="140207" y="1126235"/>
                </a:lnTo>
                <a:lnTo>
                  <a:pt x="137159" y="1132331"/>
                </a:lnTo>
                <a:lnTo>
                  <a:pt x="169163" y="1132331"/>
                </a:lnTo>
                <a:lnTo>
                  <a:pt x="169163" y="1124711"/>
                </a:lnTo>
                <a:close/>
              </a:path>
              <a:path w="321945" h="1175385">
                <a:moveTo>
                  <a:pt x="161162" y="587806"/>
                </a:moveTo>
                <a:lnTo>
                  <a:pt x="160019" y="588263"/>
                </a:lnTo>
                <a:lnTo>
                  <a:pt x="147827" y="594359"/>
                </a:lnTo>
                <a:lnTo>
                  <a:pt x="146303" y="594359"/>
                </a:lnTo>
                <a:lnTo>
                  <a:pt x="144779" y="595883"/>
                </a:lnTo>
                <a:lnTo>
                  <a:pt x="144779" y="597407"/>
                </a:lnTo>
                <a:lnTo>
                  <a:pt x="141731" y="598931"/>
                </a:lnTo>
                <a:lnTo>
                  <a:pt x="140207" y="601979"/>
                </a:lnTo>
                <a:lnTo>
                  <a:pt x="138683" y="603503"/>
                </a:lnTo>
                <a:lnTo>
                  <a:pt x="138683" y="606551"/>
                </a:lnTo>
                <a:lnTo>
                  <a:pt x="137159" y="608075"/>
                </a:lnTo>
                <a:lnTo>
                  <a:pt x="137159" y="1127759"/>
                </a:lnTo>
                <a:lnTo>
                  <a:pt x="141731" y="1124711"/>
                </a:lnTo>
                <a:lnTo>
                  <a:pt x="169163" y="1124711"/>
                </a:lnTo>
                <a:lnTo>
                  <a:pt x="169163" y="621791"/>
                </a:lnTo>
                <a:lnTo>
                  <a:pt x="166115" y="621791"/>
                </a:lnTo>
                <a:lnTo>
                  <a:pt x="166725" y="620267"/>
                </a:lnTo>
                <a:lnTo>
                  <a:pt x="166115" y="620267"/>
                </a:lnTo>
                <a:lnTo>
                  <a:pt x="167131" y="619251"/>
                </a:lnTo>
                <a:lnTo>
                  <a:pt x="167944" y="617219"/>
                </a:lnTo>
                <a:lnTo>
                  <a:pt x="167639" y="617219"/>
                </a:lnTo>
                <a:lnTo>
                  <a:pt x="169163" y="612647"/>
                </a:lnTo>
                <a:lnTo>
                  <a:pt x="190499" y="612647"/>
                </a:lnTo>
                <a:lnTo>
                  <a:pt x="199643" y="611123"/>
                </a:lnTo>
                <a:lnTo>
                  <a:pt x="210311" y="609599"/>
                </a:lnTo>
                <a:lnTo>
                  <a:pt x="246887" y="605027"/>
                </a:lnTo>
                <a:lnTo>
                  <a:pt x="260603" y="605027"/>
                </a:lnTo>
                <a:lnTo>
                  <a:pt x="275843" y="603503"/>
                </a:lnTo>
                <a:lnTo>
                  <a:pt x="274319" y="603503"/>
                </a:lnTo>
                <a:lnTo>
                  <a:pt x="259079" y="601979"/>
                </a:lnTo>
                <a:lnTo>
                  <a:pt x="245363" y="601979"/>
                </a:lnTo>
                <a:lnTo>
                  <a:pt x="217931" y="598931"/>
                </a:lnTo>
                <a:lnTo>
                  <a:pt x="205739" y="597407"/>
                </a:lnTo>
                <a:lnTo>
                  <a:pt x="184403" y="594359"/>
                </a:lnTo>
                <a:lnTo>
                  <a:pt x="175259" y="591311"/>
                </a:lnTo>
                <a:lnTo>
                  <a:pt x="166115" y="589787"/>
                </a:lnTo>
                <a:lnTo>
                  <a:pt x="161162" y="587806"/>
                </a:lnTo>
                <a:close/>
              </a:path>
              <a:path w="321945" h="1175385">
                <a:moveTo>
                  <a:pt x="167030" y="619963"/>
                </a:moveTo>
                <a:lnTo>
                  <a:pt x="166819" y="620033"/>
                </a:lnTo>
                <a:lnTo>
                  <a:pt x="166115" y="621791"/>
                </a:lnTo>
                <a:lnTo>
                  <a:pt x="167030" y="619963"/>
                </a:lnTo>
                <a:close/>
              </a:path>
              <a:path w="321945" h="1175385">
                <a:moveTo>
                  <a:pt x="169163" y="619251"/>
                </a:moveTo>
                <a:lnTo>
                  <a:pt x="167030" y="619963"/>
                </a:lnTo>
                <a:lnTo>
                  <a:pt x="166115" y="621791"/>
                </a:lnTo>
                <a:lnTo>
                  <a:pt x="169163" y="621791"/>
                </a:lnTo>
                <a:lnTo>
                  <a:pt x="169163" y="619251"/>
                </a:lnTo>
                <a:close/>
              </a:path>
              <a:path w="321945" h="1175385">
                <a:moveTo>
                  <a:pt x="167131" y="619251"/>
                </a:moveTo>
                <a:lnTo>
                  <a:pt x="166115" y="620267"/>
                </a:lnTo>
                <a:lnTo>
                  <a:pt x="166819" y="620033"/>
                </a:lnTo>
                <a:lnTo>
                  <a:pt x="167131" y="619251"/>
                </a:lnTo>
                <a:close/>
              </a:path>
              <a:path w="321945" h="1175385">
                <a:moveTo>
                  <a:pt x="166819" y="620033"/>
                </a:moveTo>
                <a:lnTo>
                  <a:pt x="166115" y="620267"/>
                </a:lnTo>
                <a:lnTo>
                  <a:pt x="166725" y="620267"/>
                </a:lnTo>
                <a:lnTo>
                  <a:pt x="166819" y="620033"/>
                </a:lnTo>
                <a:close/>
              </a:path>
              <a:path w="321945" h="1175385">
                <a:moveTo>
                  <a:pt x="167639" y="618743"/>
                </a:moveTo>
                <a:lnTo>
                  <a:pt x="167131" y="619251"/>
                </a:lnTo>
                <a:lnTo>
                  <a:pt x="166819" y="620033"/>
                </a:lnTo>
                <a:lnTo>
                  <a:pt x="167030" y="619963"/>
                </a:lnTo>
                <a:lnTo>
                  <a:pt x="167639" y="618743"/>
                </a:lnTo>
                <a:close/>
              </a:path>
              <a:path w="321945" h="1175385">
                <a:moveTo>
                  <a:pt x="169163" y="618743"/>
                </a:moveTo>
                <a:lnTo>
                  <a:pt x="167639" y="618743"/>
                </a:lnTo>
                <a:lnTo>
                  <a:pt x="167030" y="619963"/>
                </a:lnTo>
                <a:lnTo>
                  <a:pt x="169163" y="619251"/>
                </a:lnTo>
                <a:lnTo>
                  <a:pt x="169163" y="618743"/>
                </a:lnTo>
                <a:close/>
              </a:path>
              <a:path w="321945" h="1175385">
                <a:moveTo>
                  <a:pt x="169163" y="614171"/>
                </a:moveTo>
                <a:lnTo>
                  <a:pt x="167131" y="619251"/>
                </a:lnTo>
                <a:lnTo>
                  <a:pt x="167639" y="618743"/>
                </a:lnTo>
                <a:lnTo>
                  <a:pt x="169163" y="618743"/>
                </a:lnTo>
                <a:lnTo>
                  <a:pt x="169163" y="614171"/>
                </a:lnTo>
                <a:close/>
              </a:path>
              <a:path w="321945" h="1175385">
                <a:moveTo>
                  <a:pt x="190499" y="612647"/>
                </a:moveTo>
                <a:lnTo>
                  <a:pt x="169163" y="612647"/>
                </a:lnTo>
                <a:lnTo>
                  <a:pt x="169163" y="619251"/>
                </a:lnTo>
                <a:lnTo>
                  <a:pt x="170687" y="618743"/>
                </a:lnTo>
                <a:lnTo>
                  <a:pt x="175259" y="615695"/>
                </a:lnTo>
                <a:lnTo>
                  <a:pt x="190499" y="612647"/>
                </a:lnTo>
                <a:close/>
              </a:path>
              <a:path w="321945" h="1175385">
                <a:moveTo>
                  <a:pt x="169163" y="612647"/>
                </a:moveTo>
                <a:lnTo>
                  <a:pt x="167639" y="617219"/>
                </a:lnTo>
                <a:lnTo>
                  <a:pt x="169163" y="614171"/>
                </a:lnTo>
                <a:lnTo>
                  <a:pt x="169163" y="612647"/>
                </a:lnTo>
                <a:close/>
              </a:path>
              <a:path w="321945" h="1175385">
                <a:moveTo>
                  <a:pt x="169163" y="614171"/>
                </a:moveTo>
                <a:lnTo>
                  <a:pt x="167639" y="617219"/>
                </a:lnTo>
                <a:lnTo>
                  <a:pt x="167944" y="617219"/>
                </a:lnTo>
                <a:lnTo>
                  <a:pt x="169163" y="614171"/>
                </a:lnTo>
                <a:close/>
              </a:path>
              <a:path w="321945" h="1175385">
                <a:moveTo>
                  <a:pt x="304799" y="571499"/>
                </a:moveTo>
                <a:lnTo>
                  <a:pt x="274319" y="571499"/>
                </a:lnTo>
                <a:lnTo>
                  <a:pt x="259079" y="573023"/>
                </a:lnTo>
                <a:lnTo>
                  <a:pt x="245363" y="573023"/>
                </a:lnTo>
                <a:lnTo>
                  <a:pt x="217931" y="576071"/>
                </a:lnTo>
                <a:lnTo>
                  <a:pt x="207263" y="577595"/>
                </a:lnTo>
                <a:lnTo>
                  <a:pt x="195071" y="579119"/>
                </a:lnTo>
                <a:lnTo>
                  <a:pt x="184403" y="580643"/>
                </a:lnTo>
                <a:lnTo>
                  <a:pt x="175259" y="583691"/>
                </a:lnTo>
                <a:lnTo>
                  <a:pt x="167639" y="585215"/>
                </a:lnTo>
                <a:lnTo>
                  <a:pt x="161162" y="587806"/>
                </a:lnTo>
                <a:lnTo>
                  <a:pt x="166115" y="589787"/>
                </a:lnTo>
                <a:lnTo>
                  <a:pt x="175259" y="591311"/>
                </a:lnTo>
                <a:lnTo>
                  <a:pt x="184403" y="594359"/>
                </a:lnTo>
                <a:lnTo>
                  <a:pt x="205739" y="597407"/>
                </a:lnTo>
                <a:lnTo>
                  <a:pt x="217931" y="598931"/>
                </a:lnTo>
                <a:lnTo>
                  <a:pt x="245363" y="601979"/>
                </a:lnTo>
                <a:lnTo>
                  <a:pt x="259079" y="601979"/>
                </a:lnTo>
                <a:lnTo>
                  <a:pt x="274319" y="603503"/>
                </a:lnTo>
                <a:lnTo>
                  <a:pt x="304799" y="603503"/>
                </a:lnTo>
                <a:lnTo>
                  <a:pt x="304799" y="571499"/>
                </a:lnTo>
                <a:close/>
              </a:path>
              <a:path w="321945" h="1175385">
                <a:moveTo>
                  <a:pt x="313943" y="571499"/>
                </a:moveTo>
                <a:lnTo>
                  <a:pt x="304799" y="571499"/>
                </a:lnTo>
                <a:lnTo>
                  <a:pt x="304799" y="603503"/>
                </a:lnTo>
                <a:lnTo>
                  <a:pt x="313943" y="603503"/>
                </a:lnTo>
                <a:lnTo>
                  <a:pt x="321563" y="595883"/>
                </a:lnTo>
                <a:lnTo>
                  <a:pt x="321563" y="579119"/>
                </a:lnTo>
                <a:lnTo>
                  <a:pt x="313943" y="571499"/>
                </a:lnTo>
                <a:close/>
              </a:path>
              <a:path w="321945" h="1175385">
                <a:moveTo>
                  <a:pt x="137159" y="47751"/>
                </a:moveTo>
                <a:lnTo>
                  <a:pt x="137159" y="566927"/>
                </a:lnTo>
                <a:lnTo>
                  <a:pt x="138683" y="568451"/>
                </a:lnTo>
                <a:lnTo>
                  <a:pt x="138683" y="571499"/>
                </a:lnTo>
                <a:lnTo>
                  <a:pt x="140207" y="573023"/>
                </a:lnTo>
                <a:lnTo>
                  <a:pt x="141731" y="576071"/>
                </a:lnTo>
                <a:lnTo>
                  <a:pt x="144779" y="577595"/>
                </a:lnTo>
                <a:lnTo>
                  <a:pt x="144779" y="579119"/>
                </a:lnTo>
                <a:lnTo>
                  <a:pt x="146303" y="580643"/>
                </a:lnTo>
                <a:lnTo>
                  <a:pt x="147827" y="580643"/>
                </a:lnTo>
                <a:lnTo>
                  <a:pt x="150875" y="583691"/>
                </a:lnTo>
                <a:lnTo>
                  <a:pt x="161162" y="587806"/>
                </a:lnTo>
                <a:lnTo>
                  <a:pt x="167639" y="585215"/>
                </a:lnTo>
                <a:lnTo>
                  <a:pt x="175259" y="583691"/>
                </a:lnTo>
                <a:lnTo>
                  <a:pt x="184403" y="580643"/>
                </a:lnTo>
                <a:lnTo>
                  <a:pt x="195071" y="579119"/>
                </a:lnTo>
                <a:lnTo>
                  <a:pt x="207263" y="577595"/>
                </a:lnTo>
                <a:lnTo>
                  <a:pt x="217931" y="576071"/>
                </a:lnTo>
                <a:lnTo>
                  <a:pt x="245363" y="573023"/>
                </a:lnTo>
                <a:lnTo>
                  <a:pt x="259079" y="573023"/>
                </a:lnTo>
                <a:lnTo>
                  <a:pt x="274319" y="571499"/>
                </a:lnTo>
                <a:lnTo>
                  <a:pt x="275843" y="571499"/>
                </a:lnTo>
                <a:lnTo>
                  <a:pt x="260603" y="569975"/>
                </a:lnTo>
                <a:lnTo>
                  <a:pt x="246887" y="569975"/>
                </a:lnTo>
                <a:lnTo>
                  <a:pt x="210311" y="565403"/>
                </a:lnTo>
                <a:lnTo>
                  <a:pt x="192023" y="562355"/>
                </a:lnTo>
                <a:lnTo>
                  <a:pt x="169163" y="562355"/>
                </a:lnTo>
                <a:lnTo>
                  <a:pt x="167639" y="557783"/>
                </a:lnTo>
                <a:lnTo>
                  <a:pt x="167944" y="557783"/>
                </a:lnTo>
                <a:lnTo>
                  <a:pt x="167131" y="555751"/>
                </a:lnTo>
                <a:lnTo>
                  <a:pt x="164591" y="553211"/>
                </a:lnTo>
                <a:lnTo>
                  <a:pt x="169163" y="553211"/>
                </a:lnTo>
                <a:lnTo>
                  <a:pt x="169163" y="48767"/>
                </a:lnTo>
                <a:lnTo>
                  <a:pt x="140207" y="48767"/>
                </a:lnTo>
                <a:lnTo>
                  <a:pt x="137159" y="47751"/>
                </a:lnTo>
                <a:close/>
              </a:path>
              <a:path w="321945" h="1175385">
                <a:moveTo>
                  <a:pt x="167639" y="557783"/>
                </a:moveTo>
                <a:lnTo>
                  <a:pt x="169163" y="562355"/>
                </a:lnTo>
                <a:lnTo>
                  <a:pt x="169163" y="560831"/>
                </a:lnTo>
                <a:lnTo>
                  <a:pt x="167639" y="557783"/>
                </a:lnTo>
                <a:close/>
              </a:path>
              <a:path w="321945" h="1175385">
                <a:moveTo>
                  <a:pt x="169163" y="556259"/>
                </a:moveTo>
                <a:lnTo>
                  <a:pt x="169163" y="562355"/>
                </a:lnTo>
                <a:lnTo>
                  <a:pt x="192023" y="562355"/>
                </a:lnTo>
                <a:lnTo>
                  <a:pt x="182879" y="560831"/>
                </a:lnTo>
                <a:lnTo>
                  <a:pt x="176783" y="559307"/>
                </a:lnTo>
                <a:lnTo>
                  <a:pt x="172211" y="557783"/>
                </a:lnTo>
                <a:lnTo>
                  <a:pt x="169163" y="556259"/>
                </a:lnTo>
                <a:close/>
              </a:path>
              <a:path w="321945" h="1175385">
                <a:moveTo>
                  <a:pt x="167944" y="557783"/>
                </a:moveTo>
                <a:lnTo>
                  <a:pt x="167639" y="557783"/>
                </a:lnTo>
                <a:lnTo>
                  <a:pt x="169163" y="560831"/>
                </a:lnTo>
                <a:lnTo>
                  <a:pt x="167944" y="557783"/>
                </a:lnTo>
                <a:close/>
              </a:path>
              <a:path w="321945" h="1175385">
                <a:moveTo>
                  <a:pt x="167131" y="555751"/>
                </a:moveTo>
                <a:lnTo>
                  <a:pt x="169163" y="560831"/>
                </a:lnTo>
                <a:lnTo>
                  <a:pt x="169163" y="556259"/>
                </a:lnTo>
                <a:lnTo>
                  <a:pt x="167639" y="556259"/>
                </a:lnTo>
                <a:lnTo>
                  <a:pt x="167131" y="555751"/>
                </a:lnTo>
                <a:close/>
              </a:path>
              <a:path w="321945" h="1175385">
                <a:moveTo>
                  <a:pt x="166670" y="554597"/>
                </a:moveTo>
                <a:lnTo>
                  <a:pt x="167131" y="555751"/>
                </a:lnTo>
                <a:lnTo>
                  <a:pt x="167639" y="556259"/>
                </a:lnTo>
                <a:lnTo>
                  <a:pt x="166877" y="554735"/>
                </a:lnTo>
                <a:lnTo>
                  <a:pt x="166670" y="554597"/>
                </a:lnTo>
                <a:close/>
              </a:path>
              <a:path w="321945" h="1175385">
                <a:moveTo>
                  <a:pt x="166877" y="554735"/>
                </a:moveTo>
                <a:lnTo>
                  <a:pt x="167639" y="556259"/>
                </a:lnTo>
                <a:lnTo>
                  <a:pt x="169163" y="556259"/>
                </a:lnTo>
                <a:lnTo>
                  <a:pt x="166877" y="554735"/>
                </a:lnTo>
                <a:close/>
              </a:path>
              <a:path w="321945" h="1175385">
                <a:moveTo>
                  <a:pt x="169163" y="553211"/>
                </a:moveTo>
                <a:lnTo>
                  <a:pt x="166115" y="553211"/>
                </a:lnTo>
                <a:lnTo>
                  <a:pt x="166877" y="554735"/>
                </a:lnTo>
                <a:lnTo>
                  <a:pt x="169163" y="556259"/>
                </a:lnTo>
                <a:lnTo>
                  <a:pt x="169163" y="553211"/>
                </a:lnTo>
                <a:close/>
              </a:path>
              <a:path w="321945" h="1175385">
                <a:moveTo>
                  <a:pt x="164591" y="553211"/>
                </a:moveTo>
                <a:lnTo>
                  <a:pt x="167131" y="555751"/>
                </a:lnTo>
                <a:lnTo>
                  <a:pt x="166670" y="554597"/>
                </a:lnTo>
                <a:lnTo>
                  <a:pt x="164591" y="553211"/>
                </a:lnTo>
                <a:close/>
              </a:path>
              <a:path w="321945" h="1175385">
                <a:moveTo>
                  <a:pt x="166115" y="553211"/>
                </a:moveTo>
                <a:lnTo>
                  <a:pt x="166670" y="554597"/>
                </a:lnTo>
                <a:lnTo>
                  <a:pt x="166877" y="554735"/>
                </a:lnTo>
                <a:lnTo>
                  <a:pt x="166115" y="553211"/>
                </a:lnTo>
                <a:close/>
              </a:path>
              <a:path w="321945" h="1175385">
                <a:moveTo>
                  <a:pt x="166115" y="553211"/>
                </a:moveTo>
                <a:lnTo>
                  <a:pt x="164591" y="553211"/>
                </a:lnTo>
                <a:lnTo>
                  <a:pt x="166670" y="554597"/>
                </a:lnTo>
                <a:lnTo>
                  <a:pt x="166115" y="553211"/>
                </a:lnTo>
                <a:close/>
              </a:path>
              <a:path w="321945" h="1175385">
                <a:moveTo>
                  <a:pt x="137159" y="42671"/>
                </a:moveTo>
                <a:lnTo>
                  <a:pt x="137159" y="47751"/>
                </a:lnTo>
                <a:lnTo>
                  <a:pt x="140207" y="48767"/>
                </a:lnTo>
                <a:lnTo>
                  <a:pt x="137159" y="42671"/>
                </a:lnTo>
                <a:close/>
              </a:path>
              <a:path w="321945" h="1175385">
                <a:moveTo>
                  <a:pt x="169163" y="41147"/>
                </a:moveTo>
                <a:lnTo>
                  <a:pt x="137159" y="41147"/>
                </a:lnTo>
                <a:lnTo>
                  <a:pt x="137159" y="42671"/>
                </a:lnTo>
                <a:lnTo>
                  <a:pt x="140207" y="48767"/>
                </a:lnTo>
                <a:lnTo>
                  <a:pt x="169163" y="48767"/>
                </a:lnTo>
                <a:lnTo>
                  <a:pt x="169163" y="41147"/>
                </a:lnTo>
                <a:close/>
              </a:path>
              <a:path w="321945" h="1175385">
                <a:moveTo>
                  <a:pt x="32003" y="0"/>
                </a:moveTo>
                <a:lnTo>
                  <a:pt x="1523" y="0"/>
                </a:lnTo>
                <a:lnTo>
                  <a:pt x="0" y="32003"/>
                </a:lnTo>
                <a:lnTo>
                  <a:pt x="30479" y="32003"/>
                </a:lnTo>
                <a:lnTo>
                  <a:pt x="45719" y="33527"/>
                </a:lnTo>
                <a:lnTo>
                  <a:pt x="59435" y="33527"/>
                </a:lnTo>
                <a:lnTo>
                  <a:pt x="96011" y="38099"/>
                </a:lnTo>
                <a:lnTo>
                  <a:pt x="106679" y="39623"/>
                </a:lnTo>
                <a:lnTo>
                  <a:pt x="115823" y="41147"/>
                </a:lnTo>
                <a:lnTo>
                  <a:pt x="131063" y="44195"/>
                </a:lnTo>
                <a:lnTo>
                  <a:pt x="135635" y="47243"/>
                </a:lnTo>
                <a:lnTo>
                  <a:pt x="137159" y="47751"/>
                </a:lnTo>
                <a:lnTo>
                  <a:pt x="137159" y="41147"/>
                </a:lnTo>
                <a:lnTo>
                  <a:pt x="169163" y="41147"/>
                </a:lnTo>
                <a:lnTo>
                  <a:pt x="169163" y="38099"/>
                </a:lnTo>
                <a:lnTo>
                  <a:pt x="167639" y="36575"/>
                </a:lnTo>
                <a:lnTo>
                  <a:pt x="167639" y="32003"/>
                </a:lnTo>
                <a:lnTo>
                  <a:pt x="161543" y="25907"/>
                </a:lnTo>
                <a:lnTo>
                  <a:pt x="161543" y="24383"/>
                </a:lnTo>
                <a:lnTo>
                  <a:pt x="160019" y="22859"/>
                </a:lnTo>
                <a:lnTo>
                  <a:pt x="158495" y="22859"/>
                </a:lnTo>
                <a:lnTo>
                  <a:pt x="146303" y="16763"/>
                </a:lnTo>
                <a:lnTo>
                  <a:pt x="138683" y="13715"/>
                </a:lnTo>
                <a:lnTo>
                  <a:pt x="131063" y="12191"/>
                </a:lnTo>
                <a:lnTo>
                  <a:pt x="121919" y="9143"/>
                </a:lnTo>
                <a:lnTo>
                  <a:pt x="111251" y="7619"/>
                </a:lnTo>
                <a:lnTo>
                  <a:pt x="99059" y="6095"/>
                </a:lnTo>
                <a:lnTo>
                  <a:pt x="88391" y="4571"/>
                </a:lnTo>
                <a:lnTo>
                  <a:pt x="60959" y="1523"/>
                </a:lnTo>
                <a:lnTo>
                  <a:pt x="47243" y="1523"/>
                </a:lnTo>
                <a:lnTo>
                  <a:pt x="32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3886200"/>
            <a:ext cx="4572000" cy="2971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2627" y="3886200"/>
            <a:ext cx="5339080" cy="1150620"/>
          </a:xfrm>
          <a:custGeom>
            <a:avLst/>
            <a:gdLst/>
            <a:ahLst/>
            <a:cxnLst/>
            <a:rect l="l" t="t" r="r" b="b"/>
            <a:pathLst>
              <a:path w="5339080" h="1150620">
                <a:moveTo>
                  <a:pt x="4572" y="0"/>
                </a:moveTo>
                <a:lnTo>
                  <a:pt x="0" y="0"/>
                </a:lnTo>
                <a:lnTo>
                  <a:pt x="0" y="1144524"/>
                </a:lnTo>
                <a:lnTo>
                  <a:pt x="1523" y="1149096"/>
                </a:lnTo>
                <a:lnTo>
                  <a:pt x="4571" y="1150620"/>
                </a:lnTo>
                <a:lnTo>
                  <a:pt x="5338571" y="1150620"/>
                </a:lnTo>
                <a:lnTo>
                  <a:pt x="5338572" y="1144524"/>
                </a:lnTo>
                <a:lnTo>
                  <a:pt x="4572" y="1144524"/>
                </a:lnTo>
                <a:lnTo>
                  <a:pt x="4572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3886200"/>
            <a:ext cx="5333999" cy="1144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2627" y="3886200"/>
            <a:ext cx="5339080" cy="1150620"/>
          </a:xfrm>
          <a:custGeom>
            <a:avLst/>
            <a:gdLst/>
            <a:ahLst/>
            <a:cxnLst/>
            <a:rect l="l" t="t" r="r" b="b"/>
            <a:pathLst>
              <a:path w="5339080" h="1150620">
                <a:moveTo>
                  <a:pt x="10667" y="0"/>
                </a:moveTo>
                <a:lnTo>
                  <a:pt x="0" y="0"/>
                </a:lnTo>
                <a:lnTo>
                  <a:pt x="0" y="1144524"/>
                </a:lnTo>
                <a:lnTo>
                  <a:pt x="1523" y="1149096"/>
                </a:lnTo>
                <a:lnTo>
                  <a:pt x="4571" y="1150620"/>
                </a:lnTo>
                <a:lnTo>
                  <a:pt x="5338571" y="1150620"/>
                </a:lnTo>
                <a:lnTo>
                  <a:pt x="5338571" y="1144524"/>
                </a:lnTo>
                <a:lnTo>
                  <a:pt x="10667" y="1144524"/>
                </a:lnTo>
                <a:lnTo>
                  <a:pt x="4571" y="1139952"/>
                </a:lnTo>
                <a:lnTo>
                  <a:pt x="10667" y="1139952"/>
                </a:lnTo>
                <a:lnTo>
                  <a:pt x="10667" y="0"/>
                </a:lnTo>
                <a:close/>
              </a:path>
              <a:path w="5339080" h="1150620">
                <a:moveTo>
                  <a:pt x="10667" y="1139952"/>
                </a:moveTo>
                <a:lnTo>
                  <a:pt x="4571" y="1139952"/>
                </a:lnTo>
                <a:lnTo>
                  <a:pt x="10667" y="1144524"/>
                </a:lnTo>
                <a:lnTo>
                  <a:pt x="10667" y="1139952"/>
                </a:lnTo>
                <a:close/>
              </a:path>
              <a:path w="5339080" h="1150620">
                <a:moveTo>
                  <a:pt x="5333999" y="1139952"/>
                </a:moveTo>
                <a:lnTo>
                  <a:pt x="10667" y="1139952"/>
                </a:lnTo>
                <a:lnTo>
                  <a:pt x="10667" y="1144524"/>
                </a:lnTo>
                <a:lnTo>
                  <a:pt x="5333999" y="1144524"/>
                </a:lnTo>
                <a:lnTo>
                  <a:pt x="5333999" y="1139952"/>
                </a:lnTo>
                <a:close/>
              </a:path>
              <a:path w="5339080" h="1150620">
                <a:moveTo>
                  <a:pt x="5338572" y="0"/>
                </a:moveTo>
                <a:lnTo>
                  <a:pt x="5333999" y="0"/>
                </a:lnTo>
                <a:lnTo>
                  <a:pt x="5333999" y="1144524"/>
                </a:lnTo>
                <a:lnTo>
                  <a:pt x="5338571" y="1139952"/>
                </a:lnTo>
                <a:lnTo>
                  <a:pt x="5338572" y="0"/>
                </a:lnTo>
                <a:close/>
              </a:path>
              <a:path w="5339080" h="1150620">
                <a:moveTo>
                  <a:pt x="5338571" y="1139952"/>
                </a:moveTo>
                <a:lnTo>
                  <a:pt x="5333999" y="1144524"/>
                </a:lnTo>
                <a:lnTo>
                  <a:pt x="5338571" y="1144524"/>
                </a:lnTo>
                <a:lnTo>
                  <a:pt x="5338571" y="1139952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47467" y="2650806"/>
            <a:ext cx="4972050" cy="227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1760">
              <a:lnSpc>
                <a:spcPct val="150000"/>
              </a:lnSpc>
            </a:pPr>
            <a:r>
              <a:rPr sz="1500" dirty="0">
                <a:latin typeface="Arial"/>
                <a:cs typeface="Arial"/>
              </a:rPr>
              <a:t>In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is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b</a:t>
            </a:r>
            <a:r>
              <a:rPr sz="1500" b="1" i="1" spc="-10" dirty="0">
                <a:latin typeface="Arial"/>
                <a:cs typeface="Arial"/>
              </a:rPr>
              <a:t>o</a:t>
            </a:r>
            <a:r>
              <a:rPr sz="1500" b="1" i="1" dirty="0">
                <a:latin typeface="Arial"/>
                <a:cs typeface="Arial"/>
              </a:rPr>
              <a:t>w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is ma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k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15" dirty="0">
                <a:latin typeface="Arial"/>
                <a:cs typeface="Arial"/>
              </a:rPr>
              <a:t>y</a:t>
            </a:r>
            <a:r>
              <a:rPr sz="1500" spc="5" dirty="0">
                <a:latin typeface="Arial"/>
                <a:cs typeface="Arial"/>
              </a:rPr>
              <a:t>nc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ze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nd at o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 t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im 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 </a:t>
            </a:r>
            <a:r>
              <a:rPr sz="1500" spc="-1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5" dirty="0">
                <a:latin typeface="Arial"/>
                <a:cs typeface="Arial"/>
              </a:rPr>
              <a:t> ca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te i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</a:t>
            </a:r>
            <a:r>
              <a:rPr sz="1500" spc="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s p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10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de</a:t>
            </a:r>
            <a:r>
              <a:rPr sz="1500" dirty="0">
                <a:latin typeface="Arial"/>
                <a:cs typeface="Arial"/>
              </a:rPr>
              <a:t>ad l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ck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ua</a:t>
            </a:r>
            <a:r>
              <a:rPr sz="1500" dirty="0">
                <a:latin typeface="Arial"/>
                <a:cs typeface="Arial"/>
              </a:rPr>
              <a:t>ti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f b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th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ng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985"/>
              </a:spcBef>
            </a:pPr>
            <a:r>
              <a:rPr sz="1500" b="1" dirty="0">
                <a:latin typeface="Arial"/>
                <a:cs typeface="Arial"/>
              </a:rPr>
              <a:t>N</a:t>
            </a:r>
            <a:r>
              <a:rPr sz="1500" b="1" spc="-10" dirty="0">
                <a:latin typeface="Arial"/>
                <a:cs typeface="Arial"/>
              </a:rPr>
              <a:t>O</a:t>
            </a:r>
            <a:r>
              <a:rPr sz="1500" b="1" spc="-3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E: 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b</a:t>
            </a:r>
            <a:r>
              <a:rPr sz="1500" b="1" i="1" spc="-10" dirty="0">
                <a:latin typeface="Arial"/>
                <a:cs typeface="Arial"/>
              </a:rPr>
              <a:t>o</a:t>
            </a:r>
            <a:r>
              <a:rPr sz="1500" b="1" i="1" dirty="0">
                <a:latin typeface="Arial"/>
                <a:cs typeface="Arial"/>
              </a:rPr>
              <a:t>w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5" dirty="0">
                <a:latin typeface="Arial"/>
                <a:cs typeface="Arial"/>
              </a:rPr>
              <a:t>tho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ac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p</a:t>
            </a:r>
            <a:r>
              <a:rPr sz="1500" dirty="0">
                <a:latin typeface="Arial"/>
                <a:cs typeface="Arial"/>
              </a:rPr>
              <a:t>ts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B</a:t>
            </a:r>
            <a:r>
              <a:rPr sz="1500" b="1" i="1" spc="-10" dirty="0">
                <a:latin typeface="Arial"/>
                <a:cs typeface="Arial"/>
              </a:rPr>
              <a:t>o</a:t>
            </a:r>
            <a:r>
              <a:rPr sz="1500" b="1" i="1" dirty="0">
                <a:latin typeface="Arial"/>
                <a:cs typeface="Arial"/>
              </a:rPr>
              <a:t>wer</a:t>
            </a:r>
            <a:r>
              <a:rPr sz="1500" b="1" i="1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t.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Say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if </a:t>
            </a:r>
            <a:r>
              <a:rPr sz="1500" b="1" i="1" dirty="0">
                <a:latin typeface="Arial"/>
                <a:cs typeface="Arial"/>
              </a:rPr>
              <a:t>B</a:t>
            </a:r>
            <a:r>
              <a:rPr sz="1500" b="1" i="1" spc="-10" dirty="0">
                <a:latin typeface="Arial"/>
                <a:cs typeface="Arial"/>
              </a:rPr>
              <a:t>o</a:t>
            </a:r>
            <a:r>
              <a:rPr sz="1500" b="1" i="1" dirty="0">
                <a:latin typeface="Arial"/>
                <a:cs typeface="Arial"/>
              </a:rPr>
              <a:t>w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5" dirty="0">
                <a:latin typeface="Arial"/>
                <a:cs typeface="Arial"/>
              </a:rPr>
              <a:t>th</a:t>
            </a:r>
            <a:r>
              <a:rPr sz="1500" dirty="0">
                <a:latin typeface="Arial"/>
                <a:cs typeface="Arial"/>
              </a:rPr>
              <a:t>od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is t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im 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b</a:t>
            </a:r>
            <a:r>
              <a:rPr sz="1500" spc="5" dirty="0">
                <a:latin typeface="Arial"/>
                <a:cs typeface="Arial"/>
              </a:rPr>
              <a:t>je</a:t>
            </a:r>
            <a:r>
              <a:rPr sz="1500" dirty="0">
                <a:latin typeface="Arial"/>
                <a:cs typeface="Arial"/>
              </a:rPr>
              <a:t>ct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B</a:t>
            </a:r>
            <a:r>
              <a:rPr sz="1500" b="1" i="1" spc="-10" dirty="0">
                <a:latin typeface="Arial"/>
                <a:cs typeface="Arial"/>
              </a:rPr>
              <a:t>o</a:t>
            </a:r>
            <a:r>
              <a:rPr sz="1500" b="1" i="1" dirty="0">
                <a:latin typeface="Arial"/>
                <a:cs typeface="Arial"/>
              </a:rPr>
              <a:t>wer</a:t>
            </a:r>
            <a:r>
              <a:rPr sz="1500" b="1" i="1" spc="1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ill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e Ron 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se </a:t>
            </a:r>
            <a:r>
              <a:rPr sz="1500" b="1" i="1" dirty="0">
                <a:latin typeface="Arial"/>
                <a:cs typeface="Arial"/>
              </a:rPr>
              <a:t>b</a:t>
            </a:r>
            <a:r>
              <a:rPr sz="1500" b="1" i="1" spc="-10" dirty="0">
                <a:latin typeface="Arial"/>
                <a:cs typeface="Arial"/>
              </a:rPr>
              <a:t>o</a:t>
            </a:r>
            <a:r>
              <a:rPr sz="1500" b="1" i="1" dirty="0">
                <a:latin typeface="Arial"/>
                <a:cs typeface="Arial"/>
              </a:rPr>
              <a:t>wBa</a:t>
            </a:r>
            <a:r>
              <a:rPr sz="1500" b="1" i="1" spc="5" dirty="0">
                <a:latin typeface="Arial"/>
                <a:cs typeface="Arial"/>
              </a:rPr>
              <a:t>c</a:t>
            </a:r>
            <a:r>
              <a:rPr sz="1500" b="1" i="1" dirty="0">
                <a:latin typeface="Arial"/>
                <a:cs typeface="Arial"/>
              </a:rPr>
              <a:t>k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5" dirty="0">
                <a:latin typeface="Arial"/>
                <a:cs typeface="Arial"/>
              </a:rPr>
              <a:t>tho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w</a:t>
            </a:r>
            <a:r>
              <a:rPr sz="1500" dirty="0">
                <a:latin typeface="Arial"/>
                <a:cs typeface="Arial"/>
              </a:rPr>
              <a:t>ill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dirty="0"/>
              <a:t>Time</a:t>
            </a:r>
            <a:r>
              <a:rPr sz="4400" spc="-20" dirty="0"/>
              <a:t> </a:t>
            </a:r>
            <a:r>
              <a:rPr sz="4400" spc="-385" dirty="0"/>
              <a:t>T</a:t>
            </a:r>
            <a:r>
              <a:rPr sz="4400" dirty="0"/>
              <a:t>o</a:t>
            </a:r>
            <a:r>
              <a:rPr sz="4400" spc="-25" dirty="0"/>
              <a:t> </a:t>
            </a:r>
            <a:r>
              <a:rPr sz="4400" spc="-80" dirty="0"/>
              <a:t>R</a:t>
            </a:r>
            <a:r>
              <a:rPr sz="4400" dirty="0"/>
              <a:t>ef</a:t>
            </a:r>
            <a:r>
              <a:rPr sz="4400" spc="-10" dirty="0"/>
              <a:t>l</a:t>
            </a:r>
            <a:r>
              <a:rPr sz="44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81400" y="1981200"/>
            <a:ext cx="2787396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559" y="3528532"/>
            <a:ext cx="8978900" cy="201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As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ates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q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ic</a:t>
            </a:r>
            <a:r>
              <a:rPr sz="2200" spc="-15" dirty="0">
                <a:latin typeface="Arial"/>
                <a:cs typeface="Arial"/>
              </a:rPr>
              <a:t>k</a:t>
            </a:r>
            <a:r>
              <a:rPr sz="2200" spc="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20" dirty="0">
                <a:latin typeface="Arial"/>
                <a:cs typeface="Arial"/>
              </a:rPr>
              <a:t>um</a:t>
            </a:r>
            <a:r>
              <a:rPr sz="2200" spc="-3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ze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owi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before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s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812800" indent="-279400">
              <a:lnSpc>
                <a:spcPct val="100000"/>
              </a:lnSpc>
              <a:spcBef>
                <a:spcPts val="1860"/>
              </a:spcBef>
              <a:buFont typeface="Wingdings"/>
              <a:buChar char=""/>
              <a:tabLst>
                <a:tab pos="813435" algn="l"/>
              </a:tabLst>
            </a:pPr>
            <a:r>
              <a:rPr sz="2200" spc="-15" dirty="0">
                <a:latin typeface="Arial"/>
                <a:cs typeface="Arial"/>
              </a:rPr>
              <a:t>How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ma</a:t>
            </a:r>
            <a:r>
              <a:rPr sz="2200" spc="-10" dirty="0">
                <a:latin typeface="Arial"/>
                <a:cs typeface="Arial"/>
              </a:rPr>
              <a:t>k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t</a:t>
            </a:r>
            <a:r>
              <a:rPr sz="2200" spc="-10" dirty="0">
                <a:latin typeface="Arial"/>
                <a:cs typeface="Arial"/>
              </a:rPr>
              <a:t>hre</a:t>
            </a:r>
            <a:r>
              <a:rPr sz="2200" spc="-15" dirty="0">
                <a:latin typeface="Arial"/>
                <a:cs typeface="Arial"/>
              </a:rPr>
              <a:t>ad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wait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j</a:t>
            </a:r>
            <a:r>
              <a:rPr sz="2200" spc="-10" dirty="0">
                <a:latin typeface="Arial"/>
                <a:cs typeface="Arial"/>
              </a:rPr>
              <a:t>ect it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h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k</a:t>
            </a:r>
            <a:r>
              <a:rPr sz="2200" spc="-15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marL="812800" indent="-279400">
              <a:lnSpc>
                <a:spcPct val="100000"/>
              </a:lnSpc>
              <a:spcBef>
                <a:spcPts val="1845"/>
              </a:spcBef>
              <a:buFont typeface="Wingdings"/>
              <a:buChar char=""/>
              <a:tabLst>
                <a:tab pos="813435" algn="l"/>
              </a:tabLst>
            </a:pPr>
            <a:r>
              <a:rPr sz="2200" spc="-25" dirty="0">
                <a:latin typeface="Arial"/>
                <a:cs typeface="Arial"/>
              </a:rPr>
              <a:t>W</a:t>
            </a:r>
            <a:r>
              <a:rPr sz="2200" spc="-10" dirty="0">
                <a:latin typeface="Arial"/>
                <a:cs typeface="Arial"/>
              </a:rPr>
              <a:t>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45" dirty="0">
                <a:latin typeface="Arial"/>
                <a:cs typeface="Arial"/>
              </a:rPr>
              <a:t>f</a:t>
            </a:r>
            <a:r>
              <a:rPr sz="2200" spc="-10" dirty="0">
                <a:latin typeface="Arial"/>
                <a:cs typeface="Arial"/>
              </a:rPr>
              <a:t>fere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etw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en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oti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oti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l?</a:t>
            </a:r>
            <a:endParaRPr sz="2200">
              <a:latin typeface="Arial"/>
              <a:cs typeface="Arial"/>
            </a:endParaRPr>
          </a:p>
          <a:p>
            <a:pPr marL="812800" indent="-279400">
              <a:lnSpc>
                <a:spcPct val="100000"/>
              </a:lnSpc>
              <a:spcBef>
                <a:spcPts val="1845"/>
              </a:spcBef>
              <a:buFont typeface="Wingdings"/>
              <a:buChar char=""/>
              <a:tabLst>
                <a:tab pos="813435" algn="l"/>
              </a:tabLst>
            </a:pPr>
            <a:r>
              <a:rPr sz="2200" spc="-25" dirty="0">
                <a:latin typeface="Arial"/>
                <a:cs typeface="Arial"/>
              </a:rPr>
              <a:t>W</a:t>
            </a:r>
            <a:r>
              <a:rPr sz="2200" spc="-10" dirty="0">
                <a:latin typeface="Arial"/>
                <a:cs typeface="Arial"/>
              </a:rPr>
              <a:t>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k</a:t>
            </a:r>
            <a:r>
              <a:rPr sz="2200" spc="-15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70" dirty="0"/>
              <a:t>R</a:t>
            </a:r>
            <a:r>
              <a:rPr dirty="0"/>
              <a:t>a</a:t>
            </a:r>
            <a:r>
              <a:rPr spc="-10" dirty="0"/>
              <a:t>c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ndition?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39" y="2074671"/>
            <a:ext cx="8937625" cy="211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  <a:tabLst>
                <a:tab pos="3536315" algn="l"/>
              </a:tabLst>
            </a:pPr>
            <a:r>
              <a:rPr sz="2000" b="1" dirty="0">
                <a:latin typeface="Arial"/>
                <a:cs typeface="Arial"/>
              </a:rPr>
              <a:t>Scenario: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ider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ena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whi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 wa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eep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equ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ntially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bot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	red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s. </a:t>
            </a:r>
            <a:r>
              <a:rPr sz="2000" spc="-18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 de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elop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pro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su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way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ing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blo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3945635" y="4009644"/>
            <a:ext cx="2020824" cy="2025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883" y="5715000"/>
            <a:ext cx="3077210" cy="791210"/>
          </a:xfrm>
          <a:custGeom>
            <a:avLst/>
            <a:gdLst/>
            <a:ahLst/>
            <a:cxnLst/>
            <a:rect l="l" t="t" r="r" b="b"/>
            <a:pathLst>
              <a:path w="3077210" h="791209">
                <a:moveTo>
                  <a:pt x="3076955" y="0"/>
                </a:moveTo>
                <a:lnTo>
                  <a:pt x="0" y="0"/>
                </a:lnTo>
                <a:lnTo>
                  <a:pt x="0" y="790955"/>
                </a:lnTo>
                <a:lnTo>
                  <a:pt x="3076955" y="790955"/>
                </a:lnTo>
                <a:lnTo>
                  <a:pt x="3076955" y="775715"/>
                </a:lnTo>
                <a:lnTo>
                  <a:pt x="28955" y="775715"/>
                </a:lnTo>
                <a:lnTo>
                  <a:pt x="13715" y="761999"/>
                </a:lnTo>
                <a:lnTo>
                  <a:pt x="28955" y="761999"/>
                </a:lnTo>
                <a:lnTo>
                  <a:pt x="28955" y="28955"/>
                </a:lnTo>
                <a:lnTo>
                  <a:pt x="13715" y="28955"/>
                </a:lnTo>
                <a:lnTo>
                  <a:pt x="28955" y="13715"/>
                </a:lnTo>
                <a:lnTo>
                  <a:pt x="3076955" y="13715"/>
                </a:lnTo>
                <a:lnTo>
                  <a:pt x="3076955" y="0"/>
                </a:lnTo>
                <a:close/>
              </a:path>
              <a:path w="3077210" h="791209">
                <a:moveTo>
                  <a:pt x="28955" y="761999"/>
                </a:moveTo>
                <a:lnTo>
                  <a:pt x="13715" y="761999"/>
                </a:lnTo>
                <a:lnTo>
                  <a:pt x="28955" y="775715"/>
                </a:lnTo>
                <a:lnTo>
                  <a:pt x="28955" y="761999"/>
                </a:lnTo>
                <a:close/>
              </a:path>
              <a:path w="3077210" h="791209">
                <a:moveTo>
                  <a:pt x="3047999" y="761999"/>
                </a:moveTo>
                <a:lnTo>
                  <a:pt x="28955" y="761999"/>
                </a:lnTo>
                <a:lnTo>
                  <a:pt x="28955" y="775715"/>
                </a:lnTo>
                <a:lnTo>
                  <a:pt x="3047999" y="775715"/>
                </a:lnTo>
                <a:lnTo>
                  <a:pt x="3047999" y="761999"/>
                </a:lnTo>
                <a:close/>
              </a:path>
              <a:path w="3077210" h="791209">
                <a:moveTo>
                  <a:pt x="3047999" y="13715"/>
                </a:moveTo>
                <a:lnTo>
                  <a:pt x="3047999" y="775715"/>
                </a:lnTo>
                <a:lnTo>
                  <a:pt x="3061715" y="761999"/>
                </a:lnTo>
                <a:lnTo>
                  <a:pt x="3076955" y="761999"/>
                </a:lnTo>
                <a:lnTo>
                  <a:pt x="3076955" y="28955"/>
                </a:lnTo>
                <a:lnTo>
                  <a:pt x="3061715" y="28955"/>
                </a:lnTo>
                <a:lnTo>
                  <a:pt x="3047999" y="13715"/>
                </a:lnTo>
                <a:close/>
              </a:path>
              <a:path w="3077210" h="791209">
                <a:moveTo>
                  <a:pt x="3076955" y="761999"/>
                </a:moveTo>
                <a:lnTo>
                  <a:pt x="3061715" y="761999"/>
                </a:lnTo>
                <a:lnTo>
                  <a:pt x="3047999" y="775715"/>
                </a:lnTo>
                <a:lnTo>
                  <a:pt x="3076955" y="775715"/>
                </a:lnTo>
                <a:lnTo>
                  <a:pt x="3076955" y="761999"/>
                </a:lnTo>
                <a:close/>
              </a:path>
              <a:path w="3077210" h="791209">
                <a:moveTo>
                  <a:pt x="28955" y="13715"/>
                </a:moveTo>
                <a:lnTo>
                  <a:pt x="13715" y="28955"/>
                </a:lnTo>
                <a:lnTo>
                  <a:pt x="28955" y="28955"/>
                </a:lnTo>
                <a:lnTo>
                  <a:pt x="28955" y="13715"/>
                </a:lnTo>
                <a:close/>
              </a:path>
              <a:path w="3077210" h="791209">
                <a:moveTo>
                  <a:pt x="3047999" y="13715"/>
                </a:moveTo>
                <a:lnTo>
                  <a:pt x="28955" y="13715"/>
                </a:lnTo>
                <a:lnTo>
                  <a:pt x="28955" y="28955"/>
                </a:lnTo>
                <a:lnTo>
                  <a:pt x="3047999" y="28955"/>
                </a:lnTo>
                <a:lnTo>
                  <a:pt x="3047999" y="13715"/>
                </a:lnTo>
                <a:close/>
              </a:path>
              <a:path w="3077210" h="791209">
                <a:moveTo>
                  <a:pt x="3076955" y="13715"/>
                </a:moveTo>
                <a:lnTo>
                  <a:pt x="3047999" y="13715"/>
                </a:lnTo>
                <a:lnTo>
                  <a:pt x="3061715" y="28955"/>
                </a:lnTo>
                <a:lnTo>
                  <a:pt x="3076955" y="28955"/>
                </a:lnTo>
                <a:lnTo>
                  <a:pt x="3076955" y="1371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793" y="6137252"/>
            <a:ext cx="2727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33CC33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3CC33"/>
                </a:solidFill>
                <a:latin typeface="Arial"/>
                <a:cs typeface="Arial"/>
              </a:rPr>
              <a:t>hr</a:t>
            </a:r>
            <a:r>
              <a:rPr sz="1800" spc="-10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3CC33"/>
                </a:solidFill>
                <a:latin typeface="Arial"/>
                <a:cs typeface="Arial"/>
              </a:rPr>
              <a:t>ad</a:t>
            </a:r>
            <a:r>
              <a:rPr sz="1800" spc="-20" dirty="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CC33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33CC33"/>
                </a:solidFill>
                <a:latin typeface="Arial"/>
                <a:cs typeface="Arial"/>
              </a:rPr>
              <a:t>-Put gr</a:t>
            </a:r>
            <a:r>
              <a:rPr sz="1800" spc="-10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3CC33"/>
                </a:solidFill>
                <a:latin typeface="Arial"/>
                <a:cs typeface="Arial"/>
              </a:rPr>
              <a:t>en</a:t>
            </a:r>
            <a:r>
              <a:rPr sz="1800" spc="5" dirty="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CC33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33CC33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3CC33"/>
                </a:solidFill>
                <a:latin typeface="Arial"/>
                <a:cs typeface="Arial"/>
              </a:rPr>
              <a:t>ec</a:t>
            </a:r>
            <a:r>
              <a:rPr sz="1800" spc="-10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3CC33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0883" y="5777484"/>
            <a:ext cx="3229610" cy="791210"/>
          </a:xfrm>
          <a:custGeom>
            <a:avLst/>
            <a:gdLst/>
            <a:ahLst/>
            <a:cxnLst/>
            <a:rect l="l" t="t" r="r" b="b"/>
            <a:pathLst>
              <a:path w="3229609" h="791209">
                <a:moveTo>
                  <a:pt x="3229355" y="0"/>
                </a:moveTo>
                <a:lnTo>
                  <a:pt x="0" y="0"/>
                </a:lnTo>
                <a:lnTo>
                  <a:pt x="0" y="790955"/>
                </a:lnTo>
                <a:lnTo>
                  <a:pt x="3229355" y="790955"/>
                </a:lnTo>
                <a:lnTo>
                  <a:pt x="3229355" y="775715"/>
                </a:lnTo>
                <a:lnTo>
                  <a:pt x="28955" y="775715"/>
                </a:lnTo>
                <a:lnTo>
                  <a:pt x="13715" y="761999"/>
                </a:lnTo>
                <a:lnTo>
                  <a:pt x="28955" y="761999"/>
                </a:lnTo>
                <a:lnTo>
                  <a:pt x="28955" y="28955"/>
                </a:lnTo>
                <a:lnTo>
                  <a:pt x="13715" y="28955"/>
                </a:lnTo>
                <a:lnTo>
                  <a:pt x="28955" y="13715"/>
                </a:lnTo>
                <a:lnTo>
                  <a:pt x="3229355" y="13715"/>
                </a:lnTo>
                <a:lnTo>
                  <a:pt x="3229355" y="0"/>
                </a:lnTo>
                <a:close/>
              </a:path>
              <a:path w="3229609" h="791209">
                <a:moveTo>
                  <a:pt x="28955" y="761999"/>
                </a:moveTo>
                <a:lnTo>
                  <a:pt x="13715" y="761999"/>
                </a:lnTo>
                <a:lnTo>
                  <a:pt x="28955" y="775715"/>
                </a:lnTo>
                <a:lnTo>
                  <a:pt x="28955" y="761999"/>
                </a:lnTo>
                <a:close/>
              </a:path>
              <a:path w="3229609" h="791209">
                <a:moveTo>
                  <a:pt x="3200399" y="761999"/>
                </a:moveTo>
                <a:lnTo>
                  <a:pt x="28955" y="761999"/>
                </a:lnTo>
                <a:lnTo>
                  <a:pt x="28955" y="775715"/>
                </a:lnTo>
                <a:lnTo>
                  <a:pt x="3200399" y="775715"/>
                </a:lnTo>
                <a:lnTo>
                  <a:pt x="3200399" y="761999"/>
                </a:lnTo>
                <a:close/>
              </a:path>
              <a:path w="3229609" h="791209">
                <a:moveTo>
                  <a:pt x="3200399" y="13715"/>
                </a:moveTo>
                <a:lnTo>
                  <a:pt x="3200399" y="775715"/>
                </a:lnTo>
                <a:lnTo>
                  <a:pt x="3214115" y="761999"/>
                </a:lnTo>
                <a:lnTo>
                  <a:pt x="3229355" y="761999"/>
                </a:lnTo>
                <a:lnTo>
                  <a:pt x="3229355" y="28955"/>
                </a:lnTo>
                <a:lnTo>
                  <a:pt x="3214115" y="28955"/>
                </a:lnTo>
                <a:lnTo>
                  <a:pt x="3200399" y="13715"/>
                </a:lnTo>
                <a:close/>
              </a:path>
              <a:path w="3229609" h="791209">
                <a:moveTo>
                  <a:pt x="3229355" y="761999"/>
                </a:moveTo>
                <a:lnTo>
                  <a:pt x="3214115" y="761999"/>
                </a:lnTo>
                <a:lnTo>
                  <a:pt x="3200399" y="775715"/>
                </a:lnTo>
                <a:lnTo>
                  <a:pt x="3229355" y="775715"/>
                </a:lnTo>
                <a:lnTo>
                  <a:pt x="3229355" y="761999"/>
                </a:lnTo>
                <a:close/>
              </a:path>
              <a:path w="3229609" h="791209">
                <a:moveTo>
                  <a:pt x="28955" y="13715"/>
                </a:moveTo>
                <a:lnTo>
                  <a:pt x="13715" y="28955"/>
                </a:lnTo>
                <a:lnTo>
                  <a:pt x="28955" y="28955"/>
                </a:lnTo>
                <a:lnTo>
                  <a:pt x="28955" y="13715"/>
                </a:lnTo>
                <a:close/>
              </a:path>
              <a:path w="3229609" h="791209">
                <a:moveTo>
                  <a:pt x="3200399" y="13715"/>
                </a:moveTo>
                <a:lnTo>
                  <a:pt x="28955" y="13715"/>
                </a:lnTo>
                <a:lnTo>
                  <a:pt x="28955" y="28955"/>
                </a:lnTo>
                <a:lnTo>
                  <a:pt x="3200399" y="28955"/>
                </a:lnTo>
                <a:lnTo>
                  <a:pt x="3200399" y="13715"/>
                </a:lnTo>
                <a:close/>
              </a:path>
              <a:path w="3229609" h="791209">
                <a:moveTo>
                  <a:pt x="3229355" y="13715"/>
                </a:moveTo>
                <a:lnTo>
                  <a:pt x="3200399" y="13715"/>
                </a:lnTo>
                <a:lnTo>
                  <a:pt x="3214115" y="28955"/>
                </a:lnTo>
                <a:lnTo>
                  <a:pt x="3229355" y="28955"/>
                </a:lnTo>
                <a:lnTo>
                  <a:pt x="3229355" y="13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04792" y="6061128"/>
            <a:ext cx="26003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hr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2 -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Put red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2800" y="548640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52399" y="0"/>
                </a:moveTo>
                <a:lnTo>
                  <a:pt x="0" y="152399"/>
                </a:lnTo>
                <a:lnTo>
                  <a:pt x="152399" y="304799"/>
                </a:lnTo>
                <a:lnTo>
                  <a:pt x="152399" y="228599"/>
                </a:lnTo>
                <a:lnTo>
                  <a:pt x="1447799" y="228599"/>
                </a:lnTo>
                <a:lnTo>
                  <a:pt x="1447799" y="76199"/>
                </a:lnTo>
                <a:lnTo>
                  <a:pt x="152399" y="76199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9083" y="5472684"/>
            <a:ext cx="1475740" cy="332740"/>
          </a:xfrm>
          <a:custGeom>
            <a:avLst/>
            <a:gdLst/>
            <a:ahLst/>
            <a:cxnLst/>
            <a:rect l="l" t="t" r="r" b="b"/>
            <a:pathLst>
              <a:path w="1475740" h="332739">
                <a:moveTo>
                  <a:pt x="167639" y="0"/>
                </a:moveTo>
                <a:lnTo>
                  <a:pt x="161543" y="1523"/>
                </a:lnTo>
                <a:lnTo>
                  <a:pt x="158495" y="6095"/>
                </a:lnTo>
                <a:lnTo>
                  <a:pt x="6095" y="158495"/>
                </a:lnTo>
                <a:lnTo>
                  <a:pt x="0" y="163067"/>
                </a:lnTo>
                <a:lnTo>
                  <a:pt x="0" y="170687"/>
                </a:lnTo>
                <a:lnTo>
                  <a:pt x="6095" y="175259"/>
                </a:lnTo>
                <a:lnTo>
                  <a:pt x="158495" y="327659"/>
                </a:lnTo>
                <a:lnTo>
                  <a:pt x="161543" y="332231"/>
                </a:lnTo>
                <a:lnTo>
                  <a:pt x="167639" y="332231"/>
                </a:lnTo>
                <a:lnTo>
                  <a:pt x="176783" y="329183"/>
                </a:lnTo>
                <a:lnTo>
                  <a:pt x="179831" y="324611"/>
                </a:lnTo>
                <a:lnTo>
                  <a:pt x="179831" y="318515"/>
                </a:lnTo>
                <a:lnTo>
                  <a:pt x="153923" y="318515"/>
                </a:lnTo>
                <a:lnTo>
                  <a:pt x="153923" y="289559"/>
                </a:lnTo>
                <a:lnTo>
                  <a:pt x="39623" y="175259"/>
                </a:lnTo>
                <a:lnTo>
                  <a:pt x="22859" y="175259"/>
                </a:lnTo>
                <a:lnTo>
                  <a:pt x="22859" y="158495"/>
                </a:lnTo>
                <a:lnTo>
                  <a:pt x="39623" y="158495"/>
                </a:lnTo>
                <a:lnTo>
                  <a:pt x="153923" y="44195"/>
                </a:lnTo>
                <a:lnTo>
                  <a:pt x="153923" y="13715"/>
                </a:lnTo>
                <a:lnTo>
                  <a:pt x="179831" y="13715"/>
                </a:lnTo>
                <a:lnTo>
                  <a:pt x="179831" y="9143"/>
                </a:lnTo>
                <a:lnTo>
                  <a:pt x="176783" y="4571"/>
                </a:lnTo>
                <a:lnTo>
                  <a:pt x="172211" y="3047"/>
                </a:lnTo>
                <a:lnTo>
                  <a:pt x="167639" y="0"/>
                </a:lnTo>
                <a:close/>
              </a:path>
              <a:path w="1475740" h="332739">
                <a:moveTo>
                  <a:pt x="153923" y="289559"/>
                </a:moveTo>
                <a:lnTo>
                  <a:pt x="153923" y="318515"/>
                </a:lnTo>
                <a:lnTo>
                  <a:pt x="175259" y="310895"/>
                </a:lnTo>
                <a:lnTo>
                  <a:pt x="153923" y="289559"/>
                </a:lnTo>
                <a:close/>
              </a:path>
              <a:path w="1475740" h="332739">
                <a:moveTo>
                  <a:pt x="1449323" y="230123"/>
                </a:moveTo>
                <a:lnTo>
                  <a:pt x="160019" y="230123"/>
                </a:lnTo>
                <a:lnTo>
                  <a:pt x="153923" y="236219"/>
                </a:lnTo>
                <a:lnTo>
                  <a:pt x="153923" y="289559"/>
                </a:lnTo>
                <a:lnTo>
                  <a:pt x="175259" y="310895"/>
                </a:lnTo>
                <a:lnTo>
                  <a:pt x="153923" y="318515"/>
                </a:lnTo>
                <a:lnTo>
                  <a:pt x="179831" y="318515"/>
                </a:lnTo>
                <a:lnTo>
                  <a:pt x="179831" y="256031"/>
                </a:lnTo>
                <a:lnTo>
                  <a:pt x="166115" y="256031"/>
                </a:lnTo>
                <a:lnTo>
                  <a:pt x="179831" y="242315"/>
                </a:lnTo>
                <a:lnTo>
                  <a:pt x="1449323" y="242315"/>
                </a:lnTo>
                <a:lnTo>
                  <a:pt x="1449323" y="230123"/>
                </a:lnTo>
                <a:close/>
              </a:path>
              <a:path w="1475740" h="332739">
                <a:moveTo>
                  <a:pt x="179831" y="242315"/>
                </a:moveTo>
                <a:lnTo>
                  <a:pt x="166115" y="256031"/>
                </a:lnTo>
                <a:lnTo>
                  <a:pt x="179831" y="256031"/>
                </a:lnTo>
                <a:lnTo>
                  <a:pt x="179831" y="242315"/>
                </a:lnTo>
                <a:close/>
              </a:path>
              <a:path w="1475740" h="332739">
                <a:moveTo>
                  <a:pt x="1475231" y="230123"/>
                </a:moveTo>
                <a:lnTo>
                  <a:pt x="1461515" y="230123"/>
                </a:lnTo>
                <a:lnTo>
                  <a:pt x="1449323" y="242315"/>
                </a:lnTo>
                <a:lnTo>
                  <a:pt x="179831" y="242315"/>
                </a:lnTo>
                <a:lnTo>
                  <a:pt x="179831" y="256031"/>
                </a:lnTo>
                <a:lnTo>
                  <a:pt x="1469135" y="256031"/>
                </a:lnTo>
                <a:lnTo>
                  <a:pt x="1475231" y="249935"/>
                </a:lnTo>
                <a:lnTo>
                  <a:pt x="1475231" y="230123"/>
                </a:lnTo>
                <a:close/>
              </a:path>
              <a:path w="1475740" h="332739">
                <a:moveTo>
                  <a:pt x="1449323" y="89915"/>
                </a:moveTo>
                <a:lnTo>
                  <a:pt x="1449323" y="242315"/>
                </a:lnTo>
                <a:lnTo>
                  <a:pt x="1461515" y="230123"/>
                </a:lnTo>
                <a:lnTo>
                  <a:pt x="1475231" y="230123"/>
                </a:lnTo>
                <a:lnTo>
                  <a:pt x="1475231" y="103631"/>
                </a:lnTo>
                <a:lnTo>
                  <a:pt x="1461515" y="103631"/>
                </a:lnTo>
                <a:lnTo>
                  <a:pt x="1449323" y="89915"/>
                </a:lnTo>
                <a:close/>
              </a:path>
              <a:path w="1475740" h="332739">
                <a:moveTo>
                  <a:pt x="22859" y="158495"/>
                </a:moveTo>
                <a:lnTo>
                  <a:pt x="22859" y="175259"/>
                </a:lnTo>
                <a:lnTo>
                  <a:pt x="31241" y="166877"/>
                </a:lnTo>
                <a:lnTo>
                  <a:pt x="22859" y="158495"/>
                </a:lnTo>
                <a:close/>
              </a:path>
              <a:path w="1475740" h="332739">
                <a:moveTo>
                  <a:pt x="31241" y="166877"/>
                </a:moveTo>
                <a:lnTo>
                  <a:pt x="22859" y="175259"/>
                </a:lnTo>
                <a:lnTo>
                  <a:pt x="39623" y="175259"/>
                </a:lnTo>
                <a:lnTo>
                  <a:pt x="31241" y="166877"/>
                </a:lnTo>
                <a:close/>
              </a:path>
              <a:path w="1475740" h="332739">
                <a:moveTo>
                  <a:pt x="39623" y="158495"/>
                </a:moveTo>
                <a:lnTo>
                  <a:pt x="22859" y="158495"/>
                </a:lnTo>
                <a:lnTo>
                  <a:pt x="31241" y="166877"/>
                </a:lnTo>
                <a:lnTo>
                  <a:pt x="39623" y="158495"/>
                </a:lnTo>
                <a:close/>
              </a:path>
              <a:path w="1475740" h="332739">
                <a:moveTo>
                  <a:pt x="179831" y="13715"/>
                </a:moveTo>
                <a:lnTo>
                  <a:pt x="153923" y="13715"/>
                </a:lnTo>
                <a:lnTo>
                  <a:pt x="175259" y="22859"/>
                </a:lnTo>
                <a:lnTo>
                  <a:pt x="153923" y="44195"/>
                </a:lnTo>
                <a:lnTo>
                  <a:pt x="153923" y="97535"/>
                </a:lnTo>
                <a:lnTo>
                  <a:pt x="160019" y="103631"/>
                </a:lnTo>
                <a:lnTo>
                  <a:pt x="1449323" y="103631"/>
                </a:lnTo>
                <a:lnTo>
                  <a:pt x="1449323" y="89915"/>
                </a:lnTo>
                <a:lnTo>
                  <a:pt x="179831" y="89915"/>
                </a:lnTo>
                <a:lnTo>
                  <a:pt x="166115" y="77723"/>
                </a:lnTo>
                <a:lnTo>
                  <a:pt x="179831" y="77723"/>
                </a:lnTo>
                <a:lnTo>
                  <a:pt x="179831" y="13715"/>
                </a:lnTo>
                <a:close/>
              </a:path>
              <a:path w="1475740" h="332739">
                <a:moveTo>
                  <a:pt x="1469135" y="77723"/>
                </a:moveTo>
                <a:lnTo>
                  <a:pt x="179831" y="77723"/>
                </a:lnTo>
                <a:lnTo>
                  <a:pt x="179831" y="89915"/>
                </a:lnTo>
                <a:lnTo>
                  <a:pt x="1449323" y="89915"/>
                </a:lnTo>
                <a:lnTo>
                  <a:pt x="1461515" y="103631"/>
                </a:lnTo>
                <a:lnTo>
                  <a:pt x="1475231" y="103631"/>
                </a:lnTo>
                <a:lnTo>
                  <a:pt x="1475231" y="83819"/>
                </a:lnTo>
                <a:lnTo>
                  <a:pt x="1469135" y="77723"/>
                </a:lnTo>
                <a:close/>
              </a:path>
              <a:path w="1475740" h="332739">
                <a:moveTo>
                  <a:pt x="179831" y="77723"/>
                </a:moveTo>
                <a:lnTo>
                  <a:pt x="166115" y="77723"/>
                </a:lnTo>
                <a:lnTo>
                  <a:pt x="179831" y="89915"/>
                </a:lnTo>
                <a:lnTo>
                  <a:pt x="179831" y="77723"/>
                </a:lnTo>
                <a:close/>
              </a:path>
              <a:path w="1475740" h="332739">
                <a:moveTo>
                  <a:pt x="153923" y="13715"/>
                </a:moveTo>
                <a:lnTo>
                  <a:pt x="153923" y="44195"/>
                </a:lnTo>
                <a:lnTo>
                  <a:pt x="175259" y="22859"/>
                </a:lnTo>
                <a:lnTo>
                  <a:pt x="153923" y="13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00" y="541020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295399" y="0"/>
                </a:moveTo>
                <a:lnTo>
                  <a:pt x="129539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1295399" y="228599"/>
                </a:lnTo>
                <a:lnTo>
                  <a:pt x="1295399" y="304799"/>
                </a:lnTo>
                <a:lnTo>
                  <a:pt x="1447799" y="152399"/>
                </a:lnTo>
                <a:lnTo>
                  <a:pt x="12953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9408" y="5410200"/>
            <a:ext cx="1475740" cy="332740"/>
          </a:xfrm>
          <a:custGeom>
            <a:avLst/>
            <a:gdLst/>
            <a:ahLst/>
            <a:cxnLst/>
            <a:rect l="l" t="t" r="r" b="b"/>
            <a:pathLst>
              <a:path w="1475739" h="332739">
                <a:moveTo>
                  <a:pt x="1295399" y="242315"/>
                </a:moveTo>
                <a:lnTo>
                  <a:pt x="1295399" y="324611"/>
                </a:lnTo>
                <a:lnTo>
                  <a:pt x="1298447" y="329183"/>
                </a:lnTo>
                <a:lnTo>
                  <a:pt x="1307591" y="332231"/>
                </a:lnTo>
                <a:lnTo>
                  <a:pt x="1313687" y="332231"/>
                </a:lnTo>
                <a:lnTo>
                  <a:pt x="1316735" y="327659"/>
                </a:lnTo>
                <a:lnTo>
                  <a:pt x="1325879" y="318515"/>
                </a:lnTo>
                <a:lnTo>
                  <a:pt x="1321307" y="318515"/>
                </a:lnTo>
                <a:lnTo>
                  <a:pt x="1299971" y="310895"/>
                </a:lnTo>
                <a:lnTo>
                  <a:pt x="1321307" y="289559"/>
                </a:lnTo>
                <a:lnTo>
                  <a:pt x="1321307" y="256031"/>
                </a:lnTo>
                <a:lnTo>
                  <a:pt x="1307591" y="256031"/>
                </a:lnTo>
                <a:lnTo>
                  <a:pt x="1295399" y="242315"/>
                </a:lnTo>
                <a:close/>
              </a:path>
              <a:path w="1475739" h="332739">
                <a:moveTo>
                  <a:pt x="1321307" y="289559"/>
                </a:moveTo>
                <a:lnTo>
                  <a:pt x="1299971" y="310895"/>
                </a:lnTo>
                <a:lnTo>
                  <a:pt x="1321307" y="318515"/>
                </a:lnTo>
                <a:lnTo>
                  <a:pt x="1321307" y="289559"/>
                </a:lnTo>
                <a:close/>
              </a:path>
              <a:path w="1475739" h="332739">
                <a:moveTo>
                  <a:pt x="1443989" y="166877"/>
                </a:moveTo>
                <a:lnTo>
                  <a:pt x="1321307" y="289559"/>
                </a:lnTo>
                <a:lnTo>
                  <a:pt x="1321307" y="318515"/>
                </a:lnTo>
                <a:lnTo>
                  <a:pt x="1325879" y="318515"/>
                </a:lnTo>
                <a:lnTo>
                  <a:pt x="1469135" y="175259"/>
                </a:lnTo>
                <a:lnTo>
                  <a:pt x="1452371" y="175259"/>
                </a:lnTo>
                <a:lnTo>
                  <a:pt x="1443989" y="166877"/>
                </a:lnTo>
                <a:close/>
              </a:path>
              <a:path w="1475739" h="332739">
                <a:moveTo>
                  <a:pt x="1295399" y="77723"/>
                </a:moveTo>
                <a:lnTo>
                  <a:pt x="6095" y="77723"/>
                </a:lnTo>
                <a:lnTo>
                  <a:pt x="0" y="83819"/>
                </a:lnTo>
                <a:lnTo>
                  <a:pt x="0" y="249935"/>
                </a:lnTo>
                <a:lnTo>
                  <a:pt x="6095" y="256031"/>
                </a:lnTo>
                <a:lnTo>
                  <a:pt x="1295399" y="256031"/>
                </a:lnTo>
                <a:lnTo>
                  <a:pt x="1295399" y="242315"/>
                </a:lnTo>
                <a:lnTo>
                  <a:pt x="25907" y="242315"/>
                </a:lnTo>
                <a:lnTo>
                  <a:pt x="12191" y="230123"/>
                </a:lnTo>
                <a:lnTo>
                  <a:pt x="25907" y="230123"/>
                </a:lnTo>
                <a:lnTo>
                  <a:pt x="25907" y="103631"/>
                </a:lnTo>
                <a:lnTo>
                  <a:pt x="12191" y="103631"/>
                </a:lnTo>
                <a:lnTo>
                  <a:pt x="25907" y="89915"/>
                </a:lnTo>
                <a:lnTo>
                  <a:pt x="1295399" y="89915"/>
                </a:lnTo>
                <a:lnTo>
                  <a:pt x="1295399" y="77723"/>
                </a:lnTo>
                <a:close/>
              </a:path>
              <a:path w="1475739" h="332739">
                <a:moveTo>
                  <a:pt x="1315211" y="230123"/>
                </a:moveTo>
                <a:lnTo>
                  <a:pt x="25907" y="230123"/>
                </a:lnTo>
                <a:lnTo>
                  <a:pt x="25907" y="242315"/>
                </a:lnTo>
                <a:lnTo>
                  <a:pt x="1295399" y="242315"/>
                </a:lnTo>
                <a:lnTo>
                  <a:pt x="1307591" y="256031"/>
                </a:lnTo>
                <a:lnTo>
                  <a:pt x="1321307" y="256031"/>
                </a:lnTo>
                <a:lnTo>
                  <a:pt x="1321307" y="236219"/>
                </a:lnTo>
                <a:lnTo>
                  <a:pt x="1315211" y="230123"/>
                </a:lnTo>
                <a:close/>
              </a:path>
              <a:path w="1475739" h="332739">
                <a:moveTo>
                  <a:pt x="25907" y="230123"/>
                </a:moveTo>
                <a:lnTo>
                  <a:pt x="12191" y="230123"/>
                </a:lnTo>
                <a:lnTo>
                  <a:pt x="25907" y="242315"/>
                </a:lnTo>
                <a:lnTo>
                  <a:pt x="25907" y="230123"/>
                </a:lnTo>
                <a:close/>
              </a:path>
              <a:path w="1475739" h="332739">
                <a:moveTo>
                  <a:pt x="1452371" y="158495"/>
                </a:moveTo>
                <a:lnTo>
                  <a:pt x="1443989" y="166877"/>
                </a:lnTo>
                <a:lnTo>
                  <a:pt x="1452371" y="175259"/>
                </a:lnTo>
                <a:lnTo>
                  <a:pt x="1452371" y="158495"/>
                </a:lnTo>
                <a:close/>
              </a:path>
              <a:path w="1475739" h="332739">
                <a:moveTo>
                  <a:pt x="1469135" y="158495"/>
                </a:moveTo>
                <a:lnTo>
                  <a:pt x="1452371" y="158495"/>
                </a:lnTo>
                <a:lnTo>
                  <a:pt x="1452371" y="175259"/>
                </a:lnTo>
                <a:lnTo>
                  <a:pt x="1469135" y="175259"/>
                </a:lnTo>
                <a:lnTo>
                  <a:pt x="1475231" y="170687"/>
                </a:lnTo>
                <a:lnTo>
                  <a:pt x="1475231" y="163067"/>
                </a:lnTo>
                <a:lnTo>
                  <a:pt x="1469135" y="158495"/>
                </a:lnTo>
                <a:close/>
              </a:path>
              <a:path w="1475739" h="332739">
                <a:moveTo>
                  <a:pt x="1324355" y="13715"/>
                </a:moveTo>
                <a:lnTo>
                  <a:pt x="1321307" y="13715"/>
                </a:lnTo>
                <a:lnTo>
                  <a:pt x="1321307" y="44195"/>
                </a:lnTo>
                <a:lnTo>
                  <a:pt x="1443989" y="166877"/>
                </a:lnTo>
                <a:lnTo>
                  <a:pt x="1452371" y="158495"/>
                </a:lnTo>
                <a:lnTo>
                  <a:pt x="1469135" y="158495"/>
                </a:lnTo>
                <a:lnTo>
                  <a:pt x="1324355" y="13715"/>
                </a:lnTo>
                <a:close/>
              </a:path>
              <a:path w="1475739" h="332739">
                <a:moveTo>
                  <a:pt x="25907" y="89915"/>
                </a:moveTo>
                <a:lnTo>
                  <a:pt x="12191" y="103631"/>
                </a:lnTo>
                <a:lnTo>
                  <a:pt x="25907" y="103631"/>
                </a:lnTo>
                <a:lnTo>
                  <a:pt x="25907" y="89915"/>
                </a:lnTo>
                <a:close/>
              </a:path>
              <a:path w="1475739" h="332739">
                <a:moveTo>
                  <a:pt x="1321307" y="77723"/>
                </a:moveTo>
                <a:lnTo>
                  <a:pt x="1307591" y="77723"/>
                </a:lnTo>
                <a:lnTo>
                  <a:pt x="1295399" y="89915"/>
                </a:lnTo>
                <a:lnTo>
                  <a:pt x="25907" y="89915"/>
                </a:lnTo>
                <a:lnTo>
                  <a:pt x="25907" y="103631"/>
                </a:lnTo>
                <a:lnTo>
                  <a:pt x="1315211" y="103631"/>
                </a:lnTo>
                <a:lnTo>
                  <a:pt x="1321307" y="97535"/>
                </a:lnTo>
                <a:lnTo>
                  <a:pt x="1321307" y="77723"/>
                </a:lnTo>
                <a:close/>
              </a:path>
              <a:path w="1475739" h="332739">
                <a:moveTo>
                  <a:pt x="1307591" y="0"/>
                </a:moveTo>
                <a:lnTo>
                  <a:pt x="1303019" y="3047"/>
                </a:lnTo>
                <a:lnTo>
                  <a:pt x="1298447" y="4571"/>
                </a:lnTo>
                <a:lnTo>
                  <a:pt x="1295399" y="9143"/>
                </a:lnTo>
                <a:lnTo>
                  <a:pt x="1295399" y="89915"/>
                </a:lnTo>
                <a:lnTo>
                  <a:pt x="1307591" y="77723"/>
                </a:lnTo>
                <a:lnTo>
                  <a:pt x="1321307" y="77723"/>
                </a:lnTo>
                <a:lnTo>
                  <a:pt x="1321307" y="44195"/>
                </a:lnTo>
                <a:lnTo>
                  <a:pt x="1299971" y="22859"/>
                </a:lnTo>
                <a:lnTo>
                  <a:pt x="1321307" y="13715"/>
                </a:lnTo>
                <a:lnTo>
                  <a:pt x="1324355" y="13715"/>
                </a:lnTo>
                <a:lnTo>
                  <a:pt x="1316735" y="6095"/>
                </a:lnTo>
                <a:lnTo>
                  <a:pt x="1313687" y="1523"/>
                </a:lnTo>
                <a:lnTo>
                  <a:pt x="1307591" y="0"/>
                </a:lnTo>
                <a:close/>
              </a:path>
              <a:path w="1475739" h="332739">
                <a:moveTo>
                  <a:pt x="1321307" y="13715"/>
                </a:moveTo>
                <a:lnTo>
                  <a:pt x="1299971" y="22859"/>
                </a:lnTo>
                <a:lnTo>
                  <a:pt x="1321307" y="44195"/>
                </a:lnTo>
                <a:lnTo>
                  <a:pt x="1321307" y="1371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573011"/>
            <a:ext cx="8316595" cy="742315"/>
          </a:xfrm>
          <a:custGeom>
            <a:avLst/>
            <a:gdLst/>
            <a:ahLst/>
            <a:cxnLst/>
            <a:rect l="l" t="t" r="r" b="b"/>
            <a:pathLst>
              <a:path w="8316595" h="742315">
                <a:moveTo>
                  <a:pt x="8310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42187"/>
                </a:lnTo>
                <a:lnTo>
                  <a:pt x="4572" y="742187"/>
                </a:lnTo>
                <a:lnTo>
                  <a:pt x="4572" y="4571"/>
                </a:lnTo>
                <a:lnTo>
                  <a:pt x="8316467" y="4571"/>
                </a:lnTo>
                <a:lnTo>
                  <a:pt x="8314943" y="1523"/>
                </a:lnTo>
                <a:lnTo>
                  <a:pt x="8310371" y="0"/>
                </a:lnTo>
                <a:close/>
              </a:path>
              <a:path w="8316595" h="742315">
                <a:moveTo>
                  <a:pt x="8310372" y="4571"/>
                </a:moveTo>
                <a:lnTo>
                  <a:pt x="8310372" y="742187"/>
                </a:lnTo>
                <a:lnTo>
                  <a:pt x="8316467" y="742187"/>
                </a:lnTo>
                <a:lnTo>
                  <a:pt x="8316467" y="4571"/>
                </a:lnTo>
                <a:lnTo>
                  <a:pt x="8310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" y="6577583"/>
            <a:ext cx="8305799" cy="737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827" y="6573011"/>
            <a:ext cx="8316595" cy="742315"/>
          </a:xfrm>
          <a:custGeom>
            <a:avLst/>
            <a:gdLst/>
            <a:ahLst/>
            <a:cxnLst/>
            <a:rect l="l" t="t" r="r" b="b"/>
            <a:pathLst>
              <a:path w="8316595" h="742315">
                <a:moveTo>
                  <a:pt x="8310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42187"/>
                </a:lnTo>
                <a:lnTo>
                  <a:pt x="10667" y="74218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316467" y="4571"/>
                </a:lnTo>
                <a:lnTo>
                  <a:pt x="8314943" y="1523"/>
                </a:lnTo>
                <a:lnTo>
                  <a:pt x="8310371" y="0"/>
                </a:lnTo>
                <a:close/>
              </a:path>
              <a:path w="8316595" h="742315">
                <a:moveTo>
                  <a:pt x="8305799" y="4571"/>
                </a:moveTo>
                <a:lnTo>
                  <a:pt x="8305799" y="742187"/>
                </a:lnTo>
                <a:lnTo>
                  <a:pt x="8316467" y="742187"/>
                </a:lnTo>
                <a:lnTo>
                  <a:pt x="8316467" y="9143"/>
                </a:lnTo>
                <a:lnTo>
                  <a:pt x="8310371" y="9143"/>
                </a:lnTo>
                <a:lnTo>
                  <a:pt x="8305799" y="4571"/>
                </a:lnTo>
                <a:close/>
              </a:path>
              <a:path w="8316595" h="74231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316595" h="742315">
                <a:moveTo>
                  <a:pt x="83057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305799" y="9143"/>
                </a:lnTo>
                <a:lnTo>
                  <a:pt x="8305799" y="4571"/>
                </a:lnTo>
                <a:close/>
              </a:path>
              <a:path w="8316595" h="742315">
                <a:moveTo>
                  <a:pt x="8316467" y="4571"/>
                </a:moveTo>
                <a:lnTo>
                  <a:pt x="8305799" y="4571"/>
                </a:lnTo>
                <a:lnTo>
                  <a:pt x="8310371" y="9143"/>
                </a:lnTo>
                <a:lnTo>
                  <a:pt x="8316467" y="9143"/>
                </a:lnTo>
                <a:lnTo>
                  <a:pt x="8316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4640" y="6747188"/>
            <a:ext cx="80067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ou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couldn</a:t>
            </a:r>
            <a:r>
              <a:rPr sz="2000" b="1" spc="-15" dirty="0">
                <a:latin typeface="Arial"/>
                <a:cs typeface="Arial"/>
              </a:rPr>
              <a:t>’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our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expe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 red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 greens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3048000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cs typeface="Arial"/>
              </a:rPr>
              <a:t>Core</a:t>
            </a:r>
            <a:r>
              <a:rPr sz="2400" spc="-5" dirty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6248400" y="3886200"/>
            <a:ext cx="3048000" cy="990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5372" y="3788001"/>
            <a:ext cx="484682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cs typeface="Cambria"/>
              </a:rPr>
              <a:t>Y</a:t>
            </a:r>
            <a:r>
              <a:rPr sz="2400" dirty="0" smtClean="0">
                <a:cs typeface="Cambria"/>
              </a:rPr>
              <a:t>ou</a:t>
            </a:r>
            <a:r>
              <a:rPr sz="2400" spc="-15" dirty="0" smtClean="0">
                <a:cs typeface="Cambria"/>
              </a:rPr>
              <a:t> </a:t>
            </a:r>
            <a:r>
              <a:rPr sz="2400" dirty="0">
                <a:cs typeface="Cambria"/>
              </a:rPr>
              <a:t>h</a:t>
            </a:r>
            <a:r>
              <a:rPr sz="2400" spc="-80" dirty="0">
                <a:cs typeface="Cambria"/>
              </a:rPr>
              <a:t>a</a:t>
            </a:r>
            <a:r>
              <a:rPr sz="2400" spc="-75" dirty="0">
                <a:cs typeface="Cambria"/>
              </a:rPr>
              <a:t>v</a:t>
            </a:r>
            <a:r>
              <a:rPr sz="2400" dirty="0">
                <a:cs typeface="Cambria"/>
              </a:rPr>
              <a:t>e</a:t>
            </a:r>
            <a:r>
              <a:rPr sz="2400" spc="20" dirty="0">
                <a:cs typeface="Cambria"/>
              </a:rPr>
              <a:t> </a:t>
            </a:r>
            <a:r>
              <a:rPr sz="2400" dirty="0">
                <a:cs typeface="Cambria"/>
              </a:rPr>
              <a:t>su</a:t>
            </a:r>
            <a:r>
              <a:rPr sz="2400" spc="-15" dirty="0">
                <a:cs typeface="Cambria"/>
              </a:rPr>
              <a:t>c</a:t>
            </a:r>
            <a:r>
              <a:rPr sz="2400" spc="-10" dirty="0">
                <a:cs typeface="Cambria"/>
              </a:rPr>
              <a:t>c</a:t>
            </a:r>
            <a:r>
              <a:rPr sz="2400" dirty="0">
                <a:cs typeface="Cambria"/>
              </a:rPr>
              <a:t>essful</a:t>
            </a:r>
            <a:r>
              <a:rPr sz="2400" spc="-60" dirty="0">
                <a:cs typeface="Cambria"/>
              </a:rPr>
              <a:t>l</a:t>
            </a:r>
            <a:r>
              <a:rPr sz="2400" dirty="0">
                <a:cs typeface="Cambria"/>
              </a:rPr>
              <a:t>y</a:t>
            </a:r>
            <a:r>
              <a:rPr sz="2400" spc="-15" dirty="0">
                <a:cs typeface="Cambria"/>
              </a:rPr>
              <a:t> </a:t>
            </a:r>
            <a:r>
              <a:rPr sz="2400" spc="-10" dirty="0">
                <a:cs typeface="Cambria"/>
              </a:rPr>
              <a:t>c</a:t>
            </a:r>
            <a:r>
              <a:rPr sz="2400" dirty="0">
                <a:cs typeface="Cambria"/>
              </a:rPr>
              <a:t>omple</a:t>
            </a:r>
            <a:r>
              <a:rPr sz="2400" spc="-40" dirty="0">
                <a:cs typeface="Cambria"/>
              </a:rPr>
              <a:t>t</a:t>
            </a:r>
            <a:r>
              <a:rPr sz="2400" dirty="0">
                <a:cs typeface="Cambria"/>
              </a:rPr>
              <a:t>ed</a:t>
            </a:r>
            <a:r>
              <a:rPr sz="2400" spc="-10" dirty="0">
                <a:cs typeface="Cambria"/>
              </a:rPr>
              <a:t> </a:t>
            </a:r>
            <a:r>
              <a:rPr sz="2400" dirty="0" smtClean="0">
                <a:cs typeface="Cambria"/>
              </a:rPr>
              <a:t>–</a:t>
            </a:r>
            <a:r>
              <a:rPr lang="en-US" sz="2400" dirty="0" smtClean="0">
                <a:cs typeface="Cambria"/>
              </a:rPr>
              <a:t> Threads Part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6723" y="71392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000" dirty="0"/>
              <a:t>When</a:t>
            </a:r>
            <a:r>
              <a:rPr sz="4000" spc="-25" dirty="0"/>
              <a:t> </a:t>
            </a:r>
            <a:r>
              <a:rPr sz="4000" dirty="0"/>
              <a:t>do</a:t>
            </a:r>
            <a:r>
              <a:rPr sz="4000" spc="-10" dirty="0"/>
              <a:t>e</a:t>
            </a:r>
            <a:r>
              <a:rPr sz="4000" dirty="0"/>
              <a:t>s </a:t>
            </a:r>
            <a:r>
              <a:rPr sz="4000" spc="-60" dirty="0"/>
              <a:t>R</a:t>
            </a:r>
            <a:r>
              <a:rPr sz="4000" dirty="0"/>
              <a:t>a</a:t>
            </a:r>
            <a:r>
              <a:rPr sz="4000" spc="-10" dirty="0"/>
              <a:t>c</a:t>
            </a:r>
            <a:r>
              <a:rPr sz="4000" dirty="0"/>
              <a:t>e</a:t>
            </a:r>
            <a:r>
              <a:rPr sz="4000" spc="-15" dirty="0"/>
              <a:t> </a:t>
            </a:r>
            <a:r>
              <a:rPr sz="4000" dirty="0"/>
              <a:t>Con</a:t>
            </a:r>
            <a:r>
              <a:rPr sz="4000" spc="-10" dirty="0"/>
              <a:t>d</a:t>
            </a:r>
            <a:r>
              <a:rPr sz="4000" dirty="0"/>
              <a:t>it</a:t>
            </a:r>
            <a:r>
              <a:rPr sz="4000" spc="-10" dirty="0"/>
              <a:t>i</a:t>
            </a:r>
            <a:r>
              <a:rPr sz="4000" dirty="0"/>
              <a:t>on occur</a:t>
            </a:r>
            <a:r>
              <a:rPr sz="4000" spc="-40" dirty="0"/>
              <a:t> </a:t>
            </a:r>
            <a:r>
              <a:rPr sz="4000" dirty="0"/>
              <a:t>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5027" y="4872228"/>
            <a:ext cx="8773795" cy="1240790"/>
          </a:xfrm>
          <a:custGeom>
            <a:avLst/>
            <a:gdLst/>
            <a:ahLst/>
            <a:cxnLst/>
            <a:rect l="l" t="t" r="r" b="b"/>
            <a:pathLst>
              <a:path w="8773795" h="1240789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40535"/>
                </a:lnTo>
                <a:lnTo>
                  <a:pt x="8772143" y="1240535"/>
                </a:lnTo>
                <a:lnTo>
                  <a:pt x="8773667" y="1235963"/>
                </a:lnTo>
                <a:lnTo>
                  <a:pt x="4572" y="1235963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1240789">
                <a:moveTo>
                  <a:pt x="8767572" y="4571"/>
                </a:moveTo>
                <a:lnTo>
                  <a:pt x="8767572" y="1235963"/>
                </a:lnTo>
                <a:lnTo>
                  <a:pt x="8773667" y="1235963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876800"/>
            <a:ext cx="8762999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027" y="4872228"/>
            <a:ext cx="8773795" cy="1240790"/>
          </a:xfrm>
          <a:custGeom>
            <a:avLst/>
            <a:gdLst/>
            <a:ahLst/>
            <a:cxnLst/>
            <a:rect l="l" t="t" r="r" b="b"/>
            <a:pathLst>
              <a:path w="8773795" h="1240789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40535"/>
                </a:lnTo>
                <a:lnTo>
                  <a:pt x="8772143" y="1240535"/>
                </a:lnTo>
                <a:lnTo>
                  <a:pt x="8773667" y="1235963"/>
                </a:lnTo>
                <a:lnTo>
                  <a:pt x="10667" y="1235963"/>
                </a:lnTo>
                <a:lnTo>
                  <a:pt x="4571" y="1231391"/>
                </a:lnTo>
                <a:lnTo>
                  <a:pt x="10667" y="123139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1240789">
                <a:moveTo>
                  <a:pt x="10667" y="1231391"/>
                </a:moveTo>
                <a:lnTo>
                  <a:pt x="4571" y="1231391"/>
                </a:lnTo>
                <a:lnTo>
                  <a:pt x="10667" y="1235963"/>
                </a:lnTo>
                <a:lnTo>
                  <a:pt x="10667" y="1231391"/>
                </a:lnTo>
                <a:close/>
              </a:path>
              <a:path w="8773795" h="1240789">
                <a:moveTo>
                  <a:pt x="8762999" y="1231391"/>
                </a:moveTo>
                <a:lnTo>
                  <a:pt x="10667" y="1231391"/>
                </a:lnTo>
                <a:lnTo>
                  <a:pt x="10667" y="1235963"/>
                </a:lnTo>
                <a:lnTo>
                  <a:pt x="8762999" y="1235963"/>
                </a:lnTo>
                <a:lnTo>
                  <a:pt x="8762999" y="1231391"/>
                </a:lnTo>
                <a:close/>
              </a:path>
              <a:path w="8773795" h="1240789">
                <a:moveTo>
                  <a:pt x="8762999" y="4571"/>
                </a:moveTo>
                <a:lnTo>
                  <a:pt x="8762999" y="1235963"/>
                </a:lnTo>
                <a:lnTo>
                  <a:pt x="8767571" y="1231391"/>
                </a:lnTo>
                <a:lnTo>
                  <a:pt x="8773667" y="1231391"/>
                </a:lnTo>
                <a:lnTo>
                  <a:pt x="8773667" y="10667"/>
                </a:lnTo>
                <a:lnTo>
                  <a:pt x="8767571" y="10667"/>
                </a:lnTo>
                <a:lnTo>
                  <a:pt x="8762999" y="4571"/>
                </a:lnTo>
                <a:close/>
              </a:path>
              <a:path w="8773795" h="1240789">
                <a:moveTo>
                  <a:pt x="8773667" y="1231391"/>
                </a:moveTo>
                <a:lnTo>
                  <a:pt x="8767571" y="1231391"/>
                </a:lnTo>
                <a:lnTo>
                  <a:pt x="8762999" y="1235963"/>
                </a:lnTo>
                <a:lnTo>
                  <a:pt x="8773667" y="1235963"/>
                </a:lnTo>
                <a:lnTo>
                  <a:pt x="8773667" y="1231391"/>
                </a:lnTo>
                <a:close/>
              </a:path>
              <a:path w="8773795" h="124078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773795" h="1240789">
                <a:moveTo>
                  <a:pt x="8762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762999" y="10667"/>
                </a:lnTo>
                <a:lnTo>
                  <a:pt x="8762999" y="4571"/>
                </a:lnTo>
                <a:close/>
              </a:path>
              <a:path w="8773795" h="1240789">
                <a:moveTo>
                  <a:pt x="8773667" y="4571"/>
                </a:moveTo>
                <a:lnTo>
                  <a:pt x="8762999" y="4571"/>
                </a:lnTo>
                <a:lnTo>
                  <a:pt x="8767571" y="10667"/>
                </a:lnTo>
                <a:lnTo>
                  <a:pt x="8773667" y="10667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793" y="2214473"/>
            <a:ext cx="8368665" cy="3840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965" marR="133985" indent="-328930">
              <a:lnSpc>
                <a:spcPct val="150000"/>
              </a:lnSpc>
              <a:buFont typeface="Wingdings"/>
              <a:buChar char=""/>
              <a:tabLst>
                <a:tab pos="4826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shar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 try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 time.</a:t>
            </a:r>
          </a:p>
          <a:p>
            <a:pPr marL="481965" marR="119380" indent="-328930">
              <a:lnSpc>
                <a:spcPct val="150000"/>
              </a:lnSpc>
              <a:buFont typeface="Wingdings"/>
              <a:buChar char=""/>
              <a:tabLst>
                <a:tab pos="482600" algn="l"/>
              </a:tabLst>
            </a:pPr>
            <a:r>
              <a:rPr sz="1800" dirty="0">
                <a:latin typeface="Arial"/>
                <a:cs typeface="Arial"/>
              </a:rPr>
              <a:t>Both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them try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mo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ify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at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 time 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 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ccess/c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</a:p>
          <a:p>
            <a:pPr marL="481965" marR="59690" indent="-328930">
              <a:lnSpc>
                <a:spcPct val="150000"/>
              </a:lnSpc>
              <a:spcBef>
                <a:spcPts val="10"/>
              </a:spcBef>
              <a:buFont typeface="Wingdings"/>
              <a:buChar char=""/>
              <a:tabLst>
                <a:tab pos="482600" algn="l"/>
              </a:tabLst>
            </a:pP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re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hat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ke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ly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 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sh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source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at a time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2394585">
              <a:lnSpc>
                <a:spcPct val="100000"/>
              </a:lnSpc>
            </a:pPr>
            <a:r>
              <a:rPr sz="2000" b="1" dirty="0" smtClean="0">
                <a:latin typeface="Arial"/>
                <a:cs typeface="Arial"/>
              </a:rPr>
              <a:t>The</a:t>
            </a:r>
            <a:r>
              <a:rPr sz="2000" b="1" spc="-20" dirty="0" smtClean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solution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b="1" spc="-3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nchroniza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io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dirty="0"/>
              <a:t>What</a:t>
            </a:r>
            <a:r>
              <a:rPr sz="4400" spc="-25" dirty="0"/>
              <a:t> </a:t>
            </a:r>
            <a:r>
              <a:rPr sz="4400" dirty="0"/>
              <a:t>is</a:t>
            </a:r>
            <a:r>
              <a:rPr sz="4400" spc="-15" dirty="0"/>
              <a:t> </a:t>
            </a:r>
            <a:r>
              <a:rPr sz="4400" spc="-55" dirty="0"/>
              <a:t>S</a:t>
            </a:r>
            <a:r>
              <a:rPr sz="4400" dirty="0"/>
              <a:t>y</a:t>
            </a:r>
            <a:r>
              <a:rPr sz="4400" spc="5" dirty="0"/>
              <a:t>n</a:t>
            </a:r>
            <a:r>
              <a:rPr sz="4400" dirty="0"/>
              <a:t>chron</a:t>
            </a:r>
            <a:r>
              <a:rPr sz="4400" spc="-10" dirty="0"/>
              <a:t>i</a:t>
            </a:r>
            <a:r>
              <a:rPr sz="4400" spc="5" dirty="0"/>
              <a:t>z</a:t>
            </a:r>
            <a:r>
              <a:rPr sz="4400" dirty="0"/>
              <a:t>a</a:t>
            </a:r>
            <a:r>
              <a:rPr sz="4400" spc="-10" dirty="0"/>
              <a:t>t</a:t>
            </a:r>
            <a:r>
              <a:rPr sz="4400" dirty="0"/>
              <a:t>ion?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527" y="2214473"/>
            <a:ext cx="8964930" cy="205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800" b="1" i="1" dirty="0">
                <a:latin typeface="Arial"/>
                <a:cs typeface="Arial"/>
              </a:rPr>
              <a:t>Syn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hro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iz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ng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ns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(or)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 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 the 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d/sh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at a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 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is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 Saf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b="1" i="1" dirty="0">
                <a:latin typeface="Arial"/>
                <a:cs typeface="Arial"/>
              </a:rPr>
              <a:t>mon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tors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19200" y="609251"/>
            <a:ext cx="10774680" cy="699409"/>
          </a:xfrm>
          <a:prstGeom prst="rect">
            <a:avLst/>
          </a:prstGeom>
        </p:spPr>
        <p:txBody>
          <a:bodyPr vert="horz" wrap="square" lIns="0" tIns="83045" rIns="0" bIns="0" rtlCol="0">
            <a:spAutoFit/>
          </a:bodyPr>
          <a:lstStyle/>
          <a:p>
            <a:pPr marL="1355090" algn="l">
              <a:lnSpc>
                <a:spcPct val="100000"/>
              </a:lnSpc>
            </a:pPr>
            <a:r>
              <a:rPr sz="4000" dirty="0"/>
              <a:t>Blo</a:t>
            </a:r>
            <a:r>
              <a:rPr sz="4000" spc="-10" dirty="0"/>
              <a:t>c</a:t>
            </a:r>
            <a:r>
              <a:rPr sz="4000" dirty="0"/>
              <a:t>k</a:t>
            </a:r>
            <a:r>
              <a:rPr sz="4000" spc="10" dirty="0"/>
              <a:t> </a:t>
            </a:r>
            <a:r>
              <a:rPr sz="4000" dirty="0"/>
              <a:t>problem</a:t>
            </a:r>
            <a:r>
              <a:rPr sz="4000" spc="20" dirty="0"/>
              <a:t> </a:t>
            </a:r>
            <a:r>
              <a:rPr sz="4000" dirty="0"/>
              <a:t>s</a:t>
            </a:r>
            <a:r>
              <a:rPr sz="4000" spc="-10" dirty="0"/>
              <a:t>o</a:t>
            </a:r>
            <a:r>
              <a:rPr sz="4000" dirty="0"/>
              <a:t>l</a:t>
            </a:r>
            <a:r>
              <a:rPr sz="4000" spc="-30" dirty="0"/>
              <a:t>v</a:t>
            </a:r>
            <a:r>
              <a:rPr sz="4000" dirty="0"/>
              <a:t>ed</a:t>
            </a:r>
            <a:r>
              <a:rPr sz="4000" spc="30" dirty="0"/>
              <a:t> </a:t>
            </a:r>
            <a:r>
              <a:rPr sz="4000" dirty="0"/>
              <a:t>usi</a:t>
            </a:r>
            <a:r>
              <a:rPr sz="4000" spc="5" dirty="0"/>
              <a:t>n</a:t>
            </a:r>
            <a:r>
              <a:rPr sz="4000" dirty="0"/>
              <a:t>g</a:t>
            </a:r>
            <a:r>
              <a:rPr sz="4000" spc="10" dirty="0"/>
              <a:t> </a:t>
            </a:r>
            <a:r>
              <a:rPr sz="4000" spc="-35" dirty="0"/>
              <a:t>S</a:t>
            </a:r>
            <a:r>
              <a:rPr sz="4000" dirty="0"/>
              <a:t>ynchr</a:t>
            </a:r>
            <a:r>
              <a:rPr sz="4000" spc="-10" dirty="0"/>
              <a:t>o</a:t>
            </a:r>
            <a:r>
              <a:rPr sz="4000" dirty="0"/>
              <a:t>n</a:t>
            </a:r>
            <a:r>
              <a:rPr sz="4000" spc="5" dirty="0"/>
              <a:t>i</a:t>
            </a:r>
            <a:r>
              <a:rPr sz="4000" dirty="0"/>
              <a:t>zation</a:t>
            </a:r>
            <a:r>
              <a:rPr sz="4000" spc="55" dirty="0"/>
              <a:t> </a:t>
            </a:r>
            <a:r>
              <a:rPr sz="400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342900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52399" y="0"/>
                </a:moveTo>
                <a:lnTo>
                  <a:pt x="0" y="152399"/>
                </a:lnTo>
                <a:lnTo>
                  <a:pt x="152399" y="304799"/>
                </a:lnTo>
                <a:lnTo>
                  <a:pt x="152399" y="228599"/>
                </a:lnTo>
                <a:lnTo>
                  <a:pt x="1447799" y="228599"/>
                </a:lnTo>
                <a:lnTo>
                  <a:pt x="1447799" y="76199"/>
                </a:lnTo>
                <a:lnTo>
                  <a:pt x="152399" y="76199"/>
                </a:lnTo>
                <a:lnTo>
                  <a:pt x="152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6083" y="3415284"/>
            <a:ext cx="1475740" cy="332740"/>
          </a:xfrm>
          <a:custGeom>
            <a:avLst/>
            <a:gdLst/>
            <a:ahLst/>
            <a:cxnLst/>
            <a:rect l="l" t="t" r="r" b="b"/>
            <a:pathLst>
              <a:path w="1475740" h="332739">
                <a:moveTo>
                  <a:pt x="167639" y="0"/>
                </a:moveTo>
                <a:lnTo>
                  <a:pt x="161543" y="1523"/>
                </a:lnTo>
                <a:lnTo>
                  <a:pt x="158495" y="6095"/>
                </a:lnTo>
                <a:lnTo>
                  <a:pt x="6095" y="158495"/>
                </a:lnTo>
                <a:lnTo>
                  <a:pt x="0" y="163067"/>
                </a:lnTo>
                <a:lnTo>
                  <a:pt x="0" y="170687"/>
                </a:lnTo>
                <a:lnTo>
                  <a:pt x="6095" y="175259"/>
                </a:lnTo>
                <a:lnTo>
                  <a:pt x="158495" y="327659"/>
                </a:lnTo>
                <a:lnTo>
                  <a:pt x="161543" y="332231"/>
                </a:lnTo>
                <a:lnTo>
                  <a:pt x="167639" y="332231"/>
                </a:lnTo>
                <a:lnTo>
                  <a:pt x="176783" y="329183"/>
                </a:lnTo>
                <a:lnTo>
                  <a:pt x="179831" y="324611"/>
                </a:lnTo>
                <a:lnTo>
                  <a:pt x="179831" y="318515"/>
                </a:lnTo>
                <a:lnTo>
                  <a:pt x="153923" y="318515"/>
                </a:lnTo>
                <a:lnTo>
                  <a:pt x="153923" y="289559"/>
                </a:lnTo>
                <a:lnTo>
                  <a:pt x="39623" y="175259"/>
                </a:lnTo>
                <a:lnTo>
                  <a:pt x="22859" y="175259"/>
                </a:lnTo>
                <a:lnTo>
                  <a:pt x="22859" y="158495"/>
                </a:lnTo>
                <a:lnTo>
                  <a:pt x="39623" y="158495"/>
                </a:lnTo>
                <a:lnTo>
                  <a:pt x="153923" y="44195"/>
                </a:lnTo>
                <a:lnTo>
                  <a:pt x="153923" y="13715"/>
                </a:lnTo>
                <a:lnTo>
                  <a:pt x="179831" y="13715"/>
                </a:lnTo>
                <a:lnTo>
                  <a:pt x="179831" y="9143"/>
                </a:lnTo>
                <a:lnTo>
                  <a:pt x="176783" y="4571"/>
                </a:lnTo>
                <a:lnTo>
                  <a:pt x="172211" y="3047"/>
                </a:lnTo>
                <a:lnTo>
                  <a:pt x="167639" y="0"/>
                </a:lnTo>
                <a:close/>
              </a:path>
              <a:path w="1475740" h="332739">
                <a:moveTo>
                  <a:pt x="153923" y="289559"/>
                </a:moveTo>
                <a:lnTo>
                  <a:pt x="153923" y="318515"/>
                </a:lnTo>
                <a:lnTo>
                  <a:pt x="175259" y="310895"/>
                </a:lnTo>
                <a:lnTo>
                  <a:pt x="153923" y="289559"/>
                </a:lnTo>
                <a:close/>
              </a:path>
              <a:path w="1475740" h="332739">
                <a:moveTo>
                  <a:pt x="1449323" y="230123"/>
                </a:moveTo>
                <a:lnTo>
                  <a:pt x="160019" y="230123"/>
                </a:lnTo>
                <a:lnTo>
                  <a:pt x="153923" y="236219"/>
                </a:lnTo>
                <a:lnTo>
                  <a:pt x="153923" y="289559"/>
                </a:lnTo>
                <a:lnTo>
                  <a:pt x="175259" y="310895"/>
                </a:lnTo>
                <a:lnTo>
                  <a:pt x="153923" y="318515"/>
                </a:lnTo>
                <a:lnTo>
                  <a:pt x="179831" y="318515"/>
                </a:lnTo>
                <a:lnTo>
                  <a:pt x="179831" y="256031"/>
                </a:lnTo>
                <a:lnTo>
                  <a:pt x="166115" y="256031"/>
                </a:lnTo>
                <a:lnTo>
                  <a:pt x="179831" y="242315"/>
                </a:lnTo>
                <a:lnTo>
                  <a:pt x="1449323" y="242315"/>
                </a:lnTo>
                <a:lnTo>
                  <a:pt x="1449323" y="230123"/>
                </a:lnTo>
                <a:close/>
              </a:path>
              <a:path w="1475740" h="332739">
                <a:moveTo>
                  <a:pt x="179831" y="242315"/>
                </a:moveTo>
                <a:lnTo>
                  <a:pt x="166115" y="256031"/>
                </a:lnTo>
                <a:lnTo>
                  <a:pt x="179831" y="256031"/>
                </a:lnTo>
                <a:lnTo>
                  <a:pt x="179831" y="242315"/>
                </a:lnTo>
                <a:close/>
              </a:path>
              <a:path w="1475740" h="332739">
                <a:moveTo>
                  <a:pt x="1475231" y="230123"/>
                </a:moveTo>
                <a:lnTo>
                  <a:pt x="1461515" y="230123"/>
                </a:lnTo>
                <a:lnTo>
                  <a:pt x="1449323" y="242315"/>
                </a:lnTo>
                <a:lnTo>
                  <a:pt x="179831" y="242315"/>
                </a:lnTo>
                <a:lnTo>
                  <a:pt x="179831" y="256031"/>
                </a:lnTo>
                <a:lnTo>
                  <a:pt x="1469135" y="256031"/>
                </a:lnTo>
                <a:lnTo>
                  <a:pt x="1475231" y="249935"/>
                </a:lnTo>
                <a:lnTo>
                  <a:pt x="1475231" y="230123"/>
                </a:lnTo>
                <a:close/>
              </a:path>
              <a:path w="1475740" h="332739">
                <a:moveTo>
                  <a:pt x="1449323" y="89915"/>
                </a:moveTo>
                <a:lnTo>
                  <a:pt x="1449323" y="242315"/>
                </a:lnTo>
                <a:lnTo>
                  <a:pt x="1461515" y="230123"/>
                </a:lnTo>
                <a:lnTo>
                  <a:pt x="1475231" y="230123"/>
                </a:lnTo>
                <a:lnTo>
                  <a:pt x="1475231" y="103631"/>
                </a:lnTo>
                <a:lnTo>
                  <a:pt x="1461515" y="103631"/>
                </a:lnTo>
                <a:lnTo>
                  <a:pt x="1449323" y="89915"/>
                </a:lnTo>
                <a:close/>
              </a:path>
              <a:path w="1475740" h="332739">
                <a:moveTo>
                  <a:pt x="22859" y="158495"/>
                </a:moveTo>
                <a:lnTo>
                  <a:pt x="22859" y="175259"/>
                </a:lnTo>
                <a:lnTo>
                  <a:pt x="31241" y="166877"/>
                </a:lnTo>
                <a:lnTo>
                  <a:pt x="22859" y="158495"/>
                </a:lnTo>
                <a:close/>
              </a:path>
              <a:path w="1475740" h="332739">
                <a:moveTo>
                  <a:pt x="31241" y="166877"/>
                </a:moveTo>
                <a:lnTo>
                  <a:pt x="22859" y="175259"/>
                </a:lnTo>
                <a:lnTo>
                  <a:pt x="39623" y="175259"/>
                </a:lnTo>
                <a:lnTo>
                  <a:pt x="31241" y="166877"/>
                </a:lnTo>
                <a:close/>
              </a:path>
              <a:path w="1475740" h="332739">
                <a:moveTo>
                  <a:pt x="39623" y="158495"/>
                </a:moveTo>
                <a:lnTo>
                  <a:pt x="22859" y="158495"/>
                </a:lnTo>
                <a:lnTo>
                  <a:pt x="31241" y="166877"/>
                </a:lnTo>
                <a:lnTo>
                  <a:pt x="39623" y="158495"/>
                </a:lnTo>
                <a:close/>
              </a:path>
              <a:path w="1475740" h="332739">
                <a:moveTo>
                  <a:pt x="179831" y="13715"/>
                </a:moveTo>
                <a:lnTo>
                  <a:pt x="153923" y="13715"/>
                </a:lnTo>
                <a:lnTo>
                  <a:pt x="175259" y="22859"/>
                </a:lnTo>
                <a:lnTo>
                  <a:pt x="153923" y="44195"/>
                </a:lnTo>
                <a:lnTo>
                  <a:pt x="153923" y="97535"/>
                </a:lnTo>
                <a:lnTo>
                  <a:pt x="160019" y="103631"/>
                </a:lnTo>
                <a:lnTo>
                  <a:pt x="1449323" y="103631"/>
                </a:lnTo>
                <a:lnTo>
                  <a:pt x="1449323" y="89915"/>
                </a:lnTo>
                <a:lnTo>
                  <a:pt x="179831" y="89915"/>
                </a:lnTo>
                <a:lnTo>
                  <a:pt x="166115" y="77723"/>
                </a:lnTo>
                <a:lnTo>
                  <a:pt x="179831" y="77723"/>
                </a:lnTo>
                <a:lnTo>
                  <a:pt x="179831" y="13715"/>
                </a:lnTo>
                <a:close/>
              </a:path>
              <a:path w="1475740" h="332739">
                <a:moveTo>
                  <a:pt x="1469135" y="77723"/>
                </a:moveTo>
                <a:lnTo>
                  <a:pt x="179831" y="77723"/>
                </a:lnTo>
                <a:lnTo>
                  <a:pt x="179831" y="89915"/>
                </a:lnTo>
                <a:lnTo>
                  <a:pt x="1449323" y="89915"/>
                </a:lnTo>
                <a:lnTo>
                  <a:pt x="1461515" y="103631"/>
                </a:lnTo>
                <a:lnTo>
                  <a:pt x="1475231" y="103631"/>
                </a:lnTo>
                <a:lnTo>
                  <a:pt x="1475231" y="83819"/>
                </a:lnTo>
                <a:lnTo>
                  <a:pt x="1469135" y="77723"/>
                </a:lnTo>
                <a:close/>
              </a:path>
              <a:path w="1475740" h="332739">
                <a:moveTo>
                  <a:pt x="179831" y="77723"/>
                </a:moveTo>
                <a:lnTo>
                  <a:pt x="166115" y="77723"/>
                </a:lnTo>
                <a:lnTo>
                  <a:pt x="179831" y="89915"/>
                </a:lnTo>
                <a:lnTo>
                  <a:pt x="179831" y="77723"/>
                </a:lnTo>
                <a:close/>
              </a:path>
              <a:path w="1475740" h="332739">
                <a:moveTo>
                  <a:pt x="153923" y="13715"/>
                </a:moveTo>
                <a:lnTo>
                  <a:pt x="153923" y="44195"/>
                </a:lnTo>
                <a:lnTo>
                  <a:pt x="175259" y="22859"/>
                </a:lnTo>
                <a:lnTo>
                  <a:pt x="153923" y="13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3047" y="2962655"/>
            <a:ext cx="1984248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227" y="2217420"/>
            <a:ext cx="8773795" cy="379730"/>
          </a:xfrm>
          <a:custGeom>
            <a:avLst/>
            <a:gdLst/>
            <a:ahLst/>
            <a:cxnLst/>
            <a:rect l="l" t="t" r="r" b="b"/>
            <a:pathLst>
              <a:path w="8773795" h="379730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8767571" y="379475"/>
                </a:lnTo>
                <a:lnTo>
                  <a:pt x="8772143" y="377951"/>
                </a:lnTo>
                <a:lnTo>
                  <a:pt x="8773667" y="373379"/>
                </a:lnTo>
                <a:lnTo>
                  <a:pt x="4572" y="373379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379730">
                <a:moveTo>
                  <a:pt x="8767572" y="4571"/>
                </a:moveTo>
                <a:lnTo>
                  <a:pt x="8767572" y="373379"/>
                </a:lnTo>
                <a:lnTo>
                  <a:pt x="8773667" y="373379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221992"/>
            <a:ext cx="8762999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227" y="2217420"/>
            <a:ext cx="8773795" cy="379730"/>
          </a:xfrm>
          <a:custGeom>
            <a:avLst/>
            <a:gdLst/>
            <a:ahLst/>
            <a:cxnLst/>
            <a:rect l="l" t="t" r="r" b="b"/>
            <a:pathLst>
              <a:path w="8773795" h="379730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3379"/>
                </a:lnTo>
                <a:lnTo>
                  <a:pt x="1523" y="377951"/>
                </a:lnTo>
                <a:lnTo>
                  <a:pt x="4571" y="379475"/>
                </a:lnTo>
                <a:lnTo>
                  <a:pt x="8767571" y="379475"/>
                </a:lnTo>
                <a:lnTo>
                  <a:pt x="8772143" y="377951"/>
                </a:lnTo>
                <a:lnTo>
                  <a:pt x="8773667" y="373379"/>
                </a:lnTo>
                <a:lnTo>
                  <a:pt x="10667" y="373379"/>
                </a:lnTo>
                <a:lnTo>
                  <a:pt x="4571" y="368807"/>
                </a:lnTo>
                <a:lnTo>
                  <a:pt x="10667" y="36880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379730">
                <a:moveTo>
                  <a:pt x="10667" y="368807"/>
                </a:moveTo>
                <a:lnTo>
                  <a:pt x="4571" y="368807"/>
                </a:lnTo>
                <a:lnTo>
                  <a:pt x="10667" y="373379"/>
                </a:lnTo>
                <a:lnTo>
                  <a:pt x="10667" y="368807"/>
                </a:lnTo>
                <a:close/>
              </a:path>
              <a:path w="8773795" h="379730">
                <a:moveTo>
                  <a:pt x="8762999" y="368807"/>
                </a:moveTo>
                <a:lnTo>
                  <a:pt x="10667" y="368807"/>
                </a:lnTo>
                <a:lnTo>
                  <a:pt x="10667" y="373379"/>
                </a:lnTo>
                <a:lnTo>
                  <a:pt x="8762999" y="373379"/>
                </a:lnTo>
                <a:lnTo>
                  <a:pt x="8762999" y="368807"/>
                </a:lnTo>
                <a:close/>
              </a:path>
              <a:path w="8773795" h="379730">
                <a:moveTo>
                  <a:pt x="8762999" y="4571"/>
                </a:moveTo>
                <a:lnTo>
                  <a:pt x="8762999" y="373379"/>
                </a:lnTo>
                <a:lnTo>
                  <a:pt x="8767571" y="368807"/>
                </a:lnTo>
                <a:lnTo>
                  <a:pt x="8773667" y="368807"/>
                </a:lnTo>
                <a:lnTo>
                  <a:pt x="8773667" y="9143"/>
                </a:lnTo>
                <a:lnTo>
                  <a:pt x="8767571" y="9143"/>
                </a:lnTo>
                <a:lnTo>
                  <a:pt x="8762999" y="4571"/>
                </a:lnTo>
                <a:close/>
              </a:path>
              <a:path w="8773795" h="379730">
                <a:moveTo>
                  <a:pt x="8773667" y="368807"/>
                </a:moveTo>
                <a:lnTo>
                  <a:pt x="8767571" y="368807"/>
                </a:lnTo>
                <a:lnTo>
                  <a:pt x="8762999" y="373379"/>
                </a:lnTo>
                <a:lnTo>
                  <a:pt x="8773667" y="373379"/>
                </a:lnTo>
                <a:lnTo>
                  <a:pt x="8773667" y="368807"/>
                </a:lnTo>
                <a:close/>
              </a:path>
              <a:path w="8773795" h="37973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773795" h="379730">
                <a:moveTo>
                  <a:pt x="8762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762999" y="9143"/>
                </a:lnTo>
                <a:lnTo>
                  <a:pt x="8762999" y="4571"/>
                </a:lnTo>
                <a:close/>
              </a:path>
              <a:path w="8773795" h="379730">
                <a:moveTo>
                  <a:pt x="8773667" y="4571"/>
                </a:moveTo>
                <a:lnTo>
                  <a:pt x="8762999" y="4571"/>
                </a:lnTo>
                <a:lnTo>
                  <a:pt x="8767571" y="9143"/>
                </a:lnTo>
                <a:lnTo>
                  <a:pt x="8773667" y="9143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135" y="2292197"/>
            <a:ext cx="82651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ts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800" y="419100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295399" y="0"/>
                </a:moveTo>
                <a:lnTo>
                  <a:pt x="129539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1295399" y="228599"/>
                </a:lnTo>
                <a:lnTo>
                  <a:pt x="1295399" y="304799"/>
                </a:lnTo>
                <a:lnTo>
                  <a:pt x="1447799" y="152399"/>
                </a:lnTo>
                <a:lnTo>
                  <a:pt x="12953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4608" y="4177284"/>
            <a:ext cx="1475740" cy="332740"/>
          </a:xfrm>
          <a:custGeom>
            <a:avLst/>
            <a:gdLst/>
            <a:ahLst/>
            <a:cxnLst/>
            <a:rect l="l" t="t" r="r" b="b"/>
            <a:pathLst>
              <a:path w="1475739" h="332739">
                <a:moveTo>
                  <a:pt x="1295399" y="242315"/>
                </a:moveTo>
                <a:lnTo>
                  <a:pt x="1295399" y="324611"/>
                </a:lnTo>
                <a:lnTo>
                  <a:pt x="1298447" y="329183"/>
                </a:lnTo>
                <a:lnTo>
                  <a:pt x="1307591" y="332231"/>
                </a:lnTo>
                <a:lnTo>
                  <a:pt x="1313687" y="332231"/>
                </a:lnTo>
                <a:lnTo>
                  <a:pt x="1316735" y="327659"/>
                </a:lnTo>
                <a:lnTo>
                  <a:pt x="1325879" y="318515"/>
                </a:lnTo>
                <a:lnTo>
                  <a:pt x="1321307" y="318515"/>
                </a:lnTo>
                <a:lnTo>
                  <a:pt x="1299971" y="310895"/>
                </a:lnTo>
                <a:lnTo>
                  <a:pt x="1321307" y="289559"/>
                </a:lnTo>
                <a:lnTo>
                  <a:pt x="1321307" y="256031"/>
                </a:lnTo>
                <a:lnTo>
                  <a:pt x="1307591" y="256031"/>
                </a:lnTo>
                <a:lnTo>
                  <a:pt x="1295399" y="242315"/>
                </a:lnTo>
                <a:close/>
              </a:path>
              <a:path w="1475739" h="332739">
                <a:moveTo>
                  <a:pt x="1321307" y="289559"/>
                </a:moveTo>
                <a:lnTo>
                  <a:pt x="1299971" y="310895"/>
                </a:lnTo>
                <a:lnTo>
                  <a:pt x="1321307" y="318515"/>
                </a:lnTo>
                <a:lnTo>
                  <a:pt x="1321307" y="289559"/>
                </a:lnTo>
                <a:close/>
              </a:path>
              <a:path w="1475739" h="332739">
                <a:moveTo>
                  <a:pt x="1443989" y="166877"/>
                </a:moveTo>
                <a:lnTo>
                  <a:pt x="1321307" y="289559"/>
                </a:lnTo>
                <a:lnTo>
                  <a:pt x="1321307" y="318515"/>
                </a:lnTo>
                <a:lnTo>
                  <a:pt x="1325879" y="318515"/>
                </a:lnTo>
                <a:lnTo>
                  <a:pt x="1469135" y="175259"/>
                </a:lnTo>
                <a:lnTo>
                  <a:pt x="1452371" y="175259"/>
                </a:lnTo>
                <a:lnTo>
                  <a:pt x="1443989" y="166877"/>
                </a:lnTo>
                <a:close/>
              </a:path>
              <a:path w="1475739" h="332739">
                <a:moveTo>
                  <a:pt x="1295399" y="77723"/>
                </a:moveTo>
                <a:lnTo>
                  <a:pt x="6095" y="77723"/>
                </a:lnTo>
                <a:lnTo>
                  <a:pt x="0" y="83819"/>
                </a:lnTo>
                <a:lnTo>
                  <a:pt x="0" y="249935"/>
                </a:lnTo>
                <a:lnTo>
                  <a:pt x="6095" y="256031"/>
                </a:lnTo>
                <a:lnTo>
                  <a:pt x="1295399" y="256031"/>
                </a:lnTo>
                <a:lnTo>
                  <a:pt x="1295399" y="242315"/>
                </a:lnTo>
                <a:lnTo>
                  <a:pt x="25907" y="242315"/>
                </a:lnTo>
                <a:lnTo>
                  <a:pt x="12191" y="230123"/>
                </a:lnTo>
                <a:lnTo>
                  <a:pt x="25907" y="230123"/>
                </a:lnTo>
                <a:lnTo>
                  <a:pt x="25907" y="103631"/>
                </a:lnTo>
                <a:lnTo>
                  <a:pt x="12191" y="103631"/>
                </a:lnTo>
                <a:lnTo>
                  <a:pt x="25907" y="89915"/>
                </a:lnTo>
                <a:lnTo>
                  <a:pt x="1295399" y="89915"/>
                </a:lnTo>
                <a:lnTo>
                  <a:pt x="1295399" y="77723"/>
                </a:lnTo>
                <a:close/>
              </a:path>
              <a:path w="1475739" h="332739">
                <a:moveTo>
                  <a:pt x="1315211" y="230123"/>
                </a:moveTo>
                <a:lnTo>
                  <a:pt x="25907" y="230123"/>
                </a:lnTo>
                <a:lnTo>
                  <a:pt x="25907" y="242315"/>
                </a:lnTo>
                <a:lnTo>
                  <a:pt x="1295399" y="242315"/>
                </a:lnTo>
                <a:lnTo>
                  <a:pt x="1307591" y="256031"/>
                </a:lnTo>
                <a:lnTo>
                  <a:pt x="1321307" y="256031"/>
                </a:lnTo>
                <a:lnTo>
                  <a:pt x="1321307" y="236219"/>
                </a:lnTo>
                <a:lnTo>
                  <a:pt x="1315211" y="230123"/>
                </a:lnTo>
                <a:close/>
              </a:path>
              <a:path w="1475739" h="332739">
                <a:moveTo>
                  <a:pt x="25907" y="230123"/>
                </a:moveTo>
                <a:lnTo>
                  <a:pt x="12191" y="230123"/>
                </a:lnTo>
                <a:lnTo>
                  <a:pt x="25907" y="242315"/>
                </a:lnTo>
                <a:lnTo>
                  <a:pt x="25907" y="230123"/>
                </a:lnTo>
                <a:close/>
              </a:path>
              <a:path w="1475739" h="332739">
                <a:moveTo>
                  <a:pt x="1452371" y="158495"/>
                </a:moveTo>
                <a:lnTo>
                  <a:pt x="1443989" y="166877"/>
                </a:lnTo>
                <a:lnTo>
                  <a:pt x="1452371" y="175259"/>
                </a:lnTo>
                <a:lnTo>
                  <a:pt x="1452371" y="158495"/>
                </a:lnTo>
                <a:close/>
              </a:path>
              <a:path w="1475739" h="332739">
                <a:moveTo>
                  <a:pt x="1469135" y="158495"/>
                </a:moveTo>
                <a:lnTo>
                  <a:pt x="1452371" y="158495"/>
                </a:lnTo>
                <a:lnTo>
                  <a:pt x="1452371" y="175259"/>
                </a:lnTo>
                <a:lnTo>
                  <a:pt x="1469135" y="175259"/>
                </a:lnTo>
                <a:lnTo>
                  <a:pt x="1475231" y="170687"/>
                </a:lnTo>
                <a:lnTo>
                  <a:pt x="1475231" y="163067"/>
                </a:lnTo>
                <a:lnTo>
                  <a:pt x="1469135" y="158495"/>
                </a:lnTo>
                <a:close/>
              </a:path>
              <a:path w="1475739" h="332739">
                <a:moveTo>
                  <a:pt x="1324355" y="13715"/>
                </a:moveTo>
                <a:lnTo>
                  <a:pt x="1321307" y="13715"/>
                </a:lnTo>
                <a:lnTo>
                  <a:pt x="1321307" y="44195"/>
                </a:lnTo>
                <a:lnTo>
                  <a:pt x="1443989" y="166877"/>
                </a:lnTo>
                <a:lnTo>
                  <a:pt x="1452371" y="158495"/>
                </a:lnTo>
                <a:lnTo>
                  <a:pt x="1469135" y="158495"/>
                </a:lnTo>
                <a:lnTo>
                  <a:pt x="1324355" y="13715"/>
                </a:lnTo>
                <a:close/>
              </a:path>
              <a:path w="1475739" h="332739">
                <a:moveTo>
                  <a:pt x="25907" y="89915"/>
                </a:moveTo>
                <a:lnTo>
                  <a:pt x="12191" y="103631"/>
                </a:lnTo>
                <a:lnTo>
                  <a:pt x="25907" y="103631"/>
                </a:lnTo>
                <a:lnTo>
                  <a:pt x="25907" y="89915"/>
                </a:lnTo>
                <a:close/>
              </a:path>
              <a:path w="1475739" h="332739">
                <a:moveTo>
                  <a:pt x="1321307" y="77723"/>
                </a:moveTo>
                <a:lnTo>
                  <a:pt x="1307591" y="77723"/>
                </a:lnTo>
                <a:lnTo>
                  <a:pt x="1295399" y="89915"/>
                </a:lnTo>
                <a:lnTo>
                  <a:pt x="25907" y="89915"/>
                </a:lnTo>
                <a:lnTo>
                  <a:pt x="25907" y="103631"/>
                </a:lnTo>
                <a:lnTo>
                  <a:pt x="1315211" y="103631"/>
                </a:lnTo>
                <a:lnTo>
                  <a:pt x="1321307" y="97535"/>
                </a:lnTo>
                <a:lnTo>
                  <a:pt x="1321307" y="77723"/>
                </a:lnTo>
                <a:close/>
              </a:path>
              <a:path w="1475739" h="332739">
                <a:moveTo>
                  <a:pt x="1307591" y="0"/>
                </a:moveTo>
                <a:lnTo>
                  <a:pt x="1303019" y="3047"/>
                </a:lnTo>
                <a:lnTo>
                  <a:pt x="1298447" y="4571"/>
                </a:lnTo>
                <a:lnTo>
                  <a:pt x="1295399" y="9143"/>
                </a:lnTo>
                <a:lnTo>
                  <a:pt x="1295399" y="89915"/>
                </a:lnTo>
                <a:lnTo>
                  <a:pt x="1307591" y="77723"/>
                </a:lnTo>
                <a:lnTo>
                  <a:pt x="1321307" y="77723"/>
                </a:lnTo>
                <a:lnTo>
                  <a:pt x="1321307" y="44195"/>
                </a:lnTo>
                <a:lnTo>
                  <a:pt x="1299971" y="22859"/>
                </a:lnTo>
                <a:lnTo>
                  <a:pt x="1321307" y="13715"/>
                </a:lnTo>
                <a:lnTo>
                  <a:pt x="1324355" y="13715"/>
                </a:lnTo>
                <a:lnTo>
                  <a:pt x="1316735" y="6095"/>
                </a:lnTo>
                <a:lnTo>
                  <a:pt x="1313687" y="1523"/>
                </a:lnTo>
                <a:lnTo>
                  <a:pt x="1307591" y="0"/>
                </a:lnTo>
                <a:close/>
              </a:path>
              <a:path w="1475739" h="332739">
                <a:moveTo>
                  <a:pt x="1321307" y="13715"/>
                </a:moveTo>
                <a:lnTo>
                  <a:pt x="1299971" y="22859"/>
                </a:lnTo>
                <a:lnTo>
                  <a:pt x="1321307" y="44195"/>
                </a:lnTo>
                <a:lnTo>
                  <a:pt x="1321307" y="1371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3047" y="3886200"/>
            <a:ext cx="1984248" cy="608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5627" y="5169408"/>
            <a:ext cx="7554595" cy="655320"/>
          </a:xfrm>
          <a:custGeom>
            <a:avLst/>
            <a:gdLst/>
            <a:ahLst/>
            <a:cxnLst/>
            <a:rect l="l" t="t" r="r" b="b"/>
            <a:pathLst>
              <a:path w="7554595" h="655320">
                <a:moveTo>
                  <a:pt x="75529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650747"/>
                </a:lnTo>
                <a:lnTo>
                  <a:pt x="1523" y="653795"/>
                </a:lnTo>
                <a:lnTo>
                  <a:pt x="4571" y="655319"/>
                </a:lnTo>
                <a:lnTo>
                  <a:pt x="7548371" y="655319"/>
                </a:lnTo>
                <a:lnTo>
                  <a:pt x="7552943" y="653795"/>
                </a:lnTo>
                <a:lnTo>
                  <a:pt x="75544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7554467" y="4571"/>
                </a:lnTo>
                <a:lnTo>
                  <a:pt x="7552943" y="0"/>
                </a:lnTo>
                <a:close/>
              </a:path>
              <a:path w="7554595" h="655320">
                <a:moveTo>
                  <a:pt x="7548372" y="4571"/>
                </a:moveTo>
                <a:lnTo>
                  <a:pt x="7548372" y="650747"/>
                </a:lnTo>
                <a:lnTo>
                  <a:pt x="7554467" y="650747"/>
                </a:lnTo>
                <a:lnTo>
                  <a:pt x="7554467" y="4571"/>
                </a:lnTo>
                <a:lnTo>
                  <a:pt x="7548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200" y="5173979"/>
            <a:ext cx="7543799" cy="646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95627" y="5169408"/>
            <a:ext cx="7554595" cy="655320"/>
          </a:xfrm>
          <a:custGeom>
            <a:avLst/>
            <a:gdLst/>
            <a:ahLst/>
            <a:cxnLst/>
            <a:rect l="l" t="t" r="r" b="b"/>
            <a:pathLst>
              <a:path w="7554595" h="655320">
                <a:moveTo>
                  <a:pt x="75529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650747"/>
                </a:lnTo>
                <a:lnTo>
                  <a:pt x="1523" y="653795"/>
                </a:lnTo>
                <a:lnTo>
                  <a:pt x="4571" y="655319"/>
                </a:lnTo>
                <a:lnTo>
                  <a:pt x="7548371" y="655319"/>
                </a:lnTo>
                <a:lnTo>
                  <a:pt x="7552943" y="653795"/>
                </a:lnTo>
                <a:lnTo>
                  <a:pt x="75544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7554467" y="4571"/>
                </a:lnTo>
                <a:lnTo>
                  <a:pt x="7552943" y="0"/>
                </a:lnTo>
                <a:close/>
              </a:path>
              <a:path w="7554595" h="655320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7554595" h="655320">
                <a:moveTo>
                  <a:pt x="75437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7543799" y="650747"/>
                </a:lnTo>
                <a:lnTo>
                  <a:pt x="7543799" y="646175"/>
                </a:lnTo>
                <a:close/>
              </a:path>
              <a:path w="7554595" h="655320">
                <a:moveTo>
                  <a:pt x="7543799" y="4571"/>
                </a:moveTo>
                <a:lnTo>
                  <a:pt x="7543799" y="650747"/>
                </a:lnTo>
                <a:lnTo>
                  <a:pt x="7548371" y="646175"/>
                </a:lnTo>
                <a:lnTo>
                  <a:pt x="7554467" y="646175"/>
                </a:lnTo>
                <a:lnTo>
                  <a:pt x="7554467" y="9143"/>
                </a:lnTo>
                <a:lnTo>
                  <a:pt x="7548371" y="9143"/>
                </a:lnTo>
                <a:lnTo>
                  <a:pt x="7543799" y="4571"/>
                </a:lnTo>
                <a:close/>
              </a:path>
              <a:path w="7554595" h="655320">
                <a:moveTo>
                  <a:pt x="7554467" y="646175"/>
                </a:moveTo>
                <a:lnTo>
                  <a:pt x="7548371" y="646175"/>
                </a:lnTo>
                <a:lnTo>
                  <a:pt x="7543799" y="650747"/>
                </a:lnTo>
                <a:lnTo>
                  <a:pt x="7554467" y="650747"/>
                </a:lnTo>
                <a:lnTo>
                  <a:pt x="7554467" y="646175"/>
                </a:lnTo>
                <a:close/>
              </a:path>
              <a:path w="7554595" h="65532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7554595" h="655320">
                <a:moveTo>
                  <a:pt x="75437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7543799" y="9143"/>
                </a:lnTo>
                <a:lnTo>
                  <a:pt x="7543799" y="4571"/>
                </a:lnTo>
                <a:close/>
              </a:path>
              <a:path w="7554595" h="655320">
                <a:moveTo>
                  <a:pt x="7554467" y="4571"/>
                </a:moveTo>
                <a:lnTo>
                  <a:pt x="7543799" y="4571"/>
                </a:lnTo>
                <a:lnTo>
                  <a:pt x="7548371" y="9143"/>
                </a:lnTo>
                <a:lnTo>
                  <a:pt x="7554467" y="9143"/>
                </a:lnTo>
                <a:lnTo>
                  <a:pt x="7554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80541" y="5244340"/>
            <a:ext cx="701103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 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aits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 the gre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completes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 j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b.</a:t>
            </a:r>
            <a:endParaRPr sz="1800">
              <a:latin typeface="Arial"/>
              <a:cs typeface="Arial"/>
            </a:endParaRPr>
          </a:p>
          <a:p>
            <a:pPr marL="151955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ed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nchro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izati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3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400" dirty="0"/>
              <a:t>Wh</a:t>
            </a:r>
            <a:r>
              <a:rPr sz="4400" spc="-10" dirty="0"/>
              <a:t>a</a:t>
            </a:r>
            <a:r>
              <a:rPr sz="4400" dirty="0"/>
              <a:t>t</a:t>
            </a:r>
            <a:r>
              <a:rPr sz="4400" spc="-15" dirty="0"/>
              <a:t> </a:t>
            </a:r>
            <a:r>
              <a:rPr sz="4400" dirty="0"/>
              <a:t>is</a:t>
            </a:r>
            <a:r>
              <a:rPr sz="4400" spc="-15" dirty="0"/>
              <a:t> </a:t>
            </a:r>
            <a:r>
              <a:rPr sz="4400" dirty="0"/>
              <a:t>a Thre</a:t>
            </a:r>
            <a:r>
              <a:rPr sz="4400" spc="-10" dirty="0"/>
              <a:t>a</a:t>
            </a:r>
            <a:r>
              <a:rPr sz="4400" dirty="0"/>
              <a:t>d Mon</a:t>
            </a:r>
            <a:r>
              <a:rPr sz="4400" spc="-10" dirty="0"/>
              <a:t>i</a:t>
            </a:r>
            <a:r>
              <a:rPr sz="4400" dirty="0"/>
              <a:t>tor?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240" y="2158237"/>
            <a:ext cx="8440420" cy="437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275" marR="137795" indent="-409575">
              <a:lnSpc>
                <a:spcPct val="150000"/>
              </a:lnSpc>
              <a:buFont typeface="Wingdings"/>
              <a:buChar char=""/>
              <a:tabLst>
                <a:tab pos="422909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mon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tor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ro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time.</a:t>
            </a:r>
            <a:endParaRPr sz="1800">
              <a:latin typeface="Arial"/>
              <a:cs typeface="Arial"/>
            </a:endParaRPr>
          </a:p>
          <a:p>
            <a:pPr marL="422275" indent="-40957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422909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cont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c.</a:t>
            </a:r>
            <a:endParaRPr sz="1800">
              <a:latin typeface="Arial"/>
              <a:cs typeface="Arial"/>
            </a:endParaRPr>
          </a:p>
          <a:p>
            <a:pPr marL="422275" marR="292735" indent="-409575">
              <a:lnSpc>
                <a:spcPts val="3250"/>
              </a:lnSpc>
              <a:spcBef>
                <a:spcPts val="280"/>
              </a:spcBef>
              <a:buFont typeface="Wingdings"/>
              <a:buChar char=""/>
              <a:tabLst>
                <a:tab pos="422909" algn="l"/>
              </a:tabLst>
            </a:pP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thre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ro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has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sive 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ta/l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room.</a:t>
            </a:r>
            <a:endParaRPr sz="1800">
              <a:latin typeface="Arial"/>
              <a:cs typeface="Arial"/>
            </a:endParaRPr>
          </a:p>
          <a:p>
            <a:pPr marL="879475" lvl="1" indent="-409575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88011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8794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m.</a:t>
            </a:r>
            <a:endParaRPr sz="1800">
              <a:latin typeface="Arial"/>
              <a:cs typeface="Arial"/>
            </a:endParaRPr>
          </a:p>
          <a:p>
            <a:pPr marL="422275" indent="-40957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422909" algn="l"/>
              </a:tabLst>
            </a:pPr>
            <a:r>
              <a:rPr sz="1800" dirty="0">
                <a:latin typeface="Arial"/>
                <a:cs typeface="Arial"/>
              </a:rPr>
              <a:t>Ent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q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iri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g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the mo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it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”.</a:t>
            </a:r>
            <a:endParaRPr sz="1800">
              <a:latin typeface="Arial"/>
              <a:cs typeface="Arial"/>
            </a:endParaRPr>
          </a:p>
          <a:p>
            <a:pPr marL="422275" marR="56515" indent="-409575">
              <a:lnSpc>
                <a:spcPct val="150000"/>
              </a:lnSpc>
              <a:buFont typeface="Wingdings"/>
              <a:buChar char=""/>
              <a:tabLst>
                <a:tab pos="422909" algn="l"/>
              </a:tabLst>
            </a:pPr>
            <a:r>
              <a:rPr sz="1800" dirty="0">
                <a:latin typeface="Arial"/>
                <a:cs typeface="Arial"/>
              </a:rPr>
              <a:t>Occu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room is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</a:t>
            </a:r>
            <a:r>
              <a:rPr sz="1800" b="1" i="1" dirty="0">
                <a:latin typeface="Arial"/>
                <a:cs typeface="Arial"/>
              </a:rPr>
              <a:t>o</a:t>
            </a:r>
            <a:r>
              <a:rPr sz="1800" b="1" i="1" spc="5" dirty="0">
                <a:latin typeface="Arial"/>
                <a:cs typeface="Arial"/>
              </a:rPr>
              <a:t>w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ng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the mo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it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“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sive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ta.</a:t>
            </a:r>
            <a:endParaRPr sz="1800">
              <a:latin typeface="Arial"/>
              <a:cs typeface="Arial"/>
            </a:endParaRPr>
          </a:p>
          <a:p>
            <a:pPr marL="422275" indent="-40957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422909" algn="l"/>
              </a:tabLst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room is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le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sing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e mon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tor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0401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855" algn="l">
              <a:lnSpc>
                <a:spcPct val="100000"/>
              </a:lnSpc>
            </a:pPr>
            <a:r>
              <a:rPr sz="4400" spc="-55" dirty="0"/>
              <a:t>S</a:t>
            </a:r>
            <a:r>
              <a:rPr sz="4400" dirty="0"/>
              <a:t>y</a:t>
            </a:r>
            <a:r>
              <a:rPr sz="4400" spc="5" dirty="0"/>
              <a:t>n</a:t>
            </a:r>
            <a:r>
              <a:rPr sz="4400" dirty="0"/>
              <a:t>chron</a:t>
            </a:r>
            <a:r>
              <a:rPr sz="4400" spc="-10" dirty="0"/>
              <a:t>i</a:t>
            </a:r>
            <a:r>
              <a:rPr sz="4400" spc="5" dirty="0"/>
              <a:t>z</a:t>
            </a:r>
            <a:r>
              <a:rPr sz="4400" dirty="0"/>
              <a:t>a</a:t>
            </a:r>
            <a:r>
              <a:rPr sz="4400" spc="-10" dirty="0"/>
              <a:t>t</a:t>
            </a:r>
            <a:r>
              <a:rPr sz="4400" dirty="0"/>
              <a:t>ion</a:t>
            </a:r>
            <a:r>
              <a:rPr sz="4400" spc="-50" dirty="0"/>
              <a:t> </a:t>
            </a:r>
            <a:r>
              <a:rPr sz="4400" dirty="0" smtClean="0"/>
              <a:t>methods</a:t>
            </a:r>
            <a:endParaRPr sz="4400" dirty="0"/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1686707"/>
          </a:xfrm>
          <a:prstGeom prst="rect">
            <a:avLst/>
          </a:prstGeom>
        </p:spPr>
        <p:txBody>
          <a:bodyPr vert="horz" wrap="square" lIns="0" tIns="29879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000" b="1" i="1" dirty="0">
                <a:latin typeface="Arial" pitchFamily="34" charset="0"/>
                <a:cs typeface="Arial" pitchFamily="34" charset="0"/>
              </a:rPr>
              <a:t>S</a:t>
            </a:r>
            <a:r>
              <a:rPr sz="2000" b="1" i="1" spc="-10" dirty="0">
                <a:latin typeface="Arial" pitchFamily="34" charset="0"/>
                <a:cs typeface="Arial" pitchFamily="34" charset="0"/>
              </a:rPr>
              <a:t>y</a:t>
            </a:r>
            <a:r>
              <a:rPr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sz="2000" b="1" i="1" spc="-10" dirty="0">
                <a:latin typeface="Arial" pitchFamily="34" charset="0"/>
                <a:cs typeface="Arial" pitchFamily="34" charset="0"/>
              </a:rPr>
              <a:t>c</a:t>
            </a:r>
            <a:r>
              <a:rPr sz="2000" b="1" i="1" dirty="0">
                <a:latin typeface="Arial" pitchFamily="34" charset="0"/>
                <a:cs typeface="Arial" pitchFamily="34" charset="0"/>
              </a:rPr>
              <a:t>hronizat</a:t>
            </a:r>
            <a:r>
              <a:rPr sz="2000" b="1" i="1" spc="-10" dirty="0">
                <a:latin typeface="Arial" pitchFamily="34" charset="0"/>
                <a:cs typeface="Arial" pitchFamily="34" charset="0"/>
              </a:rPr>
              <a:t>i</a:t>
            </a:r>
            <a:r>
              <a:rPr sz="2000" b="1" i="1" spc="-15" dirty="0">
                <a:latin typeface="Arial" pitchFamily="34" charset="0"/>
                <a:cs typeface="Arial" pitchFamily="34" charset="0"/>
              </a:rPr>
              <a:t>o</a:t>
            </a:r>
            <a:r>
              <a:rPr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sz="2000" b="1" i="1" spc="-5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is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ach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eved</a:t>
            </a:r>
            <a:r>
              <a:rPr sz="2000" spc="-2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by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usi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g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o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e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of t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h</a:t>
            </a:r>
            <a:r>
              <a:rPr sz="2000" dirty="0">
                <a:latin typeface="Arial" pitchFamily="34" charset="0"/>
                <a:cs typeface="Arial" pitchFamily="34" charset="0"/>
              </a:rPr>
              <a:t>e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two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m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t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h</a:t>
            </a:r>
            <a:r>
              <a:rPr sz="2000" dirty="0">
                <a:latin typeface="Arial" pitchFamily="34" charset="0"/>
                <a:cs typeface="Arial" pitchFamily="34" charset="0"/>
              </a:rPr>
              <a:t>o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d</a:t>
            </a:r>
            <a:r>
              <a:rPr sz="2000" dirty="0">
                <a:latin typeface="Arial" pitchFamily="34" charset="0"/>
                <a:cs typeface="Arial" pitchFamily="34" charset="0"/>
              </a:rPr>
              <a:t>s,</a:t>
            </a:r>
          </a:p>
          <a:p>
            <a:pPr marL="1037590">
              <a:lnSpc>
                <a:spcPct val="100000"/>
              </a:lnSpc>
              <a:spcBef>
                <a:spcPts val="1810"/>
              </a:spcBef>
            </a:pPr>
            <a:r>
              <a:rPr sz="2000" b="1" dirty="0">
                <a:latin typeface="Arial" pitchFamily="34" charset="0"/>
                <a:cs typeface="Arial" pitchFamily="34" charset="0"/>
              </a:rPr>
              <a:t>M</a:t>
            </a:r>
            <a:r>
              <a:rPr sz="2000" b="1" spc="-15" dirty="0">
                <a:latin typeface="Arial" pitchFamily="34" charset="0"/>
                <a:cs typeface="Arial" pitchFamily="34" charset="0"/>
              </a:rPr>
              <a:t>e</a:t>
            </a:r>
            <a:r>
              <a:rPr sz="2000" b="1" dirty="0">
                <a:latin typeface="Arial" pitchFamily="34" charset="0"/>
                <a:cs typeface="Arial" pitchFamily="34" charset="0"/>
              </a:rPr>
              <a:t>thod</a:t>
            </a:r>
            <a:r>
              <a:rPr sz="2000" b="1" spc="-45" dirty="0">
                <a:latin typeface="Arial" pitchFamily="34" charset="0"/>
                <a:cs typeface="Arial" pitchFamily="34" charset="0"/>
              </a:rPr>
              <a:t> </a:t>
            </a:r>
            <a:r>
              <a:rPr sz="2000" b="1" dirty="0">
                <a:latin typeface="Arial" pitchFamily="34" charset="0"/>
                <a:cs typeface="Arial" pitchFamily="34" charset="0"/>
              </a:rPr>
              <a:t>1:</a:t>
            </a:r>
            <a:r>
              <a:rPr sz="2000" b="1" spc="-2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Synchro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ized</a:t>
            </a:r>
            <a:r>
              <a:rPr sz="20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b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l</a:t>
            </a:r>
            <a:r>
              <a:rPr sz="2000" dirty="0">
                <a:latin typeface="Arial" pitchFamily="34" charset="0"/>
                <a:cs typeface="Arial" pitchFamily="34" charset="0"/>
              </a:rPr>
              <a:t>oc</a:t>
            </a:r>
            <a:r>
              <a:rPr sz="2000" spc="5" dirty="0">
                <a:latin typeface="Arial" pitchFamily="34" charset="0"/>
                <a:cs typeface="Arial" pitchFamily="34" charset="0"/>
              </a:rPr>
              <a:t>k</a:t>
            </a:r>
            <a:r>
              <a:rPr sz="2000" dirty="0">
                <a:latin typeface="Arial" pitchFamily="34" charset="0"/>
                <a:cs typeface="Arial" pitchFamily="34" charset="0"/>
              </a:rPr>
              <a:t>s</a:t>
            </a:r>
          </a:p>
          <a:p>
            <a:pPr marL="103759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Arial" pitchFamily="34" charset="0"/>
                <a:cs typeface="Arial" pitchFamily="34" charset="0"/>
              </a:rPr>
              <a:t>M</a:t>
            </a:r>
            <a:r>
              <a:rPr sz="2000" b="1" spc="-15" dirty="0">
                <a:latin typeface="Arial" pitchFamily="34" charset="0"/>
                <a:cs typeface="Arial" pitchFamily="34" charset="0"/>
              </a:rPr>
              <a:t>e</a:t>
            </a:r>
            <a:r>
              <a:rPr sz="2000" b="1" dirty="0">
                <a:latin typeface="Arial" pitchFamily="34" charset="0"/>
                <a:cs typeface="Arial" pitchFamily="34" charset="0"/>
              </a:rPr>
              <a:t>thod</a:t>
            </a:r>
            <a:r>
              <a:rPr sz="2000" b="1" spc="-45" dirty="0">
                <a:latin typeface="Arial" pitchFamily="34" charset="0"/>
                <a:cs typeface="Arial" pitchFamily="34" charset="0"/>
              </a:rPr>
              <a:t> </a:t>
            </a:r>
            <a:r>
              <a:rPr sz="2000" b="1" dirty="0">
                <a:latin typeface="Arial" pitchFamily="34" charset="0"/>
                <a:cs typeface="Arial" pitchFamily="34" charset="0"/>
              </a:rPr>
              <a:t>2:</a:t>
            </a:r>
            <a:r>
              <a:rPr sz="2000" b="1" spc="-20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Synchro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000" dirty="0">
                <a:latin typeface="Arial" pitchFamily="34" charset="0"/>
                <a:cs typeface="Arial" pitchFamily="34" charset="0"/>
              </a:rPr>
              <a:t>ized</a:t>
            </a:r>
            <a:r>
              <a:rPr sz="20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m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e</a:t>
            </a:r>
            <a:r>
              <a:rPr sz="2000" dirty="0">
                <a:latin typeface="Arial" pitchFamily="34" charset="0"/>
                <a:cs typeface="Arial" pitchFamily="34" charset="0"/>
              </a:rPr>
              <a:t>t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h</a:t>
            </a:r>
            <a:r>
              <a:rPr sz="2000" dirty="0">
                <a:latin typeface="Arial" pitchFamily="34" charset="0"/>
                <a:cs typeface="Arial" pitchFamily="34" charset="0"/>
              </a:rPr>
              <a:t>o</a:t>
            </a:r>
            <a:r>
              <a:rPr sz="2000" spc="-15" dirty="0">
                <a:latin typeface="Arial" pitchFamily="34" charset="0"/>
                <a:cs typeface="Arial" pitchFamily="34" charset="0"/>
              </a:rPr>
              <a:t>d</a:t>
            </a:r>
            <a:r>
              <a:rPr sz="2000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13" name="object 13" hidden="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683513" y="2423160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199"/>
                </a:lnTo>
              </a:path>
            </a:pathLst>
          </a:custGeom>
          <a:ln w="5842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681227" y="2420620"/>
            <a:ext cx="8697595" cy="0"/>
          </a:xfrm>
          <a:custGeom>
            <a:avLst/>
            <a:gdLst/>
            <a:ahLst/>
            <a:cxnLst/>
            <a:rect l="l" t="t" r="r" b="b"/>
            <a:pathLst>
              <a:path w="8697595">
                <a:moveTo>
                  <a:pt x="0" y="0"/>
                </a:moveTo>
                <a:lnTo>
                  <a:pt x="8697467" y="0"/>
                </a:lnTo>
              </a:path>
            </a:pathLst>
          </a:custGeom>
          <a:ln w="63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9375647" y="2423159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736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685800" y="2423160"/>
            <a:ext cx="8686799" cy="146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681227" y="2418588"/>
            <a:ext cx="8697595" cy="1468120"/>
          </a:xfrm>
          <a:custGeom>
            <a:avLst/>
            <a:gdLst/>
            <a:ahLst/>
            <a:cxnLst/>
            <a:rect l="l" t="t" r="r" b="b"/>
            <a:pathLst>
              <a:path w="8697595" h="1468120">
                <a:moveTo>
                  <a:pt x="8697467" y="0"/>
                </a:moveTo>
                <a:lnTo>
                  <a:pt x="0" y="0"/>
                </a:lnTo>
                <a:lnTo>
                  <a:pt x="0" y="1467611"/>
                </a:lnTo>
                <a:lnTo>
                  <a:pt x="10667" y="146761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97467" y="4571"/>
                </a:lnTo>
                <a:lnTo>
                  <a:pt x="8697467" y="0"/>
                </a:lnTo>
                <a:close/>
              </a:path>
              <a:path w="8697595" h="1468120">
                <a:moveTo>
                  <a:pt x="8686799" y="4571"/>
                </a:moveTo>
                <a:lnTo>
                  <a:pt x="8686799" y="1467611"/>
                </a:lnTo>
                <a:lnTo>
                  <a:pt x="8697467" y="1467611"/>
                </a:lnTo>
                <a:lnTo>
                  <a:pt x="8697467" y="10667"/>
                </a:lnTo>
                <a:lnTo>
                  <a:pt x="8691371" y="10667"/>
                </a:lnTo>
                <a:lnTo>
                  <a:pt x="8686799" y="4571"/>
                </a:lnTo>
                <a:close/>
              </a:path>
              <a:path w="8697595" h="14681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97595" h="1468120">
                <a:moveTo>
                  <a:pt x="8686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686799" y="10667"/>
                </a:lnTo>
                <a:lnTo>
                  <a:pt x="8686799" y="4571"/>
                </a:lnTo>
                <a:close/>
              </a:path>
              <a:path w="8697595" h="1468120">
                <a:moveTo>
                  <a:pt x="8697467" y="4571"/>
                </a:moveTo>
                <a:lnTo>
                  <a:pt x="8686799" y="4571"/>
                </a:lnTo>
                <a:lnTo>
                  <a:pt x="8691371" y="10667"/>
                </a:lnTo>
                <a:lnTo>
                  <a:pt x="8697467" y="10667"/>
                </a:lnTo>
                <a:lnTo>
                  <a:pt x="86974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681227" y="5169534"/>
            <a:ext cx="8697595" cy="0"/>
          </a:xfrm>
          <a:custGeom>
            <a:avLst/>
            <a:gdLst/>
            <a:ahLst/>
            <a:cxnLst/>
            <a:rect l="l" t="t" r="r" b="b"/>
            <a:pathLst>
              <a:path w="8697595">
                <a:moveTo>
                  <a:pt x="0" y="0"/>
                </a:moveTo>
                <a:lnTo>
                  <a:pt x="8697467" y="0"/>
                </a:lnTo>
              </a:path>
            </a:pathLst>
          </a:custGeom>
          <a:ln w="762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685800" y="3886200"/>
            <a:ext cx="8686799" cy="1280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hidden="1"/>
          <p:cNvSpPr/>
          <p:nvPr/>
        </p:nvSpPr>
        <p:spPr>
          <a:xfrm>
            <a:off x="681227" y="3886200"/>
            <a:ext cx="8697595" cy="1286510"/>
          </a:xfrm>
          <a:custGeom>
            <a:avLst/>
            <a:gdLst/>
            <a:ahLst/>
            <a:cxnLst/>
            <a:rect l="l" t="t" r="r" b="b"/>
            <a:pathLst>
              <a:path w="8697595" h="1286510">
                <a:moveTo>
                  <a:pt x="10667" y="0"/>
                </a:moveTo>
                <a:lnTo>
                  <a:pt x="0" y="0"/>
                </a:lnTo>
                <a:lnTo>
                  <a:pt x="0" y="1286256"/>
                </a:lnTo>
                <a:lnTo>
                  <a:pt x="8697467" y="1286256"/>
                </a:lnTo>
                <a:lnTo>
                  <a:pt x="8697467" y="1280160"/>
                </a:lnTo>
                <a:lnTo>
                  <a:pt x="10667" y="1280160"/>
                </a:lnTo>
                <a:lnTo>
                  <a:pt x="4571" y="1275588"/>
                </a:lnTo>
                <a:lnTo>
                  <a:pt x="10667" y="1275588"/>
                </a:lnTo>
                <a:lnTo>
                  <a:pt x="10667" y="0"/>
                </a:lnTo>
                <a:close/>
              </a:path>
              <a:path w="8697595" h="1286510">
                <a:moveTo>
                  <a:pt x="10667" y="1275588"/>
                </a:moveTo>
                <a:lnTo>
                  <a:pt x="4571" y="1275588"/>
                </a:lnTo>
                <a:lnTo>
                  <a:pt x="10667" y="1280160"/>
                </a:lnTo>
                <a:lnTo>
                  <a:pt x="10667" y="1275588"/>
                </a:lnTo>
                <a:close/>
              </a:path>
              <a:path w="8697595" h="1286510">
                <a:moveTo>
                  <a:pt x="8686799" y="1275588"/>
                </a:moveTo>
                <a:lnTo>
                  <a:pt x="10667" y="1275588"/>
                </a:lnTo>
                <a:lnTo>
                  <a:pt x="10667" y="1280160"/>
                </a:lnTo>
                <a:lnTo>
                  <a:pt x="8686799" y="1280160"/>
                </a:lnTo>
                <a:lnTo>
                  <a:pt x="8686799" y="1275588"/>
                </a:lnTo>
                <a:close/>
              </a:path>
              <a:path w="8697595" h="1286510">
                <a:moveTo>
                  <a:pt x="8697467" y="0"/>
                </a:moveTo>
                <a:lnTo>
                  <a:pt x="8686799" y="0"/>
                </a:lnTo>
                <a:lnTo>
                  <a:pt x="8686799" y="1280160"/>
                </a:lnTo>
                <a:lnTo>
                  <a:pt x="8691371" y="1275588"/>
                </a:lnTo>
                <a:lnTo>
                  <a:pt x="8697467" y="1275588"/>
                </a:lnTo>
                <a:lnTo>
                  <a:pt x="8697467" y="0"/>
                </a:lnTo>
                <a:close/>
              </a:path>
              <a:path w="8697595" h="1286510">
                <a:moveTo>
                  <a:pt x="8697467" y="1275588"/>
                </a:moveTo>
                <a:lnTo>
                  <a:pt x="8691371" y="1275588"/>
                </a:lnTo>
                <a:lnTo>
                  <a:pt x="8686799" y="1280160"/>
                </a:lnTo>
                <a:lnTo>
                  <a:pt x="8697467" y="1280160"/>
                </a:lnTo>
                <a:lnTo>
                  <a:pt x="8697467" y="127558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609600"/>
            <a:ext cx="9052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490" algn="l">
              <a:lnSpc>
                <a:spcPct val="100000"/>
              </a:lnSpc>
            </a:pPr>
            <a:r>
              <a:rPr sz="4400" dirty="0"/>
              <a:t>Method</a:t>
            </a:r>
            <a:r>
              <a:rPr sz="4400" spc="-25" dirty="0"/>
              <a:t> </a:t>
            </a:r>
            <a:r>
              <a:rPr sz="4400" dirty="0"/>
              <a:t>1: </a:t>
            </a:r>
            <a:r>
              <a:rPr sz="4400" spc="-45" dirty="0"/>
              <a:t>S</a:t>
            </a:r>
            <a:r>
              <a:rPr sz="4400" dirty="0"/>
              <a:t>ynchroni</a:t>
            </a:r>
            <a:r>
              <a:rPr sz="4400" spc="-35" dirty="0"/>
              <a:t>z</a:t>
            </a:r>
            <a:r>
              <a:rPr sz="4400" dirty="0"/>
              <a:t>ed</a:t>
            </a:r>
            <a:r>
              <a:rPr sz="4400" spc="-20" dirty="0"/>
              <a:t> </a:t>
            </a:r>
            <a:r>
              <a:rPr sz="4400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3" y="2214473"/>
            <a:ext cx="8310245" cy="359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sz="1800" b="1" i="1" dirty="0">
                <a:latin typeface="Arial"/>
                <a:cs typeface="Arial"/>
              </a:rPr>
              <a:t>Synchronized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m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th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ds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0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nchro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ized</a:t>
            </a:r>
            <a:endParaRPr sz="180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95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safe is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97180" marR="5080" indent="-284480">
              <a:lnSpc>
                <a:spcPct val="150300"/>
              </a:lnSpc>
              <a:spcBef>
                <a:spcPts val="1195"/>
              </a:spcBef>
              <a:buFont typeface="Wingdings"/>
              <a:buChar char=""/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ized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d's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(or) if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is static it ho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tor 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d's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</a:t>
            </a:r>
            <a:endParaRPr sz="1800">
              <a:latin typeface="Arial"/>
              <a:cs typeface="Arial"/>
            </a:endParaRPr>
          </a:p>
          <a:p>
            <a:pPr marL="297180" marR="83185" indent="-284480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7815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d,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is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cked 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til 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thr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1783</Words>
  <Application>Microsoft Office PowerPoint</Application>
  <PresentationFormat>Custom</PresentationFormat>
  <Paragraphs>199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Narrow</vt:lpstr>
      <vt:lpstr>Calibri</vt:lpstr>
      <vt:lpstr>Cambria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What is Race Condition?</vt:lpstr>
      <vt:lpstr>When does Race Condition occur ?</vt:lpstr>
      <vt:lpstr>What is Synchronization?</vt:lpstr>
      <vt:lpstr>Block problem solved using Synchronization ?</vt:lpstr>
      <vt:lpstr>What is a Thread Monitor?</vt:lpstr>
      <vt:lpstr>Synchronization methods</vt:lpstr>
      <vt:lpstr>Method 1: Synchronized method</vt:lpstr>
      <vt:lpstr>Example for Synchronized method</vt:lpstr>
      <vt:lpstr>Time To Reflect</vt:lpstr>
      <vt:lpstr>Lend a Hand- Synchronize method</vt:lpstr>
      <vt:lpstr>PowerPoint Presentation</vt:lpstr>
      <vt:lpstr>Lend a Hand – Develop String Printer</vt:lpstr>
      <vt:lpstr>Lend a Hand – Develop the Thread class</vt:lpstr>
      <vt:lpstr>Lend a Hand-Develop the main class</vt:lpstr>
      <vt:lpstr>PowerPoint Presentation</vt:lpstr>
      <vt:lpstr>Lend a Hand – Add Synchronization</vt:lpstr>
      <vt:lpstr>Lend a Hand- Output With Synchronization</vt:lpstr>
      <vt:lpstr>Method 2:Synchronized statements</vt:lpstr>
      <vt:lpstr>Inter Thread Communication</vt:lpstr>
      <vt:lpstr>wait() method</vt:lpstr>
      <vt:lpstr>How wait() method works?</vt:lpstr>
      <vt:lpstr>notify() method</vt:lpstr>
      <vt:lpstr>notifyAll() method</vt:lpstr>
      <vt:lpstr>Deadlocks</vt:lpstr>
      <vt:lpstr>Tim &amp; Ron Bowing</vt:lpstr>
      <vt:lpstr>PowerPoint Presentation</vt:lpstr>
      <vt:lpstr>Time To Reflect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6</cp:revision>
  <dcterms:created xsi:type="dcterms:W3CDTF">2017-03-07T20:05:03Z</dcterms:created>
  <dcterms:modified xsi:type="dcterms:W3CDTF">2017-07-21T11:12:11Z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2017-03-07T00:00:00Z</vt:filetime>
  </property>
  <property fmtid="{D5CDD505-2E9C-101B-9397-08002B2CF9AE}" pid="3" name="LastSaved">
    <vt:filetime>2017-03-07T00:00:00Z</vt:filetime>
  </property>
</Properties>
</file>