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  <p:sldMasterId id="2147483678" r:id="rId3"/>
  </p:sldMasterIdLst>
  <p:notesMasterIdLst>
    <p:notesMasterId r:id="rId31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HuWgndL2jo++omk9wenkQ==" hashData="LcebRHOPxrNUDXRImUoIdG2gYK/6bwQxA3mTzGHjxf2YT6ll51zPFFvAwOchbWvluayP30dmUJJO9UZeN/9l+A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5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04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52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398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60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131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82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80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523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1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11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46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073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48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380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289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697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472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718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064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9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86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41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47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94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1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64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50" y="2068513"/>
            <a:ext cx="4260850" cy="4932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068513"/>
            <a:ext cx="4260850" cy="4932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7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8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2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414338"/>
            <a:ext cx="2168525" cy="6586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50" y="414338"/>
            <a:ext cx="6353175" cy="6586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1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45AE-D1BF-4695-8874-06B8C2BA2F8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4AE6-8BDB-4A97-B920-2FBF753A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1820-7344-40E9-804C-96EB66ADE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95B5-002A-4D57-AA25-919F46A2AF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.jpe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5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 txBox="1"/>
          <p:nvPr/>
        </p:nvSpPr>
        <p:spPr>
          <a:xfrm>
            <a:off x="3332558" y="2809130"/>
            <a:ext cx="10991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000" b="1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2000" b="1" spc="-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590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Core Java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3429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 I/O – Part 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587032"/>
            <a:ext cx="10393680" cy="743847"/>
          </a:xfrm>
          <a:prstGeom prst="rect">
            <a:avLst/>
          </a:prstGeom>
        </p:spPr>
        <p:txBody>
          <a:bodyPr vert="horz" wrap="square" lIns="0" tIns="127053" rIns="0" bIns="0" rtlCol="0">
            <a:spAutoFit/>
          </a:bodyPr>
          <a:lstStyle/>
          <a:p>
            <a:pPr marL="1433195">
              <a:lnSpc>
                <a:spcPct val="100000"/>
              </a:lnSpc>
            </a:pPr>
            <a:r>
              <a:rPr spc="-20" dirty="0">
                <a:cs typeface="Arial"/>
              </a:rPr>
              <a:t>How</a:t>
            </a:r>
            <a:r>
              <a:rPr spc="-5" dirty="0">
                <a:cs typeface="Arial"/>
              </a:rPr>
              <a:t> </a:t>
            </a:r>
            <a:r>
              <a:rPr spc="-15" dirty="0">
                <a:cs typeface="Arial"/>
              </a:rPr>
              <a:t>to</a:t>
            </a:r>
            <a:r>
              <a:rPr spc="5" dirty="0">
                <a:cs typeface="Arial"/>
              </a:rPr>
              <a:t> </a:t>
            </a:r>
            <a:r>
              <a:rPr spc="-5" dirty="0">
                <a:cs typeface="Arial"/>
              </a:rPr>
              <a:t>r</a:t>
            </a:r>
            <a:r>
              <a:rPr spc="-20" dirty="0">
                <a:cs typeface="Arial"/>
              </a:rPr>
              <a:t>e</a:t>
            </a:r>
            <a:r>
              <a:rPr spc="-10" dirty="0">
                <a:cs typeface="Arial"/>
              </a:rPr>
              <a:t>a</a:t>
            </a:r>
            <a:r>
              <a:rPr spc="-20" dirty="0">
                <a:cs typeface="Arial"/>
              </a:rPr>
              <a:t>d</a:t>
            </a:r>
            <a:r>
              <a:rPr spc="5" dirty="0">
                <a:cs typeface="Arial"/>
              </a:rPr>
              <a:t> </a:t>
            </a:r>
            <a:r>
              <a:rPr spc="-20" dirty="0">
                <a:cs typeface="Arial"/>
              </a:rPr>
              <a:t>a</a:t>
            </a:r>
            <a:r>
              <a:rPr spc="5" dirty="0">
                <a:cs typeface="Arial"/>
              </a:rPr>
              <a:t> </a:t>
            </a:r>
            <a:r>
              <a:rPr spc="-10" dirty="0">
                <a:cs typeface="Arial"/>
              </a:rPr>
              <a:t>fi</a:t>
            </a:r>
            <a:r>
              <a:rPr spc="-5" dirty="0">
                <a:cs typeface="Arial"/>
              </a:rPr>
              <a:t>l</a:t>
            </a:r>
            <a:r>
              <a:rPr spc="-20" dirty="0">
                <a:cs typeface="Arial"/>
              </a:rPr>
              <a:t>e</a:t>
            </a:r>
            <a:r>
              <a:rPr spc="-5" dirty="0">
                <a:cs typeface="Arial"/>
              </a:rPr>
              <a:t> </a:t>
            </a:r>
            <a:r>
              <a:rPr spc="-20" dirty="0">
                <a:cs typeface="Arial"/>
              </a:rPr>
              <a:t>u</a:t>
            </a:r>
            <a:r>
              <a:rPr spc="-10" dirty="0">
                <a:cs typeface="Arial"/>
              </a:rPr>
              <a:t>si</a:t>
            </a:r>
            <a:r>
              <a:rPr spc="-15" dirty="0">
                <a:cs typeface="Arial"/>
              </a:rPr>
              <a:t>n</a:t>
            </a:r>
            <a:r>
              <a:rPr spc="-20" dirty="0">
                <a:cs typeface="Arial"/>
              </a:rPr>
              <a:t>g</a:t>
            </a:r>
            <a:r>
              <a:rPr spc="5" dirty="0">
                <a:cs typeface="Arial"/>
              </a:rPr>
              <a:t> </a:t>
            </a:r>
            <a:r>
              <a:rPr spc="-15" dirty="0">
                <a:cs typeface="Arial"/>
              </a:rPr>
              <a:t>File</a:t>
            </a:r>
            <a:r>
              <a:rPr spc="20" dirty="0">
                <a:cs typeface="Arial"/>
              </a:rPr>
              <a:t> </a:t>
            </a:r>
            <a:r>
              <a:rPr spc="-10" dirty="0">
                <a:cs typeface="Arial"/>
              </a:rPr>
              <a:t>I</a:t>
            </a:r>
            <a:r>
              <a:rPr spc="-15" dirty="0">
                <a:cs typeface="Arial"/>
              </a:rPr>
              <a:t>n</a:t>
            </a:r>
            <a:r>
              <a:rPr spc="-20" dirty="0">
                <a:cs typeface="Arial"/>
              </a:rPr>
              <a:t>p</a:t>
            </a:r>
            <a:r>
              <a:rPr spc="-10" dirty="0">
                <a:cs typeface="Arial"/>
              </a:rPr>
              <a:t>ut </a:t>
            </a:r>
            <a:r>
              <a:rPr spc="-15" dirty="0">
                <a:cs typeface="Arial"/>
              </a:rPr>
              <a:t>Stre</a:t>
            </a:r>
            <a:r>
              <a:rPr spc="-20" dirty="0">
                <a:cs typeface="Arial"/>
              </a:rPr>
              <a:t>am?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066797"/>
            <a:ext cx="8378825" cy="482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m: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079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ath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 indent="4572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Inp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 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8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utStre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m("C:/d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ta.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t");</a:t>
            </a:r>
            <a:endParaRPr sz="1800" dirty="0">
              <a:latin typeface="Arial"/>
              <a:cs typeface="Arial"/>
            </a:endParaRPr>
          </a:p>
          <a:p>
            <a:pPr marL="469900" marR="1124585" indent="-457200">
              <a:lnSpc>
                <a:spcPct val="100499"/>
              </a:lnSpc>
              <a:spcBef>
                <a:spcPts val="89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e,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Strin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Bu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fer co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tent =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Strin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Bu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fe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nd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tent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</a:p>
          <a:p>
            <a:pPr marL="927100" marR="4142104" indent="-457200">
              <a:lnSpc>
                <a:spcPct val="100000"/>
              </a:lnSpc>
            </a:pP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le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((ch =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m.rea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())</a:t>
            </a:r>
            <a:r>
              <a:rPr sz="18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70C0"/>
                </a:solidFill>
                <a:latin typeface="Arial"/>
                <a:cs typeface="Arial"/>
              </a:rPr>
              <a:t>!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-1) { co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((ch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r)</a:t>
            </a:r>
            <a:r>
              <a:rPr sz="18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69900" marR="5112385" indent="-4572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ntl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(co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t);</a:t>
            </a:r>
            <a:endParaRPr sz="1800" dirty="0">
              <a:latin typeface="Arial"/>
              <a:cs typeface="Arial"/>
            </a:endParaRPr>
          </a:p>
          <a:p>
            <a:pPr marL="469900" marR="5806440" indent="-4572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Stream.cl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>
                <a:cs typeface="Arial"/>
              </a:rPr>
              <a:t>Fi</a:t>
            </a:r>
            <a:r>
              <a:rPr spc="5" dirty="0">
                <a:cs typeface="Arial"/>
              </a:rPr>
              <a:t>l</a:t>
            </a:r>
            <a:r>
              <a:rPr dirty="0">
                <a:cs typeface="Arial"/>
              </a:rPr>
              <a:t>eInputS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ream</a:t>
            </a:r>
            <a:r>
              <a:rPr spc="-25" dirty="0">
                <a:cs typeface="Arial"/>
              </a:rPr>
              <a:t> </a:t>
            </a:r>
            <a:r>
              <a:rPr dirty="0">
                <a:cs typeface="Arial"/>
              </a:rPr>
              <a:t>Examp</a:t>
            </a:r>
            <a:r>
              <a:rPr spc="5" dirty="0">
                <a:cs typeface="Arial"/>
              </a:rPr>
              <a:t>l</a:t>
            </a:r>
            <a:r>
              <a:rPr dirty="0">
                <a:cs typeface="Arial"/>
              </a:rPr>
              <a:t>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19200" y="2209800"/>
            <a:ext cx="52578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670" y="3861816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42840" y="0"/>
                </a:moveTo>
                <a:lnTo>
                  <a:pt x="36744" y="3047"/>
                </a:lnTo>
                <a:lnTo>
                  <a:pt x="0" y="24383"/>
                </a:lnTo>
                <a:lnTo>
                  <a:pt x="48937" y="24383"/>
                </a:lnTo>
                <a:lnTo>
                  <a:pt x="55032" y="21335"/>
                </a:lnTo>
                <a:lnTo>
                  <a:pt x="58080" y="13715"/>
                </a:lnTo>
                <a:lnTo>
                  <a:pt x="53508" y="7619"/>
                </a:lnTo>
                <a:lnTo>
                  <a:pt x="50460" y="1523"/>
                </a:lnTo>
                <a:lnTo>
                  <a:pt x="428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028" y="3163824"/>
            <a:ext cx="2296795" cy="542925"/>
          </a:xfrm>
          <a:custGeom>
            <a:avLst/>
            <a:gdLst/>
            <a:ahLst/>
            <a:cxnLst/>
            <a:rect l="l" t="t" r="r" b="b"/>
            <a:pathLst>
              <a:path w="2296795" h="54292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2295143" y="542543"/>
                </a:lnTo>
                <a:lnTo>
                  <a:pt x="22966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54292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2296795" h="542925">
                <a:moveTo>
                  <a:pt x="22859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2285999" y="537971"/>
                </a:lnTo>
                <a:lnTo>
                  <a:pt x="2285999" y="533399"/>
                </a:lnTo>
                <a:close/>
              </a:path>
              <a:path w="2296795" h="542925">
                <a:moveTo>
                  <a:pt x="2285999" y="4571"/>
                </a:moveTo>
                <a:lnTo>
                  <a:pt x="2285999" y="537971"/>
                </a:lnTo>
                <a:lnTo>
                  <a:pt x="2290571" y="533399"/>
                </a:lnTo>
                <a:lnTo>
                  <a:pt x="2296667" y="533399"/>
                </a:lnTo>
                <a:lnTo>
                  <a:pt x="2296667" y="9143"/>
                </a:lnTo>
                <a:lnTo>
                  <a:pt x="2290571" y="9143"/>
                </a:lnTo>
                <a:lnTo>
                  <a:pt x="2285999" y="4571"/>
                </a:lnTo>
                <a:close/>
              </a:path>
              <a:path w="2296795" h="542925">
                <a:moveTo>
                  <a:pt x="2296667" y="533399"/>
                </a:moveTo>
                <a:lnTo>
                  <a:pt x="2290571" y="533399"/>
                </a:lnTo>
                <a:lnTo>
                  <a:pt x="2285999" y="537971"/>
                </a:lnTo>
                <a:lnTo>
                  <a:pt x="2296667" y="537971"/>
                </a:lnTo>
                <a:lnTo>
                  <a:pt x="2296667" y="533399"/>
                </a:lnTo>
                <a:close/>
              </a:path>
              <a:path w="2296795" h="54292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296795" h="542925">
                <a:moveTo>
                  <a:pt x="2285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285999" y="9143"/>
                </a:lnTo>
                <a:lnTo>
                  <a:pt x="2285999" y="4571"/>
                </a:lnTo>
                <a:close/>
              </a:path>
              <a:path w="2296795" h="542925">
                <a:moveTo>
                  <a:pt x="2296667" y="4571"/>
                </a:moveTo>
                <a:lnTo>
                  <a:pt x="2285999" y="4571"/>
                </a:lnTo>
                <a:lnTo>
                  <a:pt x="2290571" y="9143"/>
                </a:lnTo>
                <a:lnTo>
                  <a:pt x="2296667" y="9143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3371088"/>
            <a:ext cx="611505" cy="119380"/>
          </a:xfrm>
          <a:custGeom>
            <a:avLst/>
            <a:gdLst/>
            <a:ahLst/>
            <a:cxnLst/>
            <a:rect l="l" t="t" r="r" b="b"/>
            <a:pathLst>
              <a:path w="611504" h="119379">
                <a:moveTo>
                  <a:pt x="102107" y="0"/>
                </a:moveTo>
                <a:lnTo>
                  <a:pt x="96011" y="4571"/>
                </a:lnTo>
                <a:lnTo>
                  <a:pt x="0" y="57911"/>
                </a:lnTo>
                <a:lnTo>
                  <a:pt x="94487" y="114299"/>
                </a:lnTo>
                <a:lnTo>
                  <a:pt x="100583" y="118871"/>
                </a:lnTo>
                <a:lnTo>
                  <a:pt x="108203" y="115823"/>
                </a:lnTo>
                <a:lnTo>
                  <a:pt x="112775" y="111251"/>
                </a:lnTo>
                <a:lnTo>
                  <a:pt x="115823" y="105155"/>
                </a:lnTo>
                <a:lnTo>
                  <a:pt x="114299" y="96011"/>
                </a:lnTo>
                <a:lnTo>
                  <a:pt x="108203" y="92963"/>
                </a:lnTo>
                <a:lnTo>
                  <a:pt x="73471" y="72124"/>
                </a:lnTo>
                <a:lnTo>
                  <a:pt x="25907" y="71627"/>
                </a:lnTo>
                <a:lnTo>
                  <a:pt x="25907" y="45719"/>
                </a:lnTo>
                <a:lnTo>
                  <a:pt x="74045" y="45719"/>
                </a:lnTo>
                <a:lnTo>
                  <a:pt x="108203" y="25907"/>
                </a:lnTo>
                <a:lnTo>
                  <a:pt x="114299" y="22859"/>
                </a:lnTo>
                <a:lnTo>
                  <a:pt x="117347" y="15239"/>
                </a:lnTo>
                <a:lnTo>
                  <a:pt x="112775" y="9143"/>
                </a:lnTo>
                <a:lnTo>
                  <a:pt x="109727" y="3047"/>
                </a:lnTo>
                <a:lnTo>
                  <a:pt x="102107" y="0"/>
                </a:lnTo>
                <a:close/>
              </a:path>
              <a:path w="611504" h="119379">
                <a:moveTo>
                  <a:pt x="73196" y="46212"/>
                </a:moveTo>
                <a:lnTo>
                  <a:pt x="51376" y="58867"/>
                </a:lnTo>
                <a:lnTo>
                  <a:pt x="73471" y="72124"/>
                </a:lnTo>
                <a:lnTo>
                  <a:pt x="609599" y="77723"/>
                </a:lnTo>
                <a:lnTo>
                  <a:pt x="611123" y="51815"/>
                </a:lnTo>
                <a:lnTo>
                  <a:pt x="73196" y="46212"/>
                </a:lnTo>
                <a:close/>
              </a:path>
              <a:path w="611504" h="119379">
                <a:moveTo>
                  <a:pt x="25907" y="45719"/>
                </a:moveTo>
                <a:lnTo>
                  <a:pt x="25907" y="71627"/>
                </a:lnTo>
                <a:lnTo>
                  <a:pt x="73471" y="72124"/>
                </a:lnTo>
                <a:lnTo>
                  <a:pt x="70103" y="70103"/>
                </a:lnTo>
                <a:lnTo>
                  <a:pt x="32003" y="70103"/>
                </a:lnTo>
                <a:lnTo>
                  <a:pt x="32003" y="47243"/>
                </a:lnTo>
                <a:lnTo>
                  <a:pt x="71417" y="47243"/>
                </a:lnTo>
                <a:lnTo>
                  <a:pt x="73196" y="46212"/>
                </a:lnTo>
                <a:lnTo>
                  <a:pt x="25907" y="45719"/>
                </a:lnTo>
                <a:close/>
              </a:path>
              <a:path w="611504" h="119379">
                <a:moveTo>
                  <a:pt x="32003" y="47243"/>
                </a:moveTo>
                <a:lnTo>
                  <a:pt x="32003" y="70103"/>
                </a:lnTo>
                <a:lnTo>
                  <a:pt x="51376" y="58867"/>
                </a:lnTo>
                <a:lnTo>
                  <a:pt x="32003" y="47243"/>
                </a:lnTo>
                <a:close/>
              </a:path>
              <a:path w="611504" h="119379">
                <a:moveTo>
                  <a:pt x="51376" y="58867"/>
                </a:moveTo>
                <a:lnTo>
                  <a:pt x="32003" y="70103"/>
                </a:lnTo>
                <a:lnTo>
                  <a:pt x="70103" y="70103"/>
                </a:lnTo>
                <a:lnTo>
                  <a:pt x="51376" y="58867"/>
                </a:lnTo>
                <a:close/>
              </a:path>
              <a:path w="611504" h="119379">
                <a:moveTo>
                  <a:pt x="71417" y="47243"/>
                </a:moveTo>
                <a:lnTo>
                  <a:pt x="32003" y="47243"/>
                </a:lnTo>
                <a:lnTo>
                  <a:pt x="51376" y="58867"/>
                </a:lnTo>
                <a:lnTo>
                  <a:pt x="71417" y="47243"/>
                </a:lnTo>
                <a:close/>
              </a:path>
              <a:path w="611504" h="119379">
                <a:moveTo>
                  <a:pt x="74045" y="45719"/>
                </a:moveTo>
                <a:lnTo>
                  <a:pt x="25907" y="45719"/>
                </a:lnTo>
                <a:lnTo>
                  <a:pt x="73196" y="46212"/>
                </a:lnTo>
                <a:lnTo>
                  <a:pt x="74045" y="457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7228" y="3957828"/>
            <a:ext cx="2677795" cy="533400"/>
          </a:xfrm>
          <a:custGeom>
            <a:avLst/>
            <a:gdLst/>
            <a:ahLst/>
            <a:cxnLst/>
            <a:rect l="l" t="t" r="r" b="b"/>
            <a:pathLst>
              <a:path w="2677795" h="533400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2671571" y="533399"/>
                </a:lnTo>
                <a:lnTo>
                  <a:pt x="2676143" y="531875"/>
                </a:lnTo>
                <a:lnTo>
                  <a:pt x="267766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2677795" h="533400">
                <a:moveTo>
                  <a:pt x="266699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2666999" y="528827"/>
                </a:lnTo>
                <a:lnTo>
                  <a:pt x="2666999" y="524255"/>
                </a:lnTo>
                <a:close/>
              </a:path>
              <a:path w="2677795" h="533400">
                <a:moveTo>
                  <a:pt x="2666999" y="4571"/>
                </a:moveTo>
                <a:lnTo>
                  <a:pt x="2666999" y="528827"/>
                </a:lnTo>
                <a:lnTo>
                  <a:pt x="2671571" y="524255"/>
                </a:lnTo>
                <a:lnTo>
                  <a:pt x="2677667" y="524255"/>
                </a:lnTo>
                <a:lnTo>
                  <a:pt x="2677667" y="10667"/>
                </a:lnTo>
                <a:lnTo>
                  <a:pt x="2671571" y="10667"/>
                </a:lnTo>
                <a:lnTo>
                  <a:pt x="2666999" y="4571"/>
                </a:lnTo>
                <a:close/>
              </a:path>
              <a:path w="2677795" h="533400">
                <a:moveTo>
                  <a:pt x="2677667" y="524255"/>
                </a:moveTo>
                <a:lnTo>
                  <a:pt x="2671571" y="524255"/>
                </a:lnTo>
                <a:lnTo>
                  <a:pt x="2666999" y="528827"/>
                </a:lnTo>
                <a:lnTo>
                  <a:pt x="2677667" y="528827"/>
                </a:lnTo>
                <a:lnTo>
                  <a:pt x="2677667" y="524255"/>
                </a:lnTo>
                <a:close/>
              </a:path>
              <a:path w="267779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77795" h="533400">
                <a:moveTo>
                  <a:pt x="2666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666999" y="10667"/>
                </a:lnTo>
                <a:lnTo>
                  <a:pt x="2666999" y="4571"/>
                </a:lnTo>
                <a:close/>
              </a:path>
              <a:path w="2677795" h="533400">
                <a:moveTo>
                  <a:pt x="2677667" y="4571"/>
                </a:moveTo>
                <a:lnTo>
                  <a:pt x="2666999" y="4571"/>
                </a:lnTo>
                <a:lnTo>
                  <a:pt x="2671571" y="10667"/>
                </a:lnTo>
                <a:lnTo>
                  <a:pt x="2677667" y="10667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2158" y="3229189"/>
            <a:ext cx="2469515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704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FileInputS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 object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ads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te 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read()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3886200"/>
            <a:ext cx="5257800" cy="274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927" y="3886200"/>
            <a:ext cx="1219200" cy="352425"/>
          </a:xfrm>
          <a:custGeom>
            <a:avLst/>
            <a:gdLst/>
            <a:ahLst/>
            <a:cxnLst/>
            <a:rect l="l" t="t" r="r" b="b"/>
            <a:pathLst>
              <a:path w="1219200" h="352425">
                <a:moveTo>
                  <a:pt x="595883" y="33528"/>
                </a:moveTo>
                <a:lnTo>
                  <a:pt x="595883" y="345948"/>
                </a:lnTo>
                <a:lnTo>
                  <a:pt x="601979" y="352044"/>
                </a:lnTo>
                <a:lnTo>
                  <a:pt x="1219199" y="352044"/>
                </a:lnTo>
                <a:lnTo>
                  <a:pt x="1219199" y="338328"/>
                </a:lnTo>
                <a:lnTo>
                  <a:pt x="621791" y="338328"/>
                </a:lnTo>
                <a:lnTo>
                  <a:pt x="609599" y="326136"/>
                </a:lnTo>
                <a:lnTo>
                  <a:pt x="621791" y="326136"/>
                </a:lnTo>
                <a:lnTo>
                  <a:pt x="621791" y="47244"/>
                </a:lnTo>
                <a:lnTo>
                  <a:pt x="609599" y="47244"/>
                </a:lnTo>
                <a:lnTo>
                  <a:pt x="595883" y="33528"/>
                </a:lnTo>
                <a:close/>
              </a:path>
              <a:path w="1219200" h="352425">
                <a:moveTo>
                  <a:pt x="621791" y="326136"/>
                </a:moveTo>
                <a:lnTo>
                  <a:pt x="609599" y="326136"/>
                </a:lnTo>
                <a:lnTo>
                  <a:pt x="621791" y="338328"/>
                </a:lnTo>
                <a:lnTo>
                  <a:pt x="621791" y="326136"/>
                </a:lnTo>
                <a:close/>
              </a:path>
              <a:path w="1219200" h="352425">
                <a:moveTo>
                  <a:pt x="1219199" y="326136"/>
                </a:moveTo>
                <a:lnTo>
                  <a:pt x="621791" y="326136"/>
                </a:lnTo>
                <a:lnTo>
                  <a:pt x="621791" y="338328"/>
                </a:lnTo>
                <a:lnTo>
                  <a:pt x="1219199" y="338328"/>
                </a:lnTo>
                <a:lnTo>
                  <a:pt x="1219199" y="326136"/>
                </a:lnTo>
                <a:close/>
              </a:path>
              <a:path w="1219200" h="352425">
                <a:moveTo>
                  <a:pt x="57743" y="0"/>
                </a:moveTo>
                <a:lnTo>
                  <a:pt x="0" y="33528"/>
                </a:lnTo>
                <a:lnTo>
                  <a:pt x="94487" y="89916"/>
                </a:lnTo>
                <a:lnTo>
                  <a:pt x="100583" y="92964"/>
                </a:lnTo>
                <a:lnTo>
                  <a:pt x="108203" y="91440"/>
                </a:lnTo>
                <a:lnTo>
                  <a:pt x="111251" y="85344"/>
                </a:lnTo>
                <a:lnTo>
                  <a:pt x="115823" y="79248"/>
                </a:lnTo>
                <a:lnTo>
                  <a:pt x="112775" y="71628"/>
                </a:lnTo>
                <a:lnTo>
                  <a:pt x="106679" y="67056"/>
                </a:lnTo>
                <a:lnTo>
                  <a:pt x="72521" y="47244"/>
                </a:lnTo>
                <a:lnTo>
                  <a:pt x="24383" y="47244"/>
                </a:lnTo>
                <a:lnTo>
                  <a:pt x="24383" y="21336"/>
                </a:lnTo>
                <a:lnTo>
                  <a:pt x="69893" y="21336"/>
                </a:lnTo>
                <a:lnTo>
                  <a:pt x="106679" y="0"/>
                </a:lnTo>
                <a:lnTo>
                  <a:pt x="57743" y="0"/>
                </a:lnTo>
                <a:close/>
              </a:path>
              <a:path w="1219200" h="352425">
                <a:moveTo>
                  <a:pt x="69893" y="21336"/>
                </a:moveTo>
                <a:lnTo>
                  <a:pt x="24383" y="21336"/>
                </a:lnTo>
                <a:lnTo>
                  <a:pt x="24383" y="47244"/>
                </a:lnTo>
                <a:lnTo>
                  <a:pt x="72521" y="47244"/>
                </a:lnTo>
                <a:lnTo>
                  <a:pt x="67266" y="44196"/>
                </a:lnTo>
                <a:lnTo>
                  <a:pt x="30479" y="44196"/>
                </a:lnTo>
                <a:lnTo>
                  <a:pt x="30479" y="22860"/>
                </a:lnTo>
                <a:lnTo>
                  <a:pt x="67266" y="22860"/>
                </a:lnTo>
                <a:lnTo>
                  <a:pt x="69893" y="21336"/>
                </a:lnTo>
                <a:close/>
              </a:path>
              <a:path w="1219200" h="352425">
                <a:moveTo>
                  <a:pt x="615695" y="21336"/>
                </a:moveTo>
                <a:lnTo>
                  <a:pt x="69893" y="21336"/>
                </a:lnTo>
                <a:lnTo>
                  <a:pt x="48873" y="33528"/>
                </a:lnTo>
                <a:lnTo>
                  <a:pt x="72521" y="47244"/>
                </a:lnTo>
                <a:lnTo>
                  <a:pt x="595883" y="47244"/>
                </a:lnTo>
                <a:lnTo>
                  <a:pt x="595883" y="33528"/>
                </a:lnTo>
                <a:lnTo>
                  <a:pt x="621791" y="33528"/>
                </a:lnTo>
                <a:lnTo>
                  <a:pt x="621791" y="27432"/>
                </a:lnTo>
                <a:lnTo>
                  <a:pt x="615695" y="21336"/>
                </a:lnTo>
                <a:close/>
              </a:path>
              <a:path w="1219200" h="352425">
                <a:moveTo>
                  <a:pt x="621791" y="33528"/>
                </a:moveTo>
                <a:lnTo>
                  <a:pt x="595883" y="33528"/>
                </a:lnTo>
                <a:lnTo>
                  <a:pt x="609599" y="47244"/>
                </a:lnTo>
                <a:lnTo>
                  <a:pt x="621791" y="47244"/>
                </a:lnTo>
                <a:lnTo>
                  <a:pt x="621791" y="33528"/>
                </a:lnTo>
                <a:close/>
              </a:path>
              <a:path w="1219200" h="352425">
                <a:moveTo>
                  <a:pt x="30479" y="22860"/>
                </a:moveTo>
                <a:lnTo>
                  <a:pt x="30479" y="44196"/>
                </a:lnTo>
                <a:lnTo>
                  <a:pt x="48873" y="33528"/>
                </a:lnTo>
                <a:lnTo>
                  <a:pt x="30479" y="22860"/>
                </a:lnTo>
                <a:close/>
              </a:path>
              <a:path w="1219200" h="352425">
                <a:moveTo>
                  <a:pt x="48873" y="33528"/>
                </a:moveTo>
                <a:lnTo>
                  <a:pt x="30479" y="44196"/>
                </a:lnTo>
                <a:lnTo>
                  <a:pt x="67266" y="44196"/>
                </a:lnTo>
                <a:lnTo>
                  <a:pt x="48873" y="33528"/>
                </a:lnTo>
                <a:close/>
              </a:path>
              <a:path w="1219200" h="352425">
                <a:moveTo>
                  <a:pt x="67266" y="22860"/>
                </a:moveTo>
                <a:lnTo>
                  <a:pt x="30479" y="22860"/>
                </a:lnTo>
                <a:lnTo>
                  <a:pt x="48873" y="33528"/>
                </a:lnTo>
                <a:lnTo>
                  <a:pt x="67266" y="228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1427" y="5939028"/>
            <a:ext cx="5573395" cy="1179830"/>
          </a:xfrm>
          <a:custGeom>
            <a:avLst/>
            <a:gdLst/>
            <a:ahLst/>
            <a:cxnLst/>
            <a:rect l="l" t="t" r="r" b="b"/>
            <a:pathLst>
              <a:path w="5573395" h="1179829">
                <a:moveTo>
                  <a:pt x="556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75003"/>
                </a:lnTo>
                <a:lnTo>
                  <a:pt x="1523" y="1178051"/>
                </a:lnTo>
                <a:lnTo>
                  <a:pt x="4571" y="1179575"/>
                </a:lnTo>
                <a:lnTo>
                  <a:pt x="5567171" y="1179575"/>
                </a:lnTo>
                <a:lnTo>
                  <a:pt x="5571743" y="1178051"/>
                </a:lnTo>
                <a:lnTo>
                  <a:pt x="5573267" y="1175003"/>
                </a:lnTo>
                <a:lnTo>
                  <a:pt x="10667" y="1175003"/>
                </a:lnTo>
                <a:lnTo>
                  <a:pt x="4571" y="1170431"/>
                </a:lnTo>
                <a:lnTo>
                  <a:pt x="10667" y="11704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573267" y="4571"/>
                </a:lnTo>
                <a:lnTo>
                  <a:pt x="5571743" y="1523"/>
                </a:lnTo>
                <a:lnTo>
                  <a:pt x="5567171" y="0"/>
                </a:lnTo>
                <a:close/>
              </a:path>
              <a:path w="5573395" h="1179829">
                <a:moveTo>
                  <a:pt x="10667" y="1170431"/>
                </a:moveTo>
                <a:lnTo>
                  <a:pt x="4571" y="1170431"/>
                </a:lnTo>
                <a:lnTo>
                  <a:pt x="10667" y="1175003"/>
                </a:lnTo>
                <a:lnTo>
                  <a:pt x="10667" y="1170431"/>
                </a:lnTo>
                <a:close/>
              </a:path>
              <a:path w="5573395" h="1179829">
                <a:moveTo>
                  <a:pt x="5562599" y="1170431"/>
                </a:moveTo>
                <a:lnTo>
                  <a:pt x="10667" y="1170431"/>
                </a:lnTo>
                <a:lnTo>
                  <a:pt x="10667" y="1175003"/>
                </a:lnTo>
                <a:lnTo>
                  <a:pt x="5562599" y="1175003"/>
                </a:lnTo>
                <a:lnTo>
                  <a:pt x="5562599" y="1170431"/>
                </a:lnTo>
                <a:close/>
              </a:path>
              <a:path w="5573395" h="1179829">
                <a:moveTo>
                  <a:pt x="5562599" y="4571"/>
                </a:moveTo>
                <a:lnTo>
                  <a:pt x="5562599" y="1175003"/>
                </a:lnTo>
                <a:lnTo>
                  <a:pt x="5567171" y="1170431"/>
                </a:lnTo>
                <a:lnTo>
                  <a:pt x="5573267" y="1170431"/>
                </a:lnTo>
                <a:lnTo>
                  <a:pt x="5573267" y="10667"/>
                </a:lnTo>
                <a:lnTo>
                  <a:pt x="5567171" y="10667"/>
                </a:lnTo>
                <a:lnTo>
                  <a:pt x="5562599" y="4571"/>
                </a:lnTo>
                <a:close/>
              </a:path>
              <a:path w="5573395" h="1179829">
                <a:moveTo>
                  <a:pt x="5573267" y="1170431"/>
                </a:moveTo>
                <a:lnTo>
                  <a:pt x="5567171" y="1170431"/>
                </a:lnTo>
                <a:lnTo>
                  <a:pt x="5562599" y="1175003"/>
                </a:lnTo>
                <a:lnTo>
                  <a:pt x="5573267" y="1175003"/>
                </a:lnTo>
                <a:lnTo>
                  <a:pt x="5573267" y="1170431"/>
                </a:lnTo>
                <a:close/>
              </a:path>
              <a:path w="5573395" h="11798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573395" h="1179829">
                <a:moveTo>
                  <a:pt x="5562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562599" y="10667"/>
                </a:lnTo>
                <a:lnTo>
                  <a:pt x="5562599" y="4571"/>
                </a:lnTo>
                <a:close/>
              </a:path>
              <a:path w="5573395" h="1179829">
                <a:moveTo>
                  <a:pt x="5573267" y="4571"/>
                </a:moveTo>
                <a:lnTo>
                  <a:pt x="5562599" y="4571"/>
                </a:lnTo>
                <a:lnTo>
                  <a:pt x="5567171" y="10667"/>
                </a:lnTo>
                <a:lnTo>
                  <a:pt x="5573267" y="10667"/>
                </a:lnTo>
                <a:lnTo>
                  <a:pt x="55732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6291" y="6219241"/>
            <a:ext cx="489140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b="1" spc="2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PO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spc="-11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spc="-4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NT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Al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nally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ack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eption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 logging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hich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ou 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learn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ance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6019800"/>
            <a:ext cx="458724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/>
              <a:t>Buf</a:t>
            </a:r>
            <a:r>
              <a:rPr spc="-15" dirty="0"/>
              <a:t>f</a:t>
            </a:r>
            <a:r>
              <a:rPr dirty="0"/>
              <a:t>ered</a:t>
            </a:r>
            <a:r>
              <a:rPr spc="-30" dirty="0"/>
              <a:t> </a:t>
            </a:r>
            <a:r>
              <a:rPr dirty="0"/>
              <a:t>Input</a:t>
            </a:r>
            <a:r>
              <a:rPr spc="-25" dirty="0"/>
              <a:t> </a:t>
            </a:r>
            <a:r>
              <a:rPr dirty="0"/>
              <a:t>Stre</a:t>
            </a:r>
            <a:r>
              <a:rPr spc="-10" dirty="0"/>
              <a:t>a</a:t>
            </a:r>
            <a:r>
              <a:rPr dirty="0"/>
              <a:t>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5623560"/>
            <a:ext cx="8773795" cy="840105"/>
          </a:xfrm>
          <a:custGeom>
            <a:avLst/>
            <a:gdLst/>
            <a:ahLst/>
            <a:cxnLst/>
            <a:rect l="l" t="t" r="r" b="b"/>
            <a:pathLst>
              <a:path w="8773795" h="840104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5151"/>
                </a:lnTo>
                <a:lnTo>
                  <a:pt x="1523" y="838199"/>
                </a:lnTo>
                <a:lnTo>
                  <a:pt x="4571" y="839723"/>
                </a:lnTo>
                <a:lnTo>
                  <a:pt x="8767571" y="839723"/>
                </a:lnTo>
                <a:lnTo>
                  <a:pt x="8772143" y="838199"/>
                </a:lnTo>
                <a:lnTo>
                  <a:pt x="8773667" y="835151"/>
                </a:lnTo>
                <a:lnTo>
                  <a:pt x="4572" y="835151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840104">
                <a:moveTo>
                  <a:pt x="8767572" y="4571"/>
                </a:moveTo>
                <a:lnTo>
                  <a:pt x="8767572" y="835151"/>
                </a:lnTo>
                <a:lnTo>
                  <a:pt x="8773667" y="835151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5628132"/>
            <a:ext cx="8762999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27" y="5623560"/>
            <a:ext cx="8773795" cy="840105"/>
          </a:xfrm>
          <a:custGeom>
            <a:avLst/>
            <a:gdLst/>
            <a:ahLst/>
            <a:cxnLst/>
            <a:rect l="l" t="t" r="r" b="b"/>
            <a:pathLst>
              <a:path w="8773795" h="840104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5151"/>
                </a:lnTo>
                <a:lnTo>
                  <a:pt x="1523" y="838199"/>
                </a:lnTo>
                <a:lnTo>
                  <a:pt x="4571" y="839723"/>
                </a:lnTo>
                <a:lnTo>
                  <a:pt x="8767571" y="839723"/>
                </a:lnTo>
                <a:lnTo>
                  <a:pt x="8772143" y="838199"/>
                </a:lnTo>
                <a:lnTo>
                  <a:pt x="8773667" y="835151"/>
                </a:lnTo>
                <a:lnTo>
                  <a:pt x="10667" y="835151"/>
                </a:lnTo>
                <a:lnTo>
                  <a:pt x="4571" y="830579"/>
                </a:lnTo>
                <a:lnTo>
                  <a:pt x="10667" y="83057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840104">
                <a:moveTo>
                  <a:pt x="10667" y="830579"/>
                </a:moveTo>
                <a:lnTo>
                  <a:pt x="4571" y="830579"/>
                </a:lnTo>
                <a:lnTo>
                  <a:pt x="10667" y="835151"/>
                </a:lnTo>
                <a:lnTo>
                  <a:pt x="10667" y="830579"/>
                </a:lnTo>
                <a:close/>
              </a:path>
              <a:path w="8773795" h="840104">
                <a:moveTo>
                  <a:pt x="8762999" y="830579"/>
                </a:moveTo>
                <a:lnTo>
                  <a:pt x="10667" y="830579"/>
                </a:lnTo>
                <a:lnTo>
                  <a:pt x="10667" y="835151"/>
                </a:lnTo>
                <a:lnTo>
                  <a:pt x="8762999" y="835151"/>
                </a:lnTo>
                <a:lnTo>
                  <a:pt x="8762999" y="830579"/>
                </a:lnTo>
                <a:close/>
              </a:path>
              <a:path w="8773795" h="840104">
                <a:moveTo>
                  <a:pt x="8762999" y="4571"/>
                </a:moveTo>
                <a:lnTo>
                  <a:pt x="8762999" y="835151"/>
                </a:lnTo>
                <a:lnTo>
                  <a:pt x="8767571" y="830579"/>
                </a:lnTo>
                <a:lnTo>
                  <a:pt x="8773667" y="830579"/>
                </a:lnTo>
                <a:lnTo>
                  <a:pt x="8773667" y="9143"/>
                </a:lnTo>
                <a:lnTo>
                  <a:pt x="8767571" y="9143"/>
                </a:lnTo>
                <a:lnTo>
                  <a:pt x="8762999" y="4571"/>
                </a:lnTo>
                <a:close/>
              </a:path>
              <a:path w="8773795" h="840104">
                <a:moveTo>
                  <a:pt x="8773667" y="830579"/>
                </a:moveTo>
                <a:lnTo>
                  <a:pt x="8767571" y="830579"/>
                </a:lnTo>
                <a:lnTo>
                  <a:pt x="8762999" y="835151"/>
                </a:lnTo>
                <a:lnTo>
                  <a:pt x="8773667" y="835151"/>
                </a:lnTo>
                <a:lnTo>
                  <a:pt x="8773667" y="830579"/>
                </a:lnTo>
                <a:close/>
              </a:path>
              <a:path w="8773795" h="84010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773795" h="840104">
                <a:moveTo>
                  <a:pt x="876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762999" y="9143"/>
                </a:lnTo>
                <a:lnTo>
                  <a:pt x="8762999" y="4571"/>
                </a:lnTo>
                <a:close/>
              </a:path>
              <a:path w="8773795" h="840104">
                <a:moveTo>
                  <a:pt x="8773667" y="4571"/>
                </a:moveTo>
                <a:lnTo>
                  <a:pt x="8762999" y="4571"/>
                </a:lnTo>
                <a:lnTo>
                  <a:pt x="8767571" y="9143"/>
                </a:lnTo>
                <a:lnTo>
                  <a:pt x="8773667" y="9143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527" y="1985873"/>
            <a:ext cx="8930005" cy="437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25425">
              <a:lnSpc>
                <a:spcPct val="100000"/>
              </a:lnSpc>
              <a:buFont typeface="Wingdings"/>
              <a:buChar char="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ses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 marL="300355" indent="-22542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spc="-40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 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00355" indent="-22542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 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faster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ms.</a:t>
            </a:r>
            <a:endParaRPr sz="1800">
              <a:latin typeface="Arial"/>
              <a:cs typeface="Arial"/>
            </a:endParaRPr>
          </a:p>
          <a:p>
            <a:pPr marL="300355" indent="-22542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of 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 such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m.</a:t>
            </a:r>
            <a:endParaRPr sz="1800">
              <a:latin typeface="Arial"/>
              <a:cs typeface="Arial"/>
            </a:endParaRPr>
          </a:p>
          <a:p>
            <a:pPr marL="300355" marR="58419" indent="-225425">
              <a:lnSpc>
                <a:spcPts val="3250"/>
              </a:lnSpc>
              <a:spcBef>
                <a:spcPts val="280"/>
              </a:spcBef>
              <a:buFont typeface="Wingdings"/>
              <a:buChar char=""/>
              <a:tabLst>
                <a:tab pos="300990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rom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since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is read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rom 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the 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is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aste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edI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am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ffe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ew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edI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am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(new</a:t>
            </a:r>
            <a:endParaRPr sz="1800">
              <a:latin typeface="Arial"/>
              <a:cs typeface="Arial"/>
            </a:endParaRPr>
          </a:p>
          <a:p>
            <a:pPr marL="164465" indent="35052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(“c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\data.txt”),1</a:t>
            </a:r>
            <a:r>
              <a:rPr sz="1800" b="1" spc="-15" dirty="0">
                <a:solidFill>
                  <a:srgbClr val="00B0F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64465" marR="798195">
              <a:lnSpc>
                <a:spcPct val="150000"/>
              </a:lnSpc>
              <a:spcBef>
                <a:spcPts val="785"/>
              </a:spcBef>
            </a:pPr>
            <a:r>
              <a:rPr sz="1600" spc="-10" dirty="0">
                <a:latin typeface="Arial"/>
                <a:cs typeface="Arial"/>
              </a:rPr>
              <a:t>Creates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put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ze 1200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00B0F0"/>
                </a:solidFill>
                <a:latin typeface="Arial"/>
                <a:cs typeface="Arial"/>
              </a:rPr>
              <a:t>: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\data.</a:t>
            </a:r>
            <a:r>
              <a:rPr sz="1600" b="1" spc="-20" dirty="0">
                <a:solidFill>
                  <a:srgbClr val="00B0F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00B0F0"/>
                </a:solidFill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sin</a:t>
            </a:r>
            <a:r>
              <a:rPr sz="1600" spc="-10" dirty="0">
                <a:latin typeface="Arial"/>
                <a:cs typeface="Arial"/>
              </a:rPr>
              <a:t>g 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eInputStream.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 algn="l">
              <a:lnSpc>
                <a:spcPct val="100000"/>
              </a:lnSpc>
            </a:pPr>
            <a:r>
              <a:rPr dirty="0"/>
              <a:t>Buffered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p</a:t>
            </a:r>
            <a:r>
              <a:rPr dirty="0"/>
              <a:t>ut</a:t>
            </a:r>
            <a:r>
              <a:rPr spc="10" dirty="0"/>
              <a:t> </a:t>
            </a:r>
            <a:r>
              <a:rPr dirty="0"/>
              <a:t>Stream</a:t>
            </a:r>
            <a:r>
              <a:rPr spc="-15" dirty="0"/>
              <a:t> </a:t>
            </a:r>
            <a:r>
              <a:rPr dirty="0"/>
              <a:t>(</a:t>
            </a:r>
            <a:r>
              <a:rPr spc="-10" dirty="0"/>
              <a:t>C</a:t>
            </a:r>
            <a:r>
              <a:rPr dirty="0"/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39" y="2303207"/>
            <a:ext cx="8460740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177165" indent="-225425">
              <a:lnSpc>
                <a:spcPct val="150100"/>
              </a:lnSpc>
              <a:buFont typeface="Wingdings"/>
              <a:buChar char="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loaded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Since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 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faste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Font typeface="Wingdings"/>
              <a:buChar char="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allenge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defining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Font typeface="Wingdings"/>
              <a:buChar char="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Bu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feredInputS</a:t>
            </a:r>
            <a:r>
              <a:rPr sz="2000" spc="-1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eam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mark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rese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695325" lvl="1" indent="-226060">
              <a:lnSpc>
                <a:spcPct val="100000"/>
              </a:lnSpc>
              <a:buFont typeface="Wingdings"/>
              <a:buChar char=""/>
              <a:tabLst>
                <a:tab pos="6959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mark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mar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 stream.</a:t>
            </a:r>
            <a:endParaRPr sz="2000">
              <a:latin typeface="Arial"/>
              <a:cs typeface="Arial"/>
            </a:endParaRPr>
          </a:p>
          <a:p>
            <a:pPr marL="695325" marR="5080" lvl="1" indent="-226060">
              <a:lnSpc>
                <a:spcPct val="150100"/>
              </a:lnSpc>
              <a:spcBef>
                <a:spcPts val="1195"/>
              </a:spcBef>
              <a:buFont typeface="Wingdings"/>
              <a:buChar char=""/>
              <a:tabLst>
                <a:tab pos="6959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reset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 stream.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/>
              <a:t>Buf</a:t>
            </a:r>
            <a:r>
              <a:rPr spc="-15" dirty="0"/>
              <a:t>f</a:t>
            </a:r>
            <a:r>
              <a:rPr dirty="0"/>
              <a:t>eredInputStream</a:t>
            </a:r>
            <a:r>
              <a:rPr spc="-50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dirty="0"/>
              <a:t>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127605"/>
            <a:ext cx="8540115" cy="477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redIn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m</a:t>
            </a:r>
            <a:r>
              <a:rPr sz="1800" b="1" i="1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am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fin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(“C:/</a:t>
            </a:r>
            <a:r>
              <a:rPr sz="1800" spc="-18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estD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ta.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t")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Fil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edI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am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edI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(fin);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le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(b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s.av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1800" spc="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0)</a:t>
            </a:r>
            <a:endParaRPr sz="1800" dirty="0">
              <a:latin typeface="Arial"/>
              <a:cs typeface="Arial"/>
            </a:endParaRPr>
          </a:p>
          <a:p>
            <a:pPr marL="596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0534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stem.o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((ch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r)</a:t>
            </a:r>
            <a:r>
              <a:rPr sz="18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s.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());</a:t>
            </a:r>
            <a:endParaRPr sz="1800" dirty="0">
              <a:latin typeface="Arial"/>
              <a:cs typeface="Arial"/>
            </a:endParaRPr>
          </a:p>
          <a:p>
            <a:pPr marL="596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4846"/>
            <a:ext cx="9052560" cy="668221"/>
          </a:xfrm>
          <a:prstGeom prst="rect">
            <a:avLst/>
          </a:prstGeom>
        </p:spPr>
        <p:txBody>
          <a:bodyPr vert="horz" wrap="square" lIns="0" tIns="52159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spc="-20" dirty="0"/>
              <a:t>Lend</a:t>
            </a:r>
            <a:r>
              <a:rPr spc="5" dirty="0"/>
              <a:t> </a:t>
            </a:r>
            <a:r>
              <a:rPr spc="-20" dirty="0"/>
              <a:t>a</a:t>
            </a:r>
            <a:r>
              <a:rPr spc="10" dirty="0"/>
              <a:t> </a:t>
            </a:r>
            <a:r>
              <a:rPr spc="-20" dirty="0"/>
              <a:t>Ha</a:t>
            </a:r>
            <a:r>
              <a:rPr spc="-30" dirty="0"/>
              <a:t>n</a:t>
            </a:r>
            <a:r>
              <a:rPr spc="-20" dirty="0"/>
              <a:t>d</a:t>
            </a:r>
            <a:r>
              <a:rPr spc="15" dirty="0"/>
              <a:t> </a:t>
            </a:r>
            <a:r>
              <a:rPr spc="-20" dirty="0"/>
              <a:t>–</a:t>
            </a:r>
            <a:r>
              <a:rPr spc="5" dirty="0"/>
              <a:t> </a:t>
            </a:r>
            <a:r>
              <a:rPr spc="-15" dirty="0"/>
              <a:t>Buffe</a:t>
            </a:r>
            <a:r>
              <a:rPr spc="-25" dirty="0"/>
              <a:t>r</a:t>
            </a:r>
            <a:r>
              <a:rPr spc="-20" dirty="0"/>
              <a:t>edI</a:t>
            </a:r>
            <a:r>
              <a:rPr spc="-30" dirty="0"/>
              <a:t>n</a:t>
            </a:r>
            <a:r>
              <a:rPr spc="-10" dirty="0"/>
              <a:t>p</a:t>
            </a:r>
            <a:r>
              <a:rPr spc="-15" dirty="0"/>
              <a:t>ut</a:t>
            </a:r>
            <a:r>
              <a:rPr spc="-30" dirty="0"/>
              <a:t>S</a:t>
            </a:r>
            <a:r>
              <a:rPr spc="-5" dirty="0"/>
              <a:t>t</a:t>
            </a:r>
            <a:r>
              <a:rPr spc="-20" dirty="0"/>
              <a:t>ream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402" y="2009455"/>
            <a:ext cx="8799195" cy="469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i="1" dirty="0">
                <a:latin typeface="Arial"/>
                <a:cs typeface="Arial"/>
              </a:rPr>
              <a:t>Ob</a:t>
            </a:r>
            <a:r>
              <a:rPr sz="1700" b="1" i="1" spc="-10" dirty="0">
                <a:latin typeface="Arial"/>
                <a:cs typeface="Arial"/>
              </a:rPr>
              <a:t>j</a:t>
            </a:r>
            <a:r>
              <a:rPr sz="1700" b="1" i="1" dirty="0">
                <a:latin typeface="Arial"/>
                <a:cs typeface="Arial"/>
              </a:rPr>
              <a:t>ect</a:t>
            </a:r>
            <a:r>
              <a:rPr sz="1700" b="1" i="1" spc="-10" dirty="0">
                <a:latin typeface="Arial"/>
                <a:cs typeface="Arial"/>
              </a:rPr>
              <a:t>i</a:t>
            </a:r>
            <a:r>
              <a:rPr sz="1700" b="1" i="1" dirty="0">
                <a:latin typeface="Arial"/>
                <a:cs typeface="Arial"/>
              </a:rPr>
              <a:t>ve:</a:t>
            </a:r>
            <a:r>
              <a:rPr sz="1700" b="1" i="1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 use bu</a:t>
            </a:r>
            <a:r>
              <a:rPr sz="1700" spc="-4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fe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ed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eam and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read 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Arial"/>
                <a:cs typeface="Arial"/>
              </a:rPr>
              <a:t>Prerequis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te: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Create 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D</a:t>
            </a:r>
            <a:r>
              <a:rPr sz="1700" b="1" i="1" spc="5" dirty="0">
                <a:latin typeface="Arial"/>
                <a:cs typeface="Arial"/>
              </a:rPr>
              <a:t>a</a:t>
            </a:r>
            <a:r>
              <a:rPr sz="1700" b="1" i="1" dirty="0">
                <a:latin typeface="Arial"/>
                <a:cs typeface="Arial"/>
              </a:rPr>
              <a:t>ta</a:t>
            </a:r>
            <a:r>
              <a:rPr sz="1700" b="1" i="1" spc="-10" dirty="0">
                <a:latin typeface="Arial"/>
                <a:cs typeface="Arial"/>
              </a:rPr>
              <a:t>.</a:t>
            </a:r>
            <a:r>
              <a:rPr sz="1700" b="1" i="1" dirty="0">
                <a:latin typeface="Arial"/>
                <a:cs typeface="Arial"/>
              </a:rPr>
              <a:t>txt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30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pe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some data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to 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t.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700" dirty="0">
                <a:latin typeface="Arial"/>
                <a:cs typeface="Arial"/>
              </a:rPr>
              <a:t>Create 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 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ass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named 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Fi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5" dirty="0">
                <a:latin typeface="Arial"/>
                <a:cs typeface="Arial"/>
              </a:rPr>
              <a:t>B</a:t>
            </a:r>
            <a:r>
              <a:rPr sz="1700" b="1" dirty="0">
                <a:latin typeface="Arial"/>
                <a:cs typeface="Arial"/>
              </a:rPr>
              <a:t>uffe</a:t>
            </a:r>
            <a:r>
              <a:rPr sz="1700" b="1" spc="-10" dirty="0">
                <a:latin typeface="Arial"/>
                <a:cs typeface="Arial"/>
              </a:rPr>
              <a:t>r</a:t>
            </a:r>
            <a:r>
              <a:rPr sz="1700" b="1" spc="-12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est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.java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 me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hod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10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read the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content of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 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B</a:t>
            </a:r>
            <a:r>
              <a:rPr sz="1700" b="1" i="1" spc="5" dirty="0">
                <a:latin typeface="Arial"/>
                <a:cs typeface="Arial"/>
              </a:rPr>
              <a:t>u</a:t>
            </a:r>
            <a:r>
              <a:rPr sz="1700" b="1" i="1" spc="-40" dirty="0">
                <a:latin typeface="Arial"/>
                <a:cs typeface="Arial"/>
              </a:rPr>
              <a:t>f</a:t>
            </a:r>
            <a:r>
              <a:rPr sz="1700" b="1" i="1" dirty="0">
                <a:latin typeface="Arial"/>
                <a:cs typeface="Arial"/>
              </a:rPr>
              <a:t>fered</a:t>
            </a:r>
            <a:r>
              <a:rPr sz="1700" b="1" i="1" spc="-10" dirty="0">
                <a:latin typeface="Arial"/>
                <a:cs typeface="Arial"/>
              </a:rPr>
              <a:t>I</a:t>
            </a:r>
            <a:r>
              <a:rPr sz="1700" b="1" i="1" dirty="0">
                <a:latin typeface="Arial"/>
                <a:cs typeface="Arial"/>
              </a:rPr>
              <a:t>np</a:t>
            </a:r>
            <a:r>
              <a:rPr sz="1700" b="1" i="1" spc="5" dirty="0">
                <a:latin typeface="Arial"/>
                <a:cs typeface="Arial"/>
              </a:rPr>
              <a:t>u</a:t>
            </a:r>
            <a:r>
              <a:rPr sz="1700" b="1" i="1" dirty="0">
                <a:latin typeface="Arial"/>
                <a:cs typeface="Arial"/>
              </a:rPr>
              <a:t>tSt</a:t>
            </a:r>
            <a:r>
              <a:rPr sz="1700" b="1" i="1" spc="-10" dirty="0">
                <a:latin typeface="Arial"/>
                <a:cs typeface="Arial"/>
              </a:rPr>
              <a:t>r</a:t>
            </a:r>
            <a:r>
              <a:rPr sz="1700" b="1" i="1" dirty="0">
                <a:latin typeface="Arial"/>
                <a:cs typeface="Arial"/>
              </a:rPr>
              <a:t>eam</a:t>
            </a:r>
            <a:r>
              <a:rPr sz="1700" b="1" i="1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 the c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nten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conso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Arial"/>
                <a:cs typeface="Arial"/>
              </a:rPr>
              <a:t>Lo</a:t>
            </a:r>
            <a:r>
              <a:rPr sz="1700" b="1" spc="5" dirty="0">
                <a:latin typeface="Arial"/>
                <a:cs typeface="Arial"/>
              </a:rPr>
              <a:t>g</a:t>
            </a:r>
            <a:r>
              <a:rPr sz="1700" b="1" dirty="0">
                <a:latin typeface="Arial"/>
                <a:cs typeface="Arial"/>
              </a:rPr>
              <a:t>ic:</a:t>
            </a:r>
            <a:endParaRPr sz="1700">
              <a:latin typeface="Arial"/>
              <a:cs typeface="Arial"/>
            </a:endParaRPr>
          </a:p>
          <a:p>
            <a:pPr marL="297180" marR="851535" indent="-223520">
              <a:lnSpc>
                <a:spcPts val="3060"/>
              </a:lnSpc>
              <a:spcBef>
                <a:spcPts val="270"/>
              </a:spcBef>
              <a:buFont typeface="Arial"/>
              <a:buAutoNum type="arabicPeriod"/>
              <a:tabLst>
                <a:tab pos="297815" algn="l"/>
              </a:tabLst>
            </a:pPr>
            <a:r>
              <a:rPr sz="1700" dirty="0">
                <a:latin typeface="Arial"/>
                <a:cs typeface="Arial"/>
              </a:rPr>
              <a:t>Create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 ob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ect of F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Inpu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</a:t>
            </a:r>
            <a:r>
              <a:rPr sz="1700" spc="-20" dirty="0">
                <a:latin typeface="Arial"/>
                <a:cs typeface="Arial"/>
              </a:rPr>
              <a:t> w</a:t>
            </a:r>
            <a:r>
              <a:rPr sz="1700" dirty="0">
                <a:latin typeface="Arial"/>
                <a:cs typeface="Arial"/>
              </a:rPr>
              <a:t>ith 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name a</a:t>
            </a:r>
            <a:r>
              <a:rPr sz="1700" spc="10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path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 argument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297180" marR="81280" indent="-223520">
              <a:lnSpc>
                <a:spcPts val="3060"/>
              </a:lnSpc>
              <a:buFont typeface="Arial"/>
              <a:buAutoNum type="arabicPeriod"/>
              <a:tabLst>
                <a:tab pos="297815" algn="l"/>
              </a:tabLst>
            </a:pPr>
            <a:r>
              <a:rPr sz="1700" dirty="0">
                <a:latin typeface="Arial"/>
                <a:cs typeface="Arial"/>
              </a:rPr>
              <a:t>Create 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ect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Bu</a:t>
            </a:r>
            <a:r>
              <a:rPr sz="1700" spc="-4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fe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edInpu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pass 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 re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erence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F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Inpu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 it.</a:t>
            </a:r>
            <a:endParaRPr sz="1700">
              <a:latin typeface="Arial"/>
              <a:cs typeface="Arial"/>
            </a:endParaRPr>
          </a:p>
          <a:p>
            <a:pPr marL="297180" indent="-223520">
              <a:lnSpc>
                <a:spcPct val="100000"/>
              </a:lnSpc>
              <a:spcBef>
                <a:spcPts val="745"/>
              </a:spcBef>
              <a:buFont typeface="Arial"/>
              <a:buAutoNum type="arabicPeriod"/>
              <a:tabLst>
                <a:tab pos="297815" algn="l"/>
              </a:tabLst>
            </a:pPr>
            <a:r>
              <a:rPr sz="1700" dirty="0">
                <a:latin typeface="Arial"/>
                <a:cs typeface="Arial"/>
              </a:rPr>
              <a:t>Create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ay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sto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 va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ues 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rom 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bu</a:t>
            </a:r>
            <a:r>
              <a:rPr sz="1700" spc="-4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fe</a:t>
            </a:r>
            <a:r>
              <a:rPr sz="1700" spc="-10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297180" indent="-223520">
              <a:lnSpc>
                <a:spcPct val="100000"/>
              </a:lnSpc>
              <a:spcBef>
                <a:spcPts val="1019"/>
              </a:spcBef>
              <a:buFont typeface="Arial"/>
              <a:buAutoNum type="arabicPeriod"/>
              <a:tabLst>
                <a:tab pos="297815" algn="l"/>
              </a:tabLst>
            </a:pPr>
            <a:r>
              <a:rPr sz="1700" dirty="0">
                <a:latin typeface="Arial"/>
                <a:cs typeface="Arial"/>
              </a:rPr>
              <a:t>C</a:t>
            </a:r>
            <a:r>
              <a:rPr sz="1700" spc="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nvert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te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ay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 st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5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print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700" b="1" dirty="0">
                <a:latin typeface="Arial"/>
                <a:cs typeface="Arial"/>
              </a:rPr>
              <a:t>Ex</a:t>
            </a:r>
            <a:r>
              <a:rPr sz="1700" b="1" spc="5" dirty="0">
                <a:latin typeface="Arial"/>
                <a:cs typeface="Arial"/>
              </a:rPr>
              <a:t>p</a:t>
            </a:r>
            <a:r>
              <a:rPr sz="1700" b="1" dirty="0">
                <a:latin typeface="Arial"/>
                <a:cs typeface="Arial"/>
              </a:rPr>
              <a:t>ected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Ou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put:</a:t>
            </a:r>
            <a:endParaRPr sz="17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</a:pPr>
            <a:r>
              <a:rPr sz="1700" spc="-5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7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700" b="1" spc="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ntent</a:t>
            </a:r>
            <a:r>
              <a:rPr sz="17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of  the </a:t>
            </a:r>
            <a:r>
              <a:rPr sz="17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700" b="1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le</a:t>
            </a:r>
            <a:r>
              <a:rPr sz="17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read</a:t>
            </a:r>
            <a:r>
              <a:rPr sz="17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using</a:t>
            </a:r>
            <a:r>
              <a:rPr sz="17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700" b="1" spc="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700" b="1" spc="-1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eredInputStream</a:t>
            </a:r>
            <a:r>
              <a:rPr sz="17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is</a:t>
            </a:r>
            <a:r>
              <a:rPr sz="17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70C0"/>
                </a:solidFill>
                <a:latin typeface="Arial"/>
                <a:cs typeface="Arial"/>
              </a:rPr>
              <a:t>:  </a:t>
            </a:r>
            <a:r>
              <a:rPr sz="1700" b="1" dirty="0">
                <a:solidFill>
                  <a:srgbClr val="00B050"/>
                </a:solidFill>
                <a:latin typeface="Arial"/>
                <a:cs typeface="Arial"/>
              </a:rPr>
              <a:t>&lt;co</a:t>
            </a:r>
            <a:r>
              <a:rPr sz="17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700" b="1" dirty="0">
                <a:solidFill>
                  <a:srgbClr val="00B050"/>
                </a:solidFill>
                <a:latin typeface="Arial"/>
                <a:cs typeface="Arial"/>
              </a:rPr>
              <a:t>tents</a:t>
            </a:r>
            <a:r>
              <a:rPr sz="1700" b="1" spc="-5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7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762000"/>
            <a:ext cx="5233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Hand</a:t>
            </a:r>
            <a:r>
              <a:rPr sz="4000" spc="-25" dirty="0" smtClean="0">
                <a:latin typeface="+mj-lt"/>
                <a:cs typeface="Verdana"/>
              </a:rPr>
              <a:t> </a:t>
            </a:r>
            <a:r>
              <a:rPr sz="4000" spc="-35" dirty="0">
                <a:latin typeface="+mj-lt"/>
                <a:cs typeface="Verdana"/>
              </a:rPr>
              <a:t>–</a:t>
            </a:r>
            <a:r>
              <a:rPr sz="4000" dirty="0">
                <a:latin typeface="+mj-lt"/>
                <a:cs typeface="Verdana"/>
              </a:rPr>
              <a:t>Solu</a:t>
            </a:r>
            <a:r>
              <a:rPr sz="4000" spc="-10" dirty="0">
                <a:latin typeface="+mj-lt"/>
                <a:cs typeface="Verdana"/>
              </a:rPr>
              <a:t>t</a:t>
            </a:r>
            <a:r>
              <a:rPr sz="4000" dirty="0">
                <a:latin typeface="+mj-lt"/>
                <a:cs typeface="Verdana"/>
              </a:rPr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2308860"/>
            <a:ext cx="5943600" cy="157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139949"/>
            <a:ext cx="1019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4428" y="2738628"/>
            <a:ext cx="2296795" cy="544195"/>
          </a:xfrm>
          <a:custGeom>
            <a:avLst/>
            <a:gdLst/>
            <a:ahLst/>
            <a:cxnLst/>
            <a:rect l="l" t="t" r="r" b="b"/>
            <a:pathLst>
              <a:path w="2296795" h="544195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523" y="542543"/>
                </a:lnTo>
                <a:lnTo>
                  <a:pt x="4571" y="544067"/>
                </a:lnTo>
                <a:lnTo>
                  <a:pt x="2290571" y="544067"/>
                </a:lnTo>
                <a:lnTo>
                  <a:pt x="2295143" y="542543"/>
                </a:lnTo>
                <a:lnTo>
                  <a:pt x="2296667" y="537971"/>
                </a:lnTo>
                <a:lnTo>
                  <a:pt x="10667" y="537971"/>
                </a:lnTo>
                <a:lnTo>
                  <a:pt x="4571" y="533399"/>
                </a:lnTo>
                <a:lnTo>
                  <a:pt x="10667" y="5333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544195">
                <a:moveTo>
                  <a:pt x="10667" y="533399"/>
                </a:moveTo>
                <a:lnTo>
                  <a:pt x="4571" y="533399"/>
                </a:lnTo>
                <a:lnTo>
                  <a:pt x="10667" y="537971"/>
                </a:lnTo>
                <a:lnTo>
                  <a:pt x="10667" y="533399"/>
                </a:lnTo>
                <a:close/>
              </a:path>
              <a:path w="2296795" h="544195">
                <a:moveTo>
                  <a:pt x="2285999" y="533399"/>
                </a:moveTo>
                <a:lnTo>
                  <a:pt x="10667" y="533399"/>
                </a:lnTo>
                <a:lnTo>
                  <a:pt x="10667" y="537971"/>
                </a:lnTo>
                <a:lnTo>
                  <a:pt x="2285999" y="537971"/>
                </a:lnTo>
                <a:lnTo>
                  <a:pt x="2285999" y="533399"/>
                </a:lnTo>
                <a:close/>
              </a:path>
              <a:path w="2296795" h="544195">
                <a:moveTo>
                  <a:pt x="2285999" y="4571"/>
                </a:moveTo>
                <a:lnTo>
                  <a:pt x="2285999" y="537971"/>
                </a:lnTo>
                <a:lnTo>
                  <a:pt x="2290571" y="533399"/>
                </a:lnTo>
                <a:lnTo>
                  <a:pt x="2296667" y="533399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544195">
                <a:moveTo>
                  <a:pt x="2296667" y="533399"/>
                </a:moveTo>
                <a:lnTo>
                  <a:pt x="2290571" y="533399"/>
                </a:lnTo>
                <a:lnTo>
                  <a:pt x="2285999" y="537971"/>
                </a:lnTo>
                <a:lnTo>
                  <a:pt x="2296667" y="537971"/>
                </a:lnTo>
                <a:lnTo>
                  <a:pt x="2296667" y="533399"/>
                </a:lnTo>
                <a:close/>
              </a:path>
              <a:path w="2296795" h="5441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544195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544195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2999232"/>
            <a:ext cx="769620" cy="506095"/>
          </a:xfrm>
          <a:custGeom>
            <a:avLst/>
            <a:gdLst/>
            <a:ahLst/>
            <a:cxnLst/>
            <a:rect l="l" t="t" r="r" b="b"/>
            <a:pathLst>
              <a:path w="769620" h="506095">
                <a:moveTo>
                  <a:pt x="60959" y="399287"/>
                </a:moveTo>
                <a:lnTo>
                  <a:pt x="53339" y="402335"/>
                </a:lnTo>
                <a:lnTo>
                  <a:pt x="50291" y="408431"/>
                </a:lnTo>
                <a:lnTo>
                  <a:pt x="0" y="505967"/>
                </a:lnTo>
                <a:lnTo>
                  <a:pt x="74167" y="502919"/>
                </a:lnTo>
                <a:lnTo>
                  <a:pt x="28955" y="502919"/>
                </a:lnTo>
                <a:lnTo>
                  <a:pt x="15239" y="481583"/>
                </a:lnTo>
                <a:lnTo>
                  <a:pt x="55379" y="455484"/>
                </a:lnTo>
                <a:lnTo>
                  <a:pt x="73151" y="420623"/>
                </a:lnTo>
                <a:lnTo>
                  <a:pt x="76199" y="413003"/>
                </a:lnTo>
                <a:lnTo>
                  <a:pt x="73151" y="405383"/>
                </a:lnTo>
                <a:lnTo>
                  <a:pt x="60959" y="399287"/>
                </a:lnTo>
                <a:close/>
              </a:path>
              <a:path w="769620" h="506095">
                <a:moveTo>
                  <a:pt x="55379" y="455484"/>
                </a:moveTo>
                <a:lnTo>
                  <a:pt x="15239" y="481583"/>
                </a:lnTo>
                <a:lnTo>
                  <a:pt x="28955" y="502919"/>
                </a:lnTo>
                <a:lnTo>
                  <a:pt x="35987" y="498347"/>
                </a:lnTo>
                <a:lnTo>
                  <a:pt x="33527" y="498347"/>
                </a:lnTo>
                <a:lnTo>
                  <a:pt x="21335" y="480059"/>
                </a:lnTo>
                <a:lnTo>
                  <a:pt x="43433" y="478916"/>
                </a:lnTo>
                <a:lnTo>
                  <a:pt x="55379" y="455484"/>
                </a:lnTo>
                <a:close/>
              </a:path>
              <a:path w="769620" h="506095">
                <a:moveTo>
                  <a:pt x="115823" y="475487"/>
                </a:moveTo>
                <a:lnTo>
                  <a:pt x="109727" y="475487"/>
                </a:lnTo>
                <a:lnTo>
                  <a:pt x="67811" y="477656"/>
                </a:lnTo>
                <a:lnTo>
                  <a:pt x="28955" y="502919"/>
                </a:lnTo>
                <a:lnTo>
                  <a:pt x="74167" y="502919"/>
                </a:lnTo>
                <a:lnTo>
                  <a:pt x="111251" y="501395"/>
                </a:lnTo>
                <a:lnTo>
                  <a:pt x="117347" y="501395"/>
                </a:lnTo>
                <a:lnTo>
                  <a:pt x="123443" y="495299"/>
                </a:lnTo>
                <a:lnTo>
                  <a:pt x="121919" y="487679"/>
                </a:lnTo>
                <a:lnTo>
                  <a:pt x="121919" y="481583"/>
                </a:lnTo>
                <a:lnTo>
                  <a:pt x="115823" y="475487"/>
                </a:lnTo>
                <a:close/>
              </a:path>
              <a:path w="769620" h="506095">
                <a:moveTo>
                  <a:pt x="43433" y="478916"/>
                </a:moveTo>
                <a:lnTo>
                  <a:pt x="21335" y="480059"/>
                </a:lnTo>
                <a:lnTo>
                  <a:pt x="33527" y="498347"/>
                </a:lnTo>
                <a:lnTo>
                  <a:pt x="43433" y="478916"/>
                </a:lnTo>
                <a:close/>
              </a:path>
              <a:path w="769620" h="506095">
                <a:moveTo>
                  <a:pt x="67811" y="477656"/>
                </a:moveTo>
                <a:lnTo>
                  <a:pt x="43433" y="478916"/>
                </a:lnTo>
                <a:lnTo>
                  <a:pt x="33527" y="498347"/>
                </a:lnTo>
                <a:lnTo>
                  <a:pt x="35987" y="498347"/>
                </a:lnTo>
                <a:lnTo>
                  <a:pt x="67811" y="477656"/>
                </a:lnTo>
                <a:close/>
              </a:path>
              <a:path w="769620" h="506095">
                <a:moveTo>
                  <a:pt x="755903" y="0"/>
                </a:moveTo>
                <a:lnTo>
                  <a:pt x="55379" y="455484"/>
                </a:lnTo>
                <a:lnTo>
                  <a:pt x="43433" y="478916"/>
                </a:lnTo>
                <a:lnTo>
                  <a:pt x="67811" y="477656"/>
                </a:lnTo>
                <a:lnTo>
                  <a:pt x="769619" y="21335"/>
                </a:lnTo>
                <a:lnTo>
                  <a:pt x="7559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027" y="3653028"/>
            <a:ext cx="1991995" cy="233679"/>
          </a:xfrm>
          <a:custGeom>
            <a:avLst/>
            <a:gdLst/>
            <a:ahLst/>
            <a:cxnLst/>
            <a:rect l="l" t="t" r="r" b="b"/>
            <a:pathLst>
              <a:path w="1991995" h="233679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233679">
                <a:moveTo>
                  <a:pt x="1981199" y="4571"/>
                </a:moveTo>
                <a:lnTo>
                  <a:pt x="1981199" y="233171"/>
                </a:lnTo>
                <a:lnTo>
                  <a:pt x="1991867" y="233171"/>
                </a:lnTo>
                <a:lnTo>
                  <a:pt x="1991867" y="10667"/>
                </a:lnTo>
                <a:lnTo>
                  <a:pt x="1985771" y="10667"/>
                </a:lnTo>
                <a:lnTo>
                  <a:pt x="1981199" y="4571"/>
                </a:lnTo>
                <a:close/>
              </a:path>
              <a:path w="19919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91995" h="233679">
                <a:moveTo>
                  <a:pt x="1981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81199" y="10667"/>
                </a:lnTo>
                <a:lnTo>
                  <a:pt x="1981199" y="4571"/>
                </a:lnTo>
                <a:close/>
              </a:path>
              <a:path w="1991995" h="233679">
                <a:moveTo>
                  <a:pt x="1991867" y="4571"/>
                </a:moveTo>
                <a:lnTo>
                  <a:pt x="1981199" y="4571"/>
                </a:lnTo>
                <a:lnTo>
                  <a:pt x="1985771" y="10667"/>
                </a:lnTo>
                <a:lnTo>
                  <a:pt x="1991867" y="10667"/>
                </a:lnTo>
                <a:lnTo>
                  <a:pt x="19918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366" y="3837432"/>
            <a:ext cx="133985" cy="48895"/>
          </a:xfrm>
          <a:custGeom>
            <a:avLst/>
            <a:gdLst/>
            <a:ahLst/>
            <a:cxnLst/>
            <a:rect l="l" t="t" r="r" b="b"/>
            <a:pathLst>
              <a:path w="133985" h="48895">
                <a:moveTo>
                  <a:pt x="60907" y="43539"/>
                </a:moveTo>
                <a:lnTo>
                  <a:pt x="0" y="48767"/>
                </a:lnTo>
                <a:lnTo>
                  <a:pt x="72234" y="48767"/>
                </a:lnTo>
                <a:lnTo>
                  <a:pt x="60907" y="43539"/>
                </a:lnTo>
                <a:close/>
              </a:path>
              <a:path w="133985" h="48895">
                <a:moveTo>
                  <a:pt x="106525" y="39623"/>
                </a:moveTo>
                <a:lnTo>
                  <a:pt x="60907" y="43539"/>
                </a:lnTo>
                <a:lnTo>
                  <a:pt x="72234" y="48767"/>
                </a:lnTo>
                <a:lnTo>
                  <a:pt x="89576" y="48767"/>
                </a:lnTo>
                <a:lnTo>
                  <a:pt x="100429" y="41147"/>
                </a:lnTo>
                <a:lnTo>
                  <a:pt x="106715" y="41147"/>
                </a:lnTo>
                <a:lnTo>
                  <a:pt x="106525" y="39623"/>
                </a:lnTo>
                <a:close/>
              </a:path>
              <a:path w="133985" h="48895">
                <a:moveTo>
                  <a:pt x="100429" y="41147"/>
                </a:moveTo>
                <a:lnTo>
                  <a:pt x="89576" y="48767"/>
                </a:lnTo>
                <a:lnTo>
                  <a:pt x="100973" y="48767"/>
                </a:lnTo>
                <a:lnTo>
                  <a:pt x="100429" y="41147"/>
                </a:lnTo>
                <a:close/>
              </a:path>
              <a:path w="133985" h="48895">
                <a:moveTo>
                  <a:pt x="106715" y="41147"/>
                </a:moveTo>
                <a:lnTo>
                  <a:pt x="100429" y="41147"/>
                </a:lnTo>
                <a:lnTo>
                  <a:pt x="100973" y="48767"/>
                </a:lnTo>
                <a:lnTo>
                  <a:pt x="107668" y="48767"/>
                </a:lnTo>
                <a:lnTo>
                  <a:pt x="106715" y="41147"/>
                </a:lnTo>
                <a:close/>
              </a:path>
              <a:path w="133985" h="48895">
                <a:moveTo>
                  <a:pt x="113840" y="39623"/>
                </a:moveTo>
                <a:lnTo>
                  <a:pt x="106525" y="39623"/>
                </a:lnTo>
                <a:lnTo>
                  <a:pt x="107668" y="48767"/>
                </a:lnTo>
                <a:lnTo>
                  <a:pt x="133956" y="48767"/>
                </a:lnTo>
                <a:lnTo>
                  <a:pt x="113840" y="39623"/>
                </a:lnTo>
                <a:close/>
              </a:path>
              <a:path w="133985" h="48895">
                <a:moveTo>
                  <a:pt x="27277" y="0"/>
                </a:moveTo>
                <a:lnTo>
                  <a:pt x="19657" y="1523"/>
                </a:lnTo>
                <a:lnTo>
                  <a:pt x="16609" y="9143"/>
                </a:lnTo>
                <a:lnTo>
                  <a:pt x="13561" y="15239"/>
                </a:lnTo>
                <a:lnTo>
                  <a:pt x="16609" y="22859"/>
                </a:lnTo>
                <a:lnTo>
                  <a:pt x="22705" y="25907"/>
                </a:lnTo>
                <a:lnTo>
                  <a:pt x="60907" y="43539"/>
                </a:lnTo>
                <a:lnTo>
                  <a:pt x="106525" y="39623"/>
                </a:lnTo>
                <a:lnTo>
                  <a:pt x="113840" y="39623"/>
                </a:lnTo>
                <a:lnTo>
                  <a:pt x="33373" y="3047"/>
                </a:lnTo>
                <a:lnTo>
                  <a:pt x="27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8228" y="3500628"/>
            <a:ext cx="2296795" cy="386080"/>
          </a:xfrm>
          <a:custGeom>
            <a:avLst/>
            <a:gdLst/>
            <a:ahLst/>
            <a:cxnLst/>
            <a:rect l="l" t="t" r="r" b="b"/>
            <a:pathLst>
              <a:path w="2296795" h="386079">
                <a:moveTo>
                  <a:pt x="229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0667" y="385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96667" y="4571"/>
                </a:lnTo>
                <a:lnTo>
                  <a:pt x="2295143" y="1523"/>
                </a:lnTo>
                <a:lnTo>
                  <a:pt x="2290571" y="0"/>
                </a:lnTo>
                <a:close/>
              </a:path>
              <a:path w="2296795" h="386079">
                <a:moveTo>
                  <a:pt x="2285999" y="4571"/>
                </a:moveTo>
                <a:lnTo>
                  <a:pt x="2285999" y="385571"/>
                </a:lnTo>
                <a:lnTo>
                  <a:pt x="2296667" y="385571"/>
                </a:lnTo>
                <a:lnTo>
                  <a:pt x="2296667" y="10667"/>
                </a:lnTo>
                <a:lnTo>
                  <a:pt x="2290571" y="10667"/>
                </a:lnTo>
                <a:lnTo>
                  <a:pt x="2285999" y="4571"/>
                </a:lnTo>
                <a:close/>
              </a:path>
              <a:path w="2296795" h="386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96795" h="386079">
                <a:moveTo>
                  <a:pt x="2285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85999" y="10667"/>
                </a:lnTo>
                <a:lnTo>
                  <a:pt x="2285999" y="4571"/>
                </a:lnTo>
                <a:close/>
              </a:path>
              <a:path w="2296795" h="386079">
                <a:moveTo>
                  <a:pt x="2296667" y="4571"/>
                </a:moveTo>
                <a:lnTo>
                  <a:pt x="2285999" y="4571"/>
                </a:lnTo>
                <a:lnTo>
                  <a:pt x="2290571" y="10667"/>
                </a:lnTo>
                <a:lnTo>
                  <a:pt x="2296667" y="10667"/>
                </a:lnTo>
                <a:lnTo>
                  <a:pt x="22966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0" y="3768852"/>
            <a:ext cx="384175" cy="119380"/>
          </a:xfrm>
          <a:custGeom>
            <a:avLst/>
            <a:gdLst/>
            <a:ahLst/>
            <a:cxnLst/>
            <a:rect l="l" t="t" r="r" b="b"/>
            <a:pathLst>
              <a:path w="384175" h="119379">
                <a:moveTo>
                  <a:pt x="74563" y="41584"/>
                </a:moveTo>
                <a:lnTo>
                  <a:pt x="50471" y="50507"/>
                </a:lnTo>
                <a:lnTo>
                  <a:pt x="69087" y="65814"/>
                </a:lnTo>
                <a:lnTo>
                  <a:pt x="379475" y="118871"/>
                </a:lnTo>
                <a:lnTo>
                  <a:pt x="384047" y="94487"/>
                </a:lnTo>
                <a:lnTo>
                  <a:pt x="74563" y="41584"/>
                </a:lnTo>
                <a:close/>
              </a:path>
              <a:path w="384175" h="119379">
                <a:moveTo>
                  <a:pt x="109727" y="0"/>
                </a:moveTo>
                <a:lnTo>
                  <a:pt x="103631" y="3047"/>
                </a:lnTo>
                <a:lnTo>
                  <a:pt x="0" y="41147"/>
                </a:lnTo>
                <a:lnTo>
                  <a:pt x="85343" y="112775"/>
                </a:lnTo>
                <a:lnTo>
                  <a:pt x="89915" y="117347"/>
                </a:lnTo>
                <a:lnTo>
                  <a:pt x="99059" y="115823"/>
                </a:lnTo>
                <a:lnTo>
                  <a:pt x="103631" y="111251"/>
                </a:lnTo>
                <a:lnTo>
                  <a:pt x="108203" y="105155"/>
                </a:lnTo>
                <a:lnTo>
                  <a:pt x="106679" y="97535"/>
                </a:lnTo>
                <a:lnTo>
                  <a:pt x="102107" y="92963"/>
                </a:lnTo>
                <a:lnTo>
                  <a:pt x="69087" y="65814"/>
                </a:lnTo>
                <a:lnTo>
                  <a:pt x="22859" y="57911"/>
                </a:lnTo>
                <a:lnTo>
                  <a:pt x="27431" y="33527"/>
                </a:lnTo>
                <a:lnTo>
                  <a:pt x="96316" y="33527"/>
                </a:lnTo>
                <a:lnTo>
                  <a:pt x="112775" y="27431"/>
                </a:lnTo>
                <a:lnTo>
                  <a:pt x="118871" y="24383"/>
                </a:lnTo>
                <a:lnTo>
                  <a:pt x="121919" y="16763"/>
                </a:lnTo>
                <a:lnTo>
                  <a:pt x="120395" y="10667"/>
                </a:lnTo>
                <a:lnTo>
                  <a:pt x="117347" y="4571"/>
                </a:lnTo>
                <a:lnTo>
                  <a:pt x="109727" y="0"/>
                </a:lnTo>
                <a:close/>
              </a:path>
              <a:path w="384175" h="119379">
                <a:moveTo>
                  <a:pt x="27431" y="33527"/>
                </a:moveTo>
                <a:lnTo>
                  <a:pt x="22859" y="57911"/>
                </a:lnTo>
                <a:lnTo>
                  <a:pt x="69087" y="65814"/>
                </a:lnTo>
                <a:lnTo>
                  <a:pt x="59477" y="57911"/>
                </a:lnTo>
                <a:lnTo>
                  <a:pt x="30479" y="57911"/>
                </a:lnTo>
                <a:lnTo>
                  <a:pt x="33527" y="36575"/>
                </a:lnTo>
                <a:lnTo>
                  <a:pt x="45262" y="36575"/>
                </a:lnTo>
                <a:lnTo>
                  <a:pt x="27431" y="33527"/>
                </a:lnTo>
                <a:close/>
              </a:path>
              <a:path w="384175" h="119379">
                <a:moveTo>
                  <a:pt x="33527" y="36575"/>
                </a:moveTo>
                <a:lnTo>
                  <a:pt x="30479" y="57911"/>
                </a:lnTo>
                <a:lnTo>
                  <a:pt x="50471" y="50507"/>
                </a:lnTo>
                <a:lnTo>
                  <a:pt x="33527" y="36575"/>
                </a:lnTo>
                <a:close/>
              </a:path>
              <a:path w="384175" h="119379">
                <a:moveTo>
                  <a:pt x="50471" y="50507"/>
                </a:moveTo>
                <a:lnTo>
                  <a:pt x="30479" y="57911"/>
                </a:lnTo>
                <a:lnTo>
                  <a:pt x="59477" y="57911"/>
                </a:lnTo>
                <a:lnTo>
                  <a:pt x="50471" y="50507"/>
                </a:lnTo>
                <a:close/>
              </a:path>
              <a:path w="384175" h="119379">
                <a:moveTo>
                  <a:pt x="45262" y="36575"/>
                </a:moveTo>
                <a:lnTo>
                  <a:pt x="33527" y="36575"/>
                </a:lnTo>
                <a:lnTo>
                  <a:pt x="50471" y="50507"/>
                </a:lnTo>
                <a:lnTo>
                  <a:pt x="74563" y="41584"/>
                </a:lnTo>
                <a:lnTo>
                  <a:pt x="45262" y="36575"/>
                </a:lnTo>
                <a:close/>
              </a:path>
              <a:path w="384175" h="119379">
                <a:moveTo>
                  <a:pt x="96316" y="33527"/>
                </a:moveTo>
                <a:lnTo>
                  <a:pt x="27431" y="33527"/>
                </a:lnTo>
                <a:lnTo>
                  <a:pt x="74563" y="41584"/>
                </a:lnTo>
                <a:lnTo>
                  <a:pt x="96316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3886200"/>
            <a:ext cx="5943600" cy="2971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027" y="3886200"/>
            <a:ext cx="1991995" cy="300355"/>
          </a:xfrm>
          <a:custGeom>
            <a:avLst/>
            <a:gdLst/>
            <a:ahLst/>
            <a:cxnLst/>
            <a:rect l="l" t="t" r="r" b="b"/>
            <a:pathLst>
              <a:path w="1991995" h="300354">
                <a:moveTo>
                  <a:pt x="10667" y="0"/>
                </a:moveTo>
                <a:lnTo>
                  <a:pt x="0" y="0"/>
                </a:lnTo>
                <a:lnTo>
                  <a:pt x="0" y="295656"/>
                </a:lnTo>
                <a:lnTo>
                  <a:pt x="1523" y="298704"/>
                </a:lnTo>
                <a:lnTo>
                  <a:pt x="4571" y="300228"/>
                </a:lnTo>
                <a:lnTo>
                  <a:pt x="1985771" y="300228"/>
                </a:lnTo>
                <a:lnTo>
                  <a:pt x="1990343" y="298704"/>
                </a:lnTo>
                <a:lnTo>
                  <a:pt x="1991867" y="295656"/>
                </a:lnTo>
                <a:lnTo>
                  <a:pt x="10667" y="295656"/>
                </a:lnTo>
                <a:lnTo>
                  <a:pt x="4571" y="291084"/>
                </a:lnTo>
                <a:lnTo>
                  <a:pt x="10667" y="291084"/>
                </a:lnTo>
                <a:lnTo>
                  <a:pt x="10667" y="0"/>
                </a:lnTo>
                <a:close/>
              </a:path>
              <a:path w="1991995" h="300354">
                <a:moveTo>
                  <a:pt x="10667" y="291084"/>
                </a:moveTo>
                <a:lnTo>
                  <a:pt x="4571" y="291084"/>
                </a:lnTo>
                <a:lnTo>
                  <a:pt x="10667" y="295656"/>
                </a:lnTo>
                <a:lnTo>
                  <a:pt x="10667" y="291084"/>
                </a:lnTo>
                <a:close/>
              </a:path>
              <a:path w="1991995" h="300354">
                <a:moveTo>
                  <a:pt x="1981199" y="291084"/>
                </a:moveTo>
                <a:lnTo>
                  <a:pt x="10667" y="291084"/>
                </a:lnTo>
                <a:lnTo>
                  <a:pt x="10667" y="295656"/>
                </a:lnTo>
                <a:lnTo>
                  <a:pt x="1981199" y="295656"/>
                </a:lnTo>
                <a:lnTo>
                  <a:pt x="1981199" y="291084"/>
                </a:lnTo>
                <a:close/>
              </a:path>
              <a:path w="1991995" h="300354">
                <a:moveTo>
                  <a:pt x="1991867" y="0"/>
                </a:moveTo>
                <a:lnTo>
                  <a:pt x="1981199" y="0"/>
                </a:lnTo>
                <a:lnTo>
                  <a:pt x="1981199" y="295656"/>
                </a:lnTo>
                <a:lnTo>
                  <a:pt x="1985771" y="291084"/>
                </a:lnTo>
                <a:lnTo>
                  <a:pt x="1991867" y="291084"/>
                </a:lnTo>
                <a:lnTo>
                  <a:pt x="1991867" y="0"/>
                </a:lnTo>
                <a:close/>
              </a:path>
              <a:path w="1991995" h="300354">
                <a:moveTo>
                  <a:pt x="1991867" y="291084"/>
                </a:moveTo>
                <a:lnTo>
                  <a:pt x="1985771" y="291084"/>
                </a:lnTo>
                <a:lnTo>
                  <a:pt x="1981199" y="295656"/>
                </a:lnTo>
                <a:lnTo>
                  <a:pt x="1991867" y="295656"/>
                </a:lnTo>
                <a:lnTo>
                  <a:pt x="1991867" y="2910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3886200"/>
            <a:ext cx="382905" cy="68580"/>
          </a:xfrm>
          <a:custGeom>
            <a:avLst/>
            <a:gdLst/>
            <a:ahLst/>
            <a:cxnLst/>
            <a:rect l="l" t="t" r="r" b="b"/>
            <a:pathLst>
              <a:path w="382905" h="68579">
                <a:moveTo>
                  <a:pt x="356234" y="0"/>
                </a:moveTo>
                <a:lnTo>
                  <a:pt x="358139" y="15240"/>
                </a:lnTo>
                <a:lnTo>
                  <a:pt x="310657" y="19298"/>
                </a:lnTo>
                <a:lnTo>
                  <a:pt x="277367" y="42672"/>
                </a:lnTo>
                <a:lnTo>
                  <a:pt x="271271" y="47244"/>
                </a:lnTo>
                <a:lnTo>
                  <a:pt x="269747" y="54864"/>
                </a:lnTo>
                <a:lnTo>
                  <a:pt x="278891" y="67056"/>
                </a:lnTo>
                <a:lnTo>
                  <a:pt x="286511" y="68580"/>
                </a:lnTo>
                <a:lnTo>
                  <a:pt x="292607" y="64008"/>
                </a:lnTo>
                <a:lnTo>
                  <a:pt x="382523" y="0"/>
                </a:lnTo>
                <a:lnTo>
                  <a:pt x="356234" y="0"/>
                </a:lnTo>
                <a:close/>
              </a:path>
              <a:path w="382905" h="68579">
                <a:moveTo>
                  <a:pt x="320801" y="0"/>
                </a:moveTo>
                <a:lnTo>
                  <a:pt x="248564" y="0"/>
                </a:lnTo>
                <a:lnTo>
                  <a:pt x="0" y="21336"/>
                </a:lnTo>
                <a:lnTo>
                  <a:pt x="1523" y="45720"/>
                </a:lnTo>
                <a:lnTo>
                  <a:pt x="310657" y="19298"/>
                </a:lnTo>
                <a:lnTo>
                  <a:pt x="331265" y="4829"/>
                </a:lnTo>
                <a:lnTo>
                  <a:pt x="320801" y="0"/>
                </a:lnTo>
                <a:close/>
              </a:path>
              <a:path w="382905" h="68579">
                <a:moveTo>
                  <a:pt x="331265" y="4829"/>
                </a:moveTo>
                <a:lnTo>
                  <a:pt x="310657" y="19298"/>
                </a:lnTo>
                <a:lnTo>
                  <a:pt x="358139" y="15240"/>
                </a:lnTo>
                <a:lnTo>
                  <a:pt x="357949" y="13716"/>
                </a:lnTo>
                <a:lnTo>
                  <a:pt x="350519" y="13716"/>
                </a:lnTo>
                <a:lnTo>
                  <a:pt x="331265" y="4829"/>
                </a:lnTo>
                <a:close/>
              </a:path>
              <a:path w="382905" h="68579">
                <a:moveTo>
                  <a:pt x="349540" y="0"/>
                </a:moveTo>
                <a:lnTo>
                  <a:pt x="338143" y="0"/>
                </a:lnTo>
                <a:lnTo>
                  <a:pt x="331265" y="4829"/>
                </a:lnTo>
                <a:lnTo>
                  <a:pt x="350519" y="13716"/>
                </a:lnTo>
                <a:lnTo>
                  <a:pt x="349540" y="0"/>
                </a:lnTo>
                <a:close/>
              </a:path>
              <a:path w="382905" h="68579">
                <a:moveTo>
                  <a:pt x="349540" y="0"/>
                </a:moveTo>
                <a:lnTo>
                  <a:pt x="350519" y="13716"/>
                </a:lnTo>
                <a:lnTo>
                  <a:pt x="357949" y="13716"/>
                </a:lnTo>
                <a:lnTo>
                  <a:pt x="356234" y="0"/>
                </a:lnTo>
                <a:lnTo>
                  <a:pt x="349540" y="0"/>
                </a:lnTo>
                <a:close/>
              </a:path>
              <a:path w="382905" h="68579">
                <a:moveTo>
                  <a:pt x="356234" y="0"/>
                </a:moveTo>
                <a:lnTo>
                  <a:pt x="349540" y="0"/>
                </a:lnTo>
                <a:lnTo>
                  <a:pt x="35623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8228" y="3886200"/>
            <a:ext cx="2296795" cy="363220"/>
          </a:xfrm>
          <a:custGeom>
            <a:avLst/>
            <a:gdLst/>
            <a:ahLst/>
            <a:cxnLst/>
            <a:rect l="l" t="t" r="r" b="b"/>
            <a:pathLst>
              <a:path w="2296795" h="363220">
                <a:moveTo>
                  <a:pt x="10667" y="0"/>
                </a:moveTo>
                <a:lnTo>
                  <a:pt x="0" y="0"/>
                </a:lnTo>
                <a:lnTo>
                  <a:pt x="0" y="358140"/>
                </a:lnTo>
                <a:lnTo>
                  <a:pt x="1523" y="361188"/>
                </a:lnTo>
                <a:lnTo>
                  <a:pt x="4571" y="362712"/>
                </a:lnTo>
                <a:lnTo>
                  <a:pt x="2290571" y="362712"/>
                </a:lnTo>
                <a:lnTo>
                  <a:pt x="2295143" y="361188"/>
                </a:lnTo>
                <a:lnTo>
                  <a:pt x="2296667" y="358140"/>
                </a:lnTo>
                <a:lnTo>
                  <a:pt x="10667" y="358140"/>
                </a:lnTo>
                <a:lnTo>
                  <a:pt x="4571" y="353568"/>
                </a:lnTo>
                <a:lnTo>
                  <a:pt x="10667" y="353568"/>
                </a:lnTo>
                <a:lnTo>
                  <a:pt x="10667" y="0"/>
                </a:lnTo>
                <a:close/>
              </a:path>
              <a:path w="2296795" h="363220">
                <a:moveTo>
                  <a:pt x="10667" y="353568"/>
                </a:moveTo>
                <a:lnTo>
                  <a:pt x="4571" y="353568"/>
                </a:lnTo>
                <a:lnTo>
                  <a:pt x="10667" y="358140"/>
                </a:lnTo>
                <a:lnTo>
                  <a:pt x="10667" y="353568"/>
                </a:lnTo>
                <a:close/>
              </a:path>
              <a:path w="2296795" h="363220">
                <a:moveTo>
                  <a:pt x="2285999" y="353568"/>
                </a:moveTo>
                <a:lnTo>
                  <a:pt x="10667" y="353568"/>
                </a:lnTo>
                <a:lnTo>
                  <a:pt x="10667" y="358140"/>
                </a:lnTo>
                <a:lnTo>
                  <a:pt x="2285999" y="358140"/>
                </a:lnTo>
                <a:lnTo>
                  <a:pt x="2285999" y="353568"/>
                </a:lnTo>
                <a:close/>
              </a:path>
              <a:path w="2296795" h="363220">
                <a:moveTo>
                  <a:pt x="2296667" y="0"/>
                </a:moveTo>
                <a:lnTo>
                  <a:pt x="2285999" y="0"/>
                </a:lnTo>
                <a:lnTo>
                  <a:pt x="2285999" y="358140"/>
                </a:lnTo>
                <a:lnTo>
                  <a:pt x="2290571" y="353568"/>
                </a:lnTo>
                <a:lnTo>
                  <a:pt x="2296667" y="353568"/>
                </a:lnTo>
                <a:lnTo>
                  <a:pt x="2296667" y="0"/>
                </a:lnTo>
                <a:close/>
              </a:path>
              <a:path w="2296795" h="363220">
                <a:moveTo>
                  <a:pt x="2296667" y="353568"/>
                </a:moveTo>
                <a:lnTo>
                  <a:pt x="2290571" y="353568"/>
                </a:lnTo>
                <a:lnTo>
                  <a:pt x="2285999" y="358140"/>
                </a:lnTo>
                <a:lnTo>
                  <a:pt x="2296667" y="358140"/>
                </a:lnTo>
                <a:lnTo>
                  <a:pt x="2296667" y="3535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43005" y="2803929"/>
            <a:ext cx="2175510" cy="139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FileInputS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 object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106045">
              <a:lnSpc>
                <a:spcPct val="100299"/>
              </a:lnSpc>
              <a:spcBef>
                <a:spcPts val="1025"/>
              </a:spcBef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Input Stream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Input 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2359" y="3886200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9202" y="0"/>
                </a:moveTo>
                <a:lnTo>
                  <a:pt x="0" y="0"/>
                </a:lnTo>
                <a:lnTo>
                  <a:pt x="8916" y="1524"/>
                </a:lnTo>
                <a:lnTo>
                  <a:pt x="920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9483" y="4177284"/>
            <a:ext cx="243840" cy="791210"/>
          </a:xfrm>
          <a:custGeom>
            <a:avLst/>
            <a:gdLst/>
            <a:ahLst/>
            <a:cxnLst/>
            <a:rect l="l" t="t" r="r" b="b"/>
            <a:pathLst>
              <a:path w="243839" h="791210">
                <a:moveTo>
                  <a:pt x="114299" y="416051"/>
                </a:moveTo>
                <a:lnTo>
                  <a:pt x="114299" y="761999"/>
                </a:lnTo>
                <a:lnTo>
                  <a:pt x="115823" y="763523"/>
                </a:lnTo>
                <a:lnTo>
                  <a:pt x="115823" y="765047"/>
                </a:lnTo>
                <a:lnTo>
                  <a:pt x="117347" y="768095"/>
                </a:lnTo>
                <a:lnTo>
                  <a:pt x="120395" y="771143"/>
                </a:lnTo>
                <a:lnTo>
                  <a:pt x="121919" y="771143"/>
                </a:lnTo>
                <a:lnTo>
                  <a:pt x="121919" y="772667"/>
                </a:lnTo>
                <a:lnTo>
                  <a:pt x="123443" y="772667"/>
                </a:lnTo>
                <a:lnTo>
                  <a:pt x="126491" y="775715"/>
                </a:lnTo>
                <a:lnTo>
                  <a:pt x="128015" y="775715"/>
                </a:lnTo>
                <a:lnTo>
                  <a:pt x="132587" y="778763"/>
                </a:lnTo>
                <a:lnTo>
                  <a:pt x="144779" y="781811"/>
                </a:lnTo>
                <a:lnTo>
                  <a:pt x="160019" y="784859"/>
                </a:lnTo>
                <a:lnTo>
                  <a:pt x="178307" y="787907"/>
                </a:lnTo>
                <a:lnTo>
                  <a:pt x="187451" y="787907"/>
                </a:lnTo>
                <a:lnTo>
                  <a:pt x="198119" y="789431"/>
                </a:lnTo>
                <a:lnTo>
                  <a:pt x="219455" y="790955"/>
                </a:lnTo>
                <a:lnTo>
                  <a:pt x="242315" y="790955"/>
                </a:lnTo>
                <a:lnTo>
                  <a:pt x="243839" y="761999"/>
                </a:lnTo>
                <a:lnTo>
                  <a:pt x="219455" y="761999"/>
                </a:lnTo>
                <a:lnTo>
                  <a:pt x="199643" y="760475"/>
                </a:lnTo>
                <a:lnTo>
                  <a:pt x="188975" y="760475"/>
                </a:lnTo>
                <a:lnTo>
                  <a:pt x="179831" y="758951"/>
                </a:lnTo>
                <a:lnTo>
                  <a:pt x="172211" y="757427"/>
                </a:lnTo>
                <a:lnTo>
                  <a:pt x="143255" y="757427"/>
                </a:lnTo>
                <a:lnTo>
                  <a:pt x="141731" y="752855"/>
                </a:lnTo>
                <a:lnTo>
                  <a:pt x="140207" y="749807"/>
                </a:lnTo>
                <a:lnTo>
                  <a:pt x="143255" y="749807"/>
                </a:lnTo>
                <a:lnTo>
                  <a:pt x="143255" y="422147"/>
                </a:lnTo>
                <a:lnTo>
                  <a:pt x="117347" y="422147"/>
                </a:lnTo>
                <a:lnTo>
                  <a:pt x="115823" y="420623"/>
                </a:lnTo>
                <a:lnTo>
                  <a:pt x="116585" y="420623"/>
                </a:lnTo>
                <a:lnTo>
                  <a:pt x="114299" y="416051"/>
                </a:lnTo>
                <a:close/>
              </a:path>
              <a:path w="243839" h="791210">
                <a:moveTo>
                  <a:pt x="140207" y="749807"/>
                </a:moveTo>
                <a:lnTo>
                  <a:pt x="141731" y="752855"/>
                </a:lnTo>
                <a:lnTo>
                  <a:pt x="143255" y="757427"/>
                </a:lnTo>
                <a:lnTo>
                  <a:pt x="143255" y="751839"/>
                </a:lnTo>
                <a:lnTo>
                  <a:pt x="141731" y="751331"/>
                </a:lnTo>
                <a:lnTo>
                  <a:pt x="140207" y="749807"/>
                </a:lnTo>
                <a:close/>
              </a:path>
              <a:path w="243839" h="791210">
                <a:moveTo>
                  <a:pt x="143255" y="751839"/>
                </a:moveTo>
                <a:lnTo>
                  <a:pt x="143255" y="757427"/>
                </a:lnTo>
                <a:lnTo>
                  <a:pt x="164591" y="757427"/>
                </a:lnTo>
                <a:lnTo>
                  <a:pt x="156971" y="755903"/>
                </a:lnTo>
                <a:lnTo>
                  <a:pt x="150875" y="754379"/>
                </a:lnTo>
                <a:lnTo>
                  <a:pt x="143255" y="751839"/>
                </a:lnTo>
                <a:close/>
              </a:path>
              <a:path w="243839" h="791210">
                <a:moveTo>
                  <a:pt x="143255" y="749807"/>
                </a:moveTo>
                <a:lnTo>
                  <a:pt x="140207" y="749807"/>
                </a:lnTo>
                <a:lnTo>
                  <a:pt x="141731" y="751331"/>
                </a:lnTo>
                <a:lnTo>
                  <a:pt x="143255" y="751839"/>
                </a:lnTo>
                <a:lnTo>
                  <a:pt x="143255" y="749807"/>
                </a:lnTo>
                <a:close/>
              </a:path>
              <a:path w="243839" h="791210">
                <a:moveTo>
                  <a:pt x="116585" y="420623"/>
                </a:moveTo>
                <a:lnTo>
                  <a:pt x="115823" y="420623"/>
                </a:lnTo>
                <a:lnTo>
                  <a:pt x="117347" y="422147"/>
                </a:lnTo>
                <a:lnTo>
                  <a:pt x="116585" y="420623"/>
                </a:lnTo>
                <a:close/>
              </a:path>
              <a:path w="243839" h="791210">
                <a:moveTo>
                  <a:pt x="128523" y="395393"/>
                </a:moveTo>
                <a:lnTo>
                  <a:pt x="124967" y="397763"/>
                </a:lnTo>
                <a:lnTo>
                  <a:pt x="112775" y="400811"/>
                </a:lnTo>
                <a:lnTo>
                  <a:pt x="97535" y="403859"/>
                </a:lnTo>
                <a:lnTo>
                  <a:pt x="79247" y="406907"/>
                </a:lnTo>
                <a:lnTo>
                  <a:pt x="70103" y="406907"/>
                </a:lnTo>
                <a:lnTo>
                  <a:pt x="59435" y="408431"/>
                </a:lnTo>
                <a:lnTo>
                  <a:pt x="38099" y="409955"/>
                </a:lnTo>
                <a:lnTo>
                  <a:pt x="36575" y="409955"/>
                </a:lnTo>
                <a:lnTo>
                  <a:pt x="57911" y="411479"/>
                </a:lnTo>
                <a:lnTo>
                  <a:pt x="67055" y="411479"/>
                </a:lnTo>
                <a:lnTo>
                  <a:pt x="85343" y="414527"/>
                </a:lnTo>
                <a:lnTo>
                  <a:pt x="114299" y="414527"/>
                </a:lnTo>
                <a:lnTo>
                  <a:pt x="114299" y="416051"/>
                </a:lnTo>
                <a:lnTo>
                  <a:pt x="117347" y="422147"/>
                </a:lnTo>
                <a:lnTo>
                  <a:pt x="143255" y="422147"/>
                </a:lnTo>
                <a:lnTo>
                  <a:pt x="143255" y="411479"/>
                </a:lnTo>
                <a:lnTo>
                  <a:pt x="141731" y="409955"/>
                </a:lnTo>
                <a:lnTo>
                  <a:pt x="141731" y="406907"/>
                </a:lnTo>
                <a:lnTo>
                  <a:pt x="140207" y="403859"/>
                </a:lnTo>
                <a:lnTo>
                  <a:pt x="137159" y="400811"/>
                </a:lnTo>
                <a:lnTo>
                  <a:pt x="135635" y="400811"/>
                </a:lnTo>
                <a:lnTo>
                  <a:pt x="135635" y="399287"/>
                </a:lnTo>
                <a:lnTo>
                  <a:pt x="134111" y="399287"/>
                </a:lnTo>
                <a:lnTo>
                  <a:pt x="131063" y="396239"/>
                </a:lnTo>
                <a:lnTo>
                  <a:pt x="128523" y="395393"/>
                </a:lnTo>
                <a:close/>
              </a:path>
              <a:path w="243839" h="791210">
                <a:moveTo>
                  <a:pt x="114299" y="414527"/>
                </a:moveTo>
                <a:lnTo>
                  <a:pt x="92963" y="414527"/>
                </a:lnTo>
                <a:lnTo>
                  <a:pt x="105155" y="417575"/>
                </a:lnTo>
                <a:lnTo>
                  <a:pt x="114299" y="420623"/>
                </a:lnTo>
                <a:lnTo>
                  <a:pt x="114299" y="414527"/>
                </a:lnTo>
                <a:close/>
              </a:path>
              <a:path w="243839" h="791210">
                <a:moveTo>
                  <a:pt x="15239" y="380999"/>
                </a:moveTo>
                <a:lnTo>
                  <a:pt x="6095" y="380999"/>
                </a:lnTo>
                <a:lnTo>
                  <a:pt x="0" y="387095"/>
                </a:lnTo>
                <a:lnTo>
                  <a:pt x="0" y="403859"/>
                </a:lnTo>
                <a:lnTo>
                  <a:pt x="6095" y="409955"/>
                </a:lnTo>
                <a:lnTo>
                  <a:pt x="15239" y="409955"/>
                </a:lnTo>
                <a:lnTo>
                  <a:pt x="15239" y="380999"/>
                </a:lnTo>
                <a:close/>
              </a:path>
              <a:path w="243839" h="791210">
                <a:moveTo>
                  <a:pt x="38099" y="380999"/>
                </a:moveTo>
                <a:lnTo>
                  <a:pt x="15239" y="380999"/>
                </a:lnTo>
                <a:lnTo>
                  <a:pt x="15239" y="409955"/>
                </a:lnTo>
                <a:lnTo>
                  <a:pt x="38099" y="409955"/>
                </a:lnTo>
                <a:lnTo>
                  <a:pt x="59435" y="408431"/>
                </a:lnTo>
                <a:lnTo>
                  <a:pt x="70103" y="406907"/>
                </a:lnTo>
                <a:lnTo>
                  <a:pt x="79247" y="406907"/>
                </a:lnTo>
                <a:lnTo>
                  <a:pt x="97535" y="403859"/>
                </a:lnTo>
                <a:lnTo>
                  <a:pt x="112775" y="400811"/>
                </a:lnTo>
                <a:lnTo>
                  <a:pt x="124967" y="397763"/>
                </a:lnTo>
                <a:lnTo>
                  <a:pt x="128523" y="395393"/>
                </a:lnTo>
                <a:lnTo>
                  <a:pt x="126491" y="394715"/>
                </a:lnTo>
                <a:lnTo>
                  <a:pt x="118871" y="391667"/>
                </a:lnTo>
                <a:lnTo>
                  <a:pt x="112775" y="390143"/>
                </a:lnTo>
                <a:lnTo>
                  <a:pt x="89915" y="385571"/>
                </a:lnTo>
                <a:lnTo>
                  <a:pt x="80771" y="384047"/>
                </a:lnTo>
                <a:lnTo>
                  <a:pt x="70103" y="384047"/>
                </a:lnTo>
                <a:lnTo>
                  <a:pt x="59435" y="382523"/>
                </a:lnTo>
                <a:lnTo>
                  <a:pt x="38099" y="380999"/>
                </a:lnTo>
                <a:close/>
              </a:path>
              <a:path w="243839" h="791210">
                <a:moveTo>
                  <a:pt x="114299" y="370331"/>
                </a:moveTo>
                <a:lnTo>
                  <a:pt x="111251" y="371855"/>
                </a:lnTo>
                <a:lnTo>
                  <a:pt x="106679" y="373379"/>
                </a:lnTo>
                <a:lnTo>
                  <a:pt x="100583" y="374903"/>
                </a:lnTo>
                <a:lnTo>
                  <a:pt x="92963" y="376427"/>
                </a:lnTo>
                <a:lnTo>
                  <a:pt x="85343" y="376427"/>
                </a:lnTo>
                <a:lnTo>
                  <a:pt x="76199" y="377951"/>
                </a:lnTo>
                <a:lnTo>
                  <a:pt x="68579" y="379475"/>
                </a:lnTo>
                <a:lnTo>
                  <a:pt x="57911" y="379475"/>
                </a:lnTo>
                <a:lnTo>
                  <a:pt x="36575" y="380999"/>
                </a:lnTo>
                <a:lnTo>
                  <a:pt x="38099" y="380999"/>
                </a:lnTo>
                <a:lnTo>
                  <a:pt x="59435" y="382523"/>
                </a:lnTo>
                <a:lnTo>
                  <a:pt x="70103" y="384047"/>
                </a:lnTo>
                <a:lnTo>
                  <a:pt x="80771" y="384047"/>
                </a:lnTo>
                <a:lnTo>
                  <a:pt x="89915" y="385571"/>
                </a:lnTo>
                <a:lnTo>
                  <a:pt x="112775" y="390143"/>
                </a:lnTo>
                <a:lnTo>
                  <a:pt x="118871" y="391667"/>
                </a:lnTo>
                <a:lnTo>
                  <a:pt x="126491" y="394715"/>
                </a:lnTo>
                <a:lnTo>
                  <a:pt x="128523" y="395393"/>
                </a:lnTo>
                <a:lnTo>
                  <a:pt x="129539" y="394715"/>
                </a:lnTo>
                <a:lnTo>
                  <a:pt x="131063" y="394715"/>
                </a:lnTo>
                <a:lnTo>
                  <a:pt x="134111" y="391667"/>
                </a:lnTo>
                <a:lnTo>
                  <a:pt x="135635" y="391667"/>
                </a:lnTo>
                <a:lnTo>
                  <a:pt x="135635" y="390143"/>
                </a:lnTo>
                <a:lnTo>
                  <a:pt x="137159" y="390143"/>
                </a:lnTo>
                <a:lnTo>
                  <a:pt x="140207" y="387095"/>
                </a:lnTo>
                <a:lnTo>
                  <a:pt x="141731" y="384047"/>
                </a:lnTo>
                <a:lnTo>
                  <a:pt x="141731" y="380999"/>
                </a:lnTo>
                <a:lnTo>
                  <a:pt x="143255" y="379475"/>
                </a:lnTo>
                <a:lnTo>
                  <a:pt x="143255" y="374903"/>
                </a:lnTo>
                <a:lnTo>
                  <a:pt x="114299" y="374903"/>
                </a:lnTo>
                <a:lnTo>
                  <a:pt x="114299" y="370331"/>
                </a:lnTo>
                <a:close/>
              </a:path>
              <a:path w="243839" h="791210">
                <a:moveTo>
                  <a:pt x="117347" y="368807"/>
                </a:moveTo>
                <a:lnTo>
                  <a:pt x="115823" y="370331"/>
                </a:lnTo>
                <a:lnTo>
                  <a:pt x="114299" y="370331"/>
                </a:lnTo>
                <a:lnTo>
                  <a:pt x="114299" y="374903"/>
                </a:lnTo>
                <a:lnTo>
                  <a:pt x="116585" y="370331"/>
                </a:lnTo>
                <a:lnTo>
                  <a:pt x="115823" y="370331"/>
                </a:lnTo>
                <a:lnTo>
                  <a:pt x="117347" y="368807"/>
                </a:lnTo>
                <a:close/>
              </a:path>
              <a:path w="243839" h="791210">
                <a:moveTo>
                  <a:pt x="143255" y="368807"/>
                </a:moveTo>
                <a:lnTo>
                  <a:pt x="117347" y="368807"/>
                </a:lnTo>
                <a:lnTo>
                  <a:pt x="114299" y="374903"/>
                </a:lnTo>
                <a:lnTo>
                  <a:pt x="143255" y="374903"/>
                </a:lnTo>
                <a:lnTo>
                  <a:pt x="143255" y="368807"/>
                </a:lnTo>
                <a:close/>
              </a:path>
              <a:path w="243839" h="791210">
                <a:moveTo>
                  <a:pt x="242315" y="0"/>
                </a:moveTo>
                <a:lnTo>
                  <a:pt x="219455" y="0"/>
                </a:lnTo>
                <a:lnTo>
                  <a:pt x="198119" y="1523"/>
                </a:lnTo>
                <a:lnTo>
                  <a:pt x="187451" y="3047"/>
                </a:lnTo>
                <a:lnTo>
                  <a:pt x="176783" y="3047"/>
                </a:lnTo>
                <a:lnTo>
                  <a:pt x="167639" y="4571"/>
                </a:lnTo>
                <a:lnTo>
                  <a:pt x="144779" y="9143"/>
                </a:lnTo>
                <a:lnTo>
                  <a:pt x="138683" y="10667"/>
                </a:lnTo>
                <a:lnTo>
                  <a:pt x="131063" y="13715"/>
                </a:lnTo>
                <a:lnTo>
                  <a:pt x="126491" y="15239"/>
                </a:lnTo>
                <a:lnTo>
                  <a:pt x="123443" y="18287"/>
                </a:lnTo>
                <a:lnTo>
                  <a:pt x="121919" y="18287"/>
                </a:lnTo>
                <a:lnTo>
                  <a:pt x="121919" y="19811"/>
                </a:lnTo>
                <a:lnTo>
                  <a:pt x="120395" y="19811"/>
                </a:lnTo>
                <a:lnTo>
                  <a:pt x="117347" y="22859"/>
                </a:lnTo>
                <a:lnTo>
                  <a:pt x="115823" y="25907"/>
                </a:lnTo>
                <a:lnTo>
                  <a:pt x="115823" y="27431"/>
                </a:lnTo>
                <a:lnTo>
                  <a:pt x="114299" y="28955"/>
                </a:lnTo>
                <a:lnTo>
                  <a:pt x="114299" y="370331"/>
                </a:lnTo>
                <a:lnTo>
                  <a:pt x="117347" y="368807"/>
                </a:lnTo>
                <a:lnTo>
                  <a:pt x="143255" y="368807"/>
                </a:lnTo>
                <a:lnTo>
                  <a:pt x="143255" y="41147"/>
                </a:lnTo>
                <a:lnTo>
                  <a:pt x="140207" y="41147"/>
                </a:lnTo>
                <a:lnTo>
                  <a:pt x="141731" y="38099"/>
                </a:lnTo>
                <a:lnTo>
                  <a:pt x="143255" y="33527"/>
                </a:lnTo>
                <a:lnTo>
                  <a:pt x="172211" y="33527"/>
                </a:lnTo>
                <a:lnTo>
                  <a:pt x="190499" y="30479"/>
                </a:lnTo>
                <a:lnTo>
                  <a:pt x="199643" y="30479"/>
                </a:lnTo>
                <a:lnTo>
                  <a:pt x="220979" y="28955"/>
                </a:lnTo>
                <a:lnTo>
                  <a:pt x="243839" y="28955"/>
                </a:lnTo>
                <a:lnTo>
                  <a:pt x="242315" y="0"/>
                </a:lnTo>
                <a:close/>
              </a:path>
              <a:path w="243839" h="791210">
                <a:moveTo>
                  <a:pt x="143255" y="33527"/>
                </a:moveTo>
                <a:lnTo>
                  <a:pt x="141731" y="38099"/>
                </a:lnTo>
                <a:lnTo>
                  <a:pt x="140207" y="41147"/>
                </a:lnTo>
                <a:lnTo>
                  <a:pt x="141731" y="39623"/>
                </a:lnTo>
                <a:lnTo>
                  <a:pt x="143255" y="39623"/>
                </a:lnTo>
                <a:lnTo>
                  <a:pt x="143255" y="33527"/>
                </a:lnTo>
                <a:close/>
              </a:path>
              <a:path w="243839" h="791210">
                <a:moveTo>
                  <a:pt x="143255" y="39623"/>
                </a:moveTo>
                <a:lnTo>
                  <a:pt x="141731" y="39623"/>
                </a:lnTo>
                <a:lnTo>
                  <a:pt x="140207" y="41147"/>
                </a:lnTo>
                <a:lnTo>
                  <a:pt x="143255" y="41147"/>
                </a:lnTo>
                <a:lnTo>
                  <a:pt x="143255" y="39623"/>
                </a:lnTo>
                <a:close/>
              </a:path>
              <a:path w="243839" h="791210">
                <a:moveTo>
                  <a:pt x="164591" y="33527"/>
                </a:moveTo>
                <a:lnTo>
                  <a:pt x="143255" y="33527"/>
                </a:lnTo>
                <a:lnTo>
                  <a:pt x="143255" y="39623"/>
                </a:lnTo>
                <a:lnTo>
                  <a:pt x="146303" y="38099"/>
                </a:lnTo>
                <a:lnTo>
                  <a:pt x="164591" y="335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4262628"/>
            <a:ext cx="1991995" cy="965200"/>
          </a:xfrm>
          <a:custGeom>
            <a:avLst/>
            <a:gdLst/>
            <a:ahLst/>
            <a:cxnLst/>
            <a:rect l="l" t="t" r="r" b="b"/>
            <a:pathLst>
              <a:path w="1991995" h="965200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60119"/>
                </a:lnTo>
                <a:lnTo>
                  <a:pt x="1523" y="963167"/>
                </a:lnTo>
                <a:lnTo>
                  <a:pt x="4571" y="964691"/>
                </a:lnTo>
                <a:lnTo>
                  <a:pt x="1985771" y="964691"/>
                </a:lnTo>
                <a:lnTo>
                  <a:pt x="1990343" y="963167"/>
                </a:lnTo>
                <a:lnTo>
                  <a:pt x="1991867" y="960119"/>
                </a:lnTo>
                <a:lnTo>
                  <a:pt x="10667" y="960119"/>
                </a:lnTo>
                <a:lnTo>
                  <a:pt x="4571" y="954023"/>
                </a:lnTo>
                <a:lnTo>
                  <a:pt x="10667" y="95402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965200">
                <a:moveTo>
                  <a:pt x="10667" y="954023"/>
                </a:moveTo>
                <a:lnTo>
                  <a:pt x="4571" y="954023"/>
                </a:lnTo>
                <a:lnTo>
                  <a:pt x="10667" y="960119"/>
                </a:lnTo>
                <a:lnTo>
                  <a:pt x="10667" y="954023"/>
                </a:lnTo>
                <a:close/>
              </a:path>
              <a:path w="1991995" h="965200">
                <a:moveTo>
                  <a:pt x="1981199" y="954023"/>
                </a:moveTo>
                <a:lnTo>
                  <a:pt x="10667" y="954023"/>
                </a:lnTo>
                <a:lnTo>
                  <a:pt x="10667" y="960119"/>
                </a:lnTo>
                <a:lnTo>
                  <a:pt x="1981199" y="960119"/>
                </a:lnTo>
                <a:lnTo>
                  <a:pt x="1981199" y="954023"/>
                </a:lnTo>
                <a:close/>
              </a:path>
              <a:path w="1991995" h="965200">
                <a:moveTo>
                  <a:pt x="1981199" y="4571"/>
                </a:moveTo>
                <a:lnTo>
                  <a:pt x="1981199" y="960119"/>
                </a:lnTo>
                <a:lnTo>
                  <a:pt x="1985771" y="954023"/>
                </a:lnTo>
                <a:lnTo>
                  <a:pt x="1991867" y="954023"/>
                </a:lnTo>
                <a:lnTo>
                  <a:pt x="1991867" y="10667"/>
                </a:lnTo>
                <a:lnTo>
                  <a:pt x="1985771" y="10667"/>
                </a:lnTo>
                <a:lnTo>
                  <a:pt x="1981199" y="4571"/>
                </a:lnTo>
                <a:close/>
              </a:path>
              <a:path w="1991995" h="965200">
                <a:moveTo>
                  <a:pt x="1991867" y="954023"/>
                </a:moveTo>
                <a:lnTo>
                  <a:pt x="1985771" y="954023"/>
                </a:lnTo>
                <a:lnTo>
                  <a:pt x="1981199" y="960119"/>
                </a:lnTo>
                <a:lnTo>
                  <a:pt x="1991867" y="960119"/>
                </a:lnTo>
                <a:lnTo>
                  <a:pt x="1991867" y="954023"/>
                </a:lnTo>
                <a:close/>
              </a:path>
              <a:path w="1991995" h="9652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91995" h="965200">
                <a:moveTo>
                  <a:pt x="1981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81199" y="10667"/>
                </a:lnTo>
                <a:lnTo>
                  <a:pt x="1981199" y="4571"/>
                </a:lnTo>
                <a:close/>
              </a:path>
              <a:path w="1991995" h="965200">
                <a:moveTo>
                  <a:pt x="1991867" y="4571"/>
                </a:moveTo>
                <a:lnTo>
                  <a:pt x="1981199" y="4571"/>
                </a:lnTo>
                <a:lnTo>
                  <a:pt x="1985771" y="10667"/>
                </a:lnTo>
                <a:lnTo>
                  <a:pt x="1991867" y="10667"/>
                </a:lnTo>
                <a:lnTo>
                  <a:pt x="19918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9829" y="3718292"/>
            <a:ext cx="1637664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4305">
              <a:lnSpc>
                <a:spcPct val="100699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1024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tes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2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erat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through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fi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ream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displa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con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>
                <a:cs typeface="Arial"/>
              </a:rPr>
              <a:t>Ou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put</a:t>
            </a:r>
            <a:r>
              <a:rPr spc="-20" dirty="0">
                <a:cs typeface="Arial"/>
              </a:rPr>
              <a:t> </a:t>
            </a:r>
            <a:r>
              <a:rPr dirty="0">
                <a:cs typeface="Arial"/>
              </a:rPr>
              <a:t>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ream</a:t>
            </a:r>
            <a:r>
              <a:rPr spc="5" dirty="0">
                <a:cs typeface="Arial"/>
              </a:rPr>
              <a:t> </a:t>
            </a:r>
            <a:r>
              <a:rPr dirty="0">
                <a:cs typeface="Arial"/>
              </a:rPr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26" y="2318704"/>
            <a:ext cx="8272780" cy="277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50000"/>
              </a:lnSpc>
              <a:buFont typeface="Wingdings"/>
              <a:buChar char=""/>
              <a:tabLst>
                <a:tab pos="300990" algn="l"/>
              </a:tabLst>
            </a:pP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utput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strea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wri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ata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x</a:t>
            </a:r>
            <a:r>
              <a:rPr sz="2200" spc="-10" dirty="0">
                <a:latin typeface="Arial"/>
                <a:cs typeface="Arial"/>
              </a:rPr>
              <a:t>ternal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0" dirty="0">
                <a:latin typeface="Arial"/>
                <a:cs typeface="Arial"/>
              </a:rPr>
              <a:t>nat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lo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atio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ke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e,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twork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oc</a:t>
            </a:r>
            <a:r>
              <a:rPr sz="2200" spc="-15" dirty="0">
                <a:latin typeface="Arial"/>
                <a:cs typeface="Arial"/>
              </a:rPr>
              <a:t>k</a:t>
            </a:r>
            <a:r>
              <a:rPr sz="2200" spc="-10" dirty="0">
                <a:latin typeface="Arial"/>
                <a:cs typeface="Arial"/>
              </a:rPr>
              <a:t>et, </a:t>
            </a:r>
            <a:r>
              <a:rPr sz="2200" spc="-15" dirty="0">
                <a:latin typeface="Arial"/>
                <a:cs typeface="Arial"/>
              </a:rPr>
              <a:t>byte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arra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et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..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"/>
              <a:tabLst>
                <a:tab pos="300990" algn="l"/>
              </a:tabLst>
            </a:pPr>
            <a:r>
              <a:rPr sz="2200" b="1" spc="-15" dirty="0">
                <a:latin typeface="Arial"/>
                <a:cs typeface="Arial"/>
              </a:rPr>
              <a:t>OutputStre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m,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ract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i="1" spc="-10" dirty="0">
                <a:latin typeface="Arial"/>
                <a:cs typeface="Arial"/>
              </a:rPr>
              <a:t>java.</a:t>
            </a:r>
            <a:r>
              <a:rPr sz="2200" b="1" i="1" spc="-5" dirty="0">
                <a:latin typeface="Arial"/>
                <a:cs typeface="Arial"/>
              </a:rPr>
              <a:t>i</a:t>
            </a:r>
            <a:r>
              <a:rPr sz="2200" b="1" i="1" spc="-15" dirty="0">
                <a:latin typeface="Arial"/>
                <a:cs typeface="Arial"/>
              </a:rPr>
              <a:t>o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"/>
              <a:tabLst>
                <a:tab pos="300990" algn="l"/>
              </a:tabLst>
            </a:pPr>
            <a:r>
              <a:rPr sz="2200" b="1" i="1" spc="-15" dirty="0">
                <a:latin typeface="Arial"/>
                <a:cs typeface="Arial"/>
              </a:rPr>
              <a:t>OutputStre</a:t>
            </a:r>
            <a:r>
              <a:rPr sz="2200" b="1" i="1" spc="-10" dirty="0">
                <a:latin typeface="Arial"/>
                <a:cs typeface="Arial"/>
              </a:rPr>
              <a:t>a</a:t>
            </a:r>
            <a:r>
              <a:rPr sz="2200" b="1" i="1" spc="-20" dirty="0">
                <a:latin typeface="Arial"/>
                <a:cs typeface="Arial"/>
              </a:rPr>
              <a:t>m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repres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nts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utput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strea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byte</a:t>
            </a:r>
            <a:r>
              <a:rPr sz="2200" spc="-1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1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Exam</a:t>
            </a:r>
            <a:r>
              <a:rPr sz="2200" b="1" spc="-10" dirty="0">
                <a:latin typeface="Arial"/>
                <a:cs typeface="Arial"/>
              </a:rPr>
              <a:t>ple: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Outp</a:t>
            </a:r>
            <a:r>
              <a:rPr sz="2200" spc="-10" dirty="0">
                <a:latin typeface="Arial"/>
                <a:cs typeface="Arial"/>
              </a:rPr>
              <a:t>utStre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teArra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3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utputSt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/>
              <a:t>Output</a:t>
            </a:r>
            <a:r>
              <a:rPr spc="-35" dirty="0"/>
              <a:t> </a:t>
            </a:r>
            <a:r>
              <a:rPr dirty="0"/>
              <a:t>St</a:t>
            </a:r>
            <a:r>
              <a:rPr spc="-10" dirty="0"/>
              <a:t>r</a:t>
            </a:r>
            <a:r>
              <a:rPr dirty="0"/>
              <a:t>eam</a:t>
            </a:r>
            <a:r>
              <a:rPr spc="-10" dirty="0"/>
              <a:t> </a:t>
            </a:r>
            <a:r>
              <a:rPr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181733"/>
          <a:ext cx="8381998" cy="3832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799"/>
                <a:gridCol w="5029199"/>
              </a:tblGrid>
              <a:tr h="381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ript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63931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cifi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out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 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rite(b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te[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]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43306">
                      <a:solidFill>
                        <a:srgbClr val="D0E3EA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34975" indent="-63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b.l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 arr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43306">
                      <a:solidFill>
                        <a:srgbClr val="D0E3EA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7118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rite(b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te[]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f,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43306">
                      <a:solidFill>
                        <a:srgbClr val="D0E3EA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5560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starting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 o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fset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 to 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tput stream.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43306">
                      <a:solidFill>
                        <a:srgbClr val="D0E3EA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452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fl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sh()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81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 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out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 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and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forces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ny 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fered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 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ritten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856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01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stream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stem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stre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>
                <a:cs typeface="Arial"/>
              </a:rPr>
              <a:t>Ou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putS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</a:t>
            </a:r>
            <a:r>
              <a:rPr spc="5" dirty="0">
                <a:cs typeface="Arial"/>
              </a:rPr>
              <a:t>a</a:t>
            </a:r>
            <a:r>
              <a:rPr dirty="0">
                <a:cs typeface="Arial"/>
              </a:rPr>
              <a:t>m</a:t>
            </a:r>
            <a:r>
              <a:rPr spc="-20" dirty="0">
                <a:cs typeface="Arial"/>
              </a:rPr>
              <a:t> </a:t>
            </a:r>
            <a:r>
              <a:rPr dirty="0">
                <a:cs typeface="Arial"/>
              </a:rPr>
              <a:t>H</a:t>
            </a:r>
            <a:r>
              <a:rPr spc="5" dirty="0">
                <a:cs typeface="Arial"/>
              </a:rPr>
              <a:t>i</a:t>
            </a:r>
            <a:r>
              <a:rPr dirty="0">
                <a:cs typeface="Arial"/>
              </a:rPr>
              <a:t>er</a:t>
            </a:r>
            <a:r>
              <a:rPr spc="5" dirty="0">
                <a:cs typeface="Arial"/>
              </a:rPr>
              <a:t>a</a:t>
            </a:r>
            <a:r>
              <a:rPr dirty="0">
                <a:cs typeface="Arial"/>
              </a:rPr>
              <a:t>rchy</a:t>
            </a:r>
          </a:p>
        </p:txBody>
      </p:sp>
      <p:sp>
        <p:nvSpPr>
          <p:cNvPr id="3" name="object 3"/>
          <p:cNvSpPr/>
          <p:nvPr/>
        </p:nvSpPr>
        <p:spPr>
          <a:xfrm>
            <a:off x="2400512" y="3232404"/>
            <a:ext cx="251460" cy="654050"/>
          </a:xfrm>
          <a:custGeom>
            <a:avLst/>
            <a:gdLst/>
            <a:ahLst/>
            <a:cxnLst/>
            <a:rect l="l" t="t" r="r" b="b"/>
            <a:pathLst>
              <a:path w="251460" h="654050">
                <a:moveTo>
                  <a:pt x="226863" y="0"/>
                </a:moveTo>
                <a:lnTo>
                  <a:pt x="0" y="653795"/>
                </a:lnTo>
                <a:lnTo>
                  <a:pt x="27028" y="653795"/>
                </a:lnTo>
                <a:lnTo>
                  <a:pt x="251247" y="7619"/>
                </a:lnTo>
                <a:lnTo>
                  <a:pt x="2268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6895" y="2857500"/>
            <a:ext cx="2363724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1734" y="3127819"/>
            <a:ext cx="22009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B</a:t>
            </a:r>
            <a:r>
              <a:rPr sz="1500" b="1" spc="-60" dirty="0">
                <a:latin typeface="Arial"/>
                <a:cs typeface="Arial"/>
              </a:rPr>
              <a:t>y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20" dirty="0">
                <a:latin typeface="Arial"/>
                <a:cs typeface="Arial"/>
              </a:rPr>
              <a:t>e</a:t>
            </a:r>
            <a:r>
              <a:rPr sz="1500" b="1" spc="-3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spc="15" dirty="0">
                <a:latin typeface="Arial"/>
                <a:cs typeface="Arial"/>
              </a:rPr>
              <a:t>a</a:t>
            </a:r>
            <a:r>
              <a:rPr sz="1500" b="1" spc="-20" dirty="0">
                <a:latin typeface="Arial"/>
                <a:cs typeface="Arial"/>
              </a:rPr>
              <a:t>y</a:t>
            </a: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tputStr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4216" y="3250692"/>
            <a:ext cx="481330" cy="635635"/>
          </a:xfrm>
          <a:custGeom>
            <a:avLst/>
            <a:gdLst/>
            <a:ahLst/>
            <a:cxnLst/>
            <a:rect l="l" t="t" r="r" b="b"/>
            <a:pathLst>
              <a:path w="481329" h="635635">
                <a:moveTo>
                  <a:pt x="459403" y="0"/>
                </a:moveTo>
                <a:lnTo>
                  <a:pt x="0" y="635507"/>
                </a:lnTo>
                <a:lnTo>
                  <a:pt x="31778" y="635507"/>
                </a:lnTo>
                <a:lnTo>
                  <a:pt x="480739" y="15239"/>
                </a:lnTo>
                <a:lnTo>
                  <a:pt x="45940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0759" y="2880360"/>
            <a:ext cx="2185415" cy="79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3596" y="3149155"/>
            <a:ext cx="20815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B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5" dirty="0">
                <a:latin typeface="Arial"/>
                <a:cs typeface="Arial"/>
              </a:rPr>
              <a:t>fe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d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dirty="0">
                <a:latin typeface="Arial"/>
                <a:cs typeface="Arial"/>
              </a:rPr>
              <a:t>utp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tSt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1615" y="3712464"/>
            <a:ext cx="2194560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827" y="2049780"/>
            <a:ext cx="8926195" cy="649605"/>
          </a:xfrm>
          <a:custGeom>
            <a:avLst/>
            <a:gdLst/>
            <a:ahLst/>
            <a:cxnLst/>
            <a:rect l="l" t="t" r="r" b="b"/>
            <a:pathLst>
              <a:path w="8926195" h="64960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7699"/>
                </a:lnTo>
                <a:lnTo>
                  <a:pt x="4571" y="649223"/>
                </a:lnTo>
                <a:lnTo>
                  <a:pt x="8919971" y="649223"/>
                </a:lnTo>
                <a:lnTo>
                  <a:pt x="8924543" y="647699"/>
                </a:lnTo>
                <a:lnTo>
                  <a:pt x="89260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49605">
                <a:moveTo>
                  <a:pt x="8919972" y="4571"/>
                </a:moveTo>
                <a:lnTo>
                  <a:pt x="8919972" y="644651"/>
                </a:lnTo>
                <a:lnTo>
                  <a:pt x="8926067" y="644651"/>
                </a:lnTo>
                <a:lnTo>
                  <a:pt x="8926067" y="4571"/>
                </a:lnTo>
                <a:lnTo>
                  <a:pt x="8919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2054352"/>
            <a:ext cx="8915399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827" y="2049780"/>
            <a:ext cx="8926195" cy="649605"/>
          </a:xfrm>
          <a:custGeom>
            <a:avLst/>
            <a:gdLst/>
            <a:ahLst/>
            <a:cxnLst/>
            <a:rect l="l" t="t" r="r" b="b"/>
            <a:pathLst>
              <a:path w="8926195" h="64960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7699"/>
                </a:lnTo>
                <a:lnTo>
                  <a:pt x="4571" y="649223"/>
                </a:lnTo>
                <a:lnTo>
                  <a:pt x="8919971" y="649223"/>
                </a:lnTo>
                <a:lnTo>
                  <a:pt x="8924543" y="647699"/>
                </a:lnTo>
                <a:lnTo>
                  <a:pt x="89260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4960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8926195" h="649605">
                <a:moveTo>
                  <a:pt x="89153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8915399" y="644651"/>
                </a:lnTo>
                <a:lnTo>
                  <a:pt x="8915399" y="640079"/>
                </a:lnTo>
                <a:close/>
              </a:path>
              <a:path w="8926195" h="649605">
                <a:moveTo>
                  <a:pt x="8915399" y="4571"/>
                </a:moveTo>
                <a:lnTo>
                  <a:pt x="8915399" y="644651"/>
                </a:lnTo>
                <a:lnTo>
                  <a:pt x="8919971" y="640079"/>
                </a:lnTo>
                <a:lnTo>
                  <a:pt x="8926067" y="640079"/>
                </a:lnTo>
                <a:lnTo>
                  <a:pt x="8926067" y="9143"/>
                </a:lnTo>
                <a:lnTo>
                  <a:pt x="8919971" y="9143"/>
                </a:lnTo>
                <a:lnTo>
                  <a:pt x="8915399" y="4571"/>
                </a:lnTo>
                <a:close/>
              </a:path>
              <a:path w="8926195" h="649605">
                <a:moveTo>
                  <a:pt x="8926067" y="640079"/>
                </a:moveTo>
                <a:lnTo>
                  <a:pt x="8919971" y="640079"/>
                </a:lnTo>
                <a:lnTo>
                  <a:pt x="8915399" y="644651"/>
                </a:lnTo>
                <a:lnTo>
                  <a:pt x="8926067" y="644651"/>
                </a:lnTo>
                <a:lnTo>
                  <a:pt x="8926067" y="640079"/>
                </a:lnTo>
                <a:close/>
              </a:path>
              <a:path w="8926195" h="64960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926195" h="649605">
                <a:moveTo>
                  <a:pt x="8915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915399" y="9143"/>
                </a:lnTo>
                <a:lnTo>
                  <a:pt x="8915399" y="4571"/>
                </a:lnTo>
                <a:close/>
              </a:path>
              <a:path w="8926195" h="649605">
                <a:moveTo>
                  <a:pt x="8926067" y="4571"/>
                </a:moveTo>
                <a:lnTo>
                  <a:pt x="8915399" y="4571"/>
                </a:lnTo>
                <a:lnTo>
                  <a:pt x="8919971" y="9143"/>
                </a:lnTo>
                <a:lnTo>
                  <a:pt x="8926067" y="9143"/>
                </a:lnTo>
                <a:lnTo>
                  <a:pt x="8926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664" y="2124633"/>
            <a:ext cx="85667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cts,</a:t>
            </a:r>
            <a:r>
              <a:rPr sz="1800" spc="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 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sessi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focus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leO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816" y="4801172"/>
            <a:ext cx="129667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tputStr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6732" y="3886200"/>
            <a:ext cx="381000" cy="1027430"/>
          </a:xfrm>
          <a:custGeom>
            <a:avLst/>
            <a:gdLst/>
            <a:ahLst/>
            <a:cxnLst/>
            <a:rect l="l" t="t" r="r" b="b"/>
            <a:pathLst>
              <a:path w="381000" h="1027429">
                <a:moveTo>
                  <a:pt x="380808" y="0"/>
                </a:moveTo>
                <a:lnTo>
                  <a:pt x="353780" y="0"/>
                </a:lnTo>
                <a:lnTo>
                  <a:pt x="0" y="1019556"/>
                </a:lnTo>
                <a:lnTo>
                  <a:pt x="24383" y="1027176"/>
                </a:lnTo>
                <a:lnTo>
                  <a:pt x="3808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9779" y="4062984"/>
            <a:ext cx="600710" cy="853440"/>
          </a:xfrm>
          <a:custGeom>
            <a:avLst/>
            <a:gdLst/>
            <a:ahLst/>
            <a:cxnLst/>
            <a:rect l="l" t="t" r="r" b="b"/>
            <a:pathLst>
              <a:path w="600710" h="853439">
                <a:moveTo>
                  <a:pt x="579119" y="0"/>
                </a:moveTo>
                <a:lnTo>
                  <a:pt x="0" y="839723"/>
                </a:lnTo>
                <a:lnTo>
                  <a:pt x="19811" y="853439"/>
                </a:lnTo>
                <a:lnTo>
                  <a:pt x="600455" y="13715"/>
                </a:lnTo>
                <a:lnTo>
                  <a:pt x="57911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69770" y="3961448"/>
            <a:ext cx="16256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Fil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tputStr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am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58923" y="4890516"/>
            <a:ext cx="581025" cy="32384"/>
          </a:xfrm>
          <a:custGeom>
            <a:avLst/>
            <a:gdLst/>
            <a:ahLst/>
            <a:cxnLst/>
            <a:rect l="l" t="t" r="r" b="b"/>
            <a:pathLst>
              <a:path w="581025" h="32385">
                <a:moveTo>
                  <a:pt x="580643" y="0"/>
                </a:moveTo>
                <a:lnTo>
                  <a:pt x="0" y="6095"/>
                </a:lnTo>
                <a:lnTo>
                  <a:pt x="0" y="32003"/>
                </a:lnTo>
                <a:lnTo>
                  <a:pt x="580643" y="24383"/>
                </a:lnTo>
                <a:lnTo>
                  <a:pt x="58064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99666" y="4795076"/>
            <a:ext cx="176466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Fil</a:t>
            </a:r>
            <a:r>
              <a:rPr sz="1500" b="1" spc="5" dirty="0">
                <a:latin typeface="Arial"/>
                <a:cs typeface="Arial"/>
              </a:rPr>
              <a:t>te</a:t>
            </a:r>
            <a:r>
              <a:rPr sz="1500" b="1" dirty="0">
                <a:latin typeface="Arial"/>
                <a:cs typeface="Arial"/>
              </a:rPr>
              <a:t>rOutp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tSt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4900" y="3886200"/>
            <a:ext cx="761365" cy="1024255"/>
          </a:xfrm>
          <a:custGeom>
            <a:avLst/>
            <a:gdLst/>
            <a:ahLst/>
            <a:cxnLst/>
            <a:rect l="l" t="t" r="r" b="b"/>
            <a:pathLst>
              <a:path w="761364" h="1024254">
                <a:moveTo>
                  <a:pt x="761094" y="0"/>
                </a:moveTo>
                <a:lnTo>
                  <a:pt x="729316" y="0"/>
                </a:lnTo>
                <a:lnTo>
                  <a:pt x="0" y="1008888"/>
                </a:lnTo>
                <a:lnTo>
                  <a:pt x="19811" y="1024128"/>
                </a:lnTo>
                <a:lnTo>
                  <a:pt x="76109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7947" y="4081272"/>
            <a:ext cx="1203960" cy="832485"/>
          </a:xfrm>
          <a:custGeom>
            <a:avLst/>
            <a:gdLst/>
            <a:ahLst/>
            <a:cxnLst/>
            <a:rect l="l" t="t" r="r" b="b"/>
            <a:pathLst>
              <a:path w="1203960" h="832485">
                <a:moveTo>
                  <a:pt x="1188719" y="0"/>
                </a:moveTo>
                <a:lnTo>
                  <a:pt x="0" y="810767"/>
                </a:lnTo>
                <a:lnTo>
                  <a:pt x="13715" y="832103"/>
                </a:lnTo>
                <a:lnTo>
                  <a:pt x="1203959" y="21335"/>
                </a:lnTo>
                <a:lnTo>
                  <a:pt x="1188719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1615" y="3886200"/>
            <a:ext cx="2194560" cy="617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18001" y="3984307"/>
            <a:ext cx="1710689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Da</a:t>
            </a:r>
            <a:r>
              <a:rPr sz="1500" b="1" spc="5" dirty="0">
                <a:latin typeface="Arial"/>
                <a:cs typeface="Arial"/>
              </a:rPr>
              <a:t>ta</a:t>
            </a: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tputStr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5567" y="4890516"/>
            <a:ext cx="1188720" cy="47625"/>
          </a:xfrm>
          <a:custGeom>
            <a:avLst/>
            <a:gdLst/>
            <a:ahLst/>
            <a:cxnLst/>
            <a:rect l="l" t="t" r="r" b="b"/>
            <a:pathLst>
              <a:path w="1188720" h="47625">
                <a:moveTo>
                  <a:pt x="0" y="0"/>
                </a:moveTo>
                <a:lnTo>
                  <a:pt x="0" y="24383"/>
                </a:lnTo>
                <a:lnTo>
                  <a:pt x="1188719" y="47243"/>
                </a:lnTo>
                <a:lnTo>
                  <a:pt x="1188719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1615" y="4544567"/>
            <a:ext cx="2194560" cy="7909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19753" y="4816412"/>
            <a:ext cx="11080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PrintSt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9779" y="4902708"/>
            <a:ext cx="600710" cy="841375"/>
          </a:xfrm>
          <a:custGeom>
            <a:avLst/>
            <a:gdLst/>
            <a:ahLst/>
            <a:cxnLst/>
            <a:rect l="l" t="t" r="r" b="b"/>
            <a:pathLst>
              <a:path w="600710" h="841375">
                <a:moveTo>
                  <a:pt x="19811" y="0"/>
                </a:moveTo>
                <a:lnTo>
                  <a:pt x="0" y="13715"/>
                </a:lnTo>
                <a:lnTo>
                  <a:pt x="579119" y="841247"/>
                </a:lnTo>
                <a:lnTo>
                  <a:pt x="600455" y="826007"/>
                </a:lnTo>
                <a:lnTo>
                  <a:pt x="1981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1467" y="5358384"/>
            <a:ext cx="2354580" cy="790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37182" y="5628705"/>
            <a:ext cx="18910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b</a:t>
            </a:r>
            <a:r>
              <a:rPr sz="1500" b="1" dirty="0">
                <a:latin typeface="Arial"/>
                <a:cs typeface="Arial"/>
              </a:rPr>
              <a:t>j</a:t>
            </a:r>
            <a:r>
              <a:rPr sz="1500" b="1" spc="5" dirty="0">
                <a:latin typeface="Arial"/>
                <a:cs typeface="Arial"/>
              </a:rPr>
              <a:t>ec</a:t>
            </a:r>
            <a:r>
              <a:rPr sz="1500" b="1" dirty="0">
                <a:latin typeface="Arial"/>
                <a:cs typeface="Arial"/>
              </a:rPr>
              <a:t>tOutp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tSt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46732" y="4905755"/>
            <a:ext cx="605155" cy="1667510"/>
          </a:xfrm>
          <a:custGeom>
            <a:avLst/>
            <a:gdLst/>
            <a:ahLst/>
            <a:cxnLst/>
            <a:rect l="l" t="t" r="r" b="b"/>
            <a:pathLst>
              <a:path w="605155" h="1667509">
                <a:moveTo>
                  <a:pt x="24383" y="0"/>
                </a:moveTo>
                <a:lnTo>
                  <a:pt x="0" y="7619"/>
                </a:lnTo>
                <a:lnTo>
                  <a:pt x="580643" y="1667255"/>
                </a:lnTo>
                <a:lnTo>
                  <a:pt x="605027" y="1659635"/>
                </a:lnTo>
                <a:lnTo>
                  <a:pt x="2438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1467" y="6190488"/>
            <a:ext cx="2354580" cy="7909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75282" y="6460809"/>
            <a:ext cx="18141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Pi</a:t>
            </a:r>
            <a:r>
              <a:rPr sz="1500" b="1" spc="-10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edO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dirty="0">
                <a:latin typeface="Arial"/>
                <a:cs typeface="Arial"/>
              </a:rPr>
              <a:t>tputStr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77027" y="5481828"/>
            <a:ext cx="4125595" cy="1087120"/>
          </a:xfrm>
          <a:custGeom>
            <a:avLst/>
            <a:gdLst/>
            <a:ahLst/>
            <a:cxnLst/>
            <a:rect l="l" t="t" r="r" b="b"/>
            <a:pathLst>
              <a:path w="4125595" h="1087120">
                <a:moveTo>
                  <a:pt x="4119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4123943" y="1086611"/>
                </a:lnTo>
                <a:lnTo>
                  <a:pt x="412546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125467" y="4571"/>
                </a:lnTo>
                <a:lnTo>
                  <a:pt x="4123943" y="1523"/>
                </a:lnTo>
                <a:lnTo>
                  <a:pt x="4119371" y="0"/>
                </a:lnTo>
                <a:close/>
              </a:path>
              <a:path w="4125595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4125595" h="1087120">
                <a:moveTo>
                  <a:pt x="4114799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4114799" y="1082039"/>
                </a:lnTo>
                <a:lnTo>
                  <a:pt x="4114799" y="1077467"/>
                </a:lnTo>
                <a:close/>
              </a:path>
              <a:path w="4125595" h="1087120">
                <a:moveTo>
                  <a:pt x="4114799" y="4571"/>
                </a:moveTo>
                <a:lnTo>
                  <a:pt x="4114799" y="1082039"/>
                </a:lnTo>
                <a:lnTo>
                  <a:pt x="4119371" y="1077467"/>
                </a:lnTo>
                <a:lnTo>
                  <a:pt x="4125467" y="1077467"/>
                </a:lnTo>
                <a:lnTo>
                  <a:pt x="4125467" y="10667"/>
                </a:lnTo>
                <a:lnTo>
                  <a:pt x="4119371" y="10667"/>
                </a:lnTo>
                <a:lnTo>
                  <a:pt x="4114799" y="4571"/>
                </a:lnTo>
                <a:close/>
              </a:path>
              <a:path w="4125595" h="1087120">
                <a:moveTo>
                  <a:pt x="4125467" y="1077467"/>
                </a:moveTo>
                <a:lnTo>
                  <a:pt x="4119371" y="1077467"/>
                </a:lnTo>
                <a:lnTo>
                  <a:pt x="4114799" y="1082039"/>
                </a:lnTo>
                <a:lnTo>
                  <a:pt x="4125467" y="1082039"/>
                </a:lnTo>
                <a:lnTo>
                  <a:pt x="4125467" y="1077467"/>
                </a:lnTo>
                <a:close/>
              </a:path>
              <a:path w="4125595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125595" h="1087120">
                <a:moveTo>
                  <a:pt x="4114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114799" y="10667"/>
                </a:lnTo>
                <a:lnTo>
                  <a:pt x="4114799" y="4571"/>
                </a:lnTo>
                <a:close/>
              </a:path>
              <a:path w="4125595" h="1087120">
                <a:moveTo>
                  <a:pt x="4125467" y="4571"/>
                </a:moveTo>
                <a:lnTo>
                  <a:pt x="4114799" y="4571"/>
                </a:lnTo>
                <a:lnTo>
                  <a:pt x="4119371" y="10667"/>
                </a:lnTo>
                <a:lnTo>
                  <a:pt x="4125467" y="10667"/>
                </a:lnTo>
                <a:lnTo>
                  <a:pt x="41254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61957" y="5554741"/>
            <a:ext cx="372046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E:</a:t>
            </a:r>
            <a:r>
              <a:rPr sz="1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sso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iates</a:t>
            </a:r>
            <a:r>
              <a:rPr sz="16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r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eques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ed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go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rou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ja</a:t>
            </a:r>
            <a:r>
              <a:rPr sz="1600" b="1" spc="-4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Docu</a:t>
            </a:r>
            <a:r>
              <a:rPr sz="1600" b="1" spc="-25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enta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ion</a:t>
            </a:r>
            <a:r>
              <a:rPr sz="1600" b="1" spc="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 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derstand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abo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her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stream 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jects.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4"/>
          <p:cNvSpPr/>
          <p:nvPr/>
        </p:nvSpPr>
        <p:spPr>
          <a:xfrm>
            <a:off x="2589276" y="3657600"/>
            <a:ext cx="2363724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2812033" y="3868412"/>
            <a:ext cx="191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FileOutputStream</a:t>
            </a:r>
            <a:endParaRPr lang="en-US" b="1" dirty="0"/>
          </a:p>
        </p:txBody>
      </p:sp>
      <p:sp>
        <p:nvSpPr>
          <p:cNvPr id="40" name="object 4"/>
          <p:cNvSpPr/>
          <p:nvPr/>
        </p:nvSpPr>
        <p:spPr>
          <a:xfrm>
            <a:off x="2600116" y="4576698"/>
            <a:ext cx="2363724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/>
          <p:cNvSpPr txBox="1"/>
          <p:nvPr/>
        </p:nvSpPr>
        <p:spPr>
          <a:xfrm>
            <a:off x="2732595" y="4778931"/>
            <a:ext cx="216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FilterOutputStream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31223"/>
            <a:ext cx="75742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134515"/>
            <a:ext cx="8091805" cy="276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After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 chapter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</a:t>
            </a:r>
          </a:p>
          <a:p>
            <a:pPr marL="1320165" indent="-220979">
              <a:lnSpc>
                <a:spcPct val="100000"/>
              </a:lnSpc>
              <a:spcBef>
                <a:spcPts val="15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an I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Stream?</a:t>
            </a:r>
          </a:p>
          <a:p>
            <a:pPr marL="1320165" indent="-220979">
              <a:lnSpc>
                <a:spcPct val="100000"/>
              </a:lnSpc>
              <a:spcBef>
                <a:spcPts val="2039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spc="-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ypes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IO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Stream.</a:t>
            </a:r>
          </a:p>
          <a:p>
            <a:pPr marL="1320165" indent="-220979">
              <a:lnSpc>
                <a:spcPct val="100000"/>
              </a:lnSpc>
              <a:spcBef>
                <a:spcPts val="2050"/>
              </a:spcBef>
              <a:buFont typeface="Wingdings"/>
              <a:buChar char=""/>
              <a:tabLst>
                <a:tab pos="1320800" algn="l"/>
              </a:tabLst>
            </a:pPr>
            <a:r>
              <a:rPr sz="2400" dirty="0">
                <a:latin typeface="Arial"/>
                <a:cs typeface="Arial"/>
              </a:rPr>
              <a:t>Byte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s Character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Stream.</a:t>
            </a:r>
          </a:p>
          <a:p>
            <a:pPr marL="1320165" indent="-220979">
              <a:lnSpc>
                <a:spcPct val="100000"/>
              </a:lnSpc>
              <a:spcBef>
                <a:spcPts val="2039"/>
              </a:spcBef>
              <a:buFont typeface="Wingdings"/>
              <a:buChar char=""/>
              <a:tabLst>
                <a:tab pos="1320800" algn="l"/>
                <a:tab pos="2639695" algn="l"/>
              </a:tabLst>
            </a:pPr>
            <a:r>
              <a:rPr sz="2400" spc="-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ypes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Byte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>
                <a:cs typeface="Arial"/>
              </a:rPr>
              <a:t>Fi</a:t>
            </a:r>
            <a:r>
              <a:rPr spc="5" dirty="0">
                <a:cs typeface="Arial"/>
              </a:rPr>
              <a:t>l</a:t>
            </a:r>
            <a:r>
              <a:rPr dirty="0">
                <a:cs typeface="Arial"/>
              </a:rPr>
              <a:t>eOutput</a:t>
            </a:r>
            <a:r>
              <a:rPr spc="-10" dirty="0">
                <a:cs typeface="Arial"/>
              </a:rPr>
              <a:t>S</a:t>
            </a:r>
            <a:r>
              <a:rPr dirty="0">
                <a:cs typeface="Arial"/>
              </a:rPr>
              <a:t>tream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833627" y="4491228"/>
            <a:ext cx="7783195" cy="718185"/>
          </a:xfrm>
          <a:custGeom>
            <a:avLst/>
            <a:gdLst/>
            <a:ahLst/>
            <a:cxnLst/>
            <a:rect l="l" t="t" r="r" b="b"/>
            <a:pathLst>
              <a:path w="7783195" h="71818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7776971" y="717803"/>
                </a:lnTo>
                <a:lnTo>
                  <a:pt x="7781543" y="716279"/>
                </a:lnTo>
                <a:lnTo>
                  <a:pt x="7783067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18185">
                <a:moveTo>
                  <a:pt x="7776972" y="4571"/>
                </a:moveTo>
                <a:lnTo>
                  <a:pt x="7776972" y="713231"/>
                </a:lnTo>
                <a:lnTo>
                  <a:pt x="7783067" y="71323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343400"/>
            <a:ext cx="7772399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838200" y="4953000"/>
            <a:ext cx="7783195" cy="718185"/>
          </a:xfrm>
          <a:custGeom>
            <a:avLst/>
            <a:gdLst/>
            <a:ahLst/>
            <a:cxnLst/>
            <a:rect l="l" t="t" r="r" b="b"/>
            <a:pathLst>
              <a:path w="7783195" h="71818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7776971" y="717803"/>
                </a:lnTo>
                <a:lnTo>
                  <a:pt x="7781543" y="716279"/>
                </a:lnTo>
                <a:lnTo>
                  <a:pt x="7783067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18185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7783195" h="718185">
                <a:moveTo>
                  <a:pt x="7772399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7772399" y="713231"/>
                </a:lnTo>
                <a:lnTo>
                  <a:pt x="7772399" y="708659"/>
                </a:lnTo>
                <a:close/>
              </a:path>
              <a:path w="7783195" h="718185">
                <a:moveTo>
                  <a:pt x="7772399" y="4571"/>
                </a:moveTo>
                <a:lnTo>
                  <a:pt x="7772399" y="713231"/>
                </a:lnTo>
                <a:lnTo>
                  <a:pt x="7776971" y="708659"/>
                </a:lnTo>
                <a:lnTo>
                  <a:pt x="7783067" y="708659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718185">
                <a:moveTo>
                  <a:pt x="7783067" y="708659"/>
                </a:moveTo>
                <a:lnTo>
                  <a:pt x="7776971" y="708659"/>
                </a:lnTo>
                <a:lnTo>
                  <a:pt x="7772399" y="713231"/>
                </a:lnTo>
                <a:lnTo>
                  <a:pt x="7783067" y="713231"/>
                </a:lnTo>
                <a:lnTo>
                  <a:pt x="7783067" y="708659"/>
                </a:lnTo>
                <a:close/>
              </a:path>
              <a:path w="7783195" h="71818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71818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71818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1828800"/>
            <a:ext cx="8351520" cy="292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3519804" algn="l"/>
                <a:tab pos="4394835" algn="l"/>
              </a:tabLst>
            </a:pPr>
            <a:r>
              <a:rPr sz="2000" b="1" i="1" dirty="0">
                <a:latin typeface="Arial"/>
                <a:cs typeface="Arial"/>
              </a:rPr>
              <a:t>Fi</a:t>
            </a:r>
            <a:r>
              <a:rPr sz="2000" b="1" i="1" spc="-15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eOu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putStream</a:t>
            </a:r>
            <a:r>
              <a:rPr sz="2000" b="1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	writing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le 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stream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 dirty="0">
              <a:latin typeface="Arial"/>
              <a:cs typeface="Arial"/>
            </a:endParaRPr>
          </a:p>
          <a:p>
            <a:pPr marL="165100" marR="431165" indent="-153035">
              <a:lnSpc>
                <a:spcPts val="5240"/>
              </a:lnSpc>
              <a:spcBef>
                <a:spcPts val="220"/>
              </a:spcBef>
              <a:tabLst>
                <a:tab pos="2280285" algn="l"/>
              </a:tabLst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Fi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eOu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putStream	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fileOutpu</a:t>
            </a:r>
            <a:r>
              <a:rPr sz="2000" b="1" spc="5" dirty="0">
                <a:solidFill>
                  <a:srgbClr val="00B0F0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2000" b="1" spc="-35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0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Fi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eOu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putStr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2000" b="1" spc="-10" dirty="0">
                <a:solidFill>
                  <a:srgbClr val="00B0F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D:</a:t>
            </a:r>
            <a:r>
              <a:rPr sz="2000" b="1" spc="-10" dirty="0">
                <a:solidFill>
                  <a:srgbClr val="7030A0"/>
                </a:solidFill>
                <a:latin typeface="Arial"/>
                <a:cs typeface="Arial"/>
              </a:rPr>
              <a:t>/f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2000" b="1" spc="-20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tx</a:t>
            </a:r>
            <a:r>
              <a:rPr sz="2000" b="1" spc="-1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2000" b="1" spc="5" dirty="0" smtClean="0">
                <a:solidFill>
                  <a:srgbClr val="00B0F0"/>
                </a:solidFill>
                <a:latin typeface="Arial"/>
                <a:cs typeface="Arial"/>
              </a:rPr>
              <a:t>”</a:t>
            </a:r>
            <a:r>
              <a:rPr sz="2000" b="1" spc="-10" dirty="0" smtClean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sz="2000" b="1" dirty="0" smtClean="0">
                <a:solidFill>
                  <a:srgbClr val="00B0F0"/>
                </a:solidFill>
                <a:latin typeface="Arial"/>
                <a:cs typeface="Arial"/>
              </a:rPr>
              <a:t>; </a:t>
            </a:r>
            <a:r>
              <a:rPr sz="2000" b="1" dirty="0" smtClean="0">
                <a:latin typeface="Arial"/>
                <a:cs typeface="Arial"/>
              </a:rPr>
              <a:t>No</a:t>
            </a:r>
            <a:r>
              <a:rPr sz="2000" b="1" spc="5" dirty="0" smtClean="0">
                <a:latin typeface="Arial"/>
                <a:cs typeface="Arial"/>
              </a:rPr>
              <a:t>t</a:t>
            </a:r>
            <a:r>
              <a:rPr sz="2000" b="1" dirty="0" smtClean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321310" indent="-156210">
              <a:lnSpc>
                <a:spcPts val="1755"/>
              </a:lnSpc>
              <a:buFont typeface="Arial"/>
              <a:buChar char="•"/>
              <a:tabLst>
                <a:tab pos="321945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spc="5" dirty="0">
                <a:latin typeface="Arial"/>
                <a:cs typeface="Arial"/>
              </a:rPr>
              <a:t>x</a:t>
            </a:r>
            <a:r>
              <a:rPr sz="2000" b="1" i="1" dirty="0">
                <a:latin typeface="Arial"/>
                <a:cs typeface="Arial"/>
              </a:rPr>
              <a:t>t,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.doc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or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i</a:t>
            </a:r>
            <a:r>
              <a:rPr sz="2000" b="1" i="1" spc="-15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age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file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>
                <a:cs typeface="Arial"/>
              </a:rPr>
              <a:t>Fi</a:t>
            </a:r>
            <a:r>
              <a:rPr spc="5" dirty="0">
                <a:cs typeface="Arial"/>
              </a:rPr>
              <a:t>l</a:t>
            </a:r>
            <a:r>
              <a:rPr dirty="0">
                <a:cs typeface="Arial"/>
              </a:rPr>
              <a:t>e</a:t>
            </a:r>
            <a:r>
              <a:rPr spc="-15" dirty="0">
                <a:cs typeface="Arial"/>
              </a:rPr>
              <a:t> </a:t>
            </a:r>
            <a:r>
              <a:rPr dirty="0">
                <a:cs typeface="Arial"/>
              </a:rPr>
              <a:t>Ou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putS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ream</a:t>
            </a:r>
            <a:r>
              <a:rPr spc="5" dirty="0">
                <a:cs typeface="Arial"/>
              </a:rPr>
              <a:t> </a:t>
            </a:r>
            <a:r>
              <a:rPr spc="-10" dirty="0">
                <a:cs typeface="Arial"/>
              </a:rPr>
              <a:t>E</a:t>
            </a:r>
            <a:r>
              <a:rPr dirty="0">
                <a:cs typeface="Arial"/>
              </a:rPr>
              <a:t>xam</a:t>
            </a:r>
            <a:r>
              <a:rPr spc="5" dirty="0">
                <a:cs typeface="Arial"/>
              </a:rPr>
              <a:t>p</a:t>
            </a:r>
            <a:r>
              <a:rPr dirty="0">
                <a:cs typeface="Arial"/>
              </a:rPr>
              <a:t>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203957"/>
            <a:ext cx="6172835" cy="43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rite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 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to 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leO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tStr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110740" indent="-457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Outp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 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 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te[]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ta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te[1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0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indent="4572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str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spc="1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Inform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tion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is b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ritten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he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marR="87630" indent="-4572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Fil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Outp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m("c:/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e.t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t");</a:t>
            </a:r>
            <a:endParaRPr sz="1800">
              <a:latin typeface="Arial"/>
              <a:cs typeface="Arial"/>
            </a:endParaRPr>
          </a:p>
          <a:p>
            <a:pPr marL="469900" marR="2343150" indent="-4572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ta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st</a:t>
            </a:r>
            <a:r>
              <a:rPr sz="1800" spc="-9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.g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tB</a:t>
            </a:r>
            <a:r>
              <a:rPr sz="18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te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marR="2171065" indent="-4572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tS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m.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rit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(d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ta);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/>
              <a:t>F</a:t>
            </a:r>
            <a:r>
              <a:rPr spc="-10" dirty="0"/>
              <a:t>i</a:t>
            </a:r>
            <a:r>
              <a:rPr dirty="0"/>
              <a:t>leOutputS</a:t>
            </a:r>
            <a:r>
              <a:rPr spc="-10" dirty="0"/>
              <a:t>t</a:t>
            </a:r>
            <a:r>
              <a:rPr dirty="0"/>
              <a:t>ream</a:t>
            </a:r>
            <a:r>
              <a:rPr spc="-25" dirty="0"/>
              <a:t> </a:t>
            </a:r>
            <a:r>
              <a:rPr dirty="0"/>
              <a:t>- E</a:t>
            </a:r>
            <a:r>
              <a:rPr spc="5" dirty="0"/>
              <a:t>x</a:t>
            </a:r>
            <a:r>
              <a:rPr dirty="0"/>
              <a:t>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3400" y="2057400"/>
            <a:ext cx="5943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9607" y="3112008"/>
            <a:ext cx="2540635" cy="611505"/>
          </a:xfrm>
          <a:custGeom>
            <a:avLst/>
            <a:gdLst/>
            <a:ahLst/>
            <a:cxnLst/>
            <a:rect l="l" t="t" r="r" b="b"/>
            <a:pathLst>
              <a:path w="2540634" h="611504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5027"/>
                </a:lnTo>
                <a:lnTo>
                  <a:pt x="6095" y="611123"/>
                </a:lnTo>
                <a:lnTo>
                  <a:pt x="2534411" y="611123"/>
                </a:lnTo>
                <a:lnTo>
                  <a:pt x="2540507" y="605027"/>
                </a:lnTo>
                <a:lnTo>
                  <a:pt x="2540507" y="597407"/>
                </a:lnTo>
                <a:lnTo>
                  <a:pt x="25907" y="597407"/>
                </a:lnTo>
                <a:lnTo>
                  <a:pt x="12191" y="585215"/>
                </a:lnTo>
                <a:lnTo>
                  <a:pt x="25907" y="58521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540507" y="12191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611504">
                <a:moveTo>
                  <a:pt x="25907" y="585215"/>
                </a:moveTo>
                <a:lnTo>
                  <a:pt x="12191" y="585215"/>
                </a:lnTo>
                <a:lnTo>
                  <a:pt x="25907" y="597407"/>
                </a:lnTo>
                <a:lnTo>
                  <a:pt x="25907" y="585215"/>
                </a:lnTo>
                <a:close/>
              </a:path>
              <a:path w="2540634" h="611504">
                <a:moveTo>
                  <a:pt x="2514599" y="585215"/>
                </a:moveTo>
                <a:lnTo>
                  <a:pt x="25907" y="585215"/>
                </a:lnTo>
                <a:lnTo>
                  <a:pt x="25907" y="597407"/>
                </a:lnTo>
                <a:lnTo>
                  <a:pt x="2514599" y="597407"/>
                </a:lnTo>
                <a:lnTo>
                  <a:pt x="2514599" y="585215"/>
                </a:lnTo>
                <a:close/>
              </a:path>
              <a:path w="2540634" h="611504">
                <a:moveTo>
                  <a:pt x="2514599" y="12191"/>
                </a:moveTo>
                <a:lnTo>
                  <a:pt x="2514599" y="597407"/>
                </a:lnTo>
                <a:lnTo>
                  <a:pt x="2526791" y="585215"/>
                </a:lnTo>
                <a:lnTo>
                  <a:pt x="2540507" y="585215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2191"/>
                </a:lnTo>
                <a:close/>
              </a:path>
              <a:path w="2540634" h="611504">
                <a:moveTo>
                  <a:pt x="2540507" y="585215"/>
                </a:moveTo>
                <a:lnTo>
                  <a:pt x="2526791" y="585215"/>
                </a:lnTo>
                <a:lnTo>
                  <a:pt x="2514599" y="597407"/>
                </a:lnTo>
                <a:lnTo>
                  <a:pt x="2540507" y="597407"/>
                </a:lnTo>
                <a:lnTo>
                  <a:pt x="2540507" y="585215"/>
                </a:lnTo>
                <a:close/>
              </a:path>
              <a:path w="2540634" h="61150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540634" h="611504">
                <a:moveTo>
                  <a:pt x="2514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2191"/>
                </a:lnTo>
                <a:close/>
              </a:path>
              <a:path w="2540634" h="611504">
                <a:moveTo>
                  <a:pt x="2540507" y="12191"/>
                </a:moveTo>
                <a:lnTo>
                  <a:pt x="2514599" y="12191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21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3404616"/>
            <a:ext cx="462280" cy="198120"/>
          </a:xfrm>
          <a:custGeom>
            <a:avLst/>
            <a:gdLst/>
            <a:ahLst/>
            <a:cxnLst/>
            <a:rect l="l" t="t" r="r" b="b"/>
            <a:pathLst>
              <a:path w="462279" h="198120">
                <a:moveTo>
                  <a:pt x="83819" y="86867"/>
                </a:moveTo>
                <a:lnTo>
                  <a:pt x="76199" y="88391"/>
                </a:lnTo>
                <a:lnTo>
                  <a:pt x="71627" y="92963"/>
                </a:lnTo>
                <a:lnTo>
                  <a:pt x="0" y="176783"/>
                </a:lnTo>
                <a:lnTo>
                  <a:pt x="108203" y="198119"/>
                </a:lnTo>
                <a:lnTo>
                  <a:pt x="115823" y="198119"/>
                </a:lnTo>
                <a:lnTo>
                  <a:pt x="121919" y="193547"/>
                </a:lnTo>
                <a:lnTo>
                  <a:pt x="123443" y="187451"/>
                </a:lnTo>
                <a:lnTo>
                  <a:pt x="124663" y="181355"/>
                </a:lnTo>
                <a:lnTo>
                  <a:pt x="28955" y="181355"/>
                </a:lnTo>
                <a:lnTo>
                  <a:pt x="19811" y="156971"/>
                </a:lnTo>
                <a:lnTo>
                  <a:pt x="64625" y="140776"/>
                </a:lnTo>
                <a:lnTo>
                  <a:pt x="91439" y="109727"/>
                </a:lnTo>
                <a:lnTo>
                  <a:pt x="94487" y="103631"/>
                </a:lnTo>
                <a:lnTo>
                  <a:pt x="94487" y="96011"/>
                </a:lnTo>
                <a:lnTo>
                  <a:pt x="88391" y="91439"/>
                </a:lnTo>
                <a:lnTo>
                  <a:pt x="83819" y="86867"/>
                </a:lnTo>
                <a:close/>
              </a:path>
              <a:path w="462279" h="198120">
                <a:moveTo>
                  <a:pt x="64625" y="140776"/>
                </a:moveTo>
                <a:lnTo>
                  <a:pt x="19811" y="156971"/>
                </a:lnTo>
                <a:lnTo>
                  <a:pt x="28955" y="181355"/>
                </a:lnTo>
                <a:lnTo>
                  <a:pt x="41562" y="176783"/>
                </a:lnTo>
                <a:lnTo>
                  <a:pt x="33527" y="176783"/>
                </a:lnTo>
                <a:lnTo>
                  <a:pt x="25907" y="156971"/>
                </a:lnTo>
                <a:lnTo>
                  <a:pt x="50638" y="156971"/>
                </a:lnTo>
                <a:lnTo>
                  <a:pt x="64625" y="140776"/>
                </a:lnTo>
                <a:close/>
              </a:path>
              <a:path w="462279" h="198120">
                <a:moveTo>
                  <a:pt x="73276" y="165282"/>
                </a:moveTo>
                <a:lnTo>
                  <a:pt x="28955" y="181355"/>
                </a:lnTo>
                <a:lnTo>
                  <a:pt x="124663" y="181355"/>
                </a:lnTo>
                <a:lnTo>
                  <a:pt x="124967" y="179831"/>
                </a:lnTo>
                <a:lnTo>
                  <a:pt x="120395" y="173735"/>
                </a:lnTo>
                <a:lnTo>
                  <a:pt x="112775" y="172211"/>
                </a:lnTo>
                <a:lnTo>
                  <a:pt x="73276" y="165282"/>
                </a:lnTo>
                <a:close/>
              </a:path>
              <a:path w="462279" h="198120">
                <a:moveTo>
                  <a:pt x="25907" y="156971"/>
                </a:moveTo>
                <a:lnTo>
                  <a:pt x="33527" y="176783"/>
                </a:lnTo>
                <a:lnTo>
                  <a:pt x="47384" y="160739"/>
                </a:lnTo>
                <a:lnTo>
                  <a:pt x="25907" y="156971"/>
                </a:lnTo>
                <a:close/>
              </a:path>
              <a:path w="462279" h="198120">
                <a:moveTo>
                  <a:pt x="47384" y="160739"/>
                </a:moveTo>
                <a:lnTo>
                  <a:pt x="33527" y="176783"/>
                </a:lnTo>
                <a:lnTo>
                  <a:pt x="41562" y="176783"/>
                </a:lnTo>
                <a:lnTo>
                  <a:pt x="73276" y="165282"/>
                </a:lnTo>
                <a:lnTo>
                  <a:pt x="47384" y="160739"/>
                </a:lnTo>
                <a:close/>
              </a:path>
              <a:path w="462279" h="198120">
                <a:moveTo>
                  <a:pt x="454151" y="0"/>
                </a:moveTo>
                <a:lnTo>
                  <a:pt x="64625" y="140776"/>
                </a:lnTo>
                <a:lnTo>
                  <a:pt x="47384" y="160739"/>
                </a:lnTo>
                <a:lnTo>
                  <a:pt x="73276" y="165282"/>
                </a:lnTo>
                <a:lnTo>
                  <a:pt x="461771" y="24383"/>
                </a:lnTo>
                <a:lnTo>
                  <a:pt x="454151" y="0"/>
                </a:lnTo>
                <a:close/>
              </a:path>
              <a:path w="462279" h="198120">
                <a:moveTo>
                  <a:pt x="50638" y="156971"/>
                </a:moveTo>
                <a:lnTo>
                  <a:pt x="25907" y="156971"/>
                </a:lnTo>
                <a:lnTo>
                  <a:pt x="47384" y="160739"/>
                </a:lnTo>
                <a:lnTo>
                  <a:pt x="50638" y="1569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3854196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5">
                <a:moveTo>
                  <a:pt x="112775" y="0"/>
                </a:moveTo>
                <a:lnTo>
                  <a:pt x="106679" y="1523"/>
                </a:lnTo>
                <a:lnTo>
                  <a:pt x="0" y="32003"/>
                </a:lnTo>
                <a:lnTo>
                  <a:pt x="27162" y="32003"/>
                </a:lnTo>
                <a:lnTo>
                  <a:pt x="28955" y="25907"/>
                </a:lnTo>
                <a:lnTo>
                  <a:pt x="112775" y="25907"/>
                </a:lnTo>
                <a:lnTo>
                  <a:pt x="120395" y="24383"/>
                </a:lnTo>
                <a:lnTo>
                  <a:pt x="123443" y="16763"/>
                </a:lnTo>
                <a:lnTo>
                  <a:pt x="120395" y="4571"/>
                </a:lnTo>
                <a:lnTo>
                  <a:pt x="112775" y="0"/>
                </a:lnTo>
                <a:close/>
              </a:path>
              <a:path w="123825" h="32385">
                <a:moveTo>
                  <a:pt x="28955" y="25907"/>
                </a:moveTo>
                <a:lnTo>
                  <a:pt x="27162" y="32003"/>
                </a:lnTo>
                <a:lnTo>
                  <a:pt x="33175" y="32003"/>
                </a:lnTo>
                <a:lnTo>
                  <a:pt x="33527" y="30479"/>
                </a:lnTo>
                <a:lnTo>
                  <a:pt x="47147" y="30479"/>
                </a:lnTo>
                <a:lnTo>
                  <a:pt x="28955" y="25907"/>
                </a:lnTo>
                <a:close/>
              </a:path>
              <a:path w="123825" h="32385">
                <a:moveTo>
                  <a:pt x="33527" y="30479"/>
                </a:moveTo>
                <a:lnTo>
                  <a:pt x="33175" y="32003"/>
                </a:lnTo>
                <a:lnTo>
                  <a:pt x="35127" y="32003"/>
                </a:lnTo>
                <a:lnTo>
                  <a:pt x="33527" y="30479"/>
                </a:lnTo>
                <a:close/>
              </a:path>
              <a:path w="123825" h="32385">
                <a:moveTo>
                  <a:pt x="47147" y="30479"/>
                </a:moveTo>
                <a:lnTo>
                  <a:pt x="33527" y="30479"/>
                </a:lnTo>
                <a:lnTo>
                  <a:pt x="35127" y="32003"/>
                </a:lnTo>
                <a:lnTo>
                  <a:pt x="53211" y="32003"/>
                </a:lnTo>
                <a:lnTo>
                  <a:pt x="47147" y="30479"/>
                </a:lnTo>
                <a:close/>
              </a:path>
              <a:path w="123825" h="32385">
                <a:moveTo>
                  <a:pt x="112775" y="25907"/>
                </a:moveTo>
                <a:lnTo>
                  <a:pt x="28955" y="25907"/>
                </a:lnTo>
                <a:lnTo>
                  <a:pt x="53211" y="32003"/>
                </a:lnTo>
                <a:lnTo>
                  <a:pt x="91820" y="32003"/>
                </a:lnTo>
                <a:lnTo>
                  <a:pt x="112775" y="259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886200"/>
            <a:ext cx="5943600" cy="312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9607" y="3974591"/>
            <a:ext cx="2540635" cy="856615"/>
          </a:xfrm>
          <a:custGeom>
            <a:avLst/>
            <a:gdLst/>
            <a:ahLst/>
            <a:cxnLst/>
            <a:rect l="l" t="t" r="r" b="b"/>
            <a:pathLst>
              <a:path w="2540634" h="856614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1915"/>
                </a:lnTo>
                <a:lnTo>
                  <a:pt x="6095" y="856487"/>
                </a:lnTo>
                <a:lnTo>
                  <a:pt x="2534411" y="856487"/>
                </a:lnTo>
                <a:lnTo>
                  <a:pt x="2540507" y="851915"/>
                </a:lnTo>
                <a:lnTo>
                  <a:pt x="2540507" y="844295"/>
                </a:lnTo>
                <a:lnTo>
                  <a:pt x="25907" y="844295"/>
                </a:lnTo>
                <a:lnTo>
                  <a:pt x="12191" y="832103"/>
                </a:lnTo>
                <a:lnTo>
                  <a:pt x="25907" y="832103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540507" y="13715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856614">
                <a:moveTo>
                  <a:pt x="25907" y="832103"/>
                </a:moveTo>
                <a:lnTo>
                  <a:pt x="12191" y="832103"/>
                </a:lnTo>
                <a:lnTo>
                  <a:pt x="25907" y="844295"/>
                </a:lnTo>
                <a:lnTo>
                  <a:pt x="25907" y="832103"/>
                </a:lnTo>
                <a:close/>
              </a:path>
              <a:path w="2540634" h="856614">
                <a:moveTo>
                  <a:pt x="2514599" y="832103"/>
                </a:moveTo>
                <a:lnTo>
                  <a:pt x="25907" y="832103"/>
                </a:lnTo>
                <a:lnTo>
                  <a:pt x="25907" y="844295"/>
                </a:lnTo>
                <a:lnTo>
                  <a:pt x="2514599" y="844295"/>
                </a:lnTo>
                <a:lnTo>
                  <a:pt x="2514599" y="832103"/>
                </a:lnTo>
                <a:close/>
              </a:path>
              <a:path w="2540634" h="856614">
                <a:moveTo>
                  <a:pt x="2514599" y="13715"/>
                </a:moveTo>
                <a:lnTo>
                  <a:pt x="2514599" y="844295"/>
                </a:lnTo>
                <a:lnTo>
                  <a:pt x="2526791" y="832103"/>
                </a:lnTo>
                <a:lnTo>
                  <a:pt x="2540507" y="832103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3715"/>
                </a:lnTo>
                <a:close/>
              </a:path>
              <a:path w="2540634" h="856614">
                <a:moveTo>
                  <a:pt x="2540507" y="832103"/>
                </a:moveTo>
                <a:lnTo>
                  <a:pt x="2526791" y="832103"/>
                </a:lnTo>
                <a:lnTo>
                  <a:pt x="2514599" y="844295"/>
                </a:lnTo>
                <a:lnTo>
                  <a:pt x="2540507" y="844295"/>
                </a:lnTo>
                <a:lnTo>
                  <a:pt x="2540507" y="832103"/>
                </a:lnTo>
                <a:close/>
              </a:path>
              <a:path w="2540634" h="856614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540634" h="856614">
                <a:moveTo>
                  <a:pt x="25145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3715"/>
                </a:lnTo>
                <a:close/>
              </a:path>
              <a:path w="2540634" h="856614">
                <a:moveTo>
                  <a:pt x="2540507" y="13715"/>
                </a:moveTo>
                <a:lnTo>
                  <a:pt x="2514599" y="13715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62005" y="3191168"/>
            <a:ext cx="2337435" cy="157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n</a:t>
            </a:r>
            <a:r>
              <a:rPr sz="1600" spc="-15" dirty="0">
                <a:latin typeface="Arial"/>
                <a:cs typeface="Arial"/>
              </a:rPr>
              <a:t>ew</a:t>
            </a:r>
            <a:r>
              <a:rPr sz="1600" spc="-5" dirty="0">
                <a:latin typeface="Arial"/>
                <a:cs typeface="Arial"/>
              </a:rPr>
              <a:t> 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 open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rit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35560">
              <a:lnSpc>
                <a:spcPct val="100000"/>
              </a:lnSpc>
              <a:spcBef>
                <a:spcPts val="1120"/>
              </a:spcBef>
            </a:pP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erting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 b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rit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Str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400" y="3886200"/>
            <a:ext cx="2060575" cy="528955"/>
          </a:xfrm>
          <a:custGeom>
            <a:avLst/>
            <a:gdLst/>
            <a:ahLst/>
            <a:cxnLst/>
            <a:rect l="l" t="t" r="r" b="b"/>
            <a:pathLst>
              <a:path w="2060575" h="528954">
                <a:moveTo>
                  <a:pt x="73236" y="5406"/>
                </a:moveTo>
                <a:lnTo>
                  <a:pt x="48393" y="12633"/>
                </a:lnTo>
                <a:lnTo>
                  <a:pt x="68269" y="31563"/>
                </a:lnTo>
                <a:lnTo>
                  <a:pt x="2054351" y="528828"/>
                </a:lnTo>
                <a:lnTo>
                  <a:pt x="2060447" y="504444"/>
                </a:lnTo>
                <a:lnTo>
                  <a:pt x="73236" y="5406"/>
                </a:lnTo>
                <a:close/>
              </a:path>
              <a:path w="2060575" h="528954">
                <a:moveTo>
                  <a:pt x="25997" y="0"/>
                </a:moveTo>
                <a:lnTo>
                  <a:pt x="0" y="0"/>
                </a:lnTo>
                <a:lnTo>
                  <a:pt x="79247" y="77724"/>
                </a:lnTo>
                <a:lnTo>
                  <a:pt x="83819" y="82296"/>
                </a:lnTo>
                <a:lnTo>
                  <a:pt x="92963" y="82296"/>
                </a:lnTo>
                <a:lnTo>
                  <a:pt x="97535" y="77724"/>
                </a:lnTo>
                <a:lnTo>
                  <a:pt x="102107" y="71628"/>
                </a:lnTo>
                <a:lnTo>
                  <a:pt x="102107" y="64008"/>
                </a:lnTo>
                <a:lnTo>
                  <a:pt x="97535" y="59436"/>
                </a:lnTo>
                <a:lnTo>
                  <a:pt x="68269" y="31563"/>
                </a:lnTo>
                <a:lnTo>
                  <a:pt x="21335" y="19812"/>
                </a:lnTo>
                <a:lnTo>
                  <a:pt x="25997" y="0"/>
                </a:lnTo>
                <a:close/>
              </a:path>
              <a:path w="2060575" h="528954">
                <a:moveTo>
                  <a:pt x="33176" y="0"/>
                </a:moveTo>
                <a:lnTo>
                  <a:pt x="25997" y="0"/>
                </a:lnTo>
                <a:lnTo>
                  <a:pt x="21335" y="19812"/>
                </a:lnTo>
                <a:lnTo>
                  <a:pt x="68269" y="31563"/>
                </a:lnTo>
                <a:lnTo>
                  <a:pt x="54330" y="18288"/>
                </a:lnTo>
                <a:lnTo>
                  <a:pt x="28955" y="18288"/>
                </a:lnTo>
                <a:lnTo>
                  <a:pt x="33176" y="0"/>
                </a:lnTo>
                <a:close/>
              </a:path>
              <a:path w="2060575" h="528954">
                <a:moveTo>
                  <a:pt x="35127" y="0"/>
                </a:moveTo>
                <a:lnTo>
                  <a:pt x="33176" y="0"/>
                </a:lnTo>
                <a:lnTo>
                  <a:pt x="28955" y="18288"/>
                </a:lnTo>
                <a:lnTo>
                  <a:pt x="48393" y="12633"/>
                </a:lnTo>
                <a:lnTo>
                  <a:pt x="35127" y="0"/>
                </a:lnTo>
                <a:close/>
              </a:path>
              <a:path w="2060575" h="528954">
                <a:moveTo>
                  <a:pt x="48393" y="12633"/>
                </a:moveTo>
                <a:lnTo>
                  <a:pt x="28955" y="18288"/>
                </a:lnTo>
                <a:lnTo>
                  <a:pt x="54330" y="18288"/>
                </a:lnTo>
                <a:lnTo>
                  <a:pt x="48393" y="12633"/>
                </a:lnTo>
                <a:close/>
              </a:path>
              <a:path w="2060575" h="528954">
                <a:moveTo>
                  <a:pt x="91821" y="0"/>
                </a:moveTo>
                <a:lnTo>
                  <a:pt x="51705" y="0"/>
                </a:lnTo>
                <a:lnTo>
                  <a:pt x="73236" y="5406"/>
                </a:lnTo>
                <a:lnTo>
                  <a:pt x="9182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0227" y="5253228"/>
            <a:ext cx="5491480" cy="1179830"/>
          </a:xfrm>
          <a:custGeom>
            <a:avLst/>
            <a:gdLst/>
            <a:ahLst/>
            <a:cxnLst/>
            <a:rect l="l" t="t" r="r" b="b"/>
            <a:pathLst>
              <a:path w="5491480" h="117982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1175003"/>
                </a:lnTo>
                <a:lnTo>
                  <a:pt x="1523" y="1178051"/>
                </a:lnTo>
                <a:lnTo>
                  <a:pt x="4571" y="1179575"/>
                </a:lnTo>
                <a:lnTo>
                  <a:pt x="5490971" y="1179575"/>
                </a:lnTo>
                <a:lnTo>
                  <a:pt x="5490972" y="1175003"/>
                </a:lnTo>
                <a:lnTo>
                  <a:pt x="4572" y="1175003"/>
                </a:lnTo>
                <a:lnTo>
                  <a:pt x="4572" y="4571"/>
                </a:lnTo>
                <a:lnTo>
                  <a:pt x="5490972" y="4571"/>
                </a:lnTo>
                <a:lnTo>
                  <a:pt x="5490972" y="0"/>
                </a:lnTo>
                <a:lnTo>
                  <a:pt x="45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5257800"/>
            <a:ext cx="5486399" cy="1170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7" y="5253228"/>
            <a:ext cx="5491480" cy="1179830"/>
          </a:xfrm>
          <a:custGeom>
            <a:avLst/>
            <a:gdLst/>
            <a:ahLst/>
            <a:cxnLst/>
            <a:rect l="l" t="t" r="r" b="b"/>
            <a:pathLst>
              <a:path w="5491480" h="117982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1175003"/>
                </a:lnTo>
                <a:lnTo>
                  <a:pt x="1523" y="1178051"/>
                </a:lnTo>
                <a:lnTo>
                  <a:pt x="4571" y="1179575"/>
                </a:lnTo>
                <a:lnTo>
                  <a:pt x="5490971" y="1179575"/>
                </a:lnTo>
                <a:lnTo>
                  <a:pt x="5490971" y="1175003"/>
                </a:lnTo>
                <a:lnTo>
                  <a:pt x="10667" y="1175003"/>
                </a:lnTo>
                <a:lnTo>
                  <a:pt x="4571" y="1170431"/>
                </a:lnTo>
                <a:lnTo>
                  <a:pt x="10667" y="11704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490972" y="4571"/>
                </a:lnTo>
                <a:lnTo>
                  <a:pt x="5490972" y="0"/>
                </a:lnTo>
                <a:lnTo>
                  <a:pt x="4571" y="0"/>
                </a:lnTo>
                <a:close/>
              </a:path>
              <a:path w="5491480" h="1179829">
                <a:moveTo>
                  <a:pt x="10667" y="1170431"/>
                </a:moveTo>
                <a:lnTo>
                  <a:pt x="4571" y="1170431"/>
                </a:lnTo>
                <a:lnTo>
                  <a:pt x="10667" y="1175003"/>
                </a:lnTo>
                <a:lnTo>
                  <a:pt x="10667" y="1170431"/>
                </a:lnTo>
                <a:close/>
              </a:path>
              <a:path w="5491480" h="1179829">
                <a:moveTo>
                  <a:pt x="5486399" y="1170431"/>
                </a:moveTo>
                <a:lnTo>
                  <a:pt x="10667" y="1170431"/>
                </a:lnTo>
                <a:lnTo>
                  <a:pt x="10667" y="1175003"/>
                </a:lnTo>
                <a:lnTo>
                  <a:pt x="5486399" y="1175003"/>
                </a:lnTo>
                <a:lnTo>
                  <a:pt x="5486399" y="1170431"/>
                </a:lnTo>
                <a:close/>
              </a:path>
              <a:path w="5491480" h="1179829">
                <a:moveTo>
                  <a:pt x="5486399" y="4571"/>
                </a:moveTo>
                <a:lnTo>
                  <a:pt x="5486399" y="1175003"/>
                </a:lnTo>
                <a:lnTo>
                  <a:pt x="5490971" y="1170431"/>
                </a:lnTo>
                <a:lnTo>
                  <a:pt x="5490971" y="10667"/>
                </a:lnTo>
                <a:lnTo>
                  <a:pt x="5486399" y="4571"/>
                </a:lnTo>
                <a:close/>
              </a:path>
              <a:path w="5491480" h="1179829">
                <a:moveTo>
                  <a:pt x="5490971" y="1170431"/>
                </a:moveTo>
                <a:lnTo>
                  <a:pt x="5486399" y="1175003"/>
                </a:lnTo>
                <a:lnTo>
                  <a:pt x="5490971" y="1175003"/>
                </a:lnTo>
                <a:lnTo>
                  <a:pt x="5490971" y="1170431"/>
                </a:lnTo>
                <a:close/>
              </a:path>
              <a:path w="5491480" h="11798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491480" h="1179829">
                <a:moveTo>
                  <a:pt x="5486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486399" y="10667"/>
                </a:lnTo>
                <a:lnTo>
                  <a:pt x="5486399" y="4571"/>
                </a:lnTo>
                <a:close/>
              </a:path>
              <a:path w="5491480" h="1179829">
                <a:moveTo>
                  <a:pt x="5490972" y="4571"/>
                </a:moveTo>
                <a:lnTo>
                  <a:pt x="5486399" y="4571"/>
                </a:lnTo>
                <a:lnTo>
                  <a:pt x="5490971" y="10667"/>
                </a:lnTo>
                <a:lnTo>
                  <a:pt x="5490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5016" y="5320030"/>
            <a:ext cx="523430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te: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ten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ery t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 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uctor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append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les.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FileOut</a:t>
            </a:r>
            <a:r>
              <a:rPr sz="14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Str</a:t>
            </a:r>
            <a:r>
              <a:rPr sz="1400" b="1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am</a:t>
            </a:r>
            <a:r>
              <a:rPr sz="14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outpu</a:t>
            </a:r>
            <a:r>
              <a:rPr sz="1400" spc="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Stre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am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=n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FileOut</a:t>
            </a:r>
            <a:r>
              <a:rPr sz="1400" b="1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Str</a:t>
            </a:r>
            <a:r>
              <a:rPr sz="1400" b="1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("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400" spc="5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\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.t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10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tr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81957"/>
            <a:ext cx="9052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sz="3600" dirty="0"/>
              <a:t>Buf</a:t>
            </a:r>
            <a:r>
              <a:rPr sz="3600" spc="-15" dirty="0"/>
              <a:t>f</a:t>
            </a:r>
            <a:r>
              <a:rPr sz="3600" dirty="0"/>
              <a:t>eredOutputStream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5895975"/>
            <a:ext cx="8773795" cy="657225"/>
          </a:xfrm>
          <a:custGeom>
            <a:avLst/>
            <a:gdLst/>
            <a:ahLst/>
            <a:cxnLst/>
            <a:rect l="l" t="t" r="r" b="b"/>
            <a:pathLst>
              <a:path w="8773795" h="65722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8767571" y="656843"/>
                </a:lnTo>
                <a:lnTo>
                  <a:pt x="8772143" y="655319"/>
                </a:lnTo>
                <a:lnTo>
                  <a:pt x="87736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657225">
                <a:moveTo>
                  <a:pt x="8767572" y="4571"/>
                </a:moveTo>
                <a:lnTo>
                  <a:pt x="8767572" y="650747"/>
                </a:lnTo>
                <a:lnTo>
                  <a:pt x="8773667" y="650747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5907025"/>
            <a:ext cx="8762999" cy="64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27" y="5895975"/>
            <a:ext cx="8773795" cy="657225"/>
          </a:xfrm>
          <a:custGeom>
            <a:avLst/>
            <a:gdLst/>
            <a:ahLst/>
            <a:cxnLst/>
            <a:rect l="l" t="t" r="r" b="b"/>
            <a:pathLst>
              <a:path w="8773795" h="65722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8767571" y="656843"/>
                </a:lnTo>
                <a:lnTo>
                  <a:pt x="8772143" y="655319"/>
                </a:lnTo>
                <a:lnTo>
                  <a:pt x="87736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8773795" h="657225">
                <a:moveTo>
                  <a:pt x="87629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8762999" y="650747"/>
                </a:lnTo>
                <a:lnTo>
                  <a:pt x="8762999" y="646175"/>
                </a:lnTo>
                <a:close/>
              </a:path>
              <a:path w="8773795" h="657225">
                <a:moveTo>
                  <a:pt x="8762999" y="4571"/>
                </a:moveTo>
                <a:lnTo>
                  <a:pt x="8762999" y="650747"/>
                </a:lnTo>
                <a:lnTo>
                  <a:pt x="8767571" y="646175"/>
                </a:lnTo>
                <a:lnTo>
                  <a:pt x="8773667" y="646175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657225">
                <a:moveTo>
                  <a:pt x="8773667" y="646175"/>
                </a:moveTo>
                <a:lnTo>
                  <a:pt x="8767571" y="646175"/>
                </a:lnTo>
                <a:lnTo>
                  <a:pt x="8762999" y="650747"/>
                </a:lnTo>
                <a:lnTo>
                  <a:pt x="8773667" y="650747"/>
                </a:lnTo>
                <a:lnTo>
                  <a:pt x="8773667" y="646175"/>
                </a:lnTo>
                <a:close/>
              </a:path>
              <a:path w="8773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657225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657225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45" y="2147493"/>
            <a:ext cx="8632190" cy="428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64769" indent="-289560">
              <a:lnSpc>
                <a:spcPct val="150000"/>
              </a:lnSpc>
              <a:buFont typeface="Wingdings"/>
              <a:buChar char=""/>
              <a:tabLst>
                <a:tab pos="30289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a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tern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</a:p>
          <a:p>
            <a:pPr marL="302260" marR="5080" indent="-289560">
              <a:lnSpc>
                <a:spcPct val="150000"/>
              </a:lnSpc>
              <a:buFont typeface="Wingdings"/>
              <a:buChar char=""/>
              <a:tabLst>
                <a:tab pos="30289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in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actu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is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</a:p>
          <a:p>
            <a:pPr marL="302260" marR="479425" indent="-289560">
              <a:lnSpc>
                <a:spcPct val="150000"/>
              </a:lnSpc>
              <a:buFont typeface="Wingdings"/>
              <a:buChar char=""/>
              <a:tabLst>
                <a:tab pos="302895" algn="l"/>
                <a:tab pos="2710180" algn="l"/>
                <a:tab pos="3763010" algn="l"/>
              </a:tabLst>
            </a:pP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	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erform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times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fer=new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</a:p>
          <a:p>
            <a:pPr marL="399922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m(“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c:\d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ta.</a:t>
            </a:r>
            <a:r>
              <a:rPr sz="1800" spc="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”),10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4);</a:t>
            </a:r>
          </a:p>
          <a:p>
            <a:pPr marL="12700" marR="429259">
              <a:lnSpc>
                <a:spcPct val="100000"/>
              </a:lnSpc>
              <a:spcBef>
                <a:spcPts val="1125"/>
              </a:spcBef>
              <a:tabLst>
                <a:tab pos="121729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ove	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 a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size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1Kb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dirty="0"/>
              <a:t>Buf</a:t>
            </a:r>
            <a:r>
              <a:rPr spc="-15" dirty="0"/>
              <a:t>f</a:t>
            </a:r>
            <a:r>
              <a:rPr dirty="0"/>
              <a:t>eredOutputStream</a:t>
            </a:r>
            <a:r>
              <a:rPr spc="-50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dirty="0"/>
              <a:t>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240775"/>
          </a:xfrm>
          <a:prstGeom prst="rect">
            <a:avLst/>
          </a:prstGeom>
        </p:spPr>
        <p:txBody>
          <a:bodyPr vert="horz" wrap="square" lIns="0" tIns="81660" rIns="0" bIns="0" rtlCol="0">
            <a:spAutoFit/>
          </a:bodyPr>
          <a:lstStyle/>
          <a:p>
            <a:pPr marL="32384" marR="2281555">
              <a:lnSpc>
                <a:spcPct val="155500"/>
              </a:lnSpc>
            </a:pPr>
            <a:r>
              <a:rPr sz="2000" dirty="0"/>
              <a:t>Steps</a:t>
            </a:r>
            <a:r>
              <a:rPr sz="2000" spc="-15" dirty="0"/>
              <a:t> </a:t>
            </a:r>
            <a:r>
              <a:rPr sz="2000" dirty="0"/>
              <a:t>to </a:t>
            </a:r>
            <a:r>
              <a:rPr sz="2000" spc="45" dirty="0"/>
              <a:t>w</a:t>
            </a:r>
            <a:r>
              <a:rPr sz="2000" dirty="0"/>
              <a:t>rite</a:t>
            </a:r>
            <a:r>
              <a:rPr sz="2000" spc="-50" dirty="0"/>
              <a:t> </a:t>
            </a:r>
            <a:r>
              <a:rPr sz="2000" dirty="0"/>
              <a:t>data i</a:t>
            </a:r>
            <a:r>
              <a:rPr sz="2000" spc="5" dirty="0"/>
              <a:t>n</a:t>
            </a:r>
            <a:r>
              <a:rPr sz="2000" dirty="0"/>
              <a:t>to a</a:t>
            </a:r>
            <a:r>
              <a:rPr sz="2000" spc="-10" dirty="0"/>
              <a:t> </a:t>
            </a:r>
            <a:r>
              <a:rPr sz="2000" dirty="0"/>
              <a:t>f</a:t>
            </a:r>
            <a:r>
              <a:rPr sz="2000" spc="5" dirty="0"/>
              <a:t>i</a:t>
            </a:r>
            <a:r>
              <a:rPr sz="2000" dirty="0"/>
              <a:t>le</a:t>
            </a:r>
            <a:r>
              <a:rPr sz="2000" spc="-10" dirty="0"/>
              <a:t> </a:t>
            </a:r>
            <a:r>
              <a:rPr sz="2000" dirty="0"/>
              <a:t>usi</a:t>
            </a:r>
            <a:r>
              <a:rPr sz="2000" spc="5" dirty="0"/>
              <a:t>n</a:t>
            </a:r>
            <a:r>
              <a:rPr sz="2000" dirty="0"/>
              <a:t>g</a:t>
            </a:r>
            <a:r>
              <a:rPr sz="2000" spc="-5" dirty="0"/>
              <a:t> </a:t>
            </a:r>
            <a:r>
              <a:rPr sz="2000" dirty="0" err="1"/>
              <a:t>Buffe</a:t>
            </a:r>
            <a:r>
              <a:rPr sz="2000" spc="-10" dirty="0" err="1"/>
              <a:t>r</a:t>
            </a:r>
            <a:r>
              <a:rPr sz="2000" dirty="0" err="1"/>
              <a:t>edO</a:t>
            </a:r>
            <a:r>
              <a:rPr sz="2000" spc="5" dirty="0" err="1"/>
              <a:t>u</a:t>
            </a:r>
            <a:r>
              <a:rPr sz="2000" dirty="0" err="1"/>
              <a:t>tp</a:t>
            </a:r>
            <a:r>
              <a:rPr sz="2000" spc="5" dirty="0" err="1"/>
              <a:t>u</a:t>
            </a:r>
            <a:r>
              <a:rPr sz="2000" dirty="0" err="1"/>
              <a:t>tStr</a:t>
            </a:r>
            <a:r>
              <a:rPr sz="2000" spc="-10" dirty="0" err="1"/>
              <a:t>e</a:t>
            </a:r>
            <a:r>
              <a:rPr sz="2000" dirty="0" err="1"/>
              <a:t>am</a:t>
            </a:r>
            <a:r>
              <a:rPr sz="2000" dirty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sz="2000" dirty="0" smtClean="0"/>
              <a:t>Step</a:t>
            </a:r>
            <a:r>
              <a:rPr sz="2000" spc="-10" dirty="0" smtClean="0"/>
              <a:t> </a:t>
            </a:r>
            <a:r>
              <a:rPr sz="2000" dirty="0"/>
              <a:t>1:</a:t>
            </a:r>
            <a:r>
              <a:rPr sz="2000" spc="-5" dirty="0"/>
              <a:t> </a:t>
            </a:r>
            <a:r>
              <a:rPr sz="2000" b="0" dirty="0">
                <a:cs typeface="Arial"/>
              </a:rPr>
              <a:t>Cr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ate</a:t>
            </a:r>
            <a:r>
              <a:rPr sz="2000" b="0" spc="-5" dirty="0">
                <a:cs typeface="Arial"/>
              </a:rPr>
              <a:t> </a:t>
            </a:r>
            <a:r>
              <a:rPr sz="2000" b="0" dirty="0">
                <a:cs typeface="Arial"/>
              </a:rPr>
              <a:t>Fil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Outp</a:t>
            </a:r>
            <a:r>
              <a:rPr sz="2000" b="0" spc="-10" dirty="0">
                <a:cs typeface="Arial"/>
              </a:rPr>
              <a:t>u</a:t>
            </a:r>
            <a:r>
              <a:rPr sz="2000" b="0" dirty="0">
                <a:cs typeface="Arial"/>
              </a:rPr>
              <a:t>tS</a:t>
            </a:r>
            <a:r>
              <a:rPr sz="2000" b="0" spc="5" dirty="0">
                <a:cs typeface="Arial"/>
              </a:rPr>
              <a:t>t</a:t>
            </a:r>
            <a:r>
              <a:rPr sz="2000" b="0" dirty="0">
                <a:cs typeface="Arial"/>
              </a:rPr>
              <a:t>e</a:t>
            </a:r>
            <a:r>
              <a:rPr sz="2000" b="0" spc="-10" dirty="0">
                <a:cs typeface="Arial"/>
              </a:rPr>
              <a:t>a</a:t>
            </a:r>
            <a:r>
              <a:rPr sz="2000" b="0" dirty="0">
                <a:cs typeface="Arial"/>
              </a:rPr>
              <a:t>m</a:t>
            </a:r>
            <a:r>
              <a:rPr sz="2000" b="0" spc="15" dirty="0">
                <a:cs typeface="Arial"/>
              </a:rPr>
              <a:t> </a:t>
            </a:r>
            <a:r>
              <a:rPr sz="2000" b="0" dirty="0">
                <a:cs typeface="Arial"/>
              </a:rPr>
              <a:t>o</a:t>
            </a:r>
            <a:r>
              <a:rPr sz="2000" b="0" spc="-10" dirty="0">
                <a:cs typeface="Arial"/>
              </a:rPr>
              <a:t>b</a:t>
            </a:r>
            <a:r>
              <a:rPr sz="2000" b="0" dirty="0">
                <a:cs typeface="Arial"/>
              </a:rPr>
              <a:t>j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ct</a:t>
            </a:r>
          </a:p>
          <a:p>
            <a:pPr marL="489584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solidFill>
                  <a:srgbClr val="0070C0"/>
                </a:solidFill>
                <a:cs typeface="Arial"/>
              </a:rPr>
              <a:t>Fil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 o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 = 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n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ew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Fil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m("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C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: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/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ne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w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Fil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.</a:t>
            </a:r>
            <a:r>
              <a:rPr sz="2000" b="0" spc="1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x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t");</a:t>
            </a:r>
          </a:p>
          <a:p>
            <a:pPr marL="489584" marR="5080" indent="-457200">
              <a:lnSpc>
                <a:spcPts val="3370"/>
              </a:lnSpc>
              <a:spcBef>
                <a:spcPts val="305"/>
              </a:spcBef>
            </a:pPr>
            <a:r>
              <a:rPr sz="2000" dirty="0"/>
              <a:t>Step</a:t>
            </a:r>
            <a:r>
              <a:rPr sz="2000" spc="-10" dirty="0"/>
              <a:t> </a:t>
            </a:r>
            <a:r>
              <a:rPr sz="2000" dirty="0"/>
              <a:t>2:</a:t>
            </a:r>
            <a:r>
              <a:rPr sz="2000" spc="-5" dirty="0"/>
              <a:t> </a:t>
            </a:r>
            <a:r>
              <a:rPr sz="2000" b="0" dirty="0">
                <a:cs typeface="Arial"/>
              </a:rPr>
              <a:t>Cr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ate</a:t>
            </a:r>
            <a:r>
              <a:rPr sz="2000" b="0" spc="-5" dirty="0">
                <a:cs typeface="Arial"/>
              </a:rPr>
              <a:t> </a:t>
            </a:r>
            <a:r>
              <a:rPr sz="2000" b="0" dirty="0">
                <a:cs typeface="Arial"/>
              </a:rPr>
              <a:t>Bu</a:t>
            </a:r>
            <a:r>
              <a:rPr sz="2000" b="0" spc="-40" dirty="0">
                <a:cs typeface="Arial"/>
              </a:rPr>
              <a:t>f</a:t>
            </a:r>
            <a:r>
              <a:rPr sz="2000" b="0" dirty="0">
                <a:cs typeface="Arial"/>
              </a:rPr>
              <a:t>fere</a:t>
            </a:r>
            <a:r>
              <a:rPr sz="2000" b="0" spc="-15" dirty="0">
                <a:cs typeface="Arial"/>
              </a:rPr>
              <a:t>d</a:t>
            </a:r>
            <a:r>
              <a:rPr sz="2000" b="0" dirty="0">
                <a:cs typeface="Arial"/>
              </a:rPr>
              <a:t>Outp</a:t>
            </a:r>
            <a:r>
              <a:rPr sz="2000" b="0" spc="-10" dirty="0">
                <a:cs typeface="Arial"/>
              </a:rPr>
              <a:t>u</a:t>
            </a:r>
            <a:r>
              <a:rPr sz="2000" b="0" dirty="0">
                <a:cs typeface="Arial"/>
              </a:rPr>
              <a:t>tS</a:t>
            </a:r>
            <a:r>
              <a:rPr sz="2000" b="0" spc="5" dirty="0">
                <a:cs typeface="Arial"/>
              </a:rPr>
              <a:t>t</a:t>
            </a:r>
            <a:r>
              <a:rPr sz="2000" b="0" dirty="0">
                <a:cs typeface="Arial"/>
              </a:rPr>
              <a:t>re</a:t>
            </a:r>
            <a:r>
              <a:rPr sz="2000" b="0" spc="-10" dirty="0">
                <a:cs typeface="Arial"/>
              </a:rPr>
              <a:t>a</a:t>
            </a:r>
            <a:r>
              <a:rPr sz="2000" b="0" dirty="0">
                <a:cs typeface="Arial"/>
              </a:rPr>
              <a:t>m</a:t>
            </a:r>
            <a:r>
              <a:rPr sz="2000" b="0" spc="15" dirty="0">
                <a:cs typeface="Arial"/>
              </a:rPr>
              <a:t> </a:t>
            </a:r>
            <a:r>
              <a:rPr sz="2000" b="0" dirty="0">
                <a:cs typeface="Arial"/>
              </a:rPr>
              <a:t>o</a:t>
            </a:r>
            <a:r>
              <a:rPr sz="2000" b="0" spc="-10" dirty="0">
                <a:cs typeface="Arial"/>
              </a:rPr>
              <a:t>b</a:t>
            </a:r>
            <a:r>
              <a:rPr sz="2000" b="0" dirty="0">
                <a:cs typeface="Arial"/>
              </a:rPr>
              <a:t>j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ct</a:t>
            </a:r>
            <a:r>
              <a:rPr sz="2000" b="0" spc="15" dirty="0">
                <a:cs typeface="Arial"/>
              </a:rPr>
              <a:t> </a:t>
            </a:r>
            <a:r>
              <a:rPr sz="2000" b="0" dirty="0">
                <a:cs typeface="Arial"/>
              </a:rPr>
              <a:t>from </a:t>
            </a:r>
            <a:r>
              <a:rPr sz="2000" b="0" spc="5" dirty="0">
                <a:cs typeface="Arial"/>
              </a:rPr>
              <a:t>t</a:t>
            </a:r>
            <a:r>
              <a:rPr sz="2000" b="0" dirty="0">
                <a:cs typeface="Arial"/>
              </a:rPr>
              <a:t>he</a:t>
            </a:r>
            <a:r>
              <a:rPr sz="2000" b="0" spc="-5" dirty="0">
                <a:cs typeface="Arial"/>
              </a:rPr>
              <a:t> </a:t>
            </a:r>
            <a:r>
              <a:rPr sz="2000" b="0" dirty="0">
                <a:cs typeface="Arial"/>
              </a:rPr>
              <a:t>Fil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Outp</a:t>
            </a:r>
            <a:r>
              <a:rPr sz="2000" b="0" spc="-10" dirty="0">
                <a:cs typeface="Arial"/>
              </a:rPr>
              <a:t>u</a:t>
            </a:r>
            <a:r>
              <a:rPr sz="2000" b="0" dirty="0">
                <a:cs typeface="Arial"/>
              </a:rPr>
              <a:t>tS</a:t>
            </a:r>
            <a:r>
              <a:rPr sz="2000" b="0" spc="5" dirty="0">
                <a:cs typeface="Arial"/>
              </a:rPr>
              <a:t>t</a:t>
            </a:r>
            <a:r>
              <a:rPr sz="2000" b="0" dirty="0">
                <a:cs typeface="Arial"/>
              </a:rPr>
              <a:t>re</a:t>
            </a:r>
            <a:r>
              <a:rPr sz="2000" b="0" spc="-10" dirty="0">
                <a:cs typeface="Arial"/>
              </a:rPr>
              <a:t>a</a:t>
            </a:r>
            <a:r>
              <a:rPr sz="2000" b="0" dirty="0">
                <a:cs typeface="Arial"/>
              </a:rPr>
              <a:t>m o</a:t>
            </a:r>
            <a:r>
              <a:rPr sz="2000" b="0" spc="-10" dirty="0">
                <a:cs typeface="Arial"/>
              </a:rPr>
              <a:t>b</a:t>
            </a:r>
            <a:r>
              <a:rPr sz="2000" b="0" dirty="0">
                <a:cs typeface="Arial"/>
              </a:rPr>
              <a:t>j</a:t>
            </a:r>
            <a:r>
              <a:rPr sz="2000" b="0" spc="-10" dirty="0">
                <a:cs typeface="Arial"/>
              </a:rPr>
              <a:t>e</a:t>
            </a:r>
            <a:r>
              <a:rPr sz="2000" b="0" dirty="0">
                <a:cs typeface="Arial"/>
              </a:rPr>
              <a:t>ct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Bu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b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spc="-35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15" dirty="0">
                <a:solidFill>
                  <a:srgbClr val="0070C0"/>
                </a:solidFill>
                <a:cs typeface="Arial"/>
              </a:rPr>
              <a:t>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= 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n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ew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Bu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m(o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ts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a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m);</a:t>
            </a:r>
          </a:p>
          <a:p>
            <a:pPr marL="489584" marR="3703320" indent="-457200">
              <a:lnSpc>
                <a:spcPts val="3360"/>
              </a:lnSpc>
            </a:pPr>
            <a:r>
              <a:rPr sz="2000" dirty="0"/>
              <a:t>Step</a:t>
            </a:r>
            <a:r>
              <a:rPr sz="2000" spc="-10" dirty="0"/>
              <a:t> </a:t>
            </a:r>
            <a:r>
              <a:rPr sz="2000" dirty="0"/>
              <a:t>3:</a:t>
            </a:r>
            <a:r>
              <a:rPr sz="2000" spc="-5" dirty="0"/>
              <a:t> </a:t>
            </a:r>
            <a:r>
              <a:rPr sz="2000" b="0" spc="-35" dirty="0">
                <a:cs typeface="Arial"/>
              </a:rPr>
              <a:t>W</a:t>
            </a:r>
            <a:r>
              <a:rPr sz="2000" b="0" dirty="0">
                <a:cs typeface="Arial"/>
              </a:rPr>
              <a:t>rite i</a:t>
            </a:r>
            <a:r>
              <a:rPr sz="2000" b="0" spc="-10" dirty="0">
                <a:cs typeface="Arial"/>
              </a:rPr>
              <a:t>n</a:t>
            </a:r>
            <a:r>
              <a:rPr sz="2000" b="0" dirty="0">
                <a:cs typeface="Arial"/>
              </a:rPr>
              <a:t>to the file</a:t>
            </a:r>
            <a:r>
              <a:rPr sz="2000" b="0" spc="-10" dirty="0">
                <a:cs typeface="Arial"/>
              </a:rPr>
              <a:t> </a:t>
            </a:r>
            <a:r>
              <a:rPr sz="2000" b="0" dirty="0">
                <a:cs typeface="Arial"/>
              </a:rPr>
              <a:t>usi</a:t>
            </a:r>
            <a:r>
              <a:rPr sz="2000" b="0" spc="-10" dirty="0">
                <a:cs typeface="Arial"/>
              </a:rPr>
              <a:t>n</a:t>
            </a:r>
            <a:r>
              <a:rPr sz="2000" b="0" dirty="0">
                <a:cs typeface="Arial"/>
              </a:rPr>
              <a:t>g</a:t>
            </a:r>
            <a:r>
              <a:rPr sz="2000" b="0" spc="10" dirty="0">
                <a:cs typeface="Arial"/>
              </a:rPr>
              <a:t> </a:t>
            </a:r>
            <a:r>
              <a:rPr sz="2000" b="0" dirty="0">
                <a:cs typeface="Arial"/>
              </a:rPr>
              <a:t>.</a:t>
            </a:r>
            <a:r>
              <a:rPr sz="2000" b="0" spc="-40" dirty="0">
                <a:cs typeface="Arial"/>
              </a:rPr>
              <a:t>w</a:t>
            </a:r>
            <a:r>
              <a:rPr sz="2000" b="0" dirty="0">
                <a:cs typeface="Arial"/>
              </a:rPr>
              <a:t>rite</a:t>
            </a:r>
            <a:r>
              <a:rPr sz="2000" b="0" spc="35" dirty="0">
                <a:cs typeface="Arial"/>
              </a:rPr>
              <a:t> </a:t>
            </a:r>
            <a:r>
              <a:rPr sz="2000" b="0" dirty="0">
                <a:cs typeface="Arial"/>
              </a:rPr>
              <a:t>meth</a:t>
            </a:r>
            <a:r>
              <a:rPr sz="2000" b="0" spc="-15" dirty="0">
                <a:cs typeface="Arial"/>
              </a:rPr>
              <a:t>o</a:t>
            </a:r>
            <a:r>
              <a:rPr sz="2000" b="0" dirty="0">
                <a:cs typeface="Arial"/>
              </a:rPr>
              <a:t>d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b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spc="-35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.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w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rit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("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L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i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ne</a:t>
            </a:r>
            <a:r>
              <a:rPr sz="2000" b="0" spc="40" dirty="0">
                <a:solidFill>
                  <a:srgbClr val="0070C0"/>
                </a:solidFill>
                <a:cs typeface="Arial"/>
              </a:rPr>
              <a:t> 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n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"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.g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tB</a:t>
            </a:r>
            <a:r>
              <a:rPr sz="2000" b="0" spc="-25" dirty="0">
                <a:solidFill>
                  <a:srgbClr val="0070C0"/>
                </a:solidFill>
                <a:cs typeface="Arial"/>
              </a:rPr>
              <a:t>y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te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s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());</a:t>
            </a:r>
          </a:p>
          <a:p>
            <a:pPr marL="489584" marR="4250690">
              <a:lnSpc>
                <a:spcPts val="3360"/>
              </a:lnSpc>
            </a:pPr>
            <a:r>
              <a:rPr sz="2000" b="0" dirty="0">
                <a:solidFill>
                  <a:srgbClr val="0070C0"/>
                </a:solidFill>
                <a:cs typeface="Arial"/>
              </a:rPr>
              <a:t>b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spc="-35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.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w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rit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(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"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\r\n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"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.g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15" dirty="0">
                <a:solidFill>
                  <a:srgbClr val="0070C0"/>
                </a:solidFill>
                <a:cs typeface="Arial"/>
              </a:rPr>
              <a:t>B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y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te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s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()); b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spc="-35" dirty="0">
                <a:solidFill>
                  <a:srgbClr val="0070C0"/>
                </a:solidFill>
                <a:cs typeface="Arial"/>
              </a:rPr>
              <a:t>f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fere</a:t>
            </a:r>
            <a:r>
              <a:rPr sz="2000" b="0" spc="-15" dirty="0">
                <a:solidFill>
                  <a:srgbClr val="0070C0"/>
                </a:solidFill>
                <a:cs typeface="Arial"/>
              </a:rPr>
              <a:t>d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Outp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u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t</a:t>
            </a:r>
            <a:r>
              <a:rPr sz="2000" b="0" spc="5" dirty="0">
                <a:solidFill>
                  <a:srgbClr val="0070C0"/>
                </a:solidFill>
                <a:cs typeface="Arial"/>
              </a:rPr>
              <a:t>.</a:t>
            </a:r>
            <a:r>
              <a:rPr sz="2000" b="0" spc="-40" dirty="0">
                <a:solidFill>
                  <a:srgbClr val="0070C0"/>
                </a:solidFill>
                <a:cs typeface="Arial"/>
              </a:rPr>
              <a:t>w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rit</a:t>
            </a:r>
            <a:r>
              <a:rPr sz="2000" b="0" spc="-5" dirty="0">
                <a:solidFill>
                  <a:srgbClr val="0070C0"/>
                </a:solidFill>
                <a:cs typeface="Arial"/>
              </a:rPr>
              <a:t>e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(6</a:t>
            </a:r>
            <a:r>
              <a:rPr sz="2000" b="0" spc="-10" dirty="0">
                <a:solidFill>
                  <a:srgbClr val="0070C0"/>
                </a:solidFill>
                <a:cs typeface="Arial"/>
              </a:rPr>
              <a:t>5</a:t>
            </a:r>
            <a:r>
              <a:rPr sz="2000" b="0" dirty="0">
                <a:solidFill>
                  <a:srgbClr val="0070C0"/>
                </a:solidFill>
                <a:cs typeface="Arial"/>
              </a:rPr>
              <a:t>);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24846"/>
            <a:ext cx="9555480" cy="668221"/>
          </a:xfrm>
          <a:prstGeom prst="rect">
            <a:avLst/>
          </a:prstGeom>
        </p:spPr>
        <p:txBody>
          <a:bodyPr vert="horz" wrap="square" lIns="0" tIns="52159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spc="-20" dirty="0"/>
              <a:t>Lend</a:t>
            </a:r>
            <a:r>
              <a:rPr spc="5" dirty="0"/>
              <a:t> </a:t>
            </a:r>
            <a:r>
              <a:rPr spc="-20" dirty="0"/>
              <a:t>a</a:t>
            </a:r>
            <a:r>
              <a:rPr spc="10" dirty="0"/>
              <a:t> </a:t>
            </a:r>
            <a:r>
              <a:rPr spc="-20" dirty="0"/>
              <a:t>Ha</a:t>
            </a:r>
            <a:r>
              <a:rPr spc="-30" dirty="0"/>
              <a:t>n</a:t>
            </a:r>
            <a:r>
              <a:rPr spc="-20" dirty="0"/>
              <a:t>d</a:t>
            </a:r>
            <a:r>
              <a:rPr spc="15" dirty="0"/>
              <a:t> </a:t>
            </a:r>
            <a:r>
              <a:rPr spc="-20" dirty="0"/>
              <a:t>–</a:t>
            </a:r>
            <a:r>
              <a:rPr spc="5" dirty="0"/>
              <a:t> </a:t>
            </a:r>
            <a:r>
              <a:rPr spc="-15" dirty="0"/>
              <a:t>Buffe</a:t>
            </a:r>
            <a:r>
              <a:rPr spc="-25" dirty="0"/>
              <a:t>r</a:t>
            </a:r>
            <a:r>
              <a:rPr spc="-20" dirty="0"/>
              <a:t>edO</a:t>
            </a:r>
            <a:r>
              <a:rPr spc="-35" dirty="0"/>
              <a:t>u</a:t>
            </a:r>
            <a:r>
              <a:rPr spc="-15" dirty="0"/>
              <a:t>t</a:t>
            </a:r>
            <a:r>
              <a:rPr spc="-10" dirty="0"/>
              <a:t>p</a:t>
            </a:r>
            <a:r>
              <a:rPr spc="-15" dirty="0"/>
              <a:t>ut</a:t>
            </a:r>
            <a:r>
              <a:rPr spc="-30" dirty="0"/>
              <a:t>S</a:t>
            </a:r>
            <a:r>
              <a:rPr spc="-5" dirty="0"/>
              <a:t>t</a:t>
            </a:r>
            <a:r>
              <a:rPr spc="-20" dirty="0"/>
              <a:t>ream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03" y="2214181"/>
            <a:ext cx="8730615" cy="424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15" dirty="0">
                <a:latin typeface="Arial"/>
                <a:cs typeface="Arial"/>
              </a:rPr>
              <a:t>O</a:t>
            </a:r>
            <a:r>
              <a:rPr sz="1600" b="1" i="1" spc="-20" dirty="0">
                <a:latin typeface="Arial"/>
                <a:cs typeface="Arial"/>
              </a:rPr>
              <a:t>b</a:t>
            </a:r>
            <a:r>
              <a:rPr sz="1600" b="1" i="1" spc="-10" dirty="0">
                <a:latin typeface="Arial"/>
                <a:cs typeface="Arial"/>
              </a:rPr>
              <a:t>jective:</a:t>
            </a:r>
            <a:r>
              <a:rPr sz="1600" b="1" i="1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ream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395"/>
              </a:spcBef>
            </a:pPr>
            <a:r>
              <a:rPr sz="1600" spc="-10" dirty="0">
                <a:latin typeface="Arial"/>
                <a:cs typeface="Arial"/>
              </a:rPr>
              <a:t>Create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FileBu</a:t>
            </a:r>
            <a:r>
              <a:rPr sz="1600" b="1" spc="-20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ferOut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14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600" spc="-10" dirty="0">
                <a:latin typeface="Arial"/>
                <a:cs typeface="Arial"/>
              </a:rPr>
              <a:t>take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 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tream.The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ne</a:t>
            </a:r>
            <a:r>
              <a:rPr sz="1600" b="1" i="1" spc="-25" dirty="0">
                <a:latin typeface="Arial"/>
                <a:cs typeface="Arial"/>
              </a:rPr>
              <a:t>w</a:t>
            </a:r>
            <a:r>
              <a:rPr sz="1600" b="1" i="1" spc="-10" dirty="0">
                <a:latin typeface="Arial"/>
                <a:cs typeface="Arial"/>
              </a:rPr>
              <a:t>File.txt.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600" b="1" spc="-10" dirty="0">
                <a:latin typeface="Arial"/>
                <a:cs typeface="Arial"/>
              </a:rPr>
              <a:t>Main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od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ic:</a:t>
            </a:r>
            <a:endParaRPr sz="1600">
              <a:latin typeface="Arial"/>
              <a:cs typeface="Arial"/>
            </a:endParaRPr>
          </a:p>
          <a:p>
            <a:pPr marL="417830" indent="-344170">
              <a:lnSpc>
                <a:spcPct val="100000"/>
              </a:lnSpc>
              <a:spcBef>
                <a:spcPts val="1370"/>
              </a:spcBef>
              <a:buFont typeface="Arial"/>
              <a:buAutoNum type="arabicPeriod"/>
              <a:tabLst>
                <a:tab pos="41846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File</a:t>
            </a:r>
            <a:r>
              <a:rPr sz="1600" b="1" i="1" spc="-25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putStr</a:t>
            </a:r>
            <a:r>
              <a:rPr sz="1600" b="1" i="1" spc="-5" dirty="0">
                <a:latin typeface="Arial"/>
                <a:cs typeface="Arial"/>
              </a:rPr>
              <a:t>e</a:t>
            </a:r>
            <a:r>
              <a:rPr sz="1600" b="1" i="1" dirty="0">
                <a:latin typeface="Arial"/>
                <a:cs typeface="Arial"/>
              </a:rPr>
              <a:t>a</a:t>
            </a:r>
            <a:r>
              <a:rPr sz="1600" b="1" i="1" spc="-15" dirty="0">
                <a:latin typeface="Arial"/>
                <a:cs typeface="Arial"/>
              </a:rPr>
              <a:t>m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 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argument.</a:t>
            </a:r>
            <a:endParaRPr sz="1600">
              <a:latin typeface="Arial"/>
              <a:cs typeface="Arial"/>
            </a:endParaRPr>
          </a:p>
          <a:p>
            <a:pPr marL="417830" indent="-344170">
              <a:lnSpc>
                <a:spcPct val="100000"/>
              </a:lnSpc>
              <a:spcBef>
                <a:spcPts val="1355"/>
              </a:spcBef>
              <a:buFont typeface="Arial"/>
              <a:buAutoNum type="arabicPeriod"/>
              <a:tabLst>
                <a:tab pos="418465" algn="l"/>
              </a:tabLst>
            </a:pPr>
            <a:r>
              <a:rPr sz="1600" spc="-10" dirty="0">
                <a:latin typeface="Arial"/>
                <a:cs typeface="Arial"/>
              </a:rPr>
              <a:t>Create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5" dirty="0">
                <a:latin typeface="Arial"/>
                <a:cs typeface="Arial"/>
              </a:rPr>
              <a:t>Bu</a:t>
            </a:r>
            <a:r>
              <a:rPr sz="1600" b="1" i="1" spc="-45" dirty="0">
                <a:latin typeface="Arial"/>
                <a:cs typeface="Arial"/>
              </a:rPr>
              <a:t>f</a:t>
            </a:r>
            <a:r>
              <a:rPr sz="1600" b="1" i="1" spc="-10" dirty="0">
                <a:latin typeface="Arial"/>
                <a:cs typeface="Arial"/>
              </a:rPr>
              <a:t>fered</a:t>
            </a:r>
            <a:r>
              <a:rPr sz="1600" b="1" i="1" spc="-25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putStr</a:t>
            </a:r>
            <a:r>
              <a:rPr sz="1600" b="1" i="1" spc="-5" dirty="0">
                <a:latin typeface="Arial"/>
                <a:cs typeface="Arial"/>
              </a:rPr>
              <a:t>e</a:t>
            </a:r>
            <a:r>
              <a:rPr sz="1600" b="1" i="1" dirty="0">
                <a:latin typeface="Arial"/>
                <a:cs typeface="Arial"/>
              </a:rPr>
              <a:t>a</a:t>
            </a:r>
            <a:r>
              <a:rPr sz="1600" b="1" i="1" spc="-15" dirty="0">
                <a:latin typeface="Arial"/>
                <a:cs typeface="Arial"/>
              </a:rPr>
              <a:t>m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reference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File</a:t>
            </a:r>
            <a:r>
              <a:rPr sz="1600" b="1" i="1" spc="-25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p</a:t>
            </a:r>
            <a:r>
              <a:rPr sz="1600" b="1" i="1" spc="-20" dirty="0">
                <a:latin typeface="Arial"/>
                <a:cs typeface="Arial"/>
              </a:rPr>
              <a:t>u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spc="-5" dirty="0">
                <a:latin typeface="Arial"/>
                <a:cs typeface="Arial"/>
              </a:rPr>
              <a:t>S</a:t>
            </a:r>
            <a:r>
              <a:rPr sz="1600" b="1" i="1" spc="-10" dirty="0">
                <a:latin typeface="Arial"/>
                <a:cs typeface="Arial"/>
              </a:rPr>
              <a:t>tre</a:t>
            </a:r>
            <a:r>
              <a:rPr sz="1600" b="1" i="1" dirty="0">
                <a:latin typeface="Arial"/>
                <a:cs typeface="Arial"/>
              </a:rPr>
              <a:t>a</a:t>
            </a:r>
            <a:r>
              <a:rPr sz="1600" b="1" i="1" spc="-15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t.</a:t>
            </a:r>
            <a:endParaRPr sz="1600">
              <a:latin typeface="Arial"/>
              <a:cs typeface="Arial"/>
            </a:endParaRPr>
          </a:p>
          <a:p>
            <a:pPr marL="417830" indent="-344170">
              <a:lnSpc>
                <a:spcPct val="100000"/>
              </a:lnSpc>
              <a:spcBef>
                <a:spcPts val="1365"/>
              </a:spcBef>
              <a:buFont typeface="Arial"/>
              <a:buAutoNum type="arabicPeriod" startAt="3"/>
              <a:tabLst>
                <a:tab pos="41846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nner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get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Append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puts 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ow </a:t>
            </a:r>
            <a:r>
              <a:rPr sz="1600" spc="-10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355"/>
              </a:spcBef>
            </a:pP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b="1" spc="-4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elcome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&lt;name&gt;,</a:t>
            </a:r>
            <a:r>
              <a:rPr sz="1600" b="1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600" b="1" spc="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Empl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b="1" spc="-5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ee</a:t>
            </a:r>
            <a:r>
              <a:rPr sz="1600" b="1" spc="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Id</a:t>
            </a:r>
            <a:r>
              <a:rPr sz="16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&lt;empI</a:t>
            </a:r>
            <a:r>
              <a:rPr sz="1600" b="1" spc="-2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 indent="-396240">
              <a:lnSpc>
                <a:spcPct val="100000"/>
              </a:lnSpc>
              <a:spcBef>
                <a:spcPts val="1355"/>
              </a:spcBef>
              <a:buFont typeface="Arial"/>
              <a:buAutoNum type="arabicPeriod" startAt="4"/>
              <a:tabLst>
                <a:tab pos="470534" algn="l"/>
              </a:tabLst>
            </a:pP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762000"/>
            <a:ext cx="5233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Hand</a:t>
            </a:r>
            <a:r>
              <a:rPr sz="4000" spc="-25" dirty="0" smtClean="0">
                <a:latin typeface="+mj-lt"/>
                <a:cs typeface="Verdana"/>
              </a:rPr>
              <a:t> </a:t>
            </a:r>
            <a:r>
              <a:rPr sz="4000" spc="-35" dirty="0" smtClean="0">
                <a:latin typeface="+mj-lt"/>
                <a:cs typeface="Verdana"/>
              </a:rPr>
              <a:t>–</a:t>
            </a:r>
            <a:r>
              <a:rPr lang="en-US" sz="4000" spc="-35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Solu</a:t>
            </a:r>
            <a:r>
              <a:rPr sz="4000" spc="-10" dirty="0" smtClean="0">
                <a:latin typeface="+mj-lt"/>
                <a:cs typeface="Verdana"/>
              </a:rPr>
              <a:t>t</a:t>
            </a:r>
            <a:r>
              <a:rPr sz="4000" dirty="0" smtClean="0">
                <a:latin typeface="+mj-lt"/>
                <a:cs typeface="Verdana"/>
              </a:rPr>
              <a:t>ion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2133600"/>
            <a:ext cx="5596128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116" y="2127605"/>
            <a:ext cx="9423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3886200"/>
            <a:ext cx="5596128" cy="3320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8400" y="2170176"/>
            <a:ext cx="3048000" cy="171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 txBox="1"/>
          <p:nvPr/>
        </p:nvSpPr>
        <p:spPr>
          <a:xfrm>
            <a:off x="994664" y="3788001"/>
            <a:ext cx="4751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1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ou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2400" b="1" spc="-8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b="1" spc="-7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su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essful</a:t>
            </a:r>
            <a:r>
              <a:rPr sz="2400" b="1" spc="-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omple</a:t>
            </a:r>
            <a:r>
              <a:rPr sz="2400" b="1" spc="-4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ed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514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2004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Java I/O – Part 1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655023"/>
            <a:ext cx="78790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595" algn="l">
              <a:lnSpc>
                <a:spcPct val="100000"/>
              </a:lnSpc>
            </a:pPr>
            <a:r>
              <a:rPr sz="4000" dirty="0">
                <a:cs typeface="Arial"/>
              </a:rPr>
              <a:t>I</a:t>
            </a:r>
            <a:r>
              <a:rPr sz="4000" spc="-10" dirty="0">
                <a:cs typeface="Arial"/>
              </a:rPr>
              <a:t>/</a:t>
            </a:r>
            <a:r>
              <a:rPr sz="4000" dirty="0">
                <a:cs typeface="Arial"/>
              </a:rPr>
              <a:t>O</a:t>
            </a:r>
            <a:r>
              <a:rPr sz="4000" spc="-10" dirty="0">
                <a:cs typeface="Arial"/>
              </a:rPr>
              <a:t> </a:t>
            </a:r>
            <a:r>
              <a:rPr sz="4000" dirty="0">
                <a:cs typeface="Arial"/>
              </a:rPr>
              <a:t>S</a:t>
            </a:r>
            <a:r>
              <a:rPr sz="4000" spc="-10" dirty="0">
                <a:cs typeface="Arial"/>
              </a:rPr>
              <a:t>t</a:t>
            </a:r>
            <a:r>
              <a:rPr sz="4000" dirty="0">
                <a:cs typeface="Arial"/>
              </a:rPr>
              <a:t>rea</a:t>
            </a:r>
            <a:r>
              <a:rPr sz="4000" spc="5" dirty="0">
                <a:cs typeface="Arial"/>
              </a:rPr>
              <a:t>m</a:t>
            </a:r>
            <a:r>
              <a:rPr sz="4000" dirty="0">
                <a:cs typeface="Arial"/>
              </a:rPr>
              <a:t>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054821"/>
            <a:ext cx="8697595" cy="218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se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2260" marR="5080" indent="-28956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ation.</a:t>
            </a:r>
            <a:endParaRPr sz="2000">
              <a:latin typeface="Arial"/>
              <a:cs typeface="Arial"/>
            </a:endParaRPr>
          </a:p>
          <a:p>
            <a:pPr marL="302260" marR="167640" indent="-289560">
              <a:lnSpc>
                <a:spcPct val="100400"/>
              </a:lnSpc>
              <a:spcBef>
                <a:spcPts val="1190"/>
              </a:spcBef>
              <a:buFont typeface="Wingdings"/>
              <a:buChar char=""/>
              <a:tabLst>
                <a:tab pos="302895" algn="l"/>
                <a:tab pos="8380095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keyboa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dis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ile,	a 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027" y="6091428"/>
            <a:ext cx="8621395" cy="657225"/>
          </a:xfrm>
          <a:custGeom>
            <a:avLst/>
            <a:gdLst/>
            <a:ahLst/>
            <a:cxnLst/>
            <a:rect l="l" t="t" r="r" b="b"/>
            <a:pathLst>
              <a:path w="8621395" h="65722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615171" y="656843"/>
                </a:lnTo>
                <a:lnTo>
                  <a:pt x="8619743" y="655319"/>
                </a:lnTo>
                <a:lnTo>
                  <a:pt x="86212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657225">
                <a:moveTo>
                  <a:pt x="8615172" y="4571"/>
                </a:moveTo>
                <a:lnTo>
                  <a:pt x="8615172" y="652271"/>
                </a:lnTo>
                <a:lnTo>
                  <a:pt x="8621267" y="652271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6096000"/>
            <a:ext cx="86105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027" y="6091428"/>
            <a:ext cx="8621395" cy="657225"/>
          </a:xfrm>
          <a:custGeom>
            <a:avLst/>
            <a:gdLst/>
            <a:ahLst/>
            <a:cxnLst/>
            <a:rect l="l" t="t" r="r" b="b"/>
            <a:pathLst>
              <a:path w="8621395" h="65722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615171" y="656843"/>
                </a:lnTo>
                <a:lnTo>
                  <a:pt x="8619743" y="655319"/>
                </a:lnTo>
                <a:lnTo>
                  <a:pt x="86212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621395" h="657225">
                <a:moveTo>
                  <a:pt x="86105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610599" y="652271"/>
                </a:lnTo>
                <a:lnTo>
                  <a:pt x="8610599" y="646175"/>
                </a:lnTo>
                <a:close/>
              </a:path>
              <a:path w="8621395" h="657225">
                <a:moveTo>
                  <a:pt x="8610599" y="4571"/>
                </a:moveTo>
                <a:lnTo>
                  <a:pt x="8610599" y="652271"/>
                </a:lnTo>
                <a:lnTo>
                  <a:pt x="8615171" y="646175"/>
                </a:lnTo>
                <a:lnTo>
                  <a:pt x="8621267" y="646175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657225">
                <a:moveTo>
                  <a:pt x="8621267" y="646175"/>
                </a:moveTo>
                <a:lnTo>
                  <a:pt x="8615171" y="646175"/>
                </a:lnTo>
                <a:lnTo>
                  <a:pt x="8610599" y="652271"/>
                </a:lnTo>
                <a:lnTo>
                  <a:pt x="8621267" y="652271"/>
                </a:lnTo>
                <a:lnTo>
                  <a:pt x="8621267" y="646175"/>
                </a:lnTo>
                <a:close/>
              </a:path>
              <a:path w="86213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657225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657225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793" y="6167885"/>
            <a:ext cx="83502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Streams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stream,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428" y="5253228"/>
            <a:ext cx="2068195" cy="471170"/>
          </a:xfrm>
          <a:custGeom>
            <a:avLst/>
            <a:gdLst/>
            <a:ahLst/>
            <a:cxnLst/>
            <a:rect l="l" t="t" r="r" b="b"/>
            <a:pathLst>
              <a:path w="2068195" h="471170">
                <a:moveTo>
                  <a:pt x="146303" y="79247"/>
                </a:moveTo>
                <a:lnTo>
                  <a:pt x="4571" y="79247"/>
                </a:lnTo>
                <a:lnTo>
                  <a:pt x="1523" y="80771"/>
                </a:lnTo>
                <a:lnTo>
                  <a:pt x="0" y="83819"/>
                </a:lnTo>
                <a:lnTo>
                  <a:pt x="0" y="449579"/>
                </a:lnTo>
                <a:lnTo>
                  <a:pt x="85343" y="460247"/>
                </a:lnTo>
                <a:lnTo>
                  <a:pt x="298703" y="469391"/>
                </a:lnTo>
                <a:lnTo>
                  <a:pt x="362711" y="470915"/>
                </a:lnTo>
                <a:lnTo>
                  <a:pt x="531875" y="470915"/>
                </a:lnTo>
                <a:lnTo>
                  <a:pt x="630935" y="467867"/>
                </a:lnTo>
                <a:lnTo>
                  <a:pt x="722375" y="461771"/>
                </a:lnTo>
                <a:lnTo>
                  <a:pt x="362711" y="461771"/>
                </a:lnTo>
                <a:lnTo>
                  <a:pt x="300227" y="460247"/>
                </a:lnTo>
                <a:lnTo>
                  <a:pt x="161543" y="454151"/>
                </a:lnTo>
                <a:lnTo>
                  <a:pt x="85343" y="449579"/>
                </a:lnTo>
                <a:lnTo>
                  <a:pt x="10667" y="449579"/>
                </a:lnTo>
                <a:lnTo>
                  <a:pt x="6095" y="445007"/>
                </a:lnTo>
                <a:lnTo>
                  <a:pt x="10667" y="445007"/>
                </a:lnTo>
                <a:lnTo>
                  <a:pt x="10667" y="88391"/>
                </a:lnTo>
                <a:lnTo>
                  <a:pt x="4571" y="88391"/>
                </a:lnTo>
                <a:lnTo>
                  <a:pt x="10667" y="83819"/>
                </a:lnTo>
                <a:lnTo>
                  <a:pt x="146303" y="83819"/>
                </a:lnTo>
                <a:lnTo>
                  <a:pt x="146303" y="79247"/>
                </a:lnTo>
                <a:close/>
              </a:path>
              <a:path w="2068195" h="471170">
                <a:moveTo>
                  <a:pt x="1772411" y="385658"/>
                </a:moveTo>
                <a:lnTo>
                  <a:pt x="1696211" y="387095"/>
                </a:lnTo>
                <a:lnTo>
                  <a:pt x="1620011" y="387095"/>
                </a:lnTo>
                <a:lnTo>
                  <a:pt x="1549907" y="388619"/>
                </a:lnTo>
                <a:lnTo>
                  <a:pt x="1482851" y="391667"/>
                </a:lnTo>
                <a:lnTo>
                  <a:pt x="1418843" y="393191"/>
                </a:lnTo>
                <a:lnTo>
                  <a:pt x="1359407" y="396239"/>
                </a:lnTo>
                <a:lnTo>
                  <a:pt x="1303019" y="400811"/>
                </a:lnTo>
                <a:lnTo>
                  <a:pt x="1249679" y="403859"/>
                </a:lnTo>
                <a:lnTo>
                  <a:pt x="1199387" y="408431"/>
                </a:lnTo>
                <a:lnTo>
                  <a:pt x="1150619" y="411479"/>
                </a:lnTo>
                <a:lnTo>
                  <a:pt x="973835" y="429767"/>
                </a:lnTo>
                <a:lnTo>
                  <a:pt x="890015" y="437387"/>
                </a:lnTo>
                <a:lnTo>
                  <a:pt x="807719" y="446531"/>
                </a:lnTo>
                <a:lnTo>
                  <a:pt x="676655" y="455675"/>
                </a:lnTo>
                <a:lnTo>
                  <a:pt x="629411" y="457199"/>
                </a:lnTo>
                <a:lnTo>
                  <a:pt x="582167" y="460247"/>
                </a:lnTo>
                <a:lnTo>
                  <a:pt x="530351" y="460247"/>
                </a:lnTo>
                <a:lnTo>
                  <a:pt x="478535" y="461771"/>
                </a:lnTo>
                <a:lnTo>
                  <a:pt x="722375" y="461771"/>
                </a:lnTo>
                <a:lnTo>
                  <a:pt x="807719" y="455675"/>
                </a:lnTo>
                <a:lnTo>
                  <a:pt x="891539" y="448055"/>
                </a:lnTo>
                <a:lnTo>
                  <a:pt x="1152143" y="420623"/>
                </a:lnTo>
                <a:lnTo>
                  <a:pt x="1200911" y="417575"/>
                </a:lnTo>
                <a:lnTo>
                  <a:pt x="1251203" y="413003"/>
                </a:lnTo>
                <a:lnTo>
                  <a:pt x="1482851" y="400811"/>
                </a:lnTo>
                <a:lnTo>
                  <a:pt x="1696211" y="396239"/>
                </a:lnTo>
                <a:lnTo>
                  <a:pt x="1776983" y="396239"/>
                </a:lnTo>
                <a:lnTo>
                  <a:pt x="1780031" y="394715"/>
                </a:lnTo>
                <a:lnTo>
                  <a:pt x="1781555" y="391667"/>
                </a:lnTo>
                <a:lnTo>
                  <a:pt x="1772411" y="391667"/>
                </a:lnTo>
                <a:lnTo>
                  <a:pt x="1772411" y="385658"/>
                </a:lnTo>
                <a:close/>
              </a:path>
              <a:path w="2068195" h="471170">
                <a:moveTo>
                  <a:pt x="6095" y="445007"/>
                </a:moveTo>
                <a:lnTo>
                  <a:pt x="10667" y="449579"/>
                </a:lnTo>
                <a:lnTo>
                  <a:pt x="10667" y="445271"/>
                </a:lnTo>
                <a:lnTo>
                  <a:pt x="6095" y="445007"/>
                </a:lnTo>
                <a:close/>
              </a:path>
              <a:path w="2068195" h="471170">
                <a:moveTo>
                  <a:pt x="10667" y="445271"/>
                </a:moveTo>
                <a:lnTo>
                  <a:pt x="10667" y="449579"/>
                </a:lnTo>
                <a:lnTo>
                  <a:pt x="85343" y="449579"/>
                </a:lnTo>
                <a:lnTo>
                  <a:pt x="10667" y="445271"/>
                </a:lnTo>
                <a:close/>
              </a:path>
              <a:path w="2068195" h="471170">
                <a:moveTo>
                  <a:pt x="10667" y="445007"/>
                </a:moveTo>
                <a:lnTo>
                  <a:pt x="6095" y="445007"/>
                </a:lnTo>
                <a:lnTo>
                  <a:pt x="10667" y="445271"/>
                </a:lnTo>
                <a:lnTo>
                  <a:pt x="10667" y="445007"/>
                </a:lnTo>
                <a:close/>
              </a:path>
              <a:path w="2068195" h="471170">
                <a:moveTo>
                  <a:pt x="1776983" y="385571"/>
                </a:moveTo>
                <a:lnTo>
                  <a:pt x="1772411" y="385658"/>
                </a:lnTo>
                <a:lnTo>
                  <a:pt x="1772411" y="391667"/>
                </a:lnTo>
                <a:lnTo>
                  <a:pt x="1776983" y="385571"/>
                </a:lnTo>
                <a:close/>
              </a:path>
              <a:path w="2068195" h="471170">
                <a:moveTo>
                  <a:pt x="1781555" y="385571"/>
                </a:moveTo>
                <a:lnTo>
                  <a:pt x="1776983" y="385571"/>
                </a:lnTo>
                <a:lnTo>
                  <a:pt x="1772411" y="391667"/>
                </a:lnTo>
                <a:lnTo>
                  <a:pt x="1781555" y="391667"/>
                </a:lnTo>
                <a:lnTo>
                  <a:pt x="1781555" y="385571"/>
                </a:lnTo>
                <a:close/>
              </a:path>
              <a:path w="2068195" h="471170">
                <a:moveTo>
                  <a:pt x="1772411" y="83819"/>
                </a:moveTo>
                <a:lnTo>
                  <a:pt x="1772411" y="385658"/>
                </a:lnTo>
                <a:lnTo>
                  <a:pt x="1776983" y="385571"/>
                </a:lnTo>
                <a:lnTo>
                  <a:pt x="1781555" y="385571"/>
                </a:lnTo>
                <a:lnTo>
                  <a:pt x="1781555" y="359663"/>
                </a:lnTo>
                <a:lnTo>
                  <a:pt x="1776983" y="359663"/>
                </a:lnTo>
                <a:lnTo>
                  <a:pt x="1776983" y="350519"/>
                </a:lnTo>
                <a:lnTo>
                  <a:pt x="1781555" y="350519"/>
                </a:lnTo>
                <a:lnTo>
                  <a:pt x="1781555" y="88391"/>
                </a:lnTo>
                <a:lnTo>
                  <a:pt x="1776983" y="88391"/>
                </a:lnTo>
                <a:lnTo>
                  <a:pt x="1772411" y="83819"/>
                </a:lnTo>
                <a:close/>
              </a:path>
              <a:path w="2068195" h="471170">
                <a:moveTo>
                  <a:pt x="1781555" y="350519"/>
                </a:moveTo>
                <a:lnTo>
                  <a:pt x="1776983" y="350519"/>
                </a:lnTo>
                <a:lnTo>
                  <a:pt x="1776983" y="359663"/>
                </a:lnTo>
                <a:lnTo>
                  <a:pt x="1781555" y="359663"/>
                </a:lnTo>
                <a:lnTo>
                  <a:pt x="1781555" y="350519"/>
                </a:lnTo>
                <a:close/>
              </a:path>
              <a:path w="2068195" h="471170">
                <a:moveTo>
                  <a:pt x="1904999" y="348995"/>
                </a:moveTo>
                <a:lnTo>
                  <a:pt x="1808987" y="348995"/>
                </a:lnTo>
                <a:lnTo>
                  <a:pt x="1801367" y="350519"/>
                </a:lnTo>
                <a:lnTo>
                  <a:pt x="1781555" y="350519"/>
                </a:lnTo>
                <a:lnTo>
                  <a:pt x="1781555" y="359663"/>
                </a:lnTo>
                <a:lnTo>
                  <a:pt x="1818131" y="359663"/>
                </a:lnTo>
                <a:lnTo>
                  <a:pt x="1828799" y="358139"/>
                </a:lnTo>
                <a:lnTo>
                  <a:pt x="1911095" y="358139"/>
                </a:lnTo>
                <a:lnTo>
                  <a:pt x="1914143" y="356615"/>
                </a:lnTo>
                <a:lnTo>
                  <a:pt x="1915667" y="353567"/>
                </a:lnTo>
                <a:lnTo>
                  <a:pt x="1904999" y="353567"/>
                </a:lnTo>
                <a:lnTo>
                  <a:pt x="1904999" y="348995"/>
                </a:lnTo>
                <a:close/>
              </a:path>
              <a:path w="2068195" h="471170">
                <a:moveTo>
                  <a:pt x="1904999" y="44195"/>
                </a:moveTo>
                <a:lnTo>
                  <a:pt x="1904999" y="353567"/>
                </a:lnTo>
                <a:lnTo>
                  <a:pt x="1909571" y="348995"/>
                </a:lnTo>
                <a:lnTo>
                  <a:pt x="1915667" y="348995"/>
                </a:lnTo>
                <a:lnTo>
                  <a:pt x="1915667" y="320039"/>
                </a:lnTo>
                <a:lnTo>
                  <a:pt x="1909571" y="320039"/>
                </a:lnTo>
                <a:lnTo>
                  <a:pt x="1909571" y="310895"/>
                </a:lnTo>
                <a:lnTo>
                  <a:pt x="1911095" y="310895"/>
                </a:lnTo>
                <a:lnTo>
                  <a:pt x="1914143" y="309371"/>
                </a:lnTo>
                <a:lnTo>
                  <a:pt x="1915667" y="309371"/>
                </a:lnTo>
                <a:lnTo>
                  <a:pt x="1915667" y="48767"/>
                </a:lnTo>
                <a:lnTo>
                  <a:pt x="1909571" y="48767"/>
                </a:lnTo>
                <a:lnTo>
                  <a:pt x="1904999" y="44195"/>
                </a:lnTo>
                <a:close/>
              </a:path>
              <a:path w="2068195" h="471170">
                <a:moveTo>
                  <a:pt x="1915667" y="348995"/>
                </a:moveTo>
                <a:lnTo>
                  <a:pt x="1909571" y="348995"/>
                </a:lnTo>
                <a:lnTo>
                  <a:pt x="1904999" y="353567"/>
                </a:lnTo>
                <a:lnTo>
                  <a:pt x="1915667" y="353567"/>
                </a:lnTo>
                <a:lnTo>
                  <a:pt x="1915667" y="348995"/>
                </a:lnTo>
                <a:close/>
              </a:path>
              <a:path w="2068195" h="471170">
                <a:moveTo>
                  <a:pt x="1915667" y="309371"/>
                </a:moveTo>
                <a:lnTo>
                  <a:pt x="1914143" y="309371"/>
                </a:lnTo>
                <a:lnTo>
                  <a:pt x="1911095" y="310895"/>
                </a:lnTo>
                <a:lnTo>
                  <a:pt x="1909571" y="310895"/>
                </a:lnTo>
                <a:lnTo>
                  <a:pt x="1909571" y="320039"/>
                </a:lnTo>
                <a:lnTo>
                  <a:pt x="1915667" y="320039"/>
                </a:lnTo>
                <a:lnTo>
                  <a:pt x="1915667" y="309371"/>
                </a:lnTo>
                <a:close/>
              </a:path>
              <a:path w="2068195" h="471170">
                <a:moveTo>
                  <a:pt x="2057399" y="308101"/>
                </a:moveTo>
                <a:lnTo>
                  <a:pt x="2034539" y="309371"/>
                </a:lnTo>
                <a:lnTo>
                  <a:pt x="1915667" y="309371"/>
                </a:lnTo>
                <a:lnTo>
                  <a:pt x="1915667" y="320039"/>
                </a:lnTo>
                <a:lnTo>
                  <a:pt x="1930907" y="320039"/>
                </a:lnTo>
                <a:lnTo>
                  <a:pt x="1938527" y="318515"/>
                </a:lnTo>
                <a:lnTo>
                  <a:pt x="2063495" y="318515"/>
                </a:lnTo>
                <a:lnTo>
                  <a:pt x="2066543" y="316991"/>
                </a:lnTo>
                <a:lnTo>
                  <a:pt x="2068067" y="313943"/>
                </a:lnTo>
                <a:lnTo>
                  <a:pt x="2057399" y="313943"/>
                </a:lnTo>
                <a:lnTo>
                  <a:pt x="2057399" y="308101"/>
                </a:lnTo>
                <a:close/>
              </a:path>
              <a:path w="2068195" h="471170">
                <a:moveTo>
                  <a:pt x="2061971" y="307847"/>
                </a:moveTo>
                <a:lnTo>
                  <a:pt x="2057399" y="308101"/>
                </a:lnTo>
                <a:lnTo>
                  <a:pt x="2057399" y="313943"/>
                </a:lnTo>
                <a:lnTo>
                  <a:pt x="2061971" y="307847"/>
                </a:lnTo>
                <a:close/>
              </a:path>
              <a:path w="2068195" h="471170">
                <a:moveTo>
                  <a:pt x="2068067" y="307847"/>
                </a:moveTo>
                <a:lnTo>
                  <a:pt x="2061971" y="307847"/>
                </a:lnTo>
                <a:lnTo>
                  <a:pt x="2057399" y="313943"/>
                </a:lnTo>
                <a:lnTo>
                  <a:pt x="2068067" y="313943"/>
                </a:lnTo>
                <a:lnTo>
                  <a:pt x="2068067" y="307847"/>
                </a:lnTo>
                <a:close/>
              </a:path>
              <a:path w="2068195" h="471170">
                <a:moveTo>
                  <a:pt x="2057399" y="4571"/>
                </a:moveTo>
                <a:lnTo>
                  <a:pt x="2057399" y="308101"/>
                </a:lnTo>
                <a:lnTo>
                  <a:pt x="2061971" y="307847"/>
                </a:lnTo>
                <a:lnTo>
                  <a:pt x="2068067" y="307847"/>
                </a:lnTo>
                <a:lnTo>
                  <a:pt x="2068067" y="10667"/>
                </a:lnTo>
                <a:lnTo>
                  <a:pt x="2061971" y="10667"/>
                </a:lnTo>
                <a:lnTo>
                  <a:pt x="2057399" y="4571"/>
                </a:lnTo>
                <a:close/>
              </a:path>
              <a:path w="2068195" h="471170">
                <a:moveTo>
                  <a:pt x="10667" y="83819"/>
                </a:moveTo>
                <a:lnTo>
                  <a:pt x="4571" y="88391"/>
                </a:lnTo>
                <a:lnTo>
                  <a:pt x="10667" y="88391"/>
                </a:lnTo>
                <a:lnTo>
                  <a:pt x="10667" y="83819"/>
                </a:lnTo>
                <a:close/>
              </a:path>
              <a:path w="2068195" h="471170">
                <a:moveTo>
                  <a:pt x="1772411" y="83819"/>
                </a:moveTo>
                <a:lnTo>
                  <a:pt x="10667" y="83819"/>
                </a:lnTo>
                <a:lnTo>
                  <a:pt x="10667" y="88391"/>
                </a:lnTo>
                <a:lnTo>
                  <a:pt x="1772411" y="88391"/>
                </a:lnTo>
                <a:lnTo>
                  <a:pt x="1772411" y="83819"/>
                </a:lnTo>
                <a:close/>
              </a:path>
              <a:path w="2068195" h="471170">
                <a:moveTo>
                  <a:pt x="1776983" y="79247"/>
                </a:moveTo>
                <a:lnTo>
                  <a:pt x="155447" y="79247"/>
                </a:lnTo>
                <a:lnTo>
                  <a:pt x="155447" y="83819"/>
                </a:lnTo>
                <a:lnTo>
                  <a:pt x="1772411" y="83819"/>
                </a:lnTo>
                <a:lnTo>
                  <a:pt x="1776983" y="88391"/>
                </a:lnTo>
                <a:lnTo>
                  <a:pt x="1781555" y="88391"/>
                </a:lnTo>
                <a:lnTo>
                  <a:pt x="1781555" y="83819"/>
                </a:lnTo>
                <a:lnTo>
                  <a:pt x="1780031" y="80771"/>
                </a:lnTo>
                <a:lnTo>
                  <a:pt x="1776983" y="79247"/>
                </a:lnTo>
                <a:close/>
              </a:path>
              <a:path w="2068195" h="471170">
                <a:moveTo>
                  <a:pt x="283463" y="39623"/>
                </a:moveTo>
                <a:lnTo>
                  <a:pt x="150875" y="39623"/>
                </a:lnTo>
                <a:lnTo>
                  <a:pt x="147827" y="41147"/>
                </a:lnTo>
                <a:lnTo>
                  <a:pt x="146303" y="44195"/>
                </a:lnTo>
                <a:lnTo>
                  <a:pt x="146303" y="83819"/>
                </a:lnTo>
                <a:lnTo>
                  <a:pt x="155447" y="83819"/>
                </a:lnTo>
                <a:lnTo>
                  <a:pt x="155447" y="48767"/>
                </a:lnTo>
                <a:lnTo>
                  <a:pt x="150875" y="48767"/>
                </a:lnTo>
                <a:lnTo>
                  <a:pt x="155447" y="44195"/>
                </a:lnTo>
                <a:lnTo>
                  <a:pt x="283463" y="44195"/>
                </a:lnTo>
                <a:lnTo>
                  <a:pt x="283463" y="39623"/>
                </a:lnTo>
                <a:close/>
              </a:path>
              <a:path w="2068195" h="471170">
                <a:moveTo>
                  <a:pt x="155447" y="44195"/>
                </a:moveTo>
                <a:lnTo>
                  <a:pt x="150875" y="48767"/>
                </a:lnTo>
                <a:lnTo>
                  <a:pt x="155447" y="48767"/>
                </a:lnTo>
                <a:lnTo>
                  <a:pt x="155447" y="44195"/>
                </a:lnTo>
                <a:close/>
              </a:path>
              <a:path w="2068195" h="471170">
                <a:moveTo>
                  <a:pt x="1904999" y="44195"/>
                </a:moveTo>
                <a:lnTo>
                  <a:pt x="155447" y="44195"/>
                </a:lnTo>
                <a:lnTo>
                  <a:pt x="155447" y="48767"/>
                </a:lnTo>
                <a:lnTo>
                  <a:pt x="1904999" y="48767"/>
                </a:lnTo>
                <a:lnTo>
                  <a:pt x="1904999" y="44195"/>
                </a:lnTo>
                <a:close/>
              </a:path>
              <a:path w="2068195" h="471170">
                <a:moveTo>
                  <a:pt x="1909571" y="39623"/>
                </a:moveTo>
                <a:lnTo>
                  <a:pt x="292607" y="39623"/>
                </a:lnTo>
                <a:lnTo>
                  <a:pt x="292607" y="44195"/>
                </a:lnTo>
                <a:lnTo>
                  <a:pt x="1904999" y="44195"/>
                </a:lnTo>
                <a:lnTo>
                  <a:pt x="1909571" y="48767"/>
                </a:lnTo>
                <a:lnTo>
                  <a:pt x="1915667" y="48767"/>
                </a:lnTo>
                <a:lnTo>
                  <a:pt x="1915667" y="44195"/>
                </a:lnTo>
                <a:lnTo>
                  <a:pt x="1914143" y="41147"/>
                </a:lnTo>
                <a:lnTo>
                  <a:pt x="1909571" y="39623"/>
                </a:lnTo>
                <a:close/>
              </a:path>
              <a:path w="2068195" h="471170">
                <a:moveTo>
                  <a:pt x="2061971" y="0"/>
                </a:moveTo>
                <a:lnTo>
                  <a:pt x="288035" y="0"/>
                </a:lnTo>
                <a:lnTo>
                  <a:pt x="284987" y="1523"/>
                </a:lnTo>
                <a:lnTo>
                  <a:pt x="283463" y="4571"/>
                </a:lnTo>
                <a:lnTo>
                  <a:pt x="283463" y="44195"/>
                </a:lnTo>
                <a:lnTo>
                  <a:pt x="292607" y="44195"/>
                </a:lnTo>
                <a:lnTo>
                  <a:pt x="292607" y="10667"/>
                </a:lnTo>
                <a:lnTo>
                  <a:pt x="288035" y="10667"/>
                </a:lnTo>
                <a:lnTo>
                  <a:pt x="292607" y="4571"/>
                </a:lnTo>
                <a:lnTo>
                  <a:pt x="2068067" y="4571"/>
                </a:lnTo>
                <a:lnTo>
                  <a:pt x="2066543" y="1523"/>
                </a:lnTo>
                <a:lnTo>
                  <a:pt x="2061971" y="0"/>
                </a:lnTo>
                <a:close/>
              </a:path>
              <a:path w="2068195" h="471170">
                <a:moveTo>
                  <a:pt x="292607" y="4571"/>
                </a:moveTo>
                <a:lnTo>
                  <a:pt x="288035" y="10667"/>
                </a:lnTo>
                <a:lnTo>
                  <a:pt x="292607" y="10667"/>
                </a:lnTo>
                <a:lnTo>
                  <a:pt x="292607" y="4571"/>
                </a:lnTo>
                <a:close/>
              </a:path>
              <a:path w="2068195" h="471170">
                <a:moveTo>
                  <a:pt x="2057399" y="4571"/>
                </a:moveTo>
                <a:lnTo>
                  <a:pt x="292607" y="4571"/>
                </a:lnTo>
                <a:lnTo>
                  <a:pt x="292607" y="10667"/>
                </a:lnTo>
                <a:lnTo>
                  <a:pt x="2057399" y="10667"/>
                </a:lnTo>
                <a:lnTo>
                  <a:pt x="2057399" y="4571"/>
                </a:lnTo>
                <a:close/>
              </a:path>
              <a:path w="2068195" h="471170">
                <a:moveTo>
                  <a:pt x="2068067" y="4571"/>
                </a:moveTo>
                <a:lnTo>
                  <a:pt x="2057399" y="4571"/>
                </a:lnTo>
                <a:lnTo>
                  <a:pt x="2061971" y="10667"/>
                </a:lnTo>
                <a:lnTo>
                  <a:pt x="2068067" y="10667"/>
                </a:lnTo>
                <a:lnTo>
                  <a:pt x="20680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5324855"/>
            <a:ext cx="1229995" cy="471170"/>
          </a:xfrm>
          <a:custGeom>
            <a:avLst/>
            <a:gdLst/>
            <a:ahLst/>
            <a:cxnLst/>
            <a:rect l="l" t="t" r="r" b="b"/>
            <a:pathLst>
              <a:path w="1229995" h="471170">
                <a:moveTo>
                  <a:pt x="86867" y="79247"/>
                </a:moveTo>
                <a:lnTo>
                  <a:pt x="4571" y="79247"/>
                </a:lnTo>
                <a:lnTo>
                  <a:pt x="1523" y="80771"/>
                </a:lnTo>
                <a:lnTo>
                  <a:pt x="0" y="83819"/>
                </a:lnTo>
                <a:lnTo>
                  <a:pt x="0" y="449579"/>
                </a:lnTo>
                <a:lnTo>
                  <a:pt x="1523" y="452627"/>
                </a:lnTo>
                <a:lnTo>
                  <a:pt x="4571" y="454151"/>
                </a:lnTo>
                <a:lnTo>
                  <a:pt x="28955" y="457199"/>
                </a:lnTo>
                <a:lnTo>
                  <a:pt x="51815" y="458723"/>
                </a:lnTo>
                <a:lnTo>
                  <a:pt x="74675" y="461771"/>
                </a:lnTo>
                <a:lnTo>
                  <a:pt x="160019" y="467867"/>
                </a:lnTo>
                <a:lnTo>
                  <a:pt x="179831" y="467867"/>
                </a:lnTo>
                <a:lnTo>
                  <a:pt x="198119" y="469391"/>
                </a:lnTo>
                <a:lnTo>
                  <a:pt x="216407" y="469391"/>
                </a:lnTo>
                <a:lnTo>
                  <a:pt x="251459" y="470915"/>
                </a:lnTo>
                <a:lnTo>
                  <a:pt x="284987" y="470915"/>
                </a:lnTo>
                <a:lnTo>
                  <a:pt x="403859" y="464819"/>
                </a:lnTo>
                <a:lnTo>
                  <a:pt x="429767" y="461771"/>
                </a:lnTo>
                <a:lnTo>
                  <a:pt x="251459" y="461771"/>
                </a:lnTo>
                <a:lnTo>
                  <a:pt x="216407" y="460247"/>
                </a:lnTo>
                <a:lnTo>
                  <a:pt x="198119" y="460247"/>
                </a:lnTo>
                <a:lnTo>
                  <a:pt x="179831" y="458723"/>
                </a:lnTo>
                <a:lnTo>
                  <a:pt x="160019" y="458723"/>
                </a:lnTo>
                <a:lnTo>
                  <a:pt x="97535" y="454151"/>
                </a:lnTo>
                <a:lnTo>
                  <a:pt x="76199" y="451103"/>
                </a:lnTo>
                <a:lnTo>
                  <a:pt x="53339" y="449579"/>
                </a:lnTo>
                <a:lnTo>
                  <a:pt x="9143" y="449579"/>
                </a:lnTo>
                <a:lnTo>
                  <a:pt x="6095" y="445007"/>
                </a:lnTo>
                <a:lnTo>
                  <a:pt x="9163" y="445007"/>
                </a:lnTo>
                <a:lnTo>
                  <a:pt x="10648" y="88391"/>
                </a:lnTo>
                <a:lnTo>
                  <a:pt x="4571" y="88391"/>
                </a:lnTo>
                <a:lnTo>
                  <a:pt x="10667" y="83819"/>
                </a:lnTo>
                <a:lnTo>
                  <a:pt x="86867" y="83819"/>
                </a:lnTo>
                <a:lnTo>
                  <a:pt x="86867" y="79247"/>
                </a:lnTo>
                <a:close/>
              </a:path>
              <a:path w="1229995" h="471170">
                <a:moveTo>
                  <a:pt x="1059179" y="385571"/>
                </a:moveTo>
                <a:lnTo>
                  <a:pt x="1054607" y="385571"/>
                </a:lnTo>
                <a:lnTo>
                  <a:pt x="1050035" y="390143"/>
                </a:lnTo>
                <a:lnTo>
                  <a:pt x="880871" y="390143"/>
                </a:lnTo>
                <a:lnTo>
                  <a:pt x="861059" y="391667"/>
                </a:lnTo>
                <a:lnTo>
                  <a:pt x="774191" y="399287"/>
                </a:lnTo>
                <a:lnTo>
                  <a:pt x="742187" y="403859"/>
                </a:lnTo>
                <a:lnTo>
                  <a:pt x="713231" y="406907"/>
                </a:lnTo>
                <a:lnTo>
                  <a:pt x="684275" y="411479"/>
                </a:lnTo>
                <a:lnTo>
                  <a:pt x="603503" y="425195"/>
                </a:lnTo>
                <a:lnTo>
                  <a:pt x="579119" y="428243"/>
                </a:lnTo>
                <a:lnTo>
                  <a:pt x="528827" y="437387"/>
                </a:lnTo>
                <a:lnTo>
                  <a:pt x="480059" y="445007"/>
                </a:lnTo>
                <a:lnTo>
                  <a:pt x="454151" y="449579"/>
                </a:lnTo>
                <a:lnTo>
                  <a:pt x="402335" y="455675"/>
                </a:lnTo>
                <a:lnTo>
                  <a:pt x="284987" y="461771"/>
                </a:lnTo>
                <a:lnTo>
                  <a:pt x="429767" y="461771"/>
                </a:lnTo>
                <a:lnTo>
                  <a:pt x="455675" y="458723"/>
                </a:lnTo>
                <a:lnTo>
                  <a:pt x="481583" y="454151"/>
                </a:lnTo>
                <a:lnTo>
                  <a:pt x="580643" y="438911"/>
                </a:lnTo>
                <a:lnTo>
                  <a:pt x="605027" y="434339"/>
                </a:lnTo>
                <a:lnTo>
                  <a:pt x="713231" y="416051"/>
                </a:lnTo>
                <a:lnTo>
                  <a:pt x="775715" y="409955"/>
                </a:lnTo>
                <a:lnTo>
                  <a:pt x="809243" y="405383"/>
                </a:lnTo>
                <a:lnTo>
                  <a:pt x="862583" y="400811"/>
                </a:lnTo>
                <a:lnTo>
                  <a:pt x="880871" y="400811"/>
                </a:lnTo>
                <a:lnTo>
                  <a:pt x="920495" y="397763"/>
                </a:lnTo>
                <a:lnTo>
                  <a:pt x="941831" y="397763"/>
                </a:lnTo>
                <a:lnTo>
                  <a:pt x="963167" y="396239"/>
                </a:lnTo>
                <a:lnTo>
                  <a:pt x="1007363" y="396239"/>
                </a:lnTo>
                <a:lnTo>
                  <a:pt x="1030223" y="394715"/>
                </a:lnTo>
                <a:lnTo>
                  <a:pt x="1057655" y="394715"/>
                </a:lnTo>
                <a:lnTo>
                  <a:pt x="1059179" y="390143"/>
                </a:lnTo>
                <a:lnTo>
                  <a:pt x="1059179" y="385571"/>
                </a:lnTo>
                <a:close/>
              </a:path>
              <a:path w="1229995" h="471170">
                <a:moveTo>
                  <a:pt x="6095" y="445007"/>
                </a:moveTo>
                <a:lnTo>
                  <a:pt x="9143" y="449579"/>
                </a:lnTo>
                <a:lnTo>
                  <a:pt x="9162" y="445212"/>
                </a:lnTo>
                <a:lnTo>
                  <a:pt x="6095" y="445007"/>
                </a:lnTo>
                <a:close/>
              </a:path>
              <a:path w="1229995" h="471170">
                <a:moveTo>
                  <a:pt x="9162" y="445212"/>
                </a:moveTo>
                <a:lnTo>
                  <a:pt x="9143" y="449579"/>
                </a:lnTo>
                <a:lnTo>
                  <a:pt x="53339" y="449579"/>
                </a:lnTo>
                <a:lnTo>
                  <a:pt x="28955" y="446531"/>
                </a:lnTo>
                <a:lnTo>
                  <a:pt x="9162" y="445212"/>
                </a:lnTo>
                <a:close/>
              </a:path>
              <a:path w="1229995" h="471170">
                <a:moveTo>
                  <a:pt x="9163" y="445007"/>
                </a:moveTo>
                <a:lnTo>
                  <a:pt x="6095" y="445007"/>
                </a:lnTo>
                <a:lnTo>
                  <a:pt x="9162" y="445212"/>
                </a:lnTo>
                <a:lnTo>
                  <a:pt x="9163" y="445007"/>
                </a:lnTo>
                <a:close/>
              </a:path>
              <a:path w="1229995" h="471170">
                <a:moveTo>
                  <a:pt x="1050035" y="385571"/>
                </a:moveTo>
                <a:lnTo>
                  <a:pt x="1007363" y="385571"/>
                </a:lnTo>
                <a:lnTo>
                  <a:pt x="984503" y="387095"/>
                </a:lnTo>
                <a:lnTo>
                  <a:pt x="940307" y="387095"/>
                </a:lnTo>
                <a:lnTo>
                  <a:pt x="900683" y="390143"/>
                </a:lnTo>
                <a:lnTo>
                  <a:pt x="1050035" y="390143"/>
                </a:lnTo>
                <a:lnTo>
                  <a:pt x="1050035" y="385571"/>
                </a:lnTo>
                <a:close/>
              </a:path>
              <a:path w="1229995" h="471170">
                <a:moveTo>
                  <a:pt x="1050035" y="83819"/>
                </a:moveTo>
                <a:lnTo>
                  <a:pt x="1050035" y="390143"/>
                </a:lnTo>
                <a:lnTo>
                  <a:pt x="1054607" y="385571"/>
                </a:lnTo>
                <a:lnTo>
                  <a:pt x="1059179" y="385571"/>
                </a:lnTo>
                <a:lnTo>
                  <a:pt x="1059179" y="359663"/>
                </a:lnTo>
                <a:lnTo>
                  <a:pt x="1054607" y="359663"/>
                </a:lnTo>
                <a:lnTo>
                  <a:pt x="1054607" y="350519"/>
                </a:lnTo>
                <a:lnTo>
                  <a:pt x="1059179" y="350519"/>
                </a:lnTo>
                <a:lnTo>
                  <a:pt x="1059179" y="88391"/>
                </a:lnTo>
                <a:lnTo>
                  <a:pt x="1054607" y="88391"/>
                </a:lnTo>
                <a:lnTo>
                  <a:pt x="1050035" y="83819"/>
                </a:lnTo>
                <a:close/>
              </a:path>
              <a:path w="1229995" h="471170">
                <a:moveTo>
                  <a:pt x="1059179" y="350519"/>
                </a:moveTo>
                <a:lnTo>
                  <a:pt x="1054607" y="350519"/>
                </a:lnTo>
                <a:lnTo>
                  <a:pt x="1054607" y="359663"/>
                </a:lnTo>
                <a:lnTo>
                  <a:pt x="1059179" y="359663"/>
                </a:lnTo>
                <a:lnTo>
                  <a:pt x="1059179" y="350519"/>
                </a:lnTo>
                <a:close/>
              </a:path>
              <a:path w="1229995" h="471170">
                <a:moveTo>
                  <a:pt x="1129283" y="347471"/>
                </a:moveTo>
                <a:lnTo>
                  <a:pt x="1104899" y="347471"/>
                </a:lnTo>
                <a:lnTo>
                  <a:pt x="1091183" y="348995"/>
                </a:lnTo>
                <a:lnTo>
                  <a:pt x="1062227" y="348995"/>
                </a:lnTo>
                <a:lnTo>
                  <a:pt x="1059179" y="350519"/>
                </a:lnTo>
                <a:lnTo>
                  <a:pt x="1059179" y="359663"/>
                </a:lnTo>
                <a:lnTo>
                  <a:pt x="1065275" y="359663"/>
                </a:lnTo>
                <a:lnTo>
                  <a:pt x="1069847" y="358139"/>
                </a:lnTo>
                <a:lnTo>
                  <a:pt x="1133855" y="358139"/>
                </a:lnTo>
                <a:lnTo>
                  <a:pt x="1136903" y="356615"/>
                </a:lnTo>
                <a:lnTo>
                  <a:pt x="1138427" y="352043"/>
                </a:lnTo>
                <a:lnTo>
                  <a:pt x="1129283" y="352043"/>
                </a:lnTo>
                <a:lnTo>
                  <a:pt x="1129283" y="347471"/>
                </a:lnTo>
                <a:close/>
              </a:path>
              <a:path w="1229995" h="471170">
                <a:moveTo>
                  <a:pt x="1129283" y="44195"/>
                </a:moveTo>
                <a:lnTo>
                  <a:pt x="1129283" y="352043"/>
                </a:lnTo>
                <a:lnTo>
                  <a:pt x="1133855" y="347471"/>
                </a:lnTo>
                <a:lnTo>
                  <a:pt x="1138427" y="347471"/>
                </a:lnTo>
                <a:lnTo>
                  <a:pt x="1138427" y="318515"/>
                </a:lnTo>
                <a:lnTo>
                  <a:pt x="1133855" y="318515"/>
                </a:lnTo>
                <a:lnTo>
                  <a:pt x="1133855" y="309371"/>
                </a:lnTo>
                <a:lnTo>
                  <a:pt x="1138427" y="309371"/>
                </a:lnTo>
                <a:lnTo>
                  <a:pt x="1138427" y="48767"/>
                </a:lnTo>
                <a:lnTo>
                  <a:pt x="1133855" y="48767"/>
                </a:lnTo>
                <a:lnTo>
                  <a:pt x="1129283" y="44195"/>
                </a:lnTo>
                <a:close/>
              </a:path>
              <a:path w="1229995" h="471170">
                <a:moveTo>
                  <a:pt x="1138427" y="347471"/>
                </a:moveTo>
                <a:lnTo>
                  <a:pt x="1133855" y="347471"/>
                </a:lnTo>
                <a:lnTo>
                  <a:pt x="1129283" y="352043"/>
                </a:lnTo>
                <a:lnTo>
                  <a:pt x="1138427" y="352043"/>
                </a:lnTo>
                <a:lnTo>
                  <a:pt x="1138427" y="347471"/>
                </a:lnTo>
                <a:close/>
              </a:path>
              <a:path w="1229995" h="471170">
                <a:moveTo>
                  <a:pt x="1138427" y="309371"/>
                </a:moveTo>
                <a:lnTo>
                  <a:pt x="1133855" y="309371"/>
                </a:lnTo>
                <a:lnTo>
                  <a:pt x="1133855" y="318515"/>
                </a:lnTo>
                <a:lnTo>
                  <a:pt x="1138427" y="318515"/>
                </a:lnTo>
                <a:lnTo>
                  <a:pt x="1138427" y="309371"/>
                </a:lnTo>
                <a:close/>
              </a:path>
              <a:path w="1229995" h="471170">
                <a:moveTo>
                  <a:pt x="1219199" y="307847"/>
                </a:moveTo>
                <a:lnTo>
                  <a:pt x="1176527" y="307847"/>
                </a:lnTo>
                <a:lnTo>
                  <a:pt x="1162811" y="309371"/>
                </a:lnTo>
                <a:lnTo>
                  <a:pt x="1138427" y="309371"/>
                </a:lnTo>
                <a:lnTo>
                  <a:pt x="1138427" y="318515"/>
                </a:lnTo>
                <a:lnTo>
                  <a:pt x="1191767" y="318515"/>
                </a:lnTo>
                <a:lnTo>
                  <a:pt x="1207007" y="316991"/>
                </a:lnTo>
                <a:lnTo>
                  <a:pt x="1228343" y="316991"/>
                </a:lnTo>
                <a:lnTo>
                  <a:pt x="1229867" y="312419"/>
                </a:lnTo>
                <a:lnTo>
                  <a:pt x="1219199" y="312419"/>
                </a:lnTo>
                <a:lnTo>
                  <a:pt x="1219199" y="307847"/>
                </a:lnTo>
                <a:close/>
              </a:path>
              <a:path w="1229995" h="471170">
                <a:moveTo>
                  <a:pt x="1219199" y="4571"/>
                </a:moveTo>
                <a:lnTo>
                  <a:pt x="1219199" y="312419"/>
                </a:lnTo>
                <a:lnTo>
                  <a:pt x="1223771" y="307847"/>
                </a:lnTo>
                <a:lnTo>
                  <a:pt x="1229867" y="307847"/>
                </a:lnTo>
                <a:lnTo>
                  <a:pt x="1229867" y="9143"/>
                </a:lnTo>
                <a:lnTo>
                  <a:pt x="1223771" y="9143"/>
                </a:lnTo>
                <a:lnTo>
                  <a:pt x="1219199" y="4571"/>
                </a:lnTo>
                <a:close/>
              </a:path>
              <a:path w="1229995" h="471170">
                <a:moveTo>
                  <a:pt x="1229867" y="307847"/>
                </a:moveTo>
                <a:lnTo>
                  <a:pt x="1223771" y="307847"/>
                </a:lnTo>
                <a:lnTo>
                  <a:pt x="1219199" y="312419"/>
                </a:lnTo>
                <a:lnTo>
                  <a:pt x="1229867" y="312419"/>
                </a:lnTo>
                <a:lnTo>
                  <a:pt x="1229867" y="307847"/>
                </a:lnTo>
                <a:close/>
              </a:path>
              <a:path w="1229995" h="471170">
                <a:moveTo>
                  <a:pt x="10667" y="83819"/>
                </a:moveTo>
                <a:lnTo>
                  <a:pt x="4571" y="88391"/>
                </a:lnTo>
                <a:lnTo>
                  <a:pt x="10648" y="88391"/>
                </a:lnTo>
                <a:lnTo>
                  <a:pt x="10667" y="83819"/>
                </a:lnTo>
                <a:close/>
              </a:path>
              <a:path w="1229995" h="471170">
                <a:moveTo>
                  <a:pt x="1050035" y="83819"/>
                </a:moveTo>
                <a:lnTo>
                  <a:pt x="10667" y="83819"/>
                </a:lnTo>
                <a:lnTo>
                  <a:pt x="10648" y="88391"/>
                </a:lnTo>
                <a:lnTo>
                  <a:pt x="1050035" y="88391"/>
                </a:lnTo>
                <a:lnTo>
                  <a:pt x="1050035" y="83819"/>
                </a:lnTo>
                <a:close/>
              </a:path>
              <a:path w="1229995" h="471170">
                <a:moveTo>
                  <a:pt x="1054607" y="79247"/>
                </a:moveTo>
                <a:lnTo>
                  <a:pt x="96011" y="79247"/>
                </a:lnTo>
                <a:lnTo>
                  <a:pt x="96011" y="83819"/>
                </a:lnTo>
                <a:lnTo>
                  <a:pt x="1050035" y="83819"/>
                </a:lnTo>
                <a:lnTo>
                  <a:pt x="1054607" y="88391"/>
                </a:lnTo>
                <a:lnTo>
                  <a:pt x="1059179" y="88391"/>
                </a:lnTo>
                <a:lnTo>
                  <a:pt x="1059179" y="83819"/>
                </a:lnTo>
                <a:lnTo>
                  <a:pt x="1057655" y="80771"/>
                </a:lnTo>
                <a:lnTo>
                  <a:pt x="1054607" y="79247"/>
                </a:lnTo>
                <a:close/>
              </a:path>
              <a:path w="1229995" h="471170">
                <a:moveTo>
                  <a:pt x="167639" y="39623"/>
                </a:moveTo>
                <a:lnTo>
                  <a:pt x="91439" y="39623"/>
                </a:lnTo>
                <a:lnTo>
                  <a:pt x="88391" y="41147"/>
                </a:lnTo>
                <a:lnTo>
                  <a:pt x="86867" y="44195"/>
                </a:lnTo>
                <a:lnTo>
                  <a:pt x="86867" y="83819"/>
                </a:lnTo>
                <a:lnTo>
                  <a:pt x="96011" y="83819"/>
                </a:lnTo>
                <a:lnTo>
                  <a:pt x="96011" y="48767"/>
                </a:lnTo>
                <a:lnTo>
                  <a:pt x="91439" y="48767"/>
                </a:lnTo>
                <a:lnTo>
                  <a:pt x="96011" y="44195"/>
                </a:lnTo>
                <a:lnTo>
                  <a:pt x="167639" y="44195"/>
                </a:lnTo>
                <a:lnTo>
                  <a:pt x="167639" y="39623"/>
                </a:lnTo>
                <a:close/>
              </a:path>
              <a:path w="1229995" h="471170">
                <a:moveTo>
                  <a:pt x="96011" y="44195"/>
                </a:moveTo>
                <a:lnTo>
                  <a:pt x="91439" y="48767"/>
                </a:lnTo>
                <a:lnTo>
                  <a:pt x="96011" y="48767"/>
                </a:lnTo>
                <a:lnTo>
                  <a:pt x="96011" y="44195"/>
                </a:lnTo>
                <a:close/>
              </a:path>
              <a:path w="1229995" h="471170">
                <a:moveTo>
                  <a:pt x="1129283" y="44195"/>
                </a:moveTo>
                <a:lnTo>
                  <a:pt x="96011" y="44195"/>
                </a:lnTo>
                <a:lnTo>
                  <a:pt x="96011" y="48767"/>
                </a:lnTo>
                <a:lnTo>
                  <a:pt x="1129283" y="48767"/>
                </a:lnTo>
                <a:lnTo>
                  <a:pt x="1129283" y="44195"/>
                </a:lnTo>
                <a:close/>
              </a:path>
              <a:path w="1229995" h="471170">
                <a:moveTo>
                  <a:pt x="1133855" y="39623"/>
                </a:moveTo>
                <a:lnTo>
                  <a:pt x="178307" y="39623"/>
                </a:lnTo>
                <a:lnTo>
                  <a:pt x="178307" y="44195"/>
                </a:lnTo>
                <a:lnTo>
                  <a:pt x="1129283" y="44195"/>
                </a:lnTo>
                <a:lnTo>
                  <a:pt x="1133855" y="48767"/>
                </a:lnTo>
                <a:lnTo>
                  <a:pt x="1138427" y="48767"/>
                </a:lnTo>
                <a:lnTo>
                  <a:pt x="1138427" y="44195"/>
                </a:lnTo>
                <a:lnTo>
                  <a:pt x="1136903" y="41147"/>
                </a:lnTo>
                <a:lnTo>
                  <a:pt x="1133855" y="39623"/>
                </a:lnTo>
                <a:close/>
              </a:path>
              <a:path w="1229995" h="471170">
                <a:moveTo>
                  <a:pt x="1223771" y="0"/>
                </a:moveTo>
                <a:lnTo>
                  <a:pt x="173735" y="0"/>
                </a:lnTo>
                <a:lnTo>
                  <a:pt x="169163" y="1523"/>
                </a:lnTo>
                <a:lnTo>
                  <a:pt x="167639" y="4571"/>
                </a:lnTo>
                <a:lnTo>
                  <a:pt x="167639" y="44195"/>
                </a:lnTo>
                <a:lnTo>
                  <a:pt x="178307" y="44195"/>
                </a:lnTo>
                <a:lnTo>
                  <a:pt x="178307" y="9143"/>
                </a:lnTo>
                <a:lnTo>
                  <a:pt x="173735" y="9143"/>
                </a:lnTo>
                <a:lnTo>
                  <a:pt x="178307" y="4571"/>
                </a:lnTo>
                <a:lnTo>
                  <a:pt x="1229867" y="4571"/>
                </a:lnTo>
                <a:lnTo>
                  <a:pt x="1228343" y="1523"/>
                </a:lnTo>
                <a:lnTo>
                  <a:pt x="1223771" y="0"/>
                </a:lnTo>
                <a:close/>
              </a:path>
              <a:path w="1229995" h="471170">
                <a:moveTo>
                  <a:pt x="178307" y="4571"/>
                </a:moveTo>
                <a:lnTo>
                  <a:pt x="173735" y="9143"/>
                </a:lnTo>
                <a:lnTo>
                  <a:pt x="178307" y="9143"/>
                </a:lnTo>
                <a:lnTo>
                  <a:pt x="178307" y="4571"/>
                </a:lnTo>
                <a:close/>
              </a:path>
              <a:path w="1229995" h="471170">
                <a:moveTo>
                  <a:pt x="1219199" y="4571"/>
                </a:moveTo>
                <a:lnTo>
                  <a:pt x="178307" y="4571"/>
                </a:lnTo>
                <a:lnTo>
                  <a:pt x="178307" y="9143"/>
                </a:lnTo>
                <a:lnTo>
                  <a:pt x="1219199" y="9143"/>
                </a:lnTo>
                <a:lnTo>
                  <a:pt x="1219199" y="4571"/>
                </a:lnTo>
                <a:close/>
              </a:path>
              <a:path w="1229995" h="471170">
                <a:moveTo>
                  <a:pt x="1229867" y="4571"/>
                </a:moveTo>
                <a:lnTo>
                  <a:pt x="1219199" y="4571"/>
                </a:lnTo>
                <a:lnTo>
                  <a:pt x="1223771" y="9143"/>
                </a:lnTo>
                <a:lnTo>
                  <a:pt x="1229867" y="9143"/>
                </a:lnTo>
                <a:lnTo>
                  <a:pt x="12298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8671" y="4800538"/>
            <a:ext cx="11652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ng F</a:t>
            </a:r>
            <a:r>
              <a:rPr sz="1600" spc="-2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C00000"/>
                </a:solidFill>
                <a:latin typeface="Arial"/>
                <a:cs typeface="Arial"/>
              </a:rPr>
              <a:t>om</a:t>
            </a:r>
            <a:r>
              <a:rPr sz="16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urce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in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tream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518160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3999" y="0"/>
                </a:moveTo>
                <a:lnTo>
                  <a:pt x="76199" y="0"/>
                </a:lnTo>
                <a:lnTo>
                  <a:pt x="70077" y="1015"/>
                </a:lnTo>
                <a:lnTo>
                  <a:pt x="41594" y="34152"/>
                </a:lnTo>
                <a:lnTo>
                  <a:pt x="26992" y="73603"/>
                </a:lnTo>
                <a:lnTo>
                  <a:pt x="14971" y="125089"/>
                </a:lnTo>
                <a:lnTo>
                  <a:pt x="8682" y="165033"/>
                </a:lnTo>
                <a:lnTo>
                  <a:pt x="3974" y="208727"/>
                </a:lnTo>
                <a:lnTo>
                  <a:pt x="1022" y="255529"/>
                </a:lnTo>
                <a:lnTo>
                  <a:pt x="0" y="304799"/>
                </a:lnTo>
                <a:lnTo>
                  <a:pt x="259" y="329910"/>
                </a:lnTo>
                <a:lnTo>
                  <a:pt x="2268" y="378316"/>
                </a:lnTo>
                <a:lnTo>
                  <a:pt x="6119" y="423791"/>
                </a:lnTo>
                <a:lnTo>
                  <a:pt x="11640" y="465722"/>
                </a:lnTo>
                <a:lnTo>
                  <a:pt x="18655" y="503498"/>
                </a:lnTo>
                <a:lnTo>
                  <a:pt x="31601" y="551029"/>
                </a:lnTo>
                <a:lnTo>
                  <a:pt x="52474" y="594140"/>
                </a:lnTo>
                <a:lnTo>
                  <a:pt x="76199" y="609599"/>
                </a:lnTo>
                <a:lnTo>
                  <a:pt x="1523999" y="609599"/>
                </a:lnTo>
                <a:lnTo>
                  <a:pt x="1517877" y="608595"/>
                </a:lnTo>
                <a:lnTo>
                  <a:pt x="1511867" y="605633"/>
                </a:lnTo>
                <a:lnTo>
                  <a:pt x="1484276" y="564131"/>
                </a:lnTo>
                <a:lnTo>
                  <a:pt x="1470469" y="520636"/>
                </a:lnTo>
                <a:lnTo>
                  <a:pt x="1459440" y="465722"/>
                </a:lnTo>
                <a:lnTo>
                  <a:pt x="1453919" y="423791"/>
                </a:lnTo>
                <a:lnTo>
                  <a:pt x="1450068" y="378316"/>
                </a:lnTo>
                <a:lnTo>
                  <a:pt x="1448059" y="329910"/>
                </a:lnTo>
                <a:lnTo>
                  <a:pt x="1447799" y="304799"/>
                </a:lnTo>
                <a:lnTo>
                  <a:pt x="1448059" y="279895"/>
                </a:lnTo>
                <a:lnTo>
                  <a:pt x="1450068" y="231779"/>
                </a:lnTo>
                <a:lnTo>
                  <a:pt x="1453919" y="186451"/>
                </a:lnTo>
                <a:lnTo>
                  <a:pt x="1459440" y="144553"/>
                </a:lnTo>
                <a:lnTo>
                  <a:pt x="1466455" y="106723"/>
                </a:lnTo>
                <a:lnTo>
                  <a:pt x="1479401" y="59009"/>
                </a:lnTo>
                <a:lnTo>
                  <a:pt x="1494734" y="24050"/>
                </a:lnTo>
                <a:lnTo>
                  <a:pt x="1517877" y="1015"/>
                </a:lnTo>
                <a:lnTo>
                  <a:pt x="15239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400" y="51816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76199" y="0"/>
                </a:moveTo>
                <a:lnTo>
                  <a:pt x="41594" y="34152"/>
                </a:lnTo>
                <a:lnTo>
                  <a:pt x="26992" y="73603"/>
                </a:lnTo>
                <a:lnTo>
                  <a:pt x="14971" y="125089"/>
                </a:lnTo>
                <a:lnTo>
                  <a:pt x="8682" y="165033"/>
                </a:lnTo>
                <a:lnTo>
                  <a:pt x="3974" y="208727"/>
                </a:lnTo>
                <a:lnTo>
                  <a:pt x="1022" y="255529"/>
                </a:lnTo>
                <a:lnTo>
                  <a:pt x="0" y="304799"/>
                </a:lnTo>
                <a:lnTo>
                  <a:pt x="259" y="329910"/>
                </a:lnTo>
                <a:lnTo>
                  <a:pt x="2268" y="378316"/>
                </a:lnTo>
                <a:lnTo>
                  <a:pt x="6119" y="423791"/>
                </a:lnTo>
                <a:lnTo>
                  <a:pt x="11640" y="465722"/>
                </a:lnTo>
                <a:lnTo>
                  <a:pt x="18655" y="503498"/>
                </a:lnTo>
                <a:lnTo>
                  <a:pt x="31601" y="551029"/>
                </a:lnTo>
                <a:lnTo>
                  <a:pt x="52474" y="594140"/>
                </a:lnTo>
                <a:lnTo>
                  <a:pt x="76199" y="609599"/>
                </a:lnTo>
                <a:lnTo>
                  <a:pt x="82529" y="608595"/>
                </a:lnTo>
                <a:lnTo>
                  <a:pt x="111477" y="575735"/>
                </a:lnTo>
                <a:lnTo>
                  <a:pt x="126030" y="536505"/>
                </a:lnTo>
                <a:lnTo>
                  <a:pt x="137867" y="485168"/>
                </a:lnTo>
                <a:lnTo>
                  <a:pt x="144005" y="445238"/>
                </a:lnTo>
                <a:lnTo>
                  <a:pt x="148571" y="401458"/>
                </a:lnTo>
                <a:lnTo>
                  <a:pt x="151418" y="354441"/>
                </a:lnTo>
                <a:lnTo>
                  <a:pt x="152399" y="304799"/>
                </a:lnTo>
                <a:lnTo>
                  <a:pt x="152151" y="279895"/>
                </a:lnTo>
                <a:lnTo>
                  <a:pt x="150219" y="231779"/>
                </a:lnTo>
                <a:lnTo>
                  <a:pt x="146494" y="186451"/>
                </a:lnTo>
                <a:lnTo>
                  <a:pt x="141123" y="144553"/>
                </a:lnTo>
                <a:lnTo>
                  <a:pt x="134253" y="106723"/>
                </a:lnTo>
                <a:lnTo>
                  <a:pt x="121456" y="59009"/>
                </a:lnTo>
                <a:lnTo>
                  <a:pt x="106108" y="24050"/>
                </a:lnTo>
                <a:lnTo>
                  <a:pt x="76199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5408" y="5169408"/>
            <a:ext cx="1626235" cy="635635"/>
          </a:xfrm>
          <a:custGeom>
            <a:avLst/>
            <a:gdLst/>
            <a:ahLst/>
            <a:cxnLst/>
            <a:rect l="l" t="t" r="r" b="b"/>
            <a:pathLst>
              <a:path w="1626235" h="635635">
                <a:moveTo>
                  <a:pt x="1531619" y="633983"/>
                </a:moveTo>
                <a:lnTo>
                  <a:pt x="83819" y="633983"/>
                </a:lnTo>
                <a:lnTo>
                  <a:pt x="83819" y="635507"/>
                </a:lnTo>
                <a:lnTo>
                  <a:pt x="1531619" y="635507"/>
                </a:lnTo>
                <a:lnTo>
                  <a:pt x="1531619" y="633983"/>
                </a:lnTo>
                <a:close/>
              </a:path>
              <a:path w="1626235" h="635635">
                <a:moveTo>
                  <a:pt x="1536191" y="0"/>
                </a:moveTo>
                <a:lnTo>
                  <a:pt x="1531619" y="0"/>
                </a:lnTo>
                <a:lnTo>
                  <a:pt x="1530095" y="1523"/>
                </a:lnTo>
                <a:lnTo>
                  <a:pt x="1528571" y="1523"/>
                </a:lnTo>
                <a:lnTo>
                  <a:pt x="1525523" y="3047"/>
                </a:lnTo>
                <a:lnTo>
                  <a:pt x="1523999" y="3047"/>
                </a:lnTo>
                <a:lnTo>
                  <a:pt x="1519427" y="4571"/>
                </a:lnTo>
                <a:lnTo>
                  <a:pt x="1519427" y="6095"/>
                </a:lnTo>
                <a:lnTo>
                  <a:pt x="1517903" y="6095"/>
                </a:lnTo>
                <a:lnTo>
                  <a:pt x="1513331" y="9143"/>
                </a:lnTo>
                <a:lnTo>
                  <a:pt x="1508759" y="13715"/>
                </a:lnTo>
                <a:lnTo>
                  <a:pt x="1504187" y="19811"/>
                </a:lnTo>
                <a:lnTo>
                  <a:pt x="1499615" y="24383"/>
                </a:lnTo>
                <a:lnTo>
                  <a:pt x="1496567" y="30479"/>
                </a:lnTo>
                <a:lnTo>
                  <a:pt x="1491995" y="36575"/>
                </a:lnTo>
                <a:lnTo>
                  <a:pt x="1485899" y="51815"/>
                </a:lnTo>
                <a:lnTo>
                  <a:pt x="1470659" y="99059"/>
                </a:lnTo>
                <a:lnTo>
                  <a:pt x="1461515" y="144779"/>
                </a:lnTo>
                <a:lnTo>
                  <a:pt x="1450847" y="225551"/>
                </a:lnTo>
                <a:lnTo>
                  <a:pt x="1447799" y="286511"/>
                </a:lnTo>
                <a:lnTo>
                  <a:pt x="1447799" y="348995"/>
                </a:lnTo>
                <a:lnTo>
                  <a:pt x="1450847" y="409955"/>
                </a:lnTo>
                <a:lnTo>
                  <a:pt x="1456943" y="464819"/>
                </a:lnTo>
                <a:lnTo>
                  <a:pt x="1466087" y="515111"/>
                </a:lnTo>
                <a:lnTo>
                  <a:pt x="1476755" y="556259"/>
                </a:lnTo>
                <a:lnTo>
                  <a:pt x="1493519" y="598931"/>
                </a:lnTo>
                <a:lnTo>
                  <a:pt x="1496567" y="605027"/>
                </a:lnTo>
                <a:lnTo>
                  <a:pt x="1501139" y="611123"/>
                </a:lnTo>
                <a:lnTo>
                  <a:pt x="1504187" y="617219"/>
                </a:lnTo>
                <a:lnTo>
                  <a:pt x="1508759" y="621791"/>
                </a:lnTo>
                <a:lnTo>
                  <a:pt x="1514855" y="626363"/>
                </a:lnTo>
                <a:lnTo>
                  <a:pt x="1517903" y="629411"/>
                </a:lnTo>
                <a:lnTo>
                  <a:pt x="1519427" y="629411"/>
                </a:lnTo>
                <a:lnTo>
                  <a:pt x="1519427" y="630935"/>
                </a:lnTo>
                <a:lnTo>
                  <a:pt x="1523999" y="632459"/>
                </a:lnTo>
                <a:lnTo>
                  <a:pt x="1525523" y="632459"/>
                </a:lnTo>
                <a:lnTo>
                  <a:pt x="1528571" y="633983"/>
                </a:lnTo>
                <a:lnTo>
                  <a:pt x="1531619" y="633983"/>
                </a:lnTo>
                <a:lnTo>
                  <a:pt x="1531619" y="635507"/>
                </a:lnTo>
                <a:lnTo>
                  <a:pt x="1536191" y="635507"/>
                </a:lnTo>
                <a:lnTo>
                  <a:pt x="1537715" y="609599"/>
                </a:lnTo>
                <a:lnTo>
                  <a:pt x="1534667" y="609599"/>
                </a:lnTo>
                <a:lnTo>
                  <a:pt x="1531619" y="608075"/>
                </a:lnTo>
                <a:lnTo>
                  <a:pt x="1533143" y="608075"/>
                </a:lnTo>
                <a:lnTo>
                  <a:pt x="1528571" y="606551"/>
                </a:lnTo>
                <a:lnTo>
                  <a:pt x="1527047" y="603503"/>
                </a:lnTo>
                <a:lnTo>
                  <a:pt x="1505711" y="565403"/>
                </a:lnTo>
                <a:lnTo>
                  <a:pt x="1501139" y="548639"/>
                </a:lnTo>
                <a:lnTo>
                  <a:pt x="1495043" y="530351"/>
                </a:lnTo>
                <a:lnTo>
                  <a:pt x="1485899" y="486155"/>
                </a:lnTo>
                <a:lnTo>
                  <a:pt x="1476755" y="406907"/>
                </a:lnTo>
                <a:lnTo>
                  <a:pt x="1473707" y="348995"/>
                </a:lnTo>
                <a:lnTo>
                  <a:pt x="1473707" y="286511"/>
                </a:lnTo>
                <a:lnTo>
                  <a:pt x="1476755" y="228599"/>
                </a:lnTo>
                <a:lnTo>
                  <a:pt x="1482851" y="173735"/>
                </a:lnTo>
                <a:lnTo>
                  <a:pt x="1490471" y="126491"/>
                </a:lnTo>
                <a:lnTo>
                  <a:pt x="1501139" y="85343"/>
                </a:lnTo>
                <a:lnTo>
                  <a:pt x="1505711" y="68579"/>
                </a:lnTo>
                <a:lnTo>
                  <a:pt x="1523999" y="33527"/>
                </a:lnTo>
                <a:lnTo>
                  <a:pt x="1533143" y="27431"/>
                </a:lnTo>
                <a:lnTo>
                  <a:pt x="1531619" y="27431"/>
                </a:lnTo>
                <a:lnTo>
                  <a:pt x="1534667" y="25907"/>
                </a:lnTo>
                <a:lnTo>
                  <a:pt x="1536191" y="25907"/>
                </a:lnTo>
                <a:lnTo>
                  <a:pt x="1536191" y="0"/>
                </a:lnTo>
                <a:close/>
              </a:path>
              <a:path w="1626235" h="635635">
                <a:moveTo>
                  <a:pt x="1542287" y="0"/>
                </a:moveTo>
                <a:lnTo>
                  <a:pt x="1536191" y="0"/>
                </a:lnTo>
                <a:lnTo>
                  <a:pt x="1536191" y="25907"/>
                </a:lnTo>
                <a:lnTo>
                  <a:pt x="1539239" y="25907"/>
                </a:lnTo>
                <a:lnTo>
                  <a:pt x="1542287" y="27431"/>
                </a:lnTo>
                <a:lnTo>
                  <a:pt x="1540763" y="27431"/>
                </a:lnTo>
                <a:lnTo>
                  <a:pt x="1545335" y="28955"/>
                </a:lnTo>
                <a:lnTo>
                  <a:pt x="1546859" y="32003"/>
                </a:lnTo>
                <a:lnTo>
                  <a:pt x="1568195" y="70103"/>
                </a:lnTo>
                <a:lnTo>
                  <a:pt x="1572767" y="86867"/>
                </a:lnTo>
                <a:lnTo>
                  <a:pt x="1578863" y="105155"/>
                </a:lnTo>
                <a:lnTo>
                  <a:pt x="1588007" y="149351"/>
                </a:lnTo>
                <a:lnTo>
                  <a:pt x="1597151" y="228599"/>
                </a:lnTo>
                <a:lnTo>
                  <a:pt x="1600199" y="286511"/>
                </a:lnTo>
                <a:lnTo>
                  <a:pt x="1600199" y="348995"/>
                </a:lnTo>
                <a:lnTo>
                  <a:pt x="1597151" y="406907"/>
                </a:lnTo>
                <a:lnTo>
                  <a:pt x="1591055" y="461771"/>
                </a:lnTo>
                <a:lnTo>
                  <a:pt x="1583435" y="509015"/>
                </a:lnTo>
                <a:lnTo>
                  <a:pt x="1572767" y="550163"/>
                </a:lnTo>
                <a:lnTo>
                  <a:pt x="1568195" y="566927"/>
                </a:lnTo>
                <a:lnTo>
                  <a:pt x="1549907" y="601979"/>
                </a:lnTo>
                <a:lnTo>
                  <a:pt x="1540763" y="608075"/>
                </a:lnTo>
                <a:lnTo>
                  <a:pt x="1542287" y="608075"/>
                </a:lnTo>
                <a:lnTo>
                  <a:pt x="1539239" y="609599"/>
                </a:lnTo>
                <a:lnTo>
                  <a:pt x="1537715" y="609599"/>
                </a:lnTo>
                <a:lnTo>
                  <a:pt x="1536191" y="635507"/>
                </a:lnTo>
                <a:lnTo>
                  <a:pt x="1542287" y="635507"/>
                </a:lnTo>
                <a:lnTo>
                  <a:pt x="1542287" y="633983"/>
                </a:lnTo>
                <a:lnTo>
                  <a:pt x="1545335" y="633983"/>
                </a:lnTo>
                <a:lnTo>
                  <a:pt x="1548383" y="632459"/>
                </a:lnTo>
                <a:lnTo>
                  <a:pt x="1549907" y="632459"/>
                </a:lnTo>
                <a:lnTo>
                  <a:pt x="1554479" y="630935"/>
                </a:lnTo>
                <a:lnTo>
                  <a:pt x="1554479" y="629411"/>
                </a:lnTo>
                <a:lnTo>
                  <a:pt x="1556003" y="629411"/>
                </a:lnTo>
                <a:lnTo>
                  <a:pt x="1560575" y="626363"/>
                </a:lnTo>
                <a:lnTo>
                  <a:pt x="1565147" y="621791"/>
                </a:lnTo>
                <a:lnTo>
                  <a:pt x="1569719" y="615695"/>
                </a:lnTo>
                <a:lnTo>
                  <a:pt x="1574291" y="611123"/>
                </a:lnTo>
                <a:lnTo>
                  <a:pt x="1575053" y="609599"/>
                </a:lnTo>
                <a:lnTo>
                  <a:pt x="1539239" y="609599"/>
                </a:lnTo>
                <a:lnTo>
                  <a:pt x="1540763" y="608075"/>
                </a:lnTo>
                <a:lnTo>
                  <a:pt x="1575815" y="608075"/>
                </a:lnTo>
                <a:lnTo>
                  <a:pt x="1577339" y="605027"/>
                </a:lnTo>
                <a:lnTo>
                  <a:pt x="1581911" y="597407"/>
                </a:lnTo>
                <a:lnTo>
                  <a:pt x="1597151" y="556259"/>
                </a:lnTo>
                <a:lnTo>
                  <a:pt x="1612391" y="490727"/>
                </a:lnTo>
                <a:lnTo>
                  <a:pt x="1623059" y="409955"/>
                </a:lnTo>
                <a:lnTo>
                  <a:pt x="1626107" y="348995"/>
                </a:lnTo>
                <a:lnTo>
                  <a:pt x="1626107" y="286511"/>
                </a:lnTo>
                <a:lnTo>
                  <a:pt x="1623059" y="225551"/>
                </a:lnTo>
                <a:lnTo>
                  <a:pt x="1616963" y="170687"/>
                </a:lnTo>
                <a:lnTo>
                  <a:pt x="1607819" y="120395"/>
                </a:lnTo>
                <a:lnTo>
                  <a:pt x="1597151" y="77723"/>
                </a:lnTo>
                <a:lnTo>
                  <a:pt x="1591055" y="60959"/>
                </a:lnTo>
                <a:lnTo>
                  <a:pt x="1588007" y="51815"/>
                </a:lnTo>
                <a:lnTo>
                  <a:pt x="1584959" y="44195"/>
                </a:lnTo>
                <a:lnTo>
                  <a:pt x="1580387" y="36575"/>
                </a:lnTo>
                <a:lnTo>
                  <a:pt x="1577339" y="30479"/>
                </a:lnTo>
                <a:lnTo>
                  <a:pt x="1572767" y="24383"/>
                </a:lnTo>
                <a:lnTo>
                  <a:pt x="1569719" y="18287"/>
                </a:lnTo>
                <a:lnTo>
                  <a:pt x="1565147" y="13715"/>
                </a:lnTo>
                <a:lnTo>
                  <a:pt x="1559051" y="9143"/>
                </a:lnTo>
                <a:lnTo>
                  <a:pt x="1556003" y="6095"/>
                </a:lnTo>
                <a:lnTo>
                  <a:pt x="1554479" y="6095"/>
                </a:lnTo>
                <a:lnTo>
                  <a:pt x="1554479" y="4571"/>
                </a:lnTo>
                <a:lnTo>
                  <a:pt x="1549907" y="3047"/>
                </a:lnTo>
                <a:lnTo>
                  <a:pt x="1548383" y="3047"/>
                </a:lnTo>
                <a:lnTo>
                  <a:pt x="1545335" y="1523"/>
                </a:lnTo>
                <a:lnTo>
                  <a:pt x="1543811" y="1523"/>
                </a:lnTo>
                <a:lnTo>
                  <a:pt x="1542287" y="0"/>
                </a:lnTo>
                <a:close/>
              </a:path>
              <a:path w="1626235" h="635635">
                <a:moveTo>
                  <a:pt x="1525523" y="632459"/>
                </a:moveTo>
                <a:lnTo>
                  <a:pt x="77723" y="632459"/>
                </a:lnTo>
                <a:lnTo>
                  <a:pt x="80771" y="633983"/>
                </a:lnTo>
                <a:lnTo>
                  <a:pt x="1528571" y="633983"/>
                </a:lnTo>
                <a:lnTo>
                  <a:pt x="1525523" y="632459"/>
                </a:lnTo>
                <a:close/>
              </a:path>
              <a:path w="1626235" h="635635">
                <a:moveTo>
                  <a:pt x="1519427" y="629411"/>
                </a:moveTo>
                <a:lnTo>
                  <a:pt x="71627" y="629411"/>
                </a:lnTo>
                <a:lnTo>
                  <a:pt x="71627" y="630935"/>
                </a:lnTo>
                <a:lnTo>
                  <a:pt x="76199" y="632459"/>
                </a:lnTo>
                <a:lnTo>
                  <a:pt x="1523999" y="632459"/>
                </a:lnTo>
                <a:lnTo>
                  <a:pt x="1519427" y="630935"/>
                </a:lnTo>
                <a:lnTo>
                  <a:pt x="1519427" y="629411"/>
                </a:lnTo>
                <a:close/>
              </a:path>
              <a:path w="1626235" h="635635">
                <a:moveTo>
                  <a:pt x="1517903" y="6095"/>
                </a:moveTo>
                <a:lnTo>
                  <a:pt x="70103" y="6095"/>
                </a:lnTo>
                <a:lnTo>
                  <a:pt x="65531" y="9143"/>
                </a:lnTo>
                <a:lnTo>
                  <a:pt x="60959" y="13715"/>
                </a:lnTo>
                <a:lnTo>
                  <a:pt x="56387" y="19811"/>
                </a:lnTo>
                <a:lnTo>
                  <a:pt x="51815" y="24383"/>
                </a:lnTo>
                <a:lnTo>
                  <a:pt x="48767" y="30479"/>
                </a:lnTo>
                <a:lnTo>
                  <a:pt x="44195" y="36575"/>
                </a:lnTo>
                <a:lnTo>
                  <a:pt x="38099" y="51815"/>
                </a:lnTo>
                <a:lnTo>
                  <a:pt x="22859" y="99059"/>
                </a:lnTo>
                <a:lnTo>
                  <a:pt x="13715" y="144779"/>
                </a:lnTo>
                <a:lnTo>
                  <a:pt x="3047" y="225551"/>
                </a:lnTo>
                <a:lnTo>
                  <a:pt x="0" y="286511"/>
                </a:lnTo>
                <a:lnTo>
                  <a:pt x="0" y="348995"/>
                </a:lnTo>
                <a:lnTo>
                  <a:pt x="3047" y="409955"/>
                </a:lnTo>
                <a:lnTo>
                  <a:pt x="9143" y="464819"/>
                </a:lnTo>
                <a:lnTo>
                  <a:pt x="18287" y="515111"/>
                </a:lnTo>
                <a:lnTo>
                  <a:pt x="28955" y="556259"/>
                </a:lnTo>
                <a:lnTo>
                  <a:pt x="45719" y="598931"/>
                </a:lnTo>
                <a:lnTo>
                  <a:pt x="48767" y="605027"/>
                </a:lnTo>
                <a:lnTo>
                  <a:pt x="53339" y="611123"/>
                </a:lnTo>
                <a:lnTo>
                  <a:pt x="56387" y="617219"/>
                </a:lnTo>
                <a:lnTo>
                  <a:pt x="60959" y="621791"/>
                </a:lnTo>
                <a:lnTo>
                  <a:pt x="67055" y="626363"/>
                </a:lnTo>
                <a:lnTo>
                  <a:pt x="70103" y="629411"/>
                </a:lnTo>
                <a:lnTo>
                  <a:pt x="1517903" y="629411"/>
                </a:lnTo>
                <a:lnTo>
                  <a:pt x="1514855" y="626363"/>
                </a:lnTo>
                <a:lnTo>
                  <a:pt x="1508759" y="621791"/>
                </a:lnTo>
                <a:lnTo>
                  <a:pt x="1504187" y="617219"/>
                </a:lnTo>
                <a:lnTo>
                  <a:pt x="1501139" y="611123"/>
                </a:lnTo>
                <a:lnTo>
                  <a:pt x="1499996" y="609599"/>
                </a:lnTo>
                <a:lnTo>
                  <a:pt x="86867" y="609599"/>
                </a:lnTo>
                <a:lnTo>
                  <a:pt x="83819" y="608075"/>
                </a:lnTo>
                <a:lnTo>
                  <a:pt x="85343" y="608075"/>
                </a:lnTo>
                <a:lnTo>
                  <a:pt x="80771" y="606551"/>
                </a:lnTo>
                <a:lnTo>
                  <a:pt x="79247" y="603503"/>
                </a:lnTo>
                <a:lnTo>
                  <a:pt x="57911" y="565403"/>
                </a:lnTo>
                <a:lnTo>
                  <a:pt x="53339" y="548639"/>
                </a:lnTo>
                <a:lnTo>
                  <a:pt x="47243" y="530351"/>
                </a:lnTo>
                <a:lnTo>
                  <a:pt x="38099" y="486155"/>
                </a:lnTo>
                <a:lnTo>
                  <a:pt x="28955" y="406907"/>
                </a:lnTo>
                <a:lnTo>
                  <a:pt x="25907" y="348995"/>
                </a:lnTo>
                <a:lnTo>
                  <a:pt x="25907" y="286511"/>
                </a:lnTo>
                <a:lnTo>
                  <a:pt x="28955" y="228599"/>
                </a:lnTo>
                <a:lnTo>
                  <a:pt x="35051" y="173735"/>
                </a:lnTo>
                <a:lnTo>
                  <a:pt x="42671" y="126491"/>
                </a:lnTo>
                <a:lnTo>
                  <a:pt x="53339" y="85343"/>
                </a:lnTo>
                <a:lnTo>
                  <a:pt x="57911" y="68579"/>
                </a:lnTo>
                <a:lnTo>
                  <a:pt x="76199" y="33527"/>
                </a:lnTo>
                <a:lnTo>
                  <a:pt x="85343" y="27431"/>
                </a:lnTo>
                <a:lnTo>
                  <a:pt x="83819" y="27431"/>
                </a:lnTo>
                <a:lnTo>
                  <a:pt x="86867" y="25907"/>
                </a:lnTo>
                <a:lnTo>
                  <a:pt x="1498853" y="25907"/>
                </a:lnTo>
                <a:lnTo>
                  <a:pt x="1499615" y="24383"/>
                </a:lnTo>
                <a:lnTo>
                  <a:pt x="1504187" y="19811"/>
                </a:lnTo>
                <a:lnTo>
                  <a:pt x="1508759" y="13715"/>
                </a:lnTo>
                <a:lnTo>
                  <a:pt x="1513331" y="9143"/>
                </a:lnTo>
                <a:lnTo>
                  <a:pt x="1517903" y="6095"/>
                </a:lnTo>
                <a:close/>
              </a:path>
              <a:path w="1626235" h="635635">
                <a:moveTo>
                  <a:pt x="85343" y="608075"/>
                </a:moveTo>
                <a:lnTo>
                  <a:pt x="86867" y="609599"/>
                </a:lnTo>
                <a:lnTo>
                  <a:pt x="88391" y="609599"/>
                </a:lnTo>
                <a:lnTo>
                  <a:pt x="85343" y="608075"/>
                </a:lnTo>
                <a:close/>
              </a:path>
              <a:path w="1626235" h="635635">
                <a:moveTo>
                  <a:pt x="1533143" y="608075"/>
                </a:moveTo>
                <a:lnTo>
                  <a:pt x="1534667" y="609599"/>
                </a:lnTo>
                <a:lnTo>
                  <a:pt x="1536191" y="609599"/>
                </a:lnTo>
                <a:lnTo>
                  <a:pt x="1533143" y="608075"/>
                </a:lnTo>
                <a:close/>
              </a:path>
              <a:path w="1626235" h="635635">
                <a:moveTo>
                  <a:pt x="1523999" y="3047"/>
                </a:moveTo>
                <a:lnTo>
                  <a:pt x="76199" y="3047"/>
                </a:lnTo>
                <a:lnTo>
                  <a:pt x="71627" y="4571"/>
                </a:lnTo>
                <a:lnTo>
                  <a:pt x="71627" y="6095"/>
                </a:lnTo>
                <a:lnTo>
                  <a:pt x="1519427" y="6095"/>
                </a:lnTo>
                <a:lnTo>
                  <a:pt x="1519427" y="4571"/>
                </a:lnTo>
                <a:lnTo>
                  <a:pt x="1523999" y="3047"/>
                </a:lnTo>
                <a:close/>
              </a:path>
              <a:path w="1626235" h="635635">
                <a:moveTo>
                  <a:pt x="1528571" y="1523"/>
                </a:moveTo>
                <a:lnTo>
                  <a:pt x="80771" y="1523"/>
                </a:lnTo>
                <a:lnTo>
                  <a:pt x="77723" y="3047"/>
                </a:lnTo>
                <a:lnTo>
                  <a:pt x="1525523" y="3047"/>
                </a:lnTo>
                <a:lnTo>
                  <a:pt x="1528571" y="1523"/>
                </a:lnTo>
                <a:close/>
              </a:path>
              <a:path w="1626235" h="635635">
                <a:moveTo>
                  <a:pt x="1531619" y="0"/>
                </a:moveTo>
                <a:lnTo>
                  <a:pt x="83819" y="0"/>
                </a:lnTo>
                <a:lnTo>
                  <a:pt x="82295" y="1523"/>
                </a:lnTo>
                <a:lnTo>
                  <a:pt x="1530095" y="1523"/>
                </a:lnTo>
                <a:lnTo>
                  <a:pt x="1531619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01519" y="4883151"/>
            <a:ext cx="762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6143" y="4792829"/>
            <a:ext cx="180848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600" spc="-4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rit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1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the de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stin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16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the s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ream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3841" y="5035399"/>
            <a:ext cx="7486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3135" y="5006586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762000"/>
            <a:ext cx="35801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4995" algn="l"/>
              </a:tabLst>
            </a:pPr>
            <a:r>
              <a:rPr sz="3600" spc="-210" dirty="0">
                <a:latin typeface="+mj-lt"/>
                <a:cs typeface="Arial"/>
              </a:rPr>
              <a:t>T</a:t>
            </a:r>
            <a:r>
              <a:rPr sz="3600" dirty="0">
                <a:latin typeface="+mj-lt"/>
                <a:cs typeface="Arial"/>
              </a:rPr>
              <a:t>ypes</a:t>
            </a:r>
            <a:r>
              <a:rPr sz="3600" spc="-15" dirty="0">
                <a:latin typeface="+mj-lt"/>
                <a:cs typeface="Arial"/>
              </a:rPr>
              <a:t> </a:t>
            </a:r>
            <a:r>
              <a:rPr sz="3600" dirty="0" smtClean="0">
                <a:latin typeface="+mj-lt"/>
                <a:cs typeface="Arial"/>
              </a:rPr>
              <a:t>of</a:t>
            </a:r>
            <a:r>
              <a:rPr lang="en-US" sz="3600" dirty="0" smtClean="0">
                <a:latin typeface="+mj-lt"/>
                <a:cs typeface="Arial"/>
              </a:rPr>
              <a:t> </a:t>
            </a:r>
            <a:r>
              <a:rPr sz="3600" dirty="0" smtClean="0">
                <a:latin typeface="+mj-lt"/>
                <a:cs typeface="Arial"/>
              </a:rPr>
              <a:t>Streams</a:t>
            </a:r>
            <a:endParaRPr sz="3600" dirty="0">
              <a:latin typeface="+mj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1207" y="3538728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25653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8411" y="2639568"/>
            <a:ext cx="791210" cy="266700"/>
          </a:xfrm>
          <a:custGeom>
            <a:avLst/>
            <a:gdLst/>
            <a:ahLst/>
            <a:cxnLst/>
            <a:rect l="l" t="t" r="r" b="b"/>
            <a:pathLst>
              <a:path w="791210" h="266700">
                <a:moveTo>
                  <a:pt x="766571" y="134111"/>
                </a:moveTo>
                <a:lnTo>
                  <a:pt x="766571" y="266699"/>
                </a:lnTo>
                <a:lnTo>
                  <a:pt x="790955" y="266699"/>
                </a:lnTo>
                <a:lnTo>
                  <a:pt x="790955" y="146303"/>
                </a:lnTo>
                <a:lnTo>
                  <a:pt x="778763" y="146303"/>
                </a:lnTo>
                <a:lnTo>
                  <a:pt x="766571" y="134111"/>
                </a:lnTo>
                <a:close/>
              </a:path>
              <a:path w="791210" h="266700">
                <a:moveTo>
                  <a:pt x="25907" y="0"/>
                </a:moveTo>
                <a:lnTo>
                  <a:pt x="0" y="0"/>
                </a:lnTo>
                <a:lnTo>
                  <a:pt x="0" y="140207"/>
                </a:lnTo>
                <a:lnTo>
                  <a:pt x="6095" y="146303"/>
                </a:lnTo>
                <a:lnTo>
                  <a:pt x="766571" y="146303"/>
                </a:lnTo>
                <a:lnTo>
                  <a:pt x="766571" y="134111"/>
                </a:lnTo>
                <a:lnTo>
                  <a:pt x="25907" y="134111"/>
                </a:lnTo>
                <a:lnTo>
                  <a:pt x="13715" y="120395"/>
                </a:lnTo>
                <a:lnTo>
                  <a:pt x="25907" y="120395"/>
                </a:lnTo>
                <a:lnTo>
                  <a:pt x="25907" y="0"/>
                </a:lnTo>
                <a:close/>
              </a:path>
              <a:path w="791210" h="266700">
                <a:moveTo>
                  <a:pt x="784859" y="120395"/>
                </a:moveTo>
                <a:lnTo>
                  <a:pt x="25907" y="120395"/>
                </a:lnTo>
                <a:lnTo>
                  <a:pt x="25907" y="134111"/>
                </a:lnTo>
                <a:lnTo>
                  <a:pt x="766571" y="134111"/>
                </a:lnTo>
                <a:lnTo>
                  <a:pt x="778763" y="146303"/>
                </a:lnTo>
                <a:lnTo>
                  <a:pt x="790955" y="146303"/>
                </a:lnTo>
                <a:lnTo>
                  <a:pt x="790955" y="126491"/>
                </a:lnTo>
                <a:lnTo>
                  <a:pt x="784859" y="120395"/>
                </a:lnTo>
                <a:close/>
              </a:path>
              <a:path w="791210" h="266700">
                <a:moveTo>
                  <a:pt x="25907" y="120395"/>
                </a:moveTo>
                <a:lnTo>
                  <a:pt x="13715" y="120395"/>
                </a:lnTo>
                <a:lnTo>
                  <a:pt x="25907" y="134111"/>
                </a:lnTo>
                <a:lnTo>
                  <a:pt x="25907" y="120395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0350" y="3538728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1"/>
                </a:lnTo>
              </a:path>
            </a:pathLst>
          </a:custGeom>
          <a:ln w="27177">
            <a:solidFill>
              <a:srgbClr val="4BAC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3364" y="2639568"/>
            <a:ext cx="791210" cy="266700"/>
          </a:xfrm>
          <a:custGeom>
            <a:avLst/>
            <a:gdLst/>
            <a:ahLst/>
            <a:cxnLst/>
            <a:rect l="l" t="t" r="r" b="b"/>
            <a:pathLst>
              <a:path w="791210" h="266700">
                <a:moveTo>
                  <a:pt x="765047" y="120395"/>
                </a:moveTo>
                <a:lnTo>
                  <a:pt x="6095" y="120395"/>
                </a:lnTo>
                <a:lnTo>
                  <a:pt x="0" y="126491"/>
                </a:lnTo>
                <a:lnTo>
                  <a:pt x="0" y="266699"/>
                </a:lnTo>
                <a:lnTo>
                  <a:pt x="25907" y="266699"/>
                </a:lnTo>
                <a:lnTo>
                  <a:pt x="25907" y="146303"/>
                </a:lnTo>
                <a:lnTo>
                  <a:pt x="13715" y="146303"/>
                </a:lnTo>
                <a:lnTo>
                  <a:pt x="25907" y="134111"/>
                </a:lnTo>
                <a:lnTo>
                  <a:pt x="765047" y="134111"/>
                </a:lnTo>
                <a:lnTo>
                  <a:pt x="765047" y="120395"/>
                </a:lnTo>
                <a:close/>
              </a:path>
              <a:path w="791210" h="266700">
                <a:moveTo>
                  <a:pt x="25907" y="134111"/>
                </a:moveTo>
                <a:lnTo>
                  <a:pt x="13715" y="146303"/>
                </a:lnTo>
                <a:lnTo>
                  <a:pt x="25907" y="146303"/>
                </a:lnTo>
                <a:lnTo>
                  <a:pt x="25907" y="134111"/>
                </a:lnTo>
                <a:close/>
              </a:path>
              <a:path w="791210" h="266700">
                <a:moveTo>
                  <a:pt x="790955" y="120395"/>
                </a:moveTo>
                <a:lnTo>
                  <a:pt x="778763" y="120395"/>
                </a:lnTo>
                <a:lnTo>
                  <a:pt x="765047" y="134111"/>
                </a:lnTo>
                <a:lnTo>
                  <a:pt x="25907" y="134111"/>
                </a:lnTo>
                <a:lnTo>
                  <a:pt x="25907" y="146303"/>
                </a:lnTo>
                <a:lnTo>
                  <a:pt x="784859" y="146303"/>
                </a:lnTo>
                <a:lnTo>
                  <a:pt x="790955" y="140207"/>
                </a:lnTo>
                <a:lnTo>
                  <a:pt x="790955" y="120395"/>
                </a:lnTo>
                <a:close/>
              </a:path>
              <a:path w="791210" h="266700">
                <a:moveTo>
                  <a:pt x="790955" y="0"/>
                </a:moveTo>
                <a:lnTo>
                  <a:pt x="765047" y="0"/>
                </a:lnTo>
                <a:lnTo>
                  <a:pt x="765047" y="134111"/>
                </a:lnTo>
                <a:lnTo>
                  <a:pt x="778763" y="120395"/>
                </a:lnTo>
                <a:lnTo>
                  <a:pt x="790955" y="120395"/>
                </a:lnTo>
                <a:lnTo>
                  <a:pt x="790955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6996" y="1984248"/>
            <a:ext cx="133959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15946" y="2168139"/>
            <a:ext cx="9124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3472" y="2884932"/>
            <a:ext cx="1339595" cy="70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5198" y="3065776"/>
            <a:ext cx="684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527" y="3781044"/>
            <a:ext cx="1344167" cy="105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091" y="2884932"/>
            <a:ext cx="1339595" cy="708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80995" y="3065776"/>
            <a:ext cx="911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8132" y="3781044"/>
            <a:ext cx="1344168" cy="105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827" y="2129028"/>
            <a:ext cx="2449195" cy="696595"/>
          </a:xfrm>
          <a:custGeom>
            <a:avLst/>
            <a:gdLst/>
            <a:ahLst/>
            <a:cxnLst/>
            <a:rect l="l" t="t" r="r" b="b"/>
            <a:pathLst>
              <a:path w="2449195" h="696594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2442971" y="696467"/>
                </a:lnTo>
                <a:lnTo>
                  <a:pt x="2447543" y="694943"/>
                </a:lnTo>
                <a:lnTo>
                  <a:pt x="2449067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696594">
                <a:moveTo>
                  <a:pt x="2442972" y="4571"/>
                </a:moveTo>
                <a:lnTo>
                  <a:pt x="2442972" y="690371"/>
                </a:lnTo>
                <a:lnTo>
                  <a:pt x="2449067" y="690371"/>
                </a:lnTo>
                <a:lnTo>
                  <a:pt x="2449067" y="4571"/>
                </a:lnTo>
                <a:lnTo>
                  <a:pt x="2442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2467" y="2525268"/>
            <a:ext cx="158750" cy="363220"/>
          </a:xfrm>
          <a:custGeom>
            <a:avLst/>
            <a:gdLst/>
            <a:ahLst/>
            <a:cxnLst/>
            <a:rect l="l" t="t" r="r" b="b"/>
            <a:pathLst>
              <a:path w="158750" h="363219">
                <a:moveTo>
                  <a:pt x="7619" y="0"/>
                </a:moveTo>
                <a:lnTo>
                  <a:pt x="0" y="4571"/>
                </a:lnTo>
                <a:lnTo>
                  <a:pt x="149351" y="362711"/>
                </a:lnTo>
                <a:lnTo>
                  <a:pt x="158495" y="358139"/>
                </a:lnTo>
                <a:lnTo>
                  <a:pt x="761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" y="2133600"/>
            <a:ext cx="2438399" cy="685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827" y="2129028"/>
            <a:ext cx="2449195" cy="696595"/>
          </a:xfrm>
          <a:custGeom>
            <a:avLst/>
            <a:gdLst/>
            <a:ahLst/>
            <a:cxnLst/>
            <a:rect l="l" t="t" r="r" b="b"/>
            <a:pathLst>
              <a:path w="2449195" h="696594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2442971" y="696467"/>
                </a:lnTo>
                <a:lnTo>
                  <a:pt x="2447543" y="694943"/>
                </a:lnTo>
                <a:lnTo>
                  <a:pt x="2449067" y="690371"/>
                </a:lnTo>
                <a:lnTo>
                  <a:pt x="10667" y="690371"/>
                </a:lnTo>
                <a:lnTo>
                  <a:pt x="4571" y="685799"/>
                </a:lnTo>
                <a:lnTo>
                  <a:pt x="10667" y="685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696594">
                <a:moveTo>
                  <a:pt x="10667" y="685799"/>
                </a:moveTo>
                <a:lnTo>
                  <a:pt x="4571" y="685799"/>
                </a:lnTo>
                <a:lnTo>
                  <a:pt x="10667" y="690371"/>
                </a:lnTo>
                <a:lnTo>
                  <a:pt x="10667" y="685799"/>
                </a:lnTo>
                <a:close/>
              </a:path>
              <a:path w="2449195" h="696594">
                <a:moveTo>
                  <a:pt x="2438399" y="685799"/>
                </a:moveTo>
                <a:lnTo>
                  <a:pt x="10667" y="685799"/>
                </a:lnTo>
                <a:lnTo>
                  <a:pt x="10667" y="690371"/>
                </a:lnTo>
                <a:lnTo>
                  <a:pt x="2438399" y="690371"/>
                </a:lnTo>
                <a:lnTo>
                  <a:pt x="2438399" y="685799"/>
                </a:lnTo>
                <a:close/>
              </a:path>
              <a:path w="2449195" h="696594">
                <a:moveTo>
                  <a:pt x="2438399" y="4571"/>
                </a:moveTo>
                <a:lnTo>
                  <a:pt x="2438399" y="690371"/>
                </a:lnTo>
                <a:lnTo>
                  <a:pt x="2442971" y="685799"/>
                </a:lnTo>
                <a:lnTo>
                  <a:pt x="2449067" y="685799"/>
                </a:lnTo>
                <a:lnTo>
                  <a:pt x="2449067" y="10667"/>
                </a:lnTo>
                <a:lnTo>
                  <a:pt x="2442971" y="10667"/>
                </a:lnTo>
                <a:lnTo>
                  <a:pt x="2438399" y="4571"/>
                </a:lnTo>
                <a:close/>
              </a:path>
              <a:path w="2449195" h="696594">
                <a:moveTo>
                  <a:pt x="2449067" y="685799"/>
                </a:moveTo>
                <a:lnTo>
                  <a:pt x="2442971" y="685799"/>
                </a:lnTo>
                <a:lnTo>
                  <a:pt x="2438399" y="690371"/>
                </a:lnTo>
                <a:lnTo>
                  <a:pt x="2449067" y="690371"/>
                </a:lnTo>
                <a:lnTo>
                  <a:pt x="2449067" y="685799"/>
                </a:lnTo>
                <a:close/>
              </a:path>
              <a:path w="2449195" h="69659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449195" h="696594">
                <a:moveTo>
                  <a:pt x="2438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4571"/>
                </a:lnTo>
                <a:close/>
              </a:path>
              <a:path w="2449195" h="696594">
                <a:moveTo>
                  <a:pt x="2449067" y="4571"/>
                </a:moveTo>
                <a:lnTo>
                  <a:pt x="2438399" y="4571"/>
                </a:lnTo>
                <a:lnTo>
                  <a:pt x="2442971" y="10667"/>
                </a:lnTo>
                <a:lnTo>
                  <a:pt x="2449067" y="10667"/>
                </a:lnTo>
                <a:lnTo>
                  <a:pt x="2449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2467" y="2525268"/>
            <a:ext cx="158750" cy="363220"/>
          </a:xfrm>
          <a:custGeom>
            <a:avLst/>
            <a:gdLst/>
            <a:ahLst/>
            <a:cxnLst/>
            <a:rect l="l" t="t" r="r" b="b"/>
            <a:pathLst>
              <a:path w="158750" h="363219">
                <a:moveTo>
                  <a:pt x="7619" y="0"/>
                </a:moveTo>
                <a:lnTo>
                  <a:pt x="0" y="4571"/>
                </a:lnTo>
                <a:lnTo>
                  <a:pt x="149351" y="362711"/>
                </a:lnTo>
                <a:lnTo>
                  <a:pt x="158495" y="358139"/>
                </a:lnTo>
                <a:lnTo>
                  <a:pt x="761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7860" y="2152458"/>
            <a:ext cx="218884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Us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 f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om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al</a:t>
            </a:r>
            <a:r>
              <a:rPr sz="1500" spc="5" dirty="0">
                <a:latin typeface="Arial"/>
                <a:cs typeface="Arial"/>
              </a:rPr>
              <a:t> da</a:t>
            </a:r>
            <a:r>
              <a:rPr sz="1500" dirty="0">
                <a:latin typeface="Arial"/>
                <a:cs typeface="Arial"/>
              </a:rPr>
              <a:t>ta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 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j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 ap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ca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8027" y="2052828"/>
            <a:ext cx="2677795" cy="696595"/>
          </a:xfrm>
          <a:custGeom>
            <a:avLst/>
            <a:gdLst/>
            <a:ahLst/>
            <a:cxnLst/>
            <a:rect l="l" t="t" r="r" b="b"/>
            <a:pathLst>
              <a:path w="2677795" h="696594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2671571" y="696467"/>
                </a:lnTo>
                <a:lnTo>
                  <a:pt x="2676143" y="694943"/>
                </a:lnTo>
                <a:lnTo>
                  <a:pt x="2677667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696594">
                <a:moveTo>
                  <a:pt x="2671572" y="4571"/>
                </a:moveTo>
                <a:lnTo>
                  <a:pt x="2671572" y="690371"/>
                </a:lnTo>
                <a:lnTo>
                  <a:pt x="2677667" y="690371"/>
                </a:lnTo>
                <a:lnTo>
                  <a:pt x="2677667" y="4571"/>
                </a:lnTo>
                <a:lnTo>
                  <a:pt x="2671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3351" y="2743200"/>
            <a:ext cx="1045844" cy="330835"/>
          </a:xfrm>
          <a:custGeom>
            <a:avLst/>
            <a:gdLst/>
            <a:ahLst/>
            <a:cxnLst/>
            <a:rect l="l" t="t" r="r" b="b"/>
            <a:pathLst>
              <a:path w="1045845" h="330835">
                <a:moveTo>
                  <a:pt x="1045497" y="0"/>
                </a:moveTo>
                <a:lnTo>
                  <a:pt x="1013626" y="0"/>
                </a:lnTo>
                <a:lnTo>
                  <a:pt x="0" y="321564"/>
                </a:lnTo>
                <a:lnTo>
                  <a:pt x="3047" y="330708"/>
                </a:lnTo>
                <a:lnTo>
                  <a:pt x="104549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2600" y="2057400"/>
            <a:ext cx="2666999" cy="685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8027" y="2052828"/>
            <a:ext cx="2677795" cy="696595"/>
          </a:xfrm>
          <a:custGeom>
            <a:avLst/>
            <a:gdLst/>
            <a:ahLst/>
            <a:cxnLst/>
            <a:rect l="l" t="t" r="r" b="b"/>
            <a:pathLst>
              <a:path w="2677795" h="696594">
                <a:moveTo>
                  <a:pt x="2671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2671571" y="696467"/>
                </a:lnTo>
                <a:lnTo>
                  <a:pt x="2676143" y="694943"/>
                </a:lnTo>
                <a:lnTo>
                  <a:pt x="2677667" y="690371"/>
                </a:lnTo>
                <a:lnTo>
                  <a:pt x="10667" y="690371"/>
                </a:lnTo>
                <a:lnTo>
                  <a:pt x="4571" y="685799"/>
                </a:lnTo>
                <a:lnTo>
                  <a:pt x="10667" y="685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77667" y="4571"/>
                </a:lnTo>
                <a:lnTo>
                  <a:pt x="2676143" y="1523"/>
                </a:lnTo>
                <a:lnTo>
                  <a:pt x="2671571" y="0"/>
                </a:lnTo>
                <a:close/>
              </a:path>
              <a:path w="2677795" h="696594">
                <a:moveTo>
                  <a:pt x="10667" y="685799"/>
                </a:moveTo>
                <a:lnTo>
                  <a:pt x="4571" y="685799"/>
                </a:lnTo>
                <a:lnTo>
                  <a:pt x="10667" y="690371"/>
                </a:lnTo>
                <a:lnTo>
                  <a:pt x="10667" y="685799"/>
                </a:lnTo>
                <a:close/>
              </a:path>
              <a:path w="2677795" h="696594">
                <a:moveTo>
                  <a:pt x="2666999" y="685799"/>
                </a:moveTo>
                <a:lnTo>
                  <a:pt x="10667" y="685799"/>
                </a:lnTo>
                <a:lnTo>
                  <a:pt x="10667" y="690371"/>
                </a:lnTo>
                <a:lnTo>
                  <a:pt x="2666999" y="690371"/>
                </a:lnTo>
                <a:lnTo>
                  <a:pt x="2666999" y="685799"/>
                </a:lnTo>
                <a:close/>
              </a:path>
              <a:path w="2677795" h="696594">
                <a:moveTo>
                  <a:pt x="2666999" y="4571"/>
                </a:moveTo>
                <a:lnTo>
                  <a:pt x="2666999" y="690371"/>
                </a:lnTo>
                <a:lnTo>
                  <a:pt x="2671571" y="685799"/>
                </a:lnTo>
                <a:lnTo>
                  <a:pt x="2677667" y="685799"/>
                </a:lnTo>
                <a:lnTo>
                  <a:pt x="2677667" y="10667"/>
                </a:lnTo>
                <a:lnTo>
                  <a:pt x="2671571" y="10667"/>
                </a:lnTo>
                <a:lnTo>
                  <a:pt x="2666999" y="4571"/>
                </a:lnTo>
                <a:close/>
              </a:path>
              <a:path w="2677795" h="696594">
                <a:moveTo>
                  <a:pt x="2677667" y="685799"/>
                </a:moveTo>
                <a:lnTo>
                  <a:pt x="2671571" y="685799"/>
                </a:lnTo>
                <a:lnTo>
                  <a:pt x="2666999" y="690371"/>
                </a:lnTo>
                <a:lnTo>
                  <a:pt x="2677667" y="690371"/>
                </a:lnTo>
                <a:lnTo>
                  <a:pt x="2677667" y="685799"/>
                </a:lnTo>
                <a:close/>
              </a:path>
              <a:path w="2677795" h="69659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77795" h="696594">
                <a:moveTo>
                  <a:pt x="2666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666999" y="10667"/>
                </a:lnTo>
                <a:lnTo>
                  <a:pt x="2666999" y="4571"/>
                </a:lnTo>
                <a:close/>
              </a:path>
              <a:path w="2677795" h="696594">
                <a:moveTo>
                  <a:pt x="2677667" y="4571"/>
                </a:moveTo>
                <a:lnTo>
                  <a:pt x="2666999" y="4571"/>
                </a:lnTo>
                <a:lnTo>
                  <a:pt x="2671571" y="10667"/>
                </a:lnTo>
                <a:lnTo>
                  <a:pt x="2677667" y="10667"/>
                </a:lnTo>
                <a:lnTo>
                  <a:pt x="2677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3351" y="2714244"/>
            <a:ext cx="1108075" cy="360045"/>
          </a:xfrm>
          <a:custGeom>
            <a:avLst/>
            <a:gdLst/>
            <a:ahLst/>
            <a:cxnLst/>
            <a:rect l="l" t="t" r="r" b="b"/>
            <a:pathLst>
              <a:path w="1108075" h="360044">
                <a:moveTo>
                  <a:pt x="1104899" y="0"/>
                </a:moveTo>
                <a:lnTo>
                  <a:pt x="0" y="350519"/>
                </a:lnTo>
                <a:lnTo>
                  <a:pt x="3047" y="359663"/>
                </a:lnTo>
                <a:lnTo>
                  <a:pt x="1107947" y="9143"/>
                </a:lnTo>
                <a:lnTo>
                  <a:pt x="110489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5352" y="2076258"/>
            <a:ext cx="238061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Us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5" dirty="0">
                <a:latin typeface="Arial"/>
                <a:cs typeface="Arial"/>
              </a:rPr>
              <a:t> da</a:t>
            </a:r>
            <a:r>
              <a:rPr sz="1500" dirty="0">
                <a:latin typeface="Arial"/>
                <a:cs typeface="Arial"/>
              </a:rPr>
              <a:t>ta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ro</a:t>
            </a:r>
            <a:r>
              <a:rPr sz="1500" dirty="0">
                <a:latin typeface="Arial"/>
                <a:cs typeface="Arial"/>
              </a:rPr>
              <a:t>m 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li</a:t>
            </a:r>
            <a:r>
              <a:rPr sz="1500" spc="1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to 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91400" y="3500628"/>
            <a:ext cx="1991995" cy="386080"/>
          </a:xfrm>
          <a:custGeom>
            <a:avLst/>
            <a:gdLst/>
            <a:ahLst/>
            <a:cxnLst/>
            <a:rect l="l" t="t" r="r" b="b"/>
            <a:pathLst>
              <a:path w="1991995" h="386079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386079">
                <a:moveTo>
                  <a:pt x="1985772" y="4571"/>
                </a:moveTo>
                <a:lnTo>
                  <a:pt x="1985772" y="385571"/>
                </a:lnTo>
                <a:lnTo>
                  <a:pt x="1991867" y="385571"/>
                </a:lnTo>
                <a:lnTo>
                  <a:pt x="1991867" y="4571"/>
                </a:lnTo>
                <a:lnTo>
                  <a:pt x="1985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6315" y="3838955"/>
            <a:ext cx="194310" cy="47625"/>
          </a:xfrm>
          <a:custGeom>
            <a:avLst/>
            <a:gdLst/>
            <a:ahLst/>
            <a:cxnLst/>
            <a:rect l="l" t="t" r="r" b="b"/>
            <a:pathLst>
              <a:path w="194309" h="47625">
                <a:moveTo>
                  <a:pt x="192704" y="0"/>
                </a:moveTo>
                <a:lnTo>
                  <a:pt x="0" y="47243"/>
                </a:lnTo>
                <a:lnTo>
                  <a:pt x="38821" y="47243"/>
                </a:lnTo>
                <a:lnTo>
                  <a:pt x="194228" y="9143"/>
                </a:lnTo>
                <a:lnTo>
                  <a:pt x="192704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1400" y="3505200"/>
            <a:ext cx="1981199" cy="380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1400" y="3500628"/>
            <a:ext cx="1991995" cy="386080"/>
          </a:xfrm>
          <a:custGeom>
            <a:avLst/>
            <a:gdLst/>
            <a:ahLst/>
            <a:cxnLst/>
            <a:rect l="l" t="t" r="r" b="b"/>
            <a:pathLst>
              <a:path w="1991995" h="386079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0667" y="385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386079">
                <a:moveTo>
                  <a:pt x="1981199" y="4571"/>
                </a:moveTo>
                <a:lnTo>
                  <a:pt x="1981199" y="385571"/>
                </a:lnTo>
                <a:lnTo>
                  <a:pt x="1991867" y="385571"/>
                </a:lnTo>
                <a:lnTo>
                  <a:pt x="1991867" y="10667"/>
                </a:lnTo>
                <a:lnTo>
                  <a:pt x="1985771" y="10667"/>
                </a:lnTo>
                <a:lnTo>
                  <a:pt x="1981199" y="4571"/>
                </a:lnTo>
                <a:close/>
              </a:path>
              <a:path w="1991995" h="386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91995" h="386079">
                <a:moveTo>
                  <a:pt x="1981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81199" y="10667"/>
                </a:lnTo>
                <a:lnTo>
                  <a:pt x="1981199" y="4571"/>
                </a:lnTo>
                <a:close/>
              </a:path>
              <a:path w="1991995" h="386079">
                <a:moveTo>
                  <a:pt x="1991867" y="4571"/>
                </a:moveTo>
                <a:lnTo>
                  <a:pt x="1981199" y="4571"/>
                </a:lnTo>
                <a:lnTo>
                  <a:pt x="1985771" y="10667"/>
                </a:lnTo>
                <a:lnTo>
                  <a:pt x="1991867" y="10667"/>
                </a:lnTo>
                <a:lnTo>
                  <a:pt x="1991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06315" y="3838955"/>
            <a:ext cx="194310" cy="47625"/>
          </a:xfrm>
          <a:custGeom>
            <a:avLst/>
            <a:gdLst/>
            <a:ahLst/>
            <a:cxnLst/>
            <a:rect l="l" t="t" r="r" b="b"/>
            <a:pathLst>
              <a:path w="194309" h="47625">
                <a:moveTo>
                  <a:pt x="192704" y="0"/>
                </a:moveTo>
                <a:lnTo>
                  <a:pt x="0" y="47243"/>
                </a:lnTo>
                <a:lnTo>
                  <a:pt x="38821" y="47243"/>
                </a:lnTo>
                <a:lnTo>
                  <a:pt x="194228" y="9143"/>
                </a:lnTo>
                <a:lnTo>
                  <a:pt x="192704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627" y="5786628"/>
            <a:ext cx="8087995" cy="657225"/>
          </a:xfrm>
          <a:custGeom>
            <a:avLst/>
            <a:gdLst/>
            <a:ahLst/>
            <a:cxnLst/>
            <a:rect l="l" t="t" r="r" b="b"/>
            <a:pathLst>
              <a:path w="8087995" h="657225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081771" y="656843"/>
                </a:lnTo>
                <a:lnTo>
                  <a:pt x="8086343" y="655319"/>
                </a:lnTo>
                <a:lnTo>
                  <a:pt x="80878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657225">
                <a:moveTo>
                  <a:pt x="8081772" y="4571"/>
                </a:moveTo>
                <a:lnTo>
                  <a:pt x="8081772" y="652271"/>
                </a:lnTo>
                <a:lnTo>
                  <a:pt x="8087867" y="652271"/>
                </a:lnTo>
                <a:lnTo>
                  <a:pt x="8087867" y="4571"/>
                </a:lnTo>
                <a:lnTo>
                  <a:pt x="8081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200" y="5791200"/>
            <a:ext cx="8077199" cy="64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3627" y="5786628"/>
            <a:ext cx="8087995" cy="657225"/>
          </a:xfrm>
          <a:custGeom>
            <a:avLst/>
            <a:gdLst/>
            <a:ahLst/>
            <a:cxnLst/>
            <a:rect l="l" t="t" r="r" b="b"/>
            <a:pathLst>
              <a:path w="8087995" h="657225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081771" y="656843"/>
                </a:lnTo>
                <a:lnTo>
                  <a:pt x="8086343" y="655319"/>
                </a:lnTo>
                <a:lnTo>
                  <a:pt x="80878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087995" h="657225">
                <a:moveTo>
                  <a:pt x="80771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077199" y="652271"/>
                </a:lnTo>
                <a:lnTo>
                  <a:pt x="8077199" y="646175"/>
                </a:lnTo>
                <a:close/>
              </a:path>
              <a:path w="8087995" h="657225">
                <a:moveTo>
                  <a:pt x="8077199" y="4571"/>
                </a:moveTo>
                <a:lnTo>
                  <a:pt x="8077199" y="652271"/>
                </a:lnTo>
                <a:lnTo>
                  <a:pt x="8081771" y="646175"/>
                </a:lnTo>
                <a:lnTo>
                  <a:pt x="8087867" y="646175"/>
                </a:lnTo>
                <a:lnTo>
                  <a:pt x="8087867" y="10667"/>
                </a:lnTo>
                <a:lnTo>
                  <a:pt x="8081771" y="10667"/>
                </a:lnTo>
                <a:lnTo>
                  <a:pt x="8077199" y="4571"/>
                </a:lnTo>
                <a:close/>
              </a:path>
              <a:path w="8087995" h="657225">
                <a:moveTo>
                  <a:pt x="8087867" y="646175"/>
                </a:moveTo>
                <a:lnTo>
                  <a:pt x="8081771" y="646175"/>
                </a:lnTo>
                <a:lnTo>
                  <a:pt x="8077199" y="652271"/>
                </a:lnTo>
                <a:lnTo>
                  <a:pt x="8087867" y="652271"/>
                </a:lnTo>
                <a:lnTo>
                  <a:pt x="8087867" y="646175"/>
                </a:lnTo>
                <a:close/>
              </a:path>
              <a:path w="80879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87995" h="657225">
                <a:moveTo>
                  <a:pt x="8077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77199" y="10667"/>
                </a:lnTo>
                <a:lnTo>
                  <a:pt x="8077199" y="4571"/>
                </a:lnTo>
                <a:close/>
              </a:path>
              <a:path w="8087995" h="657225">
                <a:moveTo>
                  <a:pt x="8087867" y="4571"/>
                </a:moveTo>
                <a:lnTo>
                  <a:pt x="8077199" y="4571"/>
                </a:lnTo>
                <a:lnTo>
                  <a:pt x="8081771" y="10667"/>
                </a:lnTo>
                <a:lnTo>
                  <a:pt x="8087867" y="10667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19015" y="3886200"/>
            <a:ext cx="1351915" cy="1144905"/>
          </a:xfrm>
          <a:custGeom>
            <a:avLst/>
            <a:gdLst/>
            <a:ahLst/>
            <a:cxnLst/>
            <a:rect l="l" t="t" r="r" b="b"/>
            <a:pathLst>
              <a:path w="1351914" h="1144904">
                <a:moveTo>
                  <a:pt x="24383" y="0"/>
                </a:moveTo>
                <a:lnTo>
                  <a:pt x="0" y="0"/>
                </a:lnTo>
                <a:lnTo>
                  <a:pt x="0" y="1138428"/>
                </a:lnTo>
                <a:lnTo>
                  <a:pt x="4571" y="1144524"/>
                </a:lnTo>
                <a:lnTo>
                  <a:pt x="1351787" y="1144524"/>
                </a:lnTo>
                <a:lnTo>
                  <a:pt x="1351787" y="1132332"/>
                </a:lnTo>
                <a:lnTo>
                  <a:pt x="24383" y="1132332"/>
                </a:lnTo>
                <a:lnTo>
                  <a:pt x="12191" y="1118616"/>
                </a:lnTo>
                <a:lnTo>
                  <a:pt x="24383" y="1118616"/>
                </a:lnTo>
                <a:lnTo>
                  <a:pt x="24383" y="0"/>
                </a:lnTo>
                <a:close/>
              </a:path>
              <a:path w="1351914" h="1144904">
                <a:moveTo>
                  <a:pt x="24383" y="1118616"/>
                </a:moveTo>
                <a:lnTo>
                  <a:pt x="12191" y="1118616"/>
                </a:lnTo>
                <a:lnTo>
                  <a:pt x="24383" y="1132332"/>
                </a:lnTo>
                <a:lnTo>
                  <a:pt x="24383" y="1118616"/>
                </a:lnTo>
                <a:close/>
              </a:path>
              <a:path w="1351914" h="1144904">
                <a:moveTo>
                  <a:pt x="1351787" y="1118616"/>
                </a:moveTo>
                <a:lnTo>
                  <a:pt x="24383" y="1118616"/>
                </a:lnTo>
                <a:lnTo>
                  <a:pt x="24383" y="1132332"/>
                </a:lnTo>
                <a:lnTo>
                  <a:pt x="1351787" y="1132332"/>
                </a:lnTo>
                <a:lnTo>
                  <a:pt x="1351787" y="1118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9015" y="3886200"/>
            <a:ext cx="1351915" cy="247015"/>
          </a:xfrm>
          <a:custGeom>
            <a:avLst/>
            <a:gdLst/>
            <a:ahLst/>
            <a:cxnLst/>
            <a:rect l="l" t="t" r="r" b="b"/>
            <a:pathLst>
              <a:path w="1351914" h="247014">
                <a:moveTo>
                  <a:pt x="24383" y="0"/>
                </a:moveTo>
                <a:lnTo>
                  <a:pt x="0" y="0"/>
                </a:lnTo>
                <a:lnTo>
                  <a:pt x="0" y="240792"/>
                </a:lnTo>
                <a:lnTo>
                  <a:pt x="4571" y="246888"/>
                </a:lnTo>
                <a:lnTo>
                  <a:pt x="1351787" y="246888"/>
                </a:lnTo>
                <a:lnTo>
                  <a:pt x="1351787" y="233172"/>
                </a:lnTo>
                <a:lnTo>
                  <a:pt x="24383" y="233172"/>
                </a:lnTo>
                <a:lnTo>
                  <a:pt x="12191" y="220980"/>
                </a:lnTo>
                <a:lnTo>
                  <a:pt x="24383" y="220980"/>
                </a:lnTo>
                <a:lnTo>
                  <a:pt x="24383" y="0"/>
                </a:lnTo>
                <a:close/>
              </a:path>
              <a:path w="1351914" h="247014">
                <a:moveTo>
                  <a:pt x="24383" y="220980"/>
                </a:moveTo>
                <a:lnTo>
                  <a:pt x="12191" y="220980"/>
                </a:lnTo>
                <a:lnTo>
                  <a:pt x="24383" y="233172"/>
                </a:lnTo>
                <a:lnTo>
                  <a:pt x="24383" y="220980"/>
                </a:lnTo>
                <a:close/>
              </a:path>
              <a:path w="1351914" h="247014">
                <a:moveTo>
                  <a:pt x="1351787" y="220980"/>
                </a:moveTo>
                <a:lnTo>
                  <a:pt x="24383" y="220980"/>
                </a:lnTo>
                <a:lnTo>
                  <a:pt x="24383" y="233172"/>
                </a:lnTo>
                <a:lnTo>
                  <a:pt x="1351787" y="233172"/>
                </a:lnTo>
                <a:lnTo>
                  <a:pt x="1351787" y="22098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03119" y="3886200"/>
            <a:ext cx="710565" cy="1144905"/>
          </a:xfrm>
          <a:custGeom>
            <a:avLst/>
            <a:gdLst/>
            <a:ahLst/>
            <a:cxnLst/>
            <a:rect l="l" t="t" r="r" b="b"/>
            <a:pathLst>
              <a:path w="710564" h="1144904">
                <a:moveTo>
                  <a:pt x="684275" y="1118616"/>
                </a:moveTo>
                <a:lnTo>
                  <a:pt x="0" y="1118616"/>
                </a:lnTo>
                <a:lnTo>
                  <a:pt x="0" y="1144524"/>
                </a:lnTo>
                <a:lnTo>
                  <a:pt x="704087" y="1144524"/>
                </a:lnTo>
                <a:lnTo>
                  <a:pt x="710183" y="1138428"/>
                </a:lnTo>
                <a:lnTo>
                  <a:pt x="710183" y="1132332"/>
                </a:lnTo>
                <a:lnTo>
                  <a:pt x="684275" y="1132332"/>
                </a:lnTo>
                <a:lnTo>
                  <a:pt x="684275" y="1118616"/>
                </a:lnTo>
                <a:close/>
              </a:path>
              <a:path w="710564" h="1144904">
                <a:moveTo>
                  <a:pt x="710183" y="0"/>
                </a:moveTo>
                <a:lnTo>
                  <a:pt x="684275" y="0"/>
                </a:lnTo>
                <a:lnTo>
                  <a:pt x="684275" y="1132332"/>
                </a:lnTo>
                <a:lnTo>
                  <a:pt x="697991" y="1118616"/>
                </a:lnTo>
                <a:lnTo>
                  <a:pt x="710183" y="1118616"/>
                </a:lnTo>
                <a:lnTo>
                  <a:pt x="710183" y="0"/>
                </a:lnTo>
                <a:close/>
              </a:path>
              <a:path w="710564" h="1144904">
                <a:moveTo>
                  <a:pt x="710183" y="1118616"/>
                </a:moveTo>
                <a:lnTo>
                  <a:pt x="697991" y="1118616"/>
                </a:lnTo>
                <a:lnTo>
                  <a:pt x="684275" y="1132332"/>
                </a:lnTo>
                <a:lnTo>
                  <a:pt x="710183" y="1132332"/>
                </a:lnTo>
                <a:lnTo>
                  <a:pt x="710183" y="11186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03119" y="3886200"/>
            <a:ext cx="710565" cy="247015"/>
          </a:xfrm>
          <a:custGeom>
            <a:avLst/>
            <a:gdLst/>
            <a:ahLst/>
            <a:cxnLst/>
            <a:rect l="l" t="t" r="r" b="b"/>
            <a:pathLst>
              <a:path w="710564" h="247014">
                <a:moveTo>
                  <a:pt x="684275" y="220980"/>
                </a:moveTo>
                <a:lnTo>
                  <a:pt x="0" y="220980"/>
                </a:lnTo>
                <a:lnTo>
                  <a:pt x="0" y="246888"/>
                </a:lnTo>
                <a:lnTo>
                  <a:pt x="704087" y="246888"/>
                </a:lnTo>
                <a:lnTo>
                  <a:pt x="710183" y="240792"/>
                </a:lnTo>
                <a:lnTo>
                  <a:pt x="710183" y="233172"/>
                </a:lnTo>
                <a:lnTo>
                  <a:pt x="684275" y="233172"/>
                </a:lnTo>
                <a:lnTo>
                  <a:pt x="684275" y="220980"/>
                </a:lnTo>
                <a:close/>
              </a:path>
              <a:path w="710564" h="247014">
                <a:moveTo>
                  <a:pt x="710183" y="0"/>
                </a:moveTo>
                <a:lnTo>
                  <a:pt x="684275" y="0"/>
                </a:lnTo>
                <a:lnTo>
                  <a:pt x="684275" y="233172"/>
                </a:lnTo>
                <a:lnTo>
                  <a:pt x="697991" y="220980"/>
                </a:lnTo>
                <a:lnTo>
                  <a:pt x="710183" y="220980"/>
                </a:lnTo>
                <a:lnTo>
                  <a:pt x="710183" y="0"/>
                </a:lnTo>
                <a:close/>
              </a:path>
              <a:path w="710564" h="247014">
                <a:moveTo>
                  <a:pt x="710183" y="220980"/>
                </a:moveTo>
                <a:lnTo>
                  <a:pt x="697991" y="220980"/>
                </a:lnTo>
                <a:lnTo>
                  <a:pt x="684275" y="233172"/>
                </a:lnTo>
                <a:lnTo>
                  <a:pt x="710183" y="233172"/>
                </a:lnTo>
                <a:lnTo>
                  <a:pt x="710183" y="22098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527" y="3886200"/>
            <a:ext cx="1344167" cy="6080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4677155"/>
            <a:ext cx="1335024" cy="713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132" y="3886200"/>
            <a:ext cx="1344168" cy="6080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2703" y="4677155"/>
            <a:ext cx="1335024" cy="713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80605" y="3886200"/>
            <a:ext cx="1991995" cy="265430"/>
          </a:xfrm>
          <a:custGeom>
            <a:avLst/>
            <a:gdLst/>
            <a:ahLst/>
            <a:cxnLst/>
            <a:rect l="l" t="t" r="r" b="b"/>
            <a:pathLst>
              <a:path w="1991995" h="265429">
                <a:moveTo>
                  <a:pt x="4572" y="0"/>
                </a:moveTo>
                <a:lnTo>
                  <a:pt x="0" y="0"/>
                </a:lnTo>
                <a:lnTo>
                  <a:pt x="0" y="259080"/>
                </a:lnTo>
                <a:lnTo>
                  <a:pt x="1523" y="263652"/>
                </a:lnTo>
                <a:lnTo>
                  <a:pt x="4571" y="265176"/>
                </a:lnTo>
                <a:lnTo>
                  <a:pt x="1985771" y="265176"/>
                </a:lnTo>
                <a:lnTo>
                  <a:pt x="1990343" y="263652"/>
                </a:lnTo>
                <a:lnTo>
                  <a:pt x="1991867" y="259080"/>
                </a:lnTo>
                <a:lnTo>
                  <a:pt x="4572" y="259080"/>
                </a:lnTo>
                <a:lnTo>
                  <a:pt x="4572" y="0"/>
                </a:lnTo>
                <a:close/>
              </a:path>
              <a:path w="1991995" h="265429">
                <a:moveTo>
                  <a:pt x="1991867" y="0"/>
                </a:moveTo>
                <a:lnTo>
                  <a:pt x="1985772" y="0"/>
                </a:lnTo>
                <a:lnTo>
                  <a:pt x="1985772" y="259080"/>
                </a:lnTo>
                <a:lnTo>
                  <a:pt x="1991867" y="259080"/>
                </a:lnTo>
                <a:lnTo>
                  <a:pt x="19918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6579" y="3886200"/>
            <a:ext cx="318770" cy="78105"/>
          </a:xfrm>
          <a:custGeom>
            <a:avLst/>
            <a:gdLst/>
            <a:ahLst/>
            <a:cxnLst/>
            <a:rect l="l" t="t" r="r" b="b"/>
            <a:pathLst>
              <a:path w="318770" h="78104">
                <a:moveTo>
                  <a:pt x="318556" y="0"/>
                </a:moveTo>
                <a:lnTo>
                  <a:pt x="279735" y="0"/>
                </a:lnTo>
                <a:lnTo>
                  <a:pt x="0" y="68580"/>
                </a:lnTo>
                <a:lnTo>
                  <a:pt x="1523" y="77724"/>
                </a:lnTo>
                <a:lnTo>
                  <a:pt x="318556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1400" y="3886200"/>
            <a:ext cx="1981199" cy="2590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91400" y="3886200"/>
            <a:ext cx="1991995" cy="265430"/>
          </a:xfrm>
          <a:custGeom>
            <a:avLst/>
            <a:gdLst/>
            <a:ahLst/>
            <a:cxnLst/>
            <a:rect l="l" t="t" r="r" b="b"/>
            <a:pathLst>
              <a:path w="1991995" h="265429">
                <a:moveTo>
                  <a:pt x="10667" y="0"/>
                </a:moveTo>
                <a:lnTo>
                  <a:pt x="0" y="0"/>
                </a:lnTo>
                <a:lnTo>
                  <a:pt x="0" y="259080"/>
                </a:lnTo>
                <a:lnTo>
                  <a:pt x="1523" y="263652"/>
                </a:lnTo>
                <a:lnTo>
                  <a:pt x="4571" y="265176"/>
                </a:lnTo>
                <a:lnTo>
                  <a:pt x="1985771" y="265176"/>
                </a:lnTo>
                <a:lnTo>
                  <a:pt x="1990343" y="263652"/>
                </a:lnTo>
                <a:lnTo>
                  <a:pt x="1991867" y="259080"/>
                </a:lnTo>
                <a:lnTo>
                  <a:pt x="10667" y="259080"/>
                </a:lnTo>
                <a:lnTo>
                  <a:pt x="4571" y="254508"/>
                </a:lnTo>
                <a:lnTo>
                  <a:pt x="10667" y="254508"/>
                </a:lnTo>
                <a:lnTo>
                  <a:pt x="10667" y="0"/>
                </a:lnTo>
                <a:close/>
              </a:path>
              <a:path w="1991995" h="265429">
                <a:moveTo>
                  <a:pt x="10667" y="254508"/>
                </a:moveTo>
                <a:lnTo>
                  <a:pt x="4571" y="254508"/>
                </a:lnTo>
                <a:lnTo>
                  <a:pt x="10667" y="259080"/>
                </a:lnTo>
                <a:lnTo>
                  <a:pt x="10667" y="254508"/>
                </a:lnTo>
                <a:close/>
              </a:path>
              <a:path w="1991995" h="265429">
                <a:moveTo>
                  <a:pt x="1981199" y="254508"/>
                </a:moveTo>
                <a:lnTo>
                  <a:pt x="10667" y="254508"/>
                </a:lnTo>
                <a:lnTo>
                  <a:pt x="10667" y="259080"/>
                </a:lnTo>
                <a:lnTo>
                  <a:pt x="1981199" y="259080"/>
                </a:lnTo>
                <a:lnTo>
                  <a:pt x="1981199" y="254508"/>
                </a:lnTo>
                <a:close/>
              </a:path>
              <a:path w="1991995" h="265429">
                <a:moveTo>
                  <a:pt x="1991867" y="0"/>
                </a:moveTo>
                <a:lnTo>
                  <a:pt x="1981199" y="0"/>
                </a:lnTo>
                <a:lnTo>
                  <a:pt x="1981199" y="259080"/>
                </a:lnTo>
                <a:lnTo>
                  <a:pt x="1985771" y="254508"/>
                </a:lnTo>
                <a:lnTo>
                  <a:pt x="1991867" y="254508"/>
                </a:lnTo>
                <a:lnTo>
                  <a:pt x="1991867" y="0"/>
                </a:lnTo>
                <a:close/>
              </a:path>
              <a:path w="1991995" h="265429">
                <a:moveTo>
                  <a:pt x="1991867" y="254508"/>
                </a:moveTo>
                <a:lnTo>
                  <a:pt x="1985771" y="254508"/>
                </a:lnTo>
                <a:lnTo>
                  <a:pt x="1981199" y="259080"/>
                </a:lnTo>
                <a:lnTo>
                  <a:pt x="1991867" y="259080"/>
                </a:lnTo>
                <a:lnTo>
                  <a:pt x="1991867" y="25450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26579" y="3886200"/>
            <a:ext cx="318770" cy="78105"/>
          </a:xfrm>
          <a:custGeom>
            <a:avLst/>
            <a:gdLst/>
            <a:ahLst/>
            <a:cxnLst/>
            <a:rect l="l" t="t" r="r" b="b"/>
            <a:pathLst>
              <a:path w="318770" h="78104">
                <a:moveTo>
                  <a:pt x="318556" y="0"/>
                </a:moveTo>
                <a:lnTo>
                  <a:pt x="279735" y="0"/>
                </a:lnTo>
                <a:lnTo>
                  <a:pt x="0" y="68580"/>
                </a:lnTo>
                <a:lnTo>
                  <a:pt x="1523" y="77724"/>
                </a:lnTo>
                <a:lnTo>
                  <a:pt x="318556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46930" y="3615499"/>
            <a:ext cx="162306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5080" indent="-9525">
              <a:lnSpc>
                <a:spcPct val="100699"/>
              </a:lnSpc>
            </a:pPr>
            <a:r>
              <a:rPr sz="1500" dirty="0">
                <a:latin typeface="Arial"/>
                <a:cs typeface="Arial"/>
              </a:rPr>
              <a:t>Us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 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te </a:t>
            </a:r>
            <a:r>
              <a:rPr sz="1500" spc="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te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rm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308609" y="5862932"/>
            <a:ext cx="71361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I</a:t>
            </a:r>
            <a:r>
              <a:rPr sz="1800" b="1" i="1" spc="-10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t/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ut</a:t>
            </a:r>
            <a:r>
              <a:rPr sz="1800" b="1" i="1" spc="5" dirty="0">
                <a:latin typeface="Arial"/>
                <a:cs typeface="Arial"/>
              </a:rPr>
              <a:t>p</a:t>
            </a:r>
            <a:r>
              <a:rPr sz="1800" b="1" i="1" dirty="0">
                <a:latin typeface="Arial"/>
                <a:cs typeface="Arial"/>
              </a:rPr>
              <a:t>ut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 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jav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.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2116" y="3964937"/>
            <a:ext cx="579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7504" y="4862573"/>
            <a:ext cx="12287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13200" y="3964937"/>
            <a:ext cx="579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88588" y="4862573"/>
            <a:ext cx="12287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630667" y="4567428"/>
            <a:ext cx="1748155" cy="742315"/>
          </a:xfrm>
          <a:custGeom>
            <a:avLst/>
            <a:gdLst/>
            <a:ahLst/>
            <a:cxnLst/>
            <a:rect l="l" t="t" r="r" b="b"/>
            <a:pathLst>
              <a:path w="1748154" h="742314">
                <a:moveTo>
                  <a:pt x="1741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36091"/>
                </a:lnTo>
                <a:lnTo>
                  <a:pt x="1523" y="740663"/>
                </a:lnTo>
                <a:lnTo>
                  <a:pt x="4571" y="742187"/>
                </a:lnTo>
                <a:lnTo>
                  <a:pt x="1741931" y="742187"/>
                </a:lnTo>
                <a:lnTo>
                  <a:pt x="1746503" y="740663"/>
                </a:lnTo>
                <a:lnTo>
                  <a:pt x="1748027" y="736091"/>
                </a:lnTo>
                <a:lnTo>
                  <a:pt x="4572" y="736091"/>
                </a:lnTo>
                <a:lnTo>
                  <a:pt x="4572" y="4571"/>
                </a:lnTo>
                <a:lnTo>
                  <a:pt x="1748027" y="4571"/>
                </a:lnTo>
                <a:lnTo>
                  <a:pt x="1746503" y="1523"/>
                </a:lnTo>
                <a:lnTo>
                  <a:pt x="1741931" y="0"/>
                </a:lnTo>
                <a:close/>
              </a:path>
              <a:path w="1748154" h="742314">
                <a:moveTo>
                  <a:pt x="1741932" y="4571"/>
                </a:moveTo>
                <a:lnTo>
                  <a:pt x="1741932" y="736091"/>
                </a:lnTo>
                <a:lnTo>
                  <a:pt x="1748027" y="736091"/>
                </a:lnTo>
                <a:lnTo>
                  <a:pt x="1748027" y="4571"/>
                </a:lnTo>
                <a:lnTo>
                  <a:pt x="174193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54011" y="4907445"/>
            <a:ext cx="681355" cy="97790"/>
          </a:xfrm>
          <a:custGeom>
            <a:avLst/>
            <a:gdLst/>
            <a:ahLst/>
            <a:cxnLst/>
            <a:rect l="l" t="t" r="r" b="b"/>
            <a:pathLst>
              <a:path w="681354" h="97789">
                <a:moveTo>
                  <a:pt x="681228" y="0"/>
                </a:moveTo>
                <a:lnTo>
                  <a:pt x="0" y="88227"/>
                </a:lnTo>
                <a:lnTo>
                  <a:pt x="1523" y="97371"/>
                </a:lnTo>
                <a:lnTo>
                  <a:pt x="681228" y="10600"/>
                </a:lnTo>
                <a:lnTo>
                  <a:pt x="681228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35240" y="4572000"/>
            <a:ext cx="1737359" cy="7315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30667" y="4567428"/>
            <a:ext cx="1748155" cy="742315"/>
          </a:xfrm>
          <a:custGeom>
            <a:avLst/>
            <a:gdLst/>
            <a:ahLst/>
            <a:cxnLst/>
            <a:rect l="l" t="t" r="r" b="b"/>
            <a:pathLst>
              <a:path w="1748154" h="742314">
                <a:moveTo>
                  <a:pt x="1741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36091"/>
                </a:lnTo>
                <a:lnTo>
                  <a:pt x="1523" y="740663"/>
                </a:lnTo>
                <a:lnTo>
                  <a:pt x="4571" y="742187"/>
                </a:lnTo>
                <a:lnTo>
                  <a:pt x="1741931" y="742187"/>
                </a:lnTo>
                <a:lnTo>
                  <a:pt x="1746503" y="740663"/>
                </a:lnTo>
                <a:lnTo>
                  <a:pt x="1748027" y="736091"/>
                </a:lnTo>
                <a:lnTo>
                  <a:pt x="10667" y="736091"/>
                </a:lnTo>
                <a:lnTo>
                  <a:pt x="4571" y="731519"/>
                </a:lnTo>
                <a:lnTo>
                  <a:pt x="10667" y="7315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748027" y="4571"/>
                </a:lnTo>
                <a:lnTo>
                  <a:pt x="1746503" y="1523"/>
                </a:lnTo>
                <a:lnTo>
                  <a:pt x="1741931" y="0"/>
                </a:lnTo>
                <a:close/>
              </a:path>
              <a:path w="1748154" h="742314">
                <a:moveTo>
                  <a:pt x="10667" y="731519"/>
                </a:moveTo>
                <a:lnTo>
                  <a:pt x="4571" y="731519"/>
                </a:lnTo>
                <a:lnTo>
                  <a:pt x="10667" y="736091"/>
                </a:lnTo>
                <a:lnTo>
                  <a:pt x="10667" y="731519"/>
                </a:lnTo>
                <a:close/>
              </a:path>
              <a:path w="1748154" h="742314">
                <a:moveTo>
                  <a:pt x="1737359" y="731519"/>
                </a:moveTo>
                <a:lnTo>
                  <a:pt x="10667" y="731519"/>
                </a:lnTo>
                <a:lnTo>
                  <a:pt x="10667" y="736091"/>
                </a:lnTo>
                <a:lnTo>
                  <a:pt x="1737359" y="736091"/>
                </a:lnTo>
                <a:lnTo>
                  <a:pt x="1737359" y="731519"/>
                </a:lnTo>
                <a:close/>
              </a:path>
              <a:path w="1748154" h="742314">
                <a:moveTo>
                  <a:pt x="1737359" y="4571"/>
                </a:moveTo>
                <a:lnTo>
                  <a:pt x="1737359" y="736091"/>
                </a:lnTo>
                <a:lnTo>
                  <a:pt x="1741931" y="731519"/>
                </a:lnTo>
                <a:lnTo>
                  <a:pt x="1748027" y="731519"/>
                </a:lnTo>
                <a:lnTo>
                  <a:pt x="1748027" y="10667"/>
                </a:lnTo>
                <a:lnTo>
                  <a:pt x="1741931" y="10667"/>
                </a:lnTo>
                <a:lnTo>
                  <a:pt x="1737359" y="4571"/>
                </a:lnTo>
                <a:close/>
              </a:path>
              <a:path w="1748154" h="742314">
                <a:moveTo>
                  <a:pt x="1748027" y="731519"/>
                </a:moveTo>
                <a:lnTo>
                  <a:pt x="1741931" y="731519"/>
                </a:lnTo>
                <a:lnTo>
                  <a:pt x="1737359" y="736091"/>
                </a:lnTo>
                <a:lnTo>
                  <a:pt x="1748027" y="736091"/>
                </a:lnTo>
                <a:lnTo>
                  <a:pt x="1748027" y="731519"/>
                </a:lnTo>
                <a:close/>
              </a:path>
              <a:path w="1748154" h="7423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748154" h="742314">
                <a:moveTo>
                  <a:pt x="17373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737359" y="10667"/>
                </a:lnTo>
                <a:lnTo>
                  <a:pt x="1737359" y="4571"/>
                </a:lnTo>
                <a:close/>
              </a:path>
              <a:path w="1748154" h="742314">
                <a:moveTo>
                  <a:pt x="1748027" y="4571"/>
                </a:moveTo>
                <a:lnTo>
                  <a:pt x="1737359" y="4571"/>
                </a:lnTo>
                <a:lnTo>
                  <a:pt x="1741931" y="10667"/>
                </a:lnTo>
                <a:lnTo>
                  <a:pt x="1748027" y="10667"/>
                </a:lnTo>
                <a:lnTo>
                  <a:pt x="174802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54011" y="4902708"/>
            <a:ext cx="718185" cy="102235"/>
          </a:xfrm>
          <a:custGeom>
            <a:avLst/>
            <a:gdLst/>
            <a:ahLst/>
            <a:cxnLst/>
            <a:rect l="l" t="t" r="r" b="b"/>
            <a:pathLst>
              <a:path w="718184" h="102235">
                <a:moveTo>
                  <a:pt x="717803" y="0"/>
                </a:moveTo>
                <a:lnTo>
                  <a:pt x="0" y="92963"/>
                </a:lnTo>
                <a:lnTo>
                  <a:pt x="1523" y="102107"/>
                </a:lnTo>
                <a:lnTo>
                  <a:pt x="717803" y="10667"/>
                </a:lnTo>
                <a:lnTo>
                  <a:pt x="71780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797806" y="4615244"/>
            <a:ext cx="141351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Us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 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ad</a:t>
            </a:r>
            <a:endParaRPr sz="1500">
              <a:latin typeface="Arial"/>
              <a:cs typeface="Arial"/>
            </a:endParaRPr>
          </a:p>
          <a:p>
            <a:pPr marL="12700" marR="5080" indent="15494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/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 c</a:t>
            </a:r>
            <a:r>
              <a:rPr sz="1500" spc="10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rm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73122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 algn="l">
              <a:lnSpc>
                <a:spcPct val="100000"/>
              </a:lnSpc>
            </a:pPr>
            <a:r>
              <a:rPr dirty="0">
                <a:cs typeface="Arial"/>
              </a:rPr>
              <a:t>Byte</a:t>
            </a:r>
            <a:r>
              <a:rPr spc="-25" dirty="0">
                <a:cs typeface="Arial"/>
              </a:rPr>
              <a:t> </a:t>
            </a:r>
            <a:r>
              <a:rPr dirty="0">
                <a:cs typeface="Arial"/>
              </a:rPr>
              <a:t>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</a:t>
            </a:r>
            <a:r>
              <a:rPr spc="5" dirty="0">
                <a:cs typeface="Arial"/>
              </a:rPr>
              <a:t>a</a:t>
            </a:r>
            <a:r>
              <a:rPr dirty="0">
                <a:cs typeface="Arial"/>
              </a:rPr>
              <a:t>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88" y="2088057"/>
            <a:ext cx="7857490" cy="416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Font typeface="Wingdings"/>
              <a:buChar char=""/>
              <a:tabLst>
                <a:tab pos="238760" algn="l"/>
              </a:tabLst>
            </a:pP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stract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649605" lvl="1" indent="-294005">
              <a:lnSpc>
                <a:spcPct val="100000"/>
              </a:lnSpc>
              <a:buFont typeface="Arial"/>
              <a:buAutoNum type="arabicPeriod"/>
              <a:tabLst>
                <a:tab pos="650240" algn="l"/>
              </a:tabLst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tStr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4"/>
              </a:spcBef>
              <a:buFont typeface="Arial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649605" lvl="1" indent="-294005">
              <a:lnSpc>
                <a:spcPct val="100000"/>
              </a:lnSpc>
              <a:buFont typeface="Arial"/>
              <a:buAutoNum type="arabicPeriod"/>
              <a:tabLst>
                <a:tab pos="65024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tStr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am</a:t>
            </a:r>
            <a:endParaRPr sz="1800">
              <a:latin typeface="Arial"/>
              <a:cs typeface="Arial"/>
            </a:endParaRPr>
          </a:p>
          <a:p>
            <a:pPr marL="238125" marR="5080" indent="-225425">
              <a:lnSpc>
                <a:spcPct val="150000"/>
              </a:lnSpc>
              <a:buFont typeface="Wingdings"/>
              <a:buChar char=""/>
              <a:tabLst>
                <a:tab pos="238760" algn="l"/>
              </a:tabLst>
            </a:pPr>
            <a:r>
              <a:rPr sz="1800" dirty="0">
                <a:latin typeface="Arial"/>
                <a:cs typeface="Arial"/>
              </a:rPr>
              <a:t>Both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stract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crete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tatio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s.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rces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disk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ork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38125" marR="5715" indent="-225425">
              <a:lnSpc>
                <a:spcPct val="150000"/>
              </a:lnSpc>
              <a:buFont typeface="Wingdings"/>
              <a:buChar char=""/>
              <a:tabLst>
                <a:tab pos="238760" algn="l"/>
              </a:tabLst>
            </a:pPr>
            <a:r>
              <a:rPr sz="1800" b="1" i="1" spc="-5" dirty="0">
                <a:latin typeface="Arial"/>
                <a:cs typeface="Arial"/>
              </a:rPr>
              <a:t>I</a:t>
            </a:r>
            <a:r>
              <a:rPr sz="1800" b="1" i="1" spc="-10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 of 8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rce 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time.</a:t>
            </a:r>
            <a:endParaRPr sz="1800">
              <a:latin typeface="Arial"/>
              <a:cs typeface="Arial"/>
            </a:endParaRPr>
          </a:p>
          <a:p>
            <a:pPr marL="238125" marR="56515" indent="-225425">
              <a:lnSpc>
                <a:spcPct val="150000"/>
              </a:lnSpc>
              <a:buFont typeface="Wingdings"/>
              <a:buChar char=""/>
              <a:tabLst>
                <a:tab pos="238760" algn="l"/>
                <a:tab pos="6243955" algn="l"/>
              </a:tabLst>
            </a:pP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	8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838200"/>
            <a:ext cx="3911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4630" algn="l"/>
              </a:tabLst>
            </a:pPr>
            <a:r>
              <a:rPr sz="4000" dirty="0">
                <a:latin typeface="+mj-lt"/>
                <a:cs typeface="Arial"/>
              </a:rPr>
              <a:t>Input</a:t>
            </a:r>
            <a:r>
              <a:rPr sz="4000" spc="-20" dirty="0">
                <a:latin typeface="+mj-lt"/>
                <a:cs typeface="Arial"/>
              </a:rPr>
              <a:t> </a:t>
            </a:r>
            <a:r>
              <a:rPr sz="4000" dirty="0" smtClean="0">
                <a:latin typeface="+mj-lt"/>
                <a:cs typeface="Arial"/>
              </a:rPr>
              <a:t>Stream</a:t>
            </a:r>
            <a:r>
              <a:rPr lang="en-US" sz="4000" dirty="0" smtClean="0">
                <a:latin typeface="+mj-lt"/>
                <a:cs typeface="Arial"/>
              </a:rPr>
              <a:t> </a:t>
            </a:r>
            <a:r>
              <a:rPr sz="4000" dirty="0" smtClean="0">
                <a:latin typeface="+mj-lt"/>
                <a:cs typeface="Arial"/>
              </a:rPr>
              <a:t>C</a:t>
            </a:r>
            <a:r>
              <a:rPr sz="4000" spc="5" dirty="0" smtClean="0">
                <a:latin typeface="+mj-lt"/>
                <a:cs typeface="Arial"/>
              </a:rPr>
              <a:t>l</a:t>
            </a:r>
            <a:r>
              <a:rPr sz="4000" dirty="0" smtClean="0">
                <a:latin typeface="+mj-lt"/>
                <a:cs typeface="Arial"/>
              </a:rPr>
              <a:t>ass</a:t>
            </a:r>
            <a:endParaRPr sz="4000" dirty="0">
              <a:latin typeface="+mj-lt"/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40" y="2408338"/>
            <a:ext cx="8587105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437515" indent="-225425">
              <a:lnSpc>
                <a:spcPct val="150000"/>
              </a:lnSpc>
              <a:buFont typeface="Wingdings"/>
              <a:buChar char="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(s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38760" algn="l"/>
              </a:tabLst>
            </a:pPr>
            <a:r>
              <a:rPr sz="2000" b="1" dirty="0">
                <a:latin typeface="Arial"/>
                <a:cs typeface="Arial"/>
              </a:rPr>
              <a:t>Inp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tStr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java.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o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</a:p>
          <a:p>
            <a:pPr marL="238125" marR="5080" indent="-225425">
              <a:lnSpc>
                <a:spcPct val="150000"/>
              </a:lnSpc>
              <a:spcBef>
                <a:spcPts val="10"/>
              </a:spcBef>
              <a:buFont typeface="Wingdings"/>
              <a:buChar char=""/>
              <a:tabLst>
                <a:tab pos="238760" algn="l"/>
              </a:tabLst>
            </a:pPr>
            <a:r>
              <a:rPr sz="2000" b="1" dirty="0">
                <a:latin typeface="Arial"/>
                <a:cs typeface="Arial"/>
              </a:rPr>
              <a:t>Inp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tStr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 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58229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ples: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FileInput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nputS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am.</a:t>
            </a: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equ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57882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 algn="l">
              <a:lnSpc>
                <a:spcPct val="100000"/>
              </a:lnSpc>
            </a:pPr>
            <a:r>
              <a:rPr dirty="0"/>
              <a:t>Methods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InputS</a:t>
            </a:r>
            <a:r>
              <a:rPr spc="-10" dirty="0"/>
              <a:t>t</a:t>
            </a:r>
            <a:r>
              <a:rPr dirty="0"/>
              <a:t>ream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068" y="2122297"/>
          <a:ext cx="8686798" cy="442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99"/>
                <a:gridCol w="5486399"/>
              </a:tblGrid>
              <a:tr h="41071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scr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137236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read()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32638">
                      <a:solidFill>
                        <a:srgbClr val="D0E3EA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34315" indent="-635">
                        <a:lnSpc>
                          <a:spcPct val="15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ads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alue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is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returned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255.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is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ailable becau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eam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been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reached,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alue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returne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32638">
                      <a:solidFill>
                        <a:srgbClr val="D0E3EA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8572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ead(b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2638">
                      <a:solidFill>
                        <a:srgbClr val="D0E3EA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91440">
                        <a:lnSpc>
                          <a:spcPct val="15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ads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b.len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”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ber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eam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ores them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array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 Si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ilar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read(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b.len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2638">
                      <a:solidFill>
                        <a:srgbClr val="D0E3EA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10515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01600" indent="-635">
                        <a:lnSpc>
                          <a:spcPct val="15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ads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spc="-35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n’</a:t>
                      </a:r>
                      <a:r>
                        <a:rPr sz="1400" b="1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om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ream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b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400" b="1" i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’.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‘of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art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hich 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oid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lose()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44525" indent="-635">
                        <a:lnSpc>
                          <a:spcPct val="15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eam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releases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tem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resour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es as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ociated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 algn="l">
              <a:lnSpc>
                <a:spcPct val="100000"/>
              </a:lnSpc>
            </a:pPr>
            <a:r>
              <a:rPr dirty="0"/>
              <a:t>Methods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Input</a:t>
            </a:r>
            <a:r>
              <a:rPr spc="-30" dirty="0"/>
              <a:t> </a:t>
            </a:r>
            <a:r>
              <a:rPr dirty="0"/>
              <a:t>Stre</a:t>
            </a:r>
            <a:r>
              <a:rPr spc="-10" dirty="0"/>
              <a:t>a</a:t>
            </a:r>
            <a:r>
              <a:rPr dirty="0"/>
              <a:t>m(</a:t>
            </a:r>
            <a:r>
              <a:rPr spc="-10" dirty="0"/>
              <a:t>C</a:t>
            </a:r>
            <a:r>
              <a:rPr dirty="0"/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068" y="2126869"/>
          <a:ext cx="8814052" cy="4094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/>
                <a:gridCol w="6604253"/>
              </a:tblGrid>
              <a:tr h="502919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ript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84886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skip(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Ski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rds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rom this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mark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75590">
                        <a:lnSpc>
                          <a:spcPct val="10029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Marks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curre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stream.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adl</a:t>
                      </a:r>
                      <a:r>
                        <a:rPr sz="1800" b="1" i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mit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nts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b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mark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d(r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5930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turns 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(or ski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ver)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this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res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760095" indent="-635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this stre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 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mark 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tion mark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()</a:t>
                      </a:r>
                      <a:r>
                        <a:rPr sz="1800" b="1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 algn="l">
              <a:lnSpc>
                <a:spcPct val="100000"/>
              </a:lnSpc>
            </a:pPr>
            <a:r>
              <a:rPr dirty="0">
                <a:cs typeface="Arial"/>
              </a:rPr>
              <a:t>Fi</a:t>
            </a:r>
            <a:r>
              <a:rPr spc="5" dirty="0">
                <a:cs typeface="Arial"/>
              </a:rPr>
              <a:t>l</a:t>
            </a:r>
            <a:r>
              <a:rPr dirty="0">
                <a:cs typeface="Arial"/>
              </a:rPr>
              <a:t>e</a:t>
            </a:r>
            <a:r>
              <a:rPr spc="-15" dirty="0">
                <a:cs typeface="Arial"/>
              </a:rPr>
              <a:t> </a:t>
            </a:r>
            <a:r>
              <a:rPr dirty="0">
                <a:cs typeface="Arial"/>
              </a:rPr>
              <a:t>Input</a:t>
            </a:r>
            <a:r>
              <a:rPr spc="-10" dirty="0">
                <a:cs typeface="Arial"/>
              </a:rPr>
              <a:t> </a:t>
            </a:r>
            <a:r>
              <a:rPr dirty="0">
                <a:cs typeface="Arial"/>
              </a:rPr>
              <a:t>S</a:t>
            </a:r>
            <a:r>
              <a:rPr spc="-10" dirty="0">
                <a:cs typeface="Arial"/>
              </a:rPr>
              <a:t>t</a:t>
            </a:r>
            <a:r>
              <a:rPr dirty="0">
                <a:cs typeface="Arial"/>
              </a:rPr>
              <a:t>ream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167627" y="4015740"/>
            <a:ext cx="3363595" cy="99060"/>
          </a:xfrm>
          <a:custGeom>
            <a:avLst/>
            <a:gdLst/>
            <a:ahLst/>
            <a:cxnLst/>
            <a:rect l="l" t="t" r="r" b="b"/>
            <a:pathLst>
              <a:path w="3363595" h="99060">
                <a:moveTo>
                  <a:pt x="3357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9059"/>
                </a:lnTo>
                <a:lnTo>
                  <a:pt x="4572" y="99059"/>
                </a:lnTo>
                <a:lnTo>
                  <a:pt x="4572" y="4571"/>
                </a:lnTo>
                <a:lnTo>
                  <a:pt x="3363467" y="4571"/>
                </a:lnTo>
                <a:lnTo>
                  <a:pt x="3361943" y="1523"/>
                </a:lnTo>
                <a:lnTo>
                  <a:pt x="3357371" y="0"/>
                </a:lnTo>
                <a:close/>
              </a:path>
              <a:path w="3363595" h="99060">
                <a:moveTo>
                  <a:pt x="3357372" y="4571"/>
                </a:moveTo>
                <a:lnTo>
                  <a:pt x="3357372" y="99059"/>
                </a:lnTo>
                <a:lnTo>
                  <a:pt x="3363467" y="99059"/>
                </a:lnTo>
                <a:lnTo>
                  <a:pt x="3363467" y="4571"/>
                </a:lnTo>
                <a:lnTo>
                  <a:pt x="3357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200" y="4020313"/>
            <a:ext cx="3352799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7627" y="4015740"/>
            <a:ext cx="3363595" cy="99060"/>
          </a:xfrm>
          <a:custGeom>
            <a:avLst/>
            <a:gdLst/>
            <a:ahLst/>
            <a:cxnLst/>
            <a:rect l="l" t="t" r="r" b="b"/>
            <a:pathLst>
              <a:path w="3363595" h="99060">
                <a:moveTo>
                  <a:pt x="3357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9059"/>
                </a:lnTo>
                <a:lnTo>
                  <a:pt x="10667" y="990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363467" y="4571"/>
                </a:lnTo>
                <a:lnTo>
                  <a:pt x="3361943" y="1523"/>
                </a:lnTo>
                <a:lnTo>
                  <a:pt x="3357371" y="0"/>
                </a:lnTo>
                <a:close/>
              </a:path>
              <a:path w="3363595" h="99060">
                <a:moveTo>
                  <a:pt x="3352799" y="4571"/>
                </a:moveTo>
                <a:lnTo>
                  <a:pt x="3352799" y="99059"/>
                </a:lnTo>
                <a:lnTo>
                  <a:pt x="3363467" y="99059"/>
                </a:lnTo>
                <a:lnTo>
                  <a:pt x="3363467" y="10667"/>
                </a:lnTo>
                <a:lnTo>
                  <a:pt x="3357371" y="10667"/>
                </a:lnTo>
                <a:lnTo>
                  <a:pt x="3352799" y="4571"/>
                </a:lnTo>
                <a:close/>
              </a:path>
              <a:path w="3363595" h="990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363595" h="99060">
                <a:moveTo>
                  <a:pt x="3352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352799" y="10667"/>
                </a:lnTo>
                <a:lnTo>
                  <a:pt x="3352799" y="4571"/>
                </a:lnTo>
                <a:close/>
              </a:path>
              <a:path w="3363595" h="99060">
                <a:moveTo>
                  <a:pt x="3363467" y="4571"/>
                </a:moveTo>
                <a:lnTo>
                  <a:pt x="3352799" y="4571"/>
                </a:lnTo>
                <a:lnTo>
                  <a:pt x="3357371" y="10667"/>
                </a:lnTo>
                <a:lnTo>
                  <a:pt x="3363467" y="10667"/>
                </a:lnTo>
                <a:lnTo>
                  <a:pt x="3363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35" y="4771823"/>
            <a:ext cx="1755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1810" y="4771823"/>
            <a:ext cx="4986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fi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eIn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ut</a:t>
            </a:r>
            <a:r>
              <a:rPr sz="1800" b="1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new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tStr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(“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D:/data.txt</a:t>
            </a: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”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4114801"/>
            <a:ext cx="3352799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1405" y="4108450"/>
            <a:ext cx="3363595" cy="234950"/>
          </a:xfrm>
          <a:custGeom>
            <a:avLst/>
            <a:gdLst/>
            <a:ahLst/>
            <a:cxnLst/>
            <a:rect l="l" t="t" r="r" b="b"/>
            <a:pathLst>
              <a:path w="3363595" h="234950">
                <a:moveTo>
                  <a:pt x="10667" y="0"/>
                </a:moveTo>
                <a:lnTo>
                  <a:pt x="0" y="0"/>
                </a:lnTo>
                <a:lnTo>
                  <a:pt x="0" y="228600"/>
                </a:lnTo>
                <a:lnTo>
                  <a:pt x="1523" y="233172"/>
                </a:lnTo>
                <a:lnTo>
                  <a:pt x="4571" y="234696"/>
                </a:lnTo>
                <a:lnTo>
                  <a:pt x="3357371" y="234696"/>
                </a:lnTo>
                <a:lnTo>
                  <a:pt x="3361943" y="233172"/>
                </a:lnTo>
                <a:lnTo>
                  <a:pt x="3363467" y="228600"/>
                </a:lnTo>
                <a:lnTo>
                  <a:pt x="10667" y="228600"/>
                </a:lnTo>
                <a:lnTo>
                  <a:pt x="4571" y="224028"/>
                </a:lnTo>
                <a:lnTo>
                  <a:pt x="10667" y="224028"/>
                </a:lnTo>
                <a:lnTo>
                  <a:pt x="10667" y="0"/>
                </a:lnTo>
                <a:close/>
              </a:path>
              <a:path w="3363595" h="234950">
                <a:moveTo>
                  <a:pt x="10667" y="224028"/>
                </a:moveTo>
                <a:lnTo>
                  <a:pt x="4571" y="224028"/>
                </a:lnTo>
                <a:lnTo>
                  <a:pt x="10667" y="228600"/>
                </a:lnTo>
                <a:lnTo>
                  <a:pt x="10667" y="224028"/>
                </a:lnTo>
                <a:close/>
              </a:path>
              <a:path w="3363595" h="234950">
                <a:moveTo>
                  <a:pt x="3352799" y="224028"/>
                </a:moveTo>
                <a:lnTo>
                  <a:pt x="10667" y="224028"/>
                </a:lnTo>
                <a:lnTo>
                  <a:pt x="10667" y="228600"/>
                </a:lnTo>
                <a:lnTo>
                  <a:pt x="3352799" y="228600"/>
                </a:lnTo>
                <a:lnTo>
                  <a:pt x="3352799" y="224028"/>
                </a:lnTo>
                <a:close/>
              </a:path>
              <a:path w="3363595" h="234950">
                <a:moveTo>
                  <a:pt x="3363467" y="0"/>
                </a:moveTo>
                <a:lnTo>
                  <a:pt x="3352799" y="0"/>
                </a:lnTo>
                <a:lnTo>
                  <a:pt x="3352799" y="228600"/>
                </a:lnTo>
                <a:lnTo>
                  <a:pt x="3357371" y="224028"/>
                </a:lnTo>
                <a:lnTo>
                  <a:pt x="3363467" y="224028"/>
                </a:lnTo>
                <a:lnTo>
                  <a:pt x="3363467" y="0"/>
                </a:lnTo>
                <a:close/>
              </a:path>
              <a:path w="3363595" h="234950">
                <a:moveTo>
                  <a:pt x="3363467" y="224028"/>
                </a:moveTo>
                <a:lnTo>
                  <a:pt x="3357371" y="224028"/>
                </a:lnTo>
                <a:lnTo>
                  <a:pt x="3352799" y="228600"/>
                </a:lnTo>
                <a:lnTo>
                  <a:pt x="3363467" y="228600"/>
                </a:lnTo>
                <a:lnTo>
                  <a:pt x="3363467" y="2240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6128" y="2100173"/>
            <a:ext cx="8611235" cy="237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" marR="365125" indent="-288925">
              <a:lnSpc>
                <a:spcPct val="150000"/>
              </a:lnSpc>
              <a:buFont typeface="Wingdings"/>
              <a:buChar char=""/>
              <a:tabLst>
                <a:tab pos="302260" algn="l"/>
                <a:tab pos="3856354" algn="l"/>
              </a:tabLst>
            </a:pP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spc="-10" dirty="0">
                <a:latin typeface="Arial"/>
                <a:cs typeface="Arial"/>
              </a:rPr>
              <a:t>leIn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	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a stream of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Wingdings"/>
              <a:buChar char=""/>
            </a:pPr>
            <a:endParaRPr sz="1950" dirty="0">
              <a:latin typeface="Times New Roman"/>
              <a:cs typeface="Times New Roman"/>
            </a:endParaRPr>
          </a:p>
          <a:p>
            <a:pPr marL="301625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spc="-10" dirty="0">
                <a:latin typeface="Arial"/>
                <a:cs typeface="Arial"/>
              </a:rPr>
              <a:t>leIn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tStr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am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file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 of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56704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Path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me of 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 to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027" y="5558028"/>
            <a:ext cx="8697595" cy="718185"/>
          </a:xfrm>
          <a:custGeom>
            <a:avLst/>
            <a:gdLst/>
            <a:ahLst/>
            <a:cxnLst/>
            <a:rect l="l" t="t" r="r" b="b"/>
            <a:pathLst>
              <a:path w="8697595" h="718185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8691371" y="717803"/>
                </a:lnTo>
                <a:lnTo>
                  <a:pt x="8695943" y="716279"/>
                </a:lnTo>
                <a:lnTo>
                  <a:pt x="8697467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718185">
                <a:moveTo>
                  <a:pt x="8691372" y="4571"/>
                </a:moveTo>
                <a:lnTo>
                  <a:pt x="8691372" y="713231"/>
                </a:lnTo>
                <a:lnTo>
                  <a:pt x="8697467" y="713231"/>
                </a:lnTo>
                <a:lnTo>
                  <a:pt x="8697467" y="4571"/>
                </a:lnTo>
                <a:lnTo>
                  <a:pt x="8691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5562600"/>
            <a:ext cx="8686799" cy="708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027" y="5558028"/>
            <a:ext cx="8697595" cy="718185"/>
          </a:xfrm>
          <a:custGeom>
            <a:avLst/>
            <a:gdLst/>
            <a:ahLst/>
            <a:cxnLst/>
            <a:rect l="l" t="t" r="r" b="b"/>
            <a:pathLst>
              <a:path w="8697595" h="718185">
                <a:moveTo>
                  <a:pt x="8691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8691371" y="717803"/>
                </a:lnTo>
                <a:lnTo>
                  <a:pt x="8695943" y="716279"/>
                </a:lnTo>
                <a:lnTo>
                  <a:pt x="8697467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97467" y="4571"/>
                </a:lnTo>
                <a:lnTo>
                  <a:pt x="8695943" y="1523"/>
                </a:lnTo>
                <a:lnTo>
                  <a:pt x="8691371" y="0"/>
                </a:lnTo>
                <a:close/>
              </a:path>
              <a:path w="8697595" h="718185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8697595" h="718185">
                <a:moveTo>
                  <a:pt x="8686799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8686799" y="713231"/>
                </a:lnTo>
                <a:lnTo>
                  <a:pt x="8686799" y="708659"/>
                </a:lnTo>
                <a:close/>
              </a:path>
              <a:path w="8697595" h="718185">
                <a:moveTo>
                  <a:pt x="8686799" y="4571"/>
                </a:moveTo>
                <a:lnTo>
                  <a:pt x="8686799" y="713231"/>
                </a:lnTo>
                <a:lnTo>
                  <a:pt x="8691371" y="708659"/>
                </a:lnTo>
                <a:lnTo>
                  <a:pt x="8697467" y="708659"/>
                </a:lnTo>
                <a:lnTo>
                  <a:pt x="8697467" y="10667"/>
                </a:lnTo>
                <a:lnTo>
                  <a:pt x="8691371" y="10667"/>
                </a:lnTo>
                <a:lnTo>
                  <a:pt x="8686799" y="4571"/>
                </a:lnTo>
                <a:close/>
              </a:path>
              <a:path w="8697595" h="718185">
                <a:moveTo>
                  <a:pt x="8697467" y="708659"/>
                </a:moveTo>
                <a:lnTo>
                  <a:pt x="8691371" y="708659"/>
                </a:lnTo>
                <a:lnTo>
                  <a:pt x="8686799" y="713231"/>
                </a:lnTo>
                <a:lnTo>
                  <a:pt x="8697467" y="713231"/>
                </a:lnTo>
                <a:lnTo>
                  <a:pt x="8697467" y="708659"/>
                </a:lnTo>
                <a:close/>
              </a:path>
              <a:path w="8697595" h="71818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97595" h="718185">
                <a:moveTo>
                  <a:pt x="8686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86799" y="10667"/>
                </a:lnTo>
                <a:lnTo>
                  <a:pt x="8686799" y="4571"/>
                </a:lnTo>
                <a:close/>
              </a:path>
              <a:path w="8697595" h="718185">
                <a:moveTo>
                  <a:pt x="8697467" y="4571"/>
                </a:moveTo>
                <a:lnTo>
                  <a:pt x="8686799" y="4571"/>
                </a:lnTo>
                <a:lnTo>
                  <a:pt x="8691371" y="10667"/>
                </a:lnTo>
                <a:lnTo>
                  <a:pt x="8697467" y="10667"/>
                </a:lnTo>
                <a:lnTo>
                  <a:pt x="8697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745" y="5637786"/>
            <a:ext cx="84607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170555" algn="l"/>
                <a:tab pos="6163310" algn="l"/>
              </a:tabLst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e: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	</a:t>
            </a:r>
            <a:r>
              <a:rPr sz="2000" b="1" dirty="0">
                <a:latin typeface="Arial"/>
                <a:cs typeface="Arial"/>
              </a:rPr>
              <a:t>Fi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otFoundExcep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	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81800" y="4288535"/>
            <a:ext cx="1210310" cy="451484"/>
          </a:xfrm>
          <a:custGeom>
            <a:avLst/>
            <a:gdLst/>
            <a:ahLst/>
            <a:cxnLst/>
            <a:rect l="l" t="t" r="r" b="b"/>
            <a:pathLst>
              <a:path w="1210309" h="451485">
                <a:moveTo>
                  <a:pt x="1129283" y="422147"/>
                </a:moveTo>
                <a:lnTo>
                  <a:pt x="0" y="422147"/>
                </a:lnTo>
                <a:lnTo>
                  <a:pt x="0" y="451103"/>
                </a:lnTo>
                <a:lnTo>
                  <a:pt x="1152143" y="451103"/>
                </a:lnTo>
                <a:lnTo>
                  <a:pt x="1158239" y="445007"/>
                </a:lnTo>
                <a:lnTo>
                  <a:pt x="1158239" y="435863"/>
                </a:lnTo>
                <a:lnTo>
                  <a:pt x="1129283" y="435863"/>
                </a:lnTo>
                <a:lnTo>
                  <a:pt x="1129283" y="422147"/>
                </a:lnTo>
                <a:close/>
              </a:path>
              <a:path w="1210309" h="451485">
                <a:moveTo>
                  <a:pt x="1143761" y="57427"/>
                </a:moveTo>
                <a:lnTo>
                  <a:pt x="1129283" y="82434"/>
                </a:lnTo>
                <a:lnTo>
                  <a:pt x="1129283" y="435863"/>
                </a:lnTo>
                <a:lnTo>
                  <a:pt x="1142999" y="422147"/>
                </a:lnTo>
                <a:lnTo>
                  <a:pt x="1158239" y="422147"/>
                </a:lnTo>
                <a:lnTo>
                  <a:pt x="1158239" y="82434"/>
                </a:lnTo>
                <a:lnTo>
                  <a:pt x="1143761" y="57427"/>
                </a:lnTo>
                <a:close/>
              </a:path>
              <a:path w="1210309" h="451485">
                <a:moveTo>
                  <a:pt x="1158239" y="422147"/>
                </a:moveTo>
                <a:lnTo>
                  <a:pt x="1142999" y="422147"/>
                </a:lnTo>
                <a:lnTo>
                  <a:pt x="1129283" y="435863"/>
                </a:lnTo>
                <a:lnTo>
                  <a:pt x="1158239" y="435863"/>
                </a:lnTo>
                <a:lnTo>
                  <a:pt x="1158239" y="422147"/>
                </a:lnTo>
                <a:close/>
              </a:path>
              <a:path w="1210309" h="451485">
                <a:moveTo>
                  <a:pt x="1142999" y="0"/>
                </a:moveTo>
                <a:lnTo>
                  <a:pt x="1082039" y="106679"/>
                </a:lnTo>
                <a:lnTo>
                  <a:pt x="1077467" y="114299"/>
                </a:lnTo>
                <a:lnTo>
                  <a:pt x="1078991" y="121919"/>
                </a:lnTo>
                <a:lnTo>
                  <a:pt x="1086611" y="126491"/>
                </a:lnTo>
                <a:lnTo>
                  <a:pt x="1092707" y="131063"/>
                </a:lnTo>
                <a:lnTo>
                  <a:pt x="1101851" y="128015"/>
                </a:lnTo>
                <a:lnTo>
                  <a:pt x="1106423" y="121919"/>
                </a:lnTo>
                <a:lnTo>
                  <a:pt x="1129283" y="82434"/>
                </a:lnTo>
                <a:lnTo>
                  <a:pt x="1129283" y="28955"/>
                </a:lnTo>
                <a:lnTo>
                  <a:pt x="1159959" y="28955"/>
                </a:lnTo>
                <a:lnTo>
                  <a:pt x="1142999" y="0"/>
                </a:lnTo>
                <a:close/>
              </a:path>
              <a:path w="1210309" h="451485">
                <a:moveTo>
                  <a:pt x="1159959" y="28955"/>
                </a:moveTo>
                <a:lnTo>
                  <a:pt x="1158239" y="28955"/>
                </a:lnTo>
                <a:lnTo>
                  <a:pt x="1158239" y="82434"/>
                </a:lnTo>
                <a:lnTo>
                  <a:pt x="1181099" y="121919"/>
                </a:lnTo>
                <a:lnTo>
                  <a:pt x="1185671" y="128015"/>
                </a:lnTo>
                <a:lnTo>
                  <a:pt x="1194815" y="131063"/>
                </a:lnTo>
                <a:lnTo>
                  <a:pt x="1207007" y="121919"/>
                </a:lnTo>
                <a:lnTo>
                  <a:pt x="1210055" y="114299"/>
                </a:lnTo>
                <a:lnTo>
                  <a:pt x="1205483" y="106679"/>
                </a:lnTo>
                <a:lnTo>
                  <a:pt x="1159959" y="28955"/>
                </a:lnTo>
                <a:close/>
              </a:path>
              <a:path w="1210309" h="451485">
                <a:moveTo>
                  <a:pt x="1158239" y="28955"/>
                </a:moveTo>
                <a:lnTo>
                  <a:pt x="1129283" y="28955"/>
                </a:lnTo>
                <a:lnTo>
                  <a:pt x="1129283" y="82434"/>
                </a:lnTo>
                <a:lnTo>
                  <a:pt x="1143761" y="57427"/>
                </a:lnTo>
                <a:lnTo>
                  <a:pt x="1130807" y="35051"/>
                </a:lnTo>
                <a:lnTo>
                  <a:pt x="1158239" y="35051"/>
                </a:lnTo>
                <a:lnTo>
                  <a:pt x="1158239" y="28955"/>
                </a:lnTo>
                <a:close/>
              </a:path>
              <a:path w="1210309" h="451485">
                <a:moveTo>
                  <a:pt x="1158239" y="35051"/>
                </a:moveTo>
                <a:lnTo>
                  <a:pt x="1156715" y="35051"/>
                </a:lnTo>
                <a:lnTo>
                  <a:pt x="1143761" y="57427"/>
                </a:lnTo>
                <a:lnTo>
                  <a:pt x="1158239" y="82434"/>
                </a:lnTo>
                <a:lnTo>
                  <a:pt x="1158239" y="35051"/>
                </a:lnTo>
                <a:close/>
              </a:path>
              <a:path w="1210309" h="451485">
                <a:moveTo>
                  <a:pt x="1156715" y="35051"/>
                </a:moveTo>
                <a:lnTo>
                  <a:pt x="1130807" y="35051"/>
                </a:lnTo>
                <a:lnTo>
                  <a:pt x="1143761" y="57427"/>
                </a:lnTo>
                <a:lnTo>
                  <a:pt x="1156715" y="350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1935</Words>
  <Application>Microsoft Office PowerPoint</Application>
  <PresentationFormat>Custom</PresentationFormat>
  <Paragraphs>274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1_Custom Design</vt:lpstr>
      <vt:lpstr>Custom Design</vt:lpstr>
      <vt:lpstr>PowerPoint Presentation</vt:lpstr>
      <vt:lpstr>Objectives</vt:lpstr>
      <vt:lpstr>I/O Streams</vt:lpstr>
      <vt:lpstr>PowerPoint Presentation</vt:lpstr>
      <vt:lpstr>Byte Stream</vt:lpstr>
      <vt:lpstr>PowerPoint Presentation</vt:lpstr>
      <vt:lpstr>Methods Of InputStream</vt:lpstr>
      <vt:lpstr>Methods Of Input Stream(Cont)</vt:lpstr>
      <vt:lpstr>File Input Stream</vt:lpstr>
      <vt:lpstr>How to read a file using File Input Stream?</vt:lpstr>
      <vt:lpstr>FileInputStream Example</vt:lpstr>
      <vt:lpstr>Buffered Input Stream</vt:lpstr>
      <vt:lpstr>Buffered Input Stream (Cont)</vt:lpstr>
      <vt:lpstr>BufferedInputStream Example</vt:lpstr>
      <vt:lpstr>Lend a Hand – BufferedInputStream</vt:lpstr>
      <vt:lpstr>PowerPoint Presentation</vt:lpstr>
      <vt:lpstr>Output Stream class</vt:lpstr>
      <vt:lpstr>Output Stream Methods</vt:lpstr>
      <vt:lpstr>OutputStream Hierarchy</vt:lpstr>
      <vt:lpstr>FileOutputStream</vt:lpstr>
      <vt:lpstr>File OutputStream Example</vt:lpstr>
      <vt:lpstr>FileOutputStream - Example</vt:lpstr>
      <vt:lpstr>BufferedOutputStream</vt:lpstr>
      <vt:lpstr>BufferedOutputStream Example</vt:lpstr>
      <vt:lpstr>Lend a Hand – BufferedOutputStream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11</cp:revision>
  <dcterms:created xsi:type="dcterms:W3CDTF">2017-03-08T17:04:18Z</dcterms:created>
  <dcterms:modified xsi:type="dcterms:W3CDTF">2017-11-28T11:27:53Z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LastSaved">
    <vt:filetime>2017-03-08T00:00:00Z</vt:filetime>
  </property>
</Properties>
</file>