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8" r:id="rId2"/>
  </p:sldMasterIdLst>
  <p:notesMasterIdLst>
    <p:notesMasterId r:id="rId28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0058400" cy="7772400"/>
  <p:notesSz cx="10058400" cy="7772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j3SOop7O6H3mw5+eXL6RLg==" hashData="61XQ4sc/oIMFbSNResN0s22eyAb/Yyak+lwu8n/kpaH+JF+m+oVhgpRwKbYm98/CNq8Mzi4vzuMXj2Muj9VfZA=="/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352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7246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6886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6920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7954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2075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6956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8193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6373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47822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8638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9289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8950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4027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75057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71743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14092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22660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20029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7703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4859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9993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6767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6758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1075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3099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5519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22272" y="352637"/>
            <a:ext cx="2488407" cy="75169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3563" y="352637"/>
            <a:ext cx="7301071" cy="75169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5749-6828-40CF-A73E-6D3B52680DDE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73B9-FCF8-454F-BAB4-BA4F8FA745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5749-6828-40CF-A73E-6D3B52680DDE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73B9-FCF8-454F-BAB4-BA4F8FA745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5749-6828-40CF-A73E-6D3B52680DDE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73B9-FCF8-454F-BAB4-BA4F8FA745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812925"/>
            <a:ext cx="4449762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812925"/>
            <a:ext cx="4449763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5749-6828-40CF-A73E-6D3B52680DDE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73B9-FCF8-454F-BAB4-BA4F8FA745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5749-6828-40CF-A73E-6D3B52680DDE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73B9-FCF8-454F-BAB4-BA4F8FA745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5749-6828-40CF-A73E-6D3B52680DDE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73B9-FCF8-454F-BAB4-BA4F8FA745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5749-6828-40CF-A73E-6D3B52680DDE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73B9-FCF8-454F-BAB4-BA4F8FA745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5749-6828-40CF-A73E-6D3B52680DDE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73B9-FCF8-454F-BAB4-BA4F8FA745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5749-6828-40CF-A73E-6D3B52680DDE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73B9-FCF8-454F-BAB4-BA4F8FA745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5749-6828-40CF-A73E-6D3B52680DDE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73B9-FCF8-454F-BAB4-BA4F8FA745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311150"/>
            <a:ext cx="2262188" cy="6632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11150"/>
            <a:ext cx="6637337" cy="6632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5749-6828-40CF-A73E-6D3B52680DDE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73B9-FCF8-454F-BAB4-BA4F8FA745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3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7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0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67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1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4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48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3562" y="2054648"/>
            <a:ext cx="4894738" cy="5814907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5942" y="2054648"/>
            <a:ext cx="4894739" cy="5814907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2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2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352" indent="0">
              <a:buNone/>
              <a:defRPr sz="3100"/>
            </a:lvl2pPr>
            <a:lvl3pPr marL="1018705" indent="0">
              <a:buNone/>
              <a:defRPr sz="2700"/>
            </a:lvl3pPr>
            <a:lvl4pPr marL="1528058" indent="0">
              <a:buNone/>
              <a:defRPr sz="2200"/>
            </a:lvl4pPr>
            <a:lvl5pPr marL="2037411" indent="0">
              <a:buNone/>
              <a:defRPr sz="2200"/>
            </a:lvl5pPr>
            <a:lvl6pPr marL="2546764" indent="0">
              <a:buNone/>
              <a:defRPr sz="2200"/>
            </a:lvl6pPr>
            <a:lvl7pPr marL="3056116" indent="0">
              <a:buNone/>
              <a:defRPr sz="2200"/>
            </a:lvl7pPr>
            <a:lvl8pPr marL="3565469" indent="0">
              <a:buNone/>
              <a:defRPr sz="2200"/>
            </a:lvl8pPr>
            <a:lvl9pPr marL="4074821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70" tIns="50935" rIns="101870" bIns="5093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2"/>
            <a:ext cx="9052560" cy="5129425"/>
          </a:xfrm>
          <a:prstGeom prst="rect">
            <a:avLst/>
          </a:prstGeom>
        </p:spPr>
        <p:txBody>
          <a:bodyPr vert="horz" lIns="101870" tIns="50935" rIns="101870" bIns="5093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1018705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15" indent="-382015" algn="l" defTabSz="101870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698" indent="-318346" algn="l" defTabSz="1018705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382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734" indent="-254676" algn="l" defTabSz="1018705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087" indent="-254676" algn="l" defTabSz="1018705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440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793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145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498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812925"/>
            <a:ext cx="9051925" cy="513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204075"/>
            <a:ext cx="234632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C5749-6828-40CF-A73E-6D3B52680DDE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7204075"/>
            <a:ext cx="318452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7204075"/>
            <a:ext cx="234632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773B9-FCF8-454F-BAB4-BA4F8FA7455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.jpe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hidden="1"/>
          <p:cNvSpPr/>
          <p:nvPr/>
        </p:nvSpPr>
        <p:spPr>
          <a:xfrm>
            <a:off x="6249923" y="2208276"/>
            <a:ext cx="3054096" cy="1677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 hidden="1"/>
          <p:cNvSpPr txBox="1"/>
          <p:nvPr/>
        </p:nvSpPr>
        <p:spPr>
          <a:xfrm>
            <a:off x="3029180" y="2809130"/>
            <a:ext cx="109791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sz="2000" b="1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2000" b="1" spc="-2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2000" b="1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2000" b="1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mbria"/>
                <a:cs typeface="Cambria"/>
              </a:rPr>
              <a:t>J</a:t>
            </a:r>
            <a:r>
              <a:rPr sz="2000" b="1" spc="-6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000" b="1" spc="-45" dirty="0">
                <a:solidFill>
                  <a:srgbClr val="FFFFFF"/>
                </a:solidFill>
                <a:latin typeface="Cambria"/>
                <a:cs typeface="Cambria"/>
              </a:rPr>
              <a:t>v</a:t>
            </a:r>
            <a:r>
              <a:rPr sz="2000" b="1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838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 hidden="1"/>
          <p:cNvSpPr/>
          <p:nvPr/>
        </p:nvSpPr>
        <p:spPr>
          <a:xfrm>
            <a:off x="6231635" y="3886200"/>
            <a:ext cx="3090671" cy="19339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 hidden="1"/>
          <p:cNvSpPr txBox="1"/>
          <p:nvPr/>
        </p:nvSpPr>
        <p:spPr>
          <a:xfrm>
            <a:off x="1035753" y="5329831"/>
            <a:ext cx="175196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LEVEL</a:t>
            </a:r>
            <a:r>
              <a:rPr sz="1400" b="1" spc="-50" dirty="0">
                <a:solidFill>
                  <a:srgbClr val="692D56"/>
                </a:solidFill>
                <a:latin typeface="Arial Narrow"/>
                <a:cs typeface="Arial Narrow"/>
              </a:rPr>
              <a:t> </a:t>
            </a: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– PR</a:t>
            </a:r>
            <a:r>
              <a:rPr sz="1400" b="1" spc="-10" dirty="0">
                <a:solidFill>
                  <a:srgbClr val="692D56"/>
                </a:solidFill>
                <a:latin typeface="Arial Narrow"/>
                <a:cs typeface="Arial Narrow"/>
              </a:rPr>
              <a:t>A</a:t>
            </a: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CTI</a:t>
            </a:r>
            <a:r>
              <a:rPr sz="1400" b="1" spc="10" dirty="0">
                <a:solidFill>
                  <a:srgbClr val="692D56"/>
                </a:solidFill>
                <a:latin typeface="Arial Narrow"/>
                <a:cs typeface="Arial Narrow"/>
              </a:rPr>
              <a:t>T</a:t>
            </a: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I</a:t>
            </a:r>
            <a:r>
              <a:rPr sz="1400" b="1" spc="5" dirty="0">
                <a:solidFill>
                  <a:srgbClr val="692D56"/>
                </a:solidFill>
                <a:latin typeface="Arial Narrow"/>
                <a:cs typeface="Arial Narrow"/>
              </a:rPr>
              <a:t>O</a:t>
            </a: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NER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7800" y="25908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Core Java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371600" y="335280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Java I/O – Part 2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838200"/>
            <a:ext cx="6705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92935" algn="l"/>
              </a:tabLst>
            </a:pPr>
            <a:r>
              <a:rPr sz="4000" dirty="0">
                <a:latin typeface="+mj-lt"/>
                <a:cs typeface="Arial"/>
              </a:rPr>
              <a:t>Methods	of</a:t>
            </a:r>
            <a:r>
              <a:rPr sz="4000" spc="-10" dirty="0">
                <a:latin typeface="+mj-lt"/>
                <a:cs typeface="Arial"/>
              </a:rPr>
              <a:t> </a:t>
            </a:r>
            <a:r>
              <a:rPr sz="4000" dirty="0">
                <a:latin typeface="+mj-lt"/>
                <a:cs typeface="Arial"/>
              </a:rPr>
              <a:t>Bu</a:t>
            </a:r>
            <a:r>
              <a:rPr sz="4000" spc="-65" dirty="0">
                <a:latin typeface="+mj-lt"/>
                <a:cs typeface="Arial"/>
              </a:rPr>
              <a:t>f</a:t>
            </a:r>
            <a:r>
              <a:rPr sz="4000" dirty="0">
                <a:latin typeface="+mj-lt"/>
                <a:cs typeface="Arial"/>
              </a:rPr>
              <a:t>fered</a:t>
            </a:r>
            <a:r>
              <a:rPr sz="4000" spc="5" dirty="0">
                <a:latin typeface="+mj-lt"/>
                <a:cs typeface="Arial"/>
              </a:rPr>
              <a:t>R</a:t>
            </a:r>
            <a:r>
              <a:rPr sz="4000" dirty="0">
                <a:latin typeface="+mj-lt"/>
                <a:cs typeface="Arial"/>
              </a:rPr>
              <a:t>ea</a:t>
            </a:r>
            <a:r>
              <a:rPr sz="4000" spc="5" dirty="0">
                <a:latin typeface="+mj-lt"/>
                <a:cs typeface="Arial"/>
              </a:rPr>
              <a:t>d</a:t>
            </a:r>
            <a:r>
              <a:rPr sz="4000" dirty="0">
                <a:latin typeface="+mj-lt"/>
                <a:cs typeface="Arial"/>
              </a:rPr>
              <a:t>er</a:t>
            </a:r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10</a:t>
            </a:fld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55268" y="2203069"/>
          <a:ext cx="8610598" cy="44576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0399"/>
                <a:gridCol w="5410199"/>
              </a:tblGrid>
              <a:tr h="7421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Method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ript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</a:tr>
              <a:tr h="743711"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6718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 a si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racter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from char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cte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-i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 stream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</a:tr>
              <a:tr h="74294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ea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har[]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cbu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 ch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racters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an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arra</a:t>
                      </a:r>
                      <a:r>
                        <a:rPr sz="1800" spc="-16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</a:tr>
              <a:tr h="74294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Str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ng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 a li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</a:tr>
              <a:tr h="742949">
                <a:tc>
                  <a:txBody>
                    <a:bodyPr/>
                    <a:lstStyle/>
                    <a:p>
                      <a:pPr marL="84455" marR="445134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d(c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ar[]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cb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f,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f, 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 ch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racters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a p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rtion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 an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arra</a:t>
                      </a:r>
                      <a:r>
                        <a:rPr sz="1800" spc="-16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</a:tr>
              <a:tr h="74294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vo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 cl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se()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8750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os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 and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ses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 s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stem res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urc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 ass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ted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ith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it.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600200" y="655023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7440">
              <a:lnSpc>
                <a:spcPct val="100000"/>
              </a:lnSpc>
            </a:pPr>
            <a:r>
              <a:rPr sz="4000" dirty="0">
                <a:cs typeface="Arial"/>
              </a:rPr>
              <a:t>Bu</a:t>
            </a:r>
            <a:r>
              <a:rPr sz="4000" spc="-65" dirty="0">
                <a:cs typeface="Arial"/>
              </a:rPr>
              <a:t>f</a:t>
            </a:r>
            <a:r>
              <a:rPr sz="4000" dirty="0">
                <a:cs typeface="Arial"/>
              </a:rPr>
              <a:t>fered</a:t>
            </a:r>
            <a:r>
              <a:rPr sz="4000" spc="5" dirty="0">
                <a:cs typeface="Arial"/>
              </a:rPr>
              <a:t>R</a:t>
            </a:r>
            <a:r>
              <a:rPr sz="4000" dirty="0">
                <a:cs typeface="Arial"/>
              </a:rPr>
              <a:t>ea</a:t>
            </a:r>
            <a:r>
              <a:rPr sz="4000" spc="5" dirty="0">
                <a:cs typeface="Arial"/>
              </a:rPr>
              <a:t>d</a:t>
            </a:r>
            <a:r>
              <a:rPr sz="4000" dirty="0">
                <a:cs typeface="Arial"/>
              </a:rPr>
              <a:t>er</a:t>
            </a:r>
            <a:r>
              <a:rPr sz="4000" spc="-40" dirty="0">
                <a:cs typeface="Arial"/>
              </a:rPr>
              <a:t> </a:t>
            </a:r>
            <a:r>
              <a:rPr sz="4000" dirty="0">
                <a:cs typeface="Arial"/>
              </a:rPr>
              <a:t>Examp</a:t>
            </a:r>
            <a:r>
              <a:rPr sz="4000" spc="5" dirty="0">
                <a:cs typeface="Arial"/>
              </a:rPr>
              <a:t>l</a:t>
            </a:r>
            <a:r>
              <a:rPr sz="4000" dirty="0">
                <a:cs typeface="Arial"/>
              </a:rPr>
              <a:t>e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11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810511" y="2209800"/>
            <a:ext cx="6114288" cy="167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98207" y="2197608"/>
            <a:ext cx="2540635" cy="856615"/>
          </a:xfrm>
          <a:custGeom>
            <a:avLst/>
            <a:gdLst/>
            <a:ahLst/>
            <a:cxnLst/>
            <a:rect l="l" t="t" r="r" b="b"/>
            <a:pathLst>
              <a:path w="2540634" h="856614">
                <a:moveTo>
                  <a:pt x="2534411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850391"/>
                </a:lnTo>
                <a:lnTo>
                  <a:pt x="6095" y="856487"/>
                </a:lnTo>
                <a:lnTo>
                  <a:pt x="2534411" y="856487"/>
                </a:lnTo>
                <a:lnTo>
                  <a:pt x="2540507" y="850391"/>
                </a:lnTo>
                <a:lnTo>
                  <a:pt x="2540507" y="844295"/>
                </a:lnTo>
                <a:lnTo>
                  <a:pt x="25907" y="844295"/>
                </a:lnTo>
                <a:lnTo>
                  <a:pt x="12191" y="830579"/>
                </a:lnTo>
                <a:lnTo>
                  <a:pt x="25907" y="830579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2540507" y="12191"/>
                </a:lnTo>
                <a:lnTo>
                  <a:pt x="2540507" y="6095"/>
                </a:lnTo>
                <a:lnTo>
                  <a:pt x="2534411" y="0"/>
                </a:lnTo>
                <a:close/>
              </a:path>
              <a:path w="2540634" h="856614">
                <a:moveTo>
                  <a:pt x="25907" y="830579"/>
                </a:moveTo>
                <a:lnTo>
                  <a:pt x="12191" y="830579"/>
                </a:lnTo>
                <a:lnTo>
                  <a:pt x="25907" y="844295"/>
                </a:lnTo>
                <a:lnTo>
                  <a:pt x="25907" y="830579"/>
                </a:lnTo>
                <a:close/>
              </a:path>
              <a:path w="2540634" h="856614">
                <a:moveTo>
                  <a:pt x="2514599" y="830579"/>
                </a:moveTo>
                <a:lnTo>
                  <a:pt x="25907" y="830579"/>
                </a:lnTo>
                <a:lnTo>
                  <a:pt x="25907" y="844295"/>
                </a:lnTo>
                <a:lnTo>
                  <a:pt x="2514599" y="844295"/>
                </a:lnTo>
                <a:lnTo>
                  <a:pt x="2514599" y="830579"/>
                </a:lnTo>
                <a:close/>
              </a:path>
              <a:path w="2540634" h="856614">
                <a:moveTo>
                  <a:pt x="2514599" y="12191"/>
                </a:moveTo>
                <a:lnTo>
                  <a:pt x="2514599" y="844295"/>
                </a:lnTo>
                <a:lnTo>
                  <a:pt x="2526791" y="830579"/>
                </a:lnTo>
                <a:lnTo>
                  <a:pt x="2540507" y="830579"/>
                </a:lnTo>
                <a:lnTo>
                  <a:pt x="2540507" y="25907"/>
                </a:lnTo>
                <a:lnTo>
                  <a:pt x="2526791" y="25907"/>
                </a:lnTo>
                <a:lnTo>
                  <a:pt x="2514599" y="12191"/>
                </a:lnTo>
                <a:close/>
              </a:path>
              <a:path w="2540634" h="856614">
                <a:moveTo>
                  <a:pt x="2540507" y="830579"/>
                </a:moveTo>
                <a:lnTo>
                  <a:pt x="2526791" y="830579"/>
                </a:lnTo>
                <a:lnTo>
                  <a:pt x="2514599" y="844295"/>
                </a:lnTo>
                <a:lnTo>
                  <a:pt x="2540507" y="844295"/>
                </a:lnTo>
                <a:lnTo>
                  <a:pt x="2540507" y="830579"/>
                </a:lnTo>
                <a:close/>
              </a:path>
              <a:path w="2540634" h="856614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2540634" h="856614">
                <a:moveTo>
                  <a:pt x="2514599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2514599" y="25907"/>
                </a:lnTo>
                <a:lnTo>
                  <a:pt x="2514599" y="12191"/>
                </a:lnTo>
                <a:close/>
              </a:path>
              <a:path w="2540634" h="856614">
                <a:moveTo>
                  <a:pt x="2540507" y="12191"/>
                </a:moveTo>
                <a:lnTo>
                  <a:pt x="2514599" y="12191"/>
                </a:lnTo>
                <a:lnTo>
                  <a:pt x="2526791" y="25907"/>
                </a:lnTo>
                <a:lnTo>
                  <a:pt x="2540507" y="25907"/>
                </a:lnTo>
                <a:lnTo>
                  <a:pt x="2540507" y="12191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90643" y="2276602"/>
            <a:ext cx="2205355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Creating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b</a:t>
            </a:r>
            <a:r>
              <a:rPr sz="1600" spc="-10" dirty="0">
                <a:latin typeface="Arial"/>
                <a:cs typeface="Arial"/>
              </a:rPr>
              <a:t>u</a:t>
            </a:r>
            <a:r>
              <a:rPr sz="1600" spc="-30" dirty="0">
                <a:latin typeface="Arial"/>
                <a:cs typeface="Arial"/>
              </a:rPr>
              <a:t>f</a:t>
            </a:r>
            <a:r>
              <a:rPr sz="1600" spc="-10" dirty="0">
                <a:latin typeface="Arial"/>
                <a:cs typeface="Arial"/>
              </a:rPr>
              <a:t>fered reader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for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le reader ob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ct.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29400" y="2619756"/>
            <a:ext cx="391795" cy="581025"/>
          </a:xfrm>
          <a:custGeom>
            <a:avLst/>
            <a:gdLst/>
            <a:ahLst/>
            <a:cxnLst/>
            <a:rect l="l" t="t" r="r" b="b"/>
            <a:pathLst>
              <a:path w="391795" h="581025">
                <a:moveTo>
                  <a:pt x="13715" y="458723"/>
                </a:moveTo>
                <a:lnTo>
                  <a:pt x="7619" y="464819"/>
                </a:lnTo>
                <a:lnTo>
                  <a:pt x="7619" y="470915"/>
                </a:lnTo>
                <a:lnTo>
                  <a:pt x="0" y="580643"/>
                </a:lnTo>
                <a:lnTo>
                  <a:pt x="28759" y="566927"/>
                </a:lnTo>
                <a:lnTo>
                  <a:pt x="25907" y="566927"/>
                </a:lnTo>
                <a:lnTo>
                  <a:pt x="4571" y="553211"/>
                </a:lnTo>
                <a:lnTo>
                  <a:pt x="29790" y="515226"/>
                </a:lnTo>
                <a:lnTo>
                  <a:pt x="32003" y="472439"/>
                </a:lnTo>
                <a:lnTo>
                  <a:pt x="32003" y="466343"/>
                </a:lnTo>
                <a:lnTo>
                  <a:pt x="27431" y="460247"/>
                </a:lnTo>
                <a:lnTo>
                  <a:pt x="19811" y="460247"/>
                </a:lnTo>
                <a:lnTo>
                  <a:pt x="13715" y="458723"/>
                </a:lnTo>
                <a:close/>
              </a:path>
              <a:path w="391795" h="581025">
                <a:moveTo>
                  <a:pt x="29790" y="515226"/>
                </a:moveTo>
                <a:lnTo>
                  <a:pt x="4571" y="553211"/>
                </a:lnTo>
                <a:lnTo>
                  <a:pt x="25907" y="566927"/>
                </a:lnTo>
                <a:lnTo>
                  <a:pt x="29938" y="560831"/>
                </a:lnTo>
                <a:lnTo>
                  <a:pt x="27431" y="560831"/>
                </a:lnTo>
                <a:lnTo>
                  <a:pt x="9143" y="548639"/>
                </a:lnTo>
                <a:lnTo>
                  <a:pt x="28545" y="539312"/>
                </a:lnTo>
                <a:lnTo>
                  <a:pt x="29790" y="515226"/>
                </a:lnTo>
                <a:close/>
              </a:path>
              <a:path w="391795" h="581025">
                <a:moveTo>
                  <a:pt x="94487" y="507491"/>
                </a:moveTo>
                <a:lnTo>
                  <a:pt x="88391" y="510539"/>
                </a:lnTo>
                <a:lnTo>
                  <a:pt x="51445" y="528302"/>
                </a:lnTo>
                <a:lnTo>
                  <a:pt x="25907" y="566927"/>
                </a:lnTo>
                <a:lnTo>
                  <a:pt x="28759" y="566927"/>
                </a:lnTo>
                <a:lnTo>
                  <a:pt x="99059" y="533399"/>
                </a:lnTo>
                <a:lnTo>
                  <a:pt x="105155" y="530351"/>
                </a:lnTo>
                <a:lnTo>
                  <a:pt x="108203" y="522731"/>
                </a:lnTo>
                <a:lnTo>
                  <a:pt x="105155" y="515111"/>
                </a:lnTo>
                <a:lnTo>
                  <a:pt x="102107" y="509015"/>
                </a:lnTo>
                <a:lnTo>
                  <a:pt x="94487" y="507491"/>
                </a:lnTo>
                <a:close/>
              </a:path>
              <a:path w="391795" h="581025">
                <a:moveTo>
                  <a:pt x="28545" y="539312"/>
                </a:moveTo>
                <a:lnTo>
                  <a:pt x="9143" y="548639"/>
                </a:lnTo>
                <a:lnTo>
                  <a:pt x="27431" y="560831"/>
                </a:lnTo>
                <a:lnTo>
                  <a:pt x="28545" y="539312"/>
                </a:lnTo>
                <a:close/>
              </a:path>
              <a:path w="391795" h="581025">
                <a:moveTo>
                  <a:pt x="51445" y="528302"/>
                </a:moveTo>
                <a:lnTo>
                  <a:pt x="28545" y="539312"/>
                </a:lnTo>
                <a:lnTo>
                  <a:pt x="27431" y="560831"/>
                </a:lnTo>
                <a:lnTo>
                  <a:pt x="29938" y="560831"/>
                </a:lnTo>
                <a:lnTo>
                  <a:pt x="51445" y="528302"/>
                </a:lnTo>
                <a:close/>
              </a:path>
              <a:path w="391795" h="581025">
                <a:moveTo>
                  <a:pt x="371855" y="0"/>
                </a:moveTo>
                <a:lnTo>
                  <a:pt x="29790" y="515226"/>
                </a:lnTo>
                <a:lnTo>
                  <a:pt x="28545" y="539312"/>
                </a:lnTo>
                <a:lnTo>
                  <a:pt x="51445" y="528302"/>
                </a:lnTo>
                <a:lnTo>
                  <a:pt x="391667" y="13715"/>
                </a:lnTo>
                <a:lnTo>
                  <a:pt x="37185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1208" y="3797808"/>
            <a:ext cx="2159635" cy="88900"/>
          </a:xfrm>
          <a:custGeom>
            <a:avLst/>
            <a:gdLst/>
            <a:ahLst/>
            <a:cxnLst/>
            <a:rect l="l" t="t" r="r" b="b"/>
            <a:pathLst>
              <a:path w="2159635" h="88900">
                <a:moveTo>
                  <a:pt x="2153411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88391"/>
                </a:lnTo>
                <a:lnTo>
                  <a:pt x="25907" y="88391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2159507" y="12191"/>
                </a:lnTo>
                <a:lnTo>
                  <a:pt x="2159507" y="6095"/>
                </a:lnTo>
                <a:lnTo>
                  <a:pt x="2153411" y="0"/>
                </a:lnTo>
                <a:close/>
              </a:path>
              <a:path w="2159635" h="88900">
                <a:moveTo>
                  <a:pt x="2133599" y="12191"/>
                </a:moveTo>
                <a:lnTo>
                  <a:pt x="2133599" y="88391"/>
                </a:lnTo>
                <a:lnTo>
                  <a:pt x="2159507" y="88391"/>
                </a:lnTo>
                <a:lnTo>
                  <a:pt x="2159507" y="25907"/>
                </a:lnTo>
                <a:lnTo>
                  <a:pt x="2145791" y="25907"/>
                </a:lnTo>
                <a:lnTo>
                  <a:pt x="2133599" y="12191"/>
                </a:lnTo>
                <a:close/>
              </a:path>
              <a:path w="2159635" h="88900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2159635" h="88900">
                <a:moveTo>
                  <a:pt x="2133599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2133599" y="25907"/>
                </a:lnTo>
                <a:lnTo>
                  <a:pt x="2133599" y="12191"/>
                </a:lnTo>
                <a:close/>
              </a:path>
              <a:path w="2159635" h="88900">
                <a:moveTo>
                  <a:pt x="2159507" y="12191"/>
                </a:moveTo>
                <a:lnTo>
                  <a:pt x="2133599" y="12191"/>
                </a:lnTo>
                <a:lnTo>
                  <a:pt x="2145791" y="25907"/>
                </a:lnTo>
                <a:lnTo>
                  <a:pt x="2159507" y="25907"/>
                </a:lnTo>
                <a:lnTo>
                  <a:pt x="2159507" y="12191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3303" y="3872484"/>
            <a:ext cx="83185" cy="13970"/>
          </a:xfrm>
          <a:custGeom>
            <a:avLst/>
            <a:gdLst/>
            <a:ahLst/>
            <a:cxnLst/>
            <a:rect l="l" t="t" r="r" b="b"/>
            <a:pathLst>
              <a:path w="83185" h="13970">
                <a:moveTo>
                  <a:pt x="82295" y="0"/>
                </a:moveTo>
                <a:lnTo>
                  <a:pt x="67055" y="0"/>
                </a:lnTo>
                <a:lnTo>
                  <a:pt x="51815" y="1523"/>
                </a:lnTo>
                <a:lnTo>
                  <a:pt x="10667" y="7619"/>
                </a:lnTo>
                <a:lnTo>
                  <a:pt x="4571" y="10667"/>
                </a:lnTo>
                <a:lnTo>
                  <a:pt x="3047" y="10667"/>
                </a:lnTo>
                <a:lnTo>
                  <a:pt x="0" y="12191"/>
                </a:lnTo>
                <a:lnTo>
                  <a:pt x="0" y="13715"/>
                </a:lnTo>
                <a:lnTo>
                  <a:pt x="83017" y="13715"/>
                </a:lnTo>
                <a:lnTo>
                  <a:pt x="8229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10511" y="3886200"/>
            <a:ext cx="6114288" cy="29824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1208" y="3886200"/>
            <a:ext cx="2159635" cy="523240"/>
          </a:xfrm>
          <a:custGeom>
            <a:avLst/>
            <a:gdLst/>
            <a:ahLst/>
            <a:cxnLst/>
            <a:rect l="l" t="t" r="r" b="b"/>
            <a:pathLst>
              <a:path w="2159635" h="523239">
                <a:moveTo>
                  <a:pt x="25907" y="0"/>
                </a:moveTo>
                <a:lnTo>
                  <a:pt x="0" y="0"/>
                </a:lnTo>
                <a:lnTo>
                  <a:pt x="0" y="516636"/>
                </a:lnTo>
                <a:lnTo>
                  <a:pt x="6095" y="522732"/>
                </a:lnTo>
                <a:lnTo>
                  <a:pt x="2153411" y="522732"/>
                </a:lnTo>
                <a:lnTo>
                  <a:pt x="2159507" y="516636"/>
                </a:lnTo>
                <a:lnTo>
                  <a:pt x="2159507" y="509016"/>
                </a:lnTo>
                <a:lnTo>
                  <a:pt x="25907" y="509016"/>
                </a:lnTo>
                <a:lnTo>
                  <a:pt x="12191" y="496824"/>
                </a:lnTo>
                <a:lnTo>
                  <a:pt x="25907" y="496824"/>
                </a:lnTo>
                <a:lnTo>
                  <a:pt x="25907" y="0"/>
                </a:lnTo>
                <a:close/>
              </a:path>
              <a:path w="2159635" h="523239">
                <a:moveTo>
                  <a:pt x="25907" y="496824"/>
                </a:moveTo>
                <a:lnTo>
                  <a:pt x="12191" y="496824"/>
                </a:lnTo>
                <a:lnTo>
                  <a:pt x="25907" y="509016"/>
                </a:lnTo>
                <a:lnTo>
                  <a:pt x="25907" y="496824"/>
                </a:lnTo>
                <a:close/>
              </a:path>
              <a:path w="2159635" h="523239">
                <a:moveTo>
                  <a:pt x="2133599" y="496824"/>
                </a:moveTo>
                <a:lnTo>
                  <a:pt x="25907" y="496824"/>
                </a:lnTo>
                <a:lnTo>
                  <a:pt x="25907" y="509016"/>
                </a:lnTo>
                <a:lnTo>
                  <a:pt x="2133599" y="509016"/>
                </a:lnTo>
                <a:lnTo>
                  <a:pt x="2133599" y="496824"/>
                </a:lnTo>
                <a:close/>
              </a:path>
              <a:path w="2159635" h="523239">
                <a:moveTo>
                  <a:pt x="2159507" y="0"/>
                </a:moveTo>
                <a:lnTo>
                  <a:pt x="2133599" y="0"/>
                </a:lnTo>
                <a:lnTo>
                  <a:pt x="2133599" y="509016"/>
                </a:lnTo>
                <a:lnTo>
                  <a:pt x="2145791" y="496824"/>
                </a:lnTo>
                <a:lnTo>
                  <a:pt x="2159507" y="496824"/>
                </a:lnTo>
                <a:lnTo>
                  <a:pt x="2159507" y="0"/>
                </a:lnTo>
                <a:close/>
              </a:path>
              <a:path w="2159635" h="523239">
                <a:moveTo>
                  <a:pt x="2159507" y="496824"/>
                </a:moveTo>
                <a:lnTo>
                  <a:pt x="2145791" y="496824"/>
                </a:lnTo>
                <a:lnTo>
                  <a:pt x="2133599" y="509016"/>
                </a:lnTo>
                <a:lnTo>
                  <a:pt x="2159507" y="509016"/>
                </a:lnTo>
                <a:lnTo>
                  <a:pt x="2159507" y="49682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3616" y="3878492"/>
            <a:ext cx="1908810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Reads 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</a:t>
            </a:r>
            <a:r>
              <a:rPr sz="1600" spc="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by</a:t>
            </a:r>
            <a:r>
              <a:rPr sz="1600" spc="-5" dirty="0">
                <a:latin typeface="Arial"/>
                <a:cs typeface="Arial"/>
              </a:rPr>
              <a:t> l</a:t>
            </a:r>
            <a:r>
              <a:rPr sz="1600" spc="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29483" y="3886200"/>
            <a:ext cx="167640" cy="548640"/>
          </a:xfrm>
          <a:custGeom>
            <a:avLst/>
            <a:gdLst/>
            <a:ahLst/>
            <a:cxnLst/>
            <a:rect l="l" t="t" r="r" b="b"/>
            <a:pathLst>
              <a:path w="167639" h="548639">
                <a:moveTo>
                  <a:pt x="76199" y="283464"/>
                </a:moveTo>
                <a:lnTo>
                  <a:pt x="76199" y="525780"/>
                </a:lnTo>
                <a:lnTo>
                  <a:pt x="77723" y="527304"/>
                </a:lnTo>
                <a:lnTo>
                  <a:pt x="77723" y="528828"/>
                </a:lnTo>
                <a:lnTo>
                  <a:pt x="82295" y="533400"/>
                </a:lnTo>
                <a:lnTo>
                  <a:pt x="82295" y="534924"/>
                </a:lnTo>
                <a:lnTo>
                  <a:pt x="83819" y="534924"/>
                </a:lnTo>
                <a:lnTo>
                  <a:pt x="83819" y="536448"/>
                </a:lnTo>
                <a:lnTo>
                  <a:pt x="86867" y="537972"/>
                </a:lnTo>
                <a:lnTo>
                  <a:pt x="88391" y="537972"/>
                </a:lnTo>
                <a:lnTo>
                  <a:pt x="91439" y="539496"/>
                </a:lnTo>
                <a:lnTo>
                  <a:pt x="100583" y="542544"/>
                </a:lnTo>
                <a:lnTo>
                  <a:pt x="111251" y="544068"/>
                </a:lnTo>
                <a:lnTo>
                  <a:pt x="123443" y="545592"/>
                </a:lnTo>
                <a:lnTo>
                  <a:pt x="150875" y="548640"/>
                </a:lnTo>
                <a:lnTo>
                  <a:pt x="166115" y="548640"/>
                </a:lnTo>
                <a:lnTo>
                  <a:pt x="167559" y="521208"/>
                </a:lnTo>
                <a:lnTo>
                  <a:pt x="105155" y="521208"/>
                </a:lnTo>
                <a:lnTo>
                  <a:pt x="103631" y="518160"/>
                </a:lnTo>
                <a:lnTo>
                  <a:pt x="105155" y="518160"/>
                </a:lnTo>
                <a:lnTo>
                  <a:pt x="102107" y="513588"/>
                </a:lnTo>
                <a:lnTo>
                  <a:pt x="105155" y="513588"/>
                </a:lnTo>
                <a:lnTo>
                  <a:pt x="105155" y="288036"/>
                </a:lnTo>
                <a:lnTo>
                  <a:pt x="79247" y="288036"/>
                </a:lnTo>
                <a:lnTo>
                  <a:pt x="76199" y="283464"/>
                </a:lnTo>
                <a:close/>
              </a:path>
              <a:path w="167639" h="548639">
                <a:moveTo>
                  <a:pt x="105155" y="518160"/>
                </a:moveTo>
                <a:lnTo>
                  <a:pt x="103631" y="518160"/>
                </a:lnTo>
                <a:lnTo>
                  <a:pt x="105155" y="521208"/>
                </a:lnTo>
                <a:lnTo>
                  <a:pt x="105155" y="518160"/>
                </a:lnTo>
                <a:close/>
              </a:path>
              <a:path w="167639" h="548639">
                <a:moveTo>
                  <a:pt x="105155" y="514350"/>
                </a:moveTo>
                <a:lnTo>
                  <a:pt x="105155" y="521208"/>
                </a:lnTo>
                <a:lnTo>
                  <a:pt x="167559" y="521208"/>
                </a:lnTo>
                <a:lnTo>
                  <a:pt x="167639" y="519684"/>
                </a:lnTo>
                <a:lnTo>
                  <a:pt x="152399" y="519684"/>
                </a:lnTo>
                <a:lnTo>
                  <a:pt x="137159" y="518160"/>
                </a:lnTo>
                <a:lnTo>
                  <a:pt x="124967" y="518160"/>
                </a:lnTo>
                <a:lnTo>
                  <a:pt x="114299" y="516636"/>
                </a:lnTo>
                <a:lnTo>
                  <a:pt x="106679" y="515112"/>
                </a:lnTo>
                <a:lnTo>
                  <a:pt x="105155" y="514350"/>
                </a:lnTo>
                <a:close/>
              </a:path>
              <a:path w="167639" h="548639">
                <a:moveTo>
                  <a:pt x="103631" y="513588"/>
                </a:moveTo>
                <a:lnTo>
                  <a:pt x="102107" y="513588"/>
                </a:lnTo>
                <a:lnTo>
                  <a:pt x="105155" y="518160"/>
                </a:lnTo>
                <a:lnTo>
                  <a:pt x="105155" y="514350"/>
                </a:lnTo>
                <a:lnTo>
                  <a:pt x="103631" y="513588"/>
                </a:lnTo>
                <a:close/>
              </a:path>
              <a:path w="167639" h="548639">
                <a:moveTo>
                  <a:pt x="105155" y="513588"/>
                </a:moveTo>
                <a:lnTo>
                  <a:pt x="103631" y="513588"/>
                </a:lnTo>
                <a:lnTo>
                  <a:pt x="105155" y="514350"/>
                </a:lnTo>
                <a:lnTo>
                  <a:pt x="105155" y="513588"/>
                </a:lnTo>
                <a:close/>
              </a:path>
              <a:path w="167639" h="548639">
                <a:moveTo>
                  <a:pt x="99059" y="268224"/>
                </a:moveTo>
                <a:lnTo>
                  <a:pt x="97535" y="268224"/>
                </a:lnTo>
                <a:lnTo>
                  <a:pt x="97535" y="269748"/>
                </a:lnTo>
                <a:lnTo>
                  <a:pt x="94487" y="271272"/>
                </a:lnTo>
                <a:lnTo>
                  <a:pt x="92963" y="271272"/>
                </a:lnTo>
                <a:lnTo>
                  <a:pt x="89915" y="272796"/>
                </a:lnTo>
                <a:lnTo>
                  <a:pt x="80771" y="275844"/>
                </a:lnTo>
                <a:lnTo>
                  <a:pt x="70103" y="277368"/>
                </a:lnTo>
                <a:lnTo>
                  <a:pt x="57911" y="278892"/>
                </a:lnTo>
                <a:lnTo>
                  <a:pt x="30479" y="281940"/>
                </a:lnTo>
                <a:lnTo>
                  <a:pt x="42671" y="281940"/>
                </a:lnTo>
                <a:lnTo>
                  <a:pt x="54863" y="283464"/>
                </a:lnTo>
                <a:lnTo>
                  <a:pt x="65531" y="284988"/>
                </a:lnTo>
                <a:lnTo>
                  <a:pt x="73151" y="286512"/>
                </a:lnTo>
                <a:lnTo>
                  <a:pt x="76199" y="288036"/>
                </a:lnTo>
                <a:lnTo>
                  <a:pt x="76199" y="280416"/>
                </a:lnTo>
                <a:lnTo>
                  <a:pt x="105155" y="280416"/>
                </a:lnTo>
                <a:lnTo>
                  <a:pt x="105155" y="277368"/>
                </a:lnTo>
                <a:lnTo>
                  <a:pt x="103631" y="275844"/>
                </a:lnTo>
                <a:lnTo>
                  <a:pt x="103631" y="272796"/>
                </a:lnTo>
                <a:lnTo>
                  <a:pt x="99059" y="268224"/>
                </a:lnTo>
                <a:close/>
              </a:path>
              <a:path w="167639" h="548639">
                <a:moveTo>
                  <a:pt x="105155" y="280416"/>
                </a:moveTo>
                <a:lnTo>
                  <a:pt x="76199" y="280416"/>
                </a:lnTo>
                <a:lnTo>
                  <a:pt x="76199" y="283464"/>
                </a:lnTo>
                <a:lnTo>
                  <a:pt x="79247" y="288036"/>
                </a:lnTo>
                <a:lnTo>
                  <a:pt x="105155" y="288036"/>
                </a:lnTo>
                <a:lnTo>
                  <a:pt x="105155" y="280416"/>
                </a:lnTo>
                <a:close/>
              </a:path>
              <a:path w="167639" h="548639">
                <a:moveTo>
                  <a:pt x="15239" y="252984"/>
                </a:moveTo>
                <a:lnTo>
                  <a:pt x="6095" y="252984"/>
                </a:lnTo>
                <a:lnTo>
                  <a:pt x="0" y="259080"/>
                </a:lnTo>
                <a:lnTo>
                  <a:pt x="0" y="275844"/>
                </a:lnTo>
                <a:lnTo>
                  <a:pt x="6095" y="281940"/>
                </a:lnTo>
                <a:lnTo>
                  <a:pt x="15239" y="281940"/>
                </a:lnTo>
                <a:lnTo>
                  <a:pt x="15239" y="252984"/>
                </a:lnTo>
                <a:close/>
              </a:path>
              <a:path w="167639" h="548639">
                <a:moveTo>
                  <a:pt x="30479" y="252984"/>
                </a:moveTo>
                <a:lnTo>
                  <a:pt x="15239" y="252984"/>
                </a:lnTo>
                <a:lnTo>
                  <a:pt x="15239" y="281940"/>
                </a:lnTo>
                <a:lnTo>
                  <a:pt x="30479" y="281940"/>
                </a:lnTo>
                <a:lnTo>
                  <a:pt x="57911" y="278892"/>
                </a:lnTo>
                <a:lnTo>
                  <a:pt x="70103" y="277368"/>
                </a:lnTo>
                <a:lnTo>
                  <a:pt x="80771" y="275844"/>
                </a:lnTo>
                <a:lnTo>
                  <a:pt x="89915" y="272796"/>
                </a:lnTo>
                <a:lnTo>
                  <a:pt x="92963" y="271272"/>
                </a:lnTo>
                <a:lnTo>
                  <a:pt x="94487" y="271272"/>
                </a:lnTo>
                <a:lnTo>
                  <a:pt x="97535" y="269748"/>
                </a:lnTo>
                <a:lnTo>
                  <a:pt x="97535" y="268224"/>
                </a:lnTo>
                <a:lnTo>
                  <a:pt x="99059" y="268224"/>
                </a:lnTo>
                <a:lnTo>
                  <a:pt x="99059" y="266700"/>
                </a:lnTo>
                <a:lnTo>
                  <a:pt x="97535" y="266700"/>
                </a:lnTo>
                <a:lnTo>
                  <a:pt x="97535" y="265176"/>
                </a:lnTo>
                <a:lnTo>
                  <a:pt x="94487" y="263652"/>
                </a:lnTo>
                <a:lnTo>
                  <a:pt x="92963" y="263652"/>
                </a:lnTo>
                <a:lnTo>
                  <a:pt x="86867" y="260604"/>
                </a:lnTo>
                <a:lnTo>
                  <a:pt x="80771" y="259080"/>
                </a:lnTo>
                <a:lnTo>
                  <a:pt x="71627" y="257556"/>
                </a:lnTo>
                <a:lnTo>
                  <a:pt x="59435" y="256032"/>
                </a:lnTo>
                <a:lnTo>
                  <a:pt x="45719" y="254508"/>
                </a:lnTo>
                <a:lnTo>
                  <a:pt x="30479" y="252984"/>
                </a:lnTo>
                <a:close/>
              </a:path>
              <a:path w="167639" h="548639">
                <a:moveTo>
                  <a:pt x="105155" y="246888"/>
                </a:moveTo>
                <a:lnTo>
                  <a:pt x="79247" y="246888"/>
                </a:lnTo>
                <a:lnTo>
                  <a:pt x="76199" y="251460"/>
                </a:lnTo>
                <a:lnTo>
                  <a:pt x="42671" y="251460"/>
                </a:lnTo>
                <a:lnTo>
                  <a:pt x="28955" y="252984"/>
                </a:lnTo>
                <a:lnTo>
                  <a:pt x="30479" y="252984"/>
                </a:lnTo>
                <a:lnTo>
                  <a:pt x="45719" y="254508"/>
                </a:lnTo>
                <a:lnTo>
                  <a:pt x="86867" y="260604"/>
                </a:lnTo>
                <a:lnTo>
                  <a:pt x="92963" y="263652"/>
                </a:lnTo>
                <a:lnTo>
                  <a:pt x="94487" y="263652"/>
                </a:lnTo>
                <a:lnTo>
                  <a:pt x="97535" y="265176"/>
                </a:lnTo>
                <a:lnTo>
                  <a:pt x="97535" y="266700"/>
                </a:lnTo>
                <a:lnTo>
                  <a:pt x="99059" y="266700"/>
                </a:lnTo>
                <a:lnTo>
                  <a:pt x="103631" y="262128"/>
                </a:lnTo>
                <a:lnTo>
                  <a:pt x="103631" y="259080"/>
                </a:lnTo>
                <a:lnTo>
                  <a:pt x="105155" y="257556"/>
                </a:lnTo>
                <a:lnTo>
                  <a:pt x="105155" y="246888"/>
                </a:lnTo>
                <a:close/>
              </a:path>
              <a:path w="167639" h="548639">
                <a:moveTo>
                  <a:pt x="76199" y="247650"/>
                </a:moveTo>
                <a:lnTo>
                  <a:pt x="74675" y="248412"/>
                </a:lnTo>
                <a:lnTo>
                  <a:pt x="67055" y="249936"/>
                </a:lnTo>
                <a:lnTo>
                  <a:pt x="56387" y="251460"/>
                </a:lnTo>
                <a:lnTo>
                  <a:pt x="76199" y="251460"/>
                </a:lnTo>
                <a:lnTo>
                  <a:pt x="76199" y="247650"/>
                </a:lnTo>
                <a:close/>
              </a:path>
              <a:path w="167639" h="548639">
                <a:moveTo>
                  <a:pt x="79247" y="246888"/>
                </a:moveTo>
                <a:lnTo>
                  <a:pt x="77723" y="246888"/>
                </a:lnTo>
                <a:lnTo>
                  <a:pt x="76199" y="247650"/>
                </a:lnTo>
                <a:lnTo>
                  <a:pt x="76199" y="251460"/>
                </a:lnTo>
                <a:lnTo>
                  <a:pt x="79247" y="246888"/>
                </a:lnTo>
                <a:close/>
              </a:path>
              <a:path w="167639" h="548639">
                <a:moveTo>
                  <a:pt x="166837" y="0"/>
                </a:moveTo>
                <a:lnTo>
                  <a:pt x="82295" y="0"/>
                </a:lnTo>
                <a:lnTo>
                  <a:pt x="82295" y="1524"/>
                </a:lnTo>
                <a:lnTo>
                  <a:pt x="77723" y="6096"/>
                </a:lnTo>
                <a:lnTo>
                  <a:pt x="77723" y="7620"/>
                </a:lnTo>
                <a:lnTo>
                  <a:pt x="76199" y="9144"/>
                </a:lnTo>
                <a:lnTo>
                  <a:pt x="76199" y="247650"/>
                </a:lnTo>
                <a:lnTo>
                  <a:pt x="77723" y="246888"/>
                </a:lnTo>
                <a:lnTo>
                  <a:pt x="105155" y="246888"/>
                </a:lnTo>
                <a:lnTo>
                  <a:pt x="105155" y="21336"/>
                </a:lnTo>
                <a:lnTo>
                  <a:pt x="102107" y="21336"/>
                </a:lnTo>
                <a:lnTo>
                  <a:pt x="105155" y="16764"/>
                </a:lnTo>
                <a:lnTo>
                  <a:pt x="103631" y="16764"/>
                </a:lnTo>
                <a:lnTo>
                  <a:pt x="105155" y="13716"/>
                </a:lnTo>
                <a:lnTo>
                  <a:pt x="167559" y="13716"/>
                </a:lnTo>
                <a:lnTo>
                  <a:pt x="166837" y="0"/>
                </a:lnTo>
                <a:close/>
              </a:path>
              <a:path w="167639" h="548639">
                <a:moveTo>
                  <a:pt x="105155" y="16764"/>
                </a:moveTo>
                <a:lnTo>
                  <a:pt x="102107" y="21336"/>
                </a:lnTo>
                <a:lnTo>
                  <a:pt x="105155" y="21336"/>
                </a:lnTo>
                <a:lnTo>
                  <a:pt x="105155" y="16764"/>
                </a:lnTo>
                <a:close/>
              </a:path>
              <a:path w="167639" h="548639">
                <a:moveTo>
                  <a:pt x="167559" y="13716"/>
                </a:moveTo>
                <a:lnTo>
                  <a:pt x="105155" y="13716"/>
                </a:lnTo>
                <a:lnTo>
                  <a:pt x="105155" y="21336"/>
                </a:lnTo>
                <a:lnTo>
                  <a:pt x="108203" y="19812"/>
                </a:lnTo>
                <a:lnTo>
                  <a:pt x="115823" y="18288"/>
                </a:lnTo>
                <a:lnTo>
                  <a:pt x="126491" y="16764"/>
                </a:lnTo>
                <a:lnTo>
                  <a:pt x="138683" y="15240"/>
                </a:lnTo>
                <a:lnTo>
                  <a:pt x="167639" y="15240"/>
                </a:lnTo>
                <a:lnTo>
                  <a:pt x="167559" y="13716"/>
                </a:lnTo>
                <a:close/>
              </a:path>
              <a:path w="167639" h="548639">
                <a:moveTo>
                  <a:pt x="105155" y="13716"/>
                </a:moveTo>
                <a:lnTo>
                  <a:pt x="103631" y="16764"/>
                </a:lnTo>
                <a:lnTo>
                  <a:pt x="105155" y="16764"/>
                </a:lnTo>
                <a:lnTo>
                  <a:pt x="105155" y="13716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762000"/>
            <a:ext cx="723709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06880" algn="l"/>
              </a:tabLst>
            </a:pPr>
            <a:r>
              <a:rPr sz="4000" dirty="0">
                <a:latin typeface="+mj-lt"/>
                <a:cs typeface="Verdana"/>
              </a:rPr>
              <a:t>Lend</a:t>
            </a:r>
            <a:r>
              <a:rPr sz="4000" spc="-30" dirty="0">
                <a:latin typeface="+mj-lt"/>
                <a:cs typeface="Verdana"/>
              </a:rPr>
              <a:t> </a:t>
            </a:r>
            <a:r>
              <a:rPr sz="4000" dirty="0" smtClean="0">
                <a:latin typeface="+mj-lt"/>
                <a:cs typeface="Verdana"/>
              </a:rPr>
              <a:t>a</a:t>
            </a:r>
            <a:r>
              <a:rPr lang="en-US" sz="4000" dirty="0" smtClean="0">
                <a:latin typeface="+mj-lt"/>
                <a:cs typeface="Verdana"/>
              </a:rPr>
              <a:t> </a:t>
            </a:r>
            <a:r>
              <a:rPr sz="4000" dirty="0" smtClean="0">
                <a:latin typeface="+mj-lt"/>
                <a:cs typeface="Verdana"/>
              </a:rPr>
              <a:t>Hand</a:t>
            </a:r>
            <a:r>
              <a:rPr sz="4000" spc="-25" dirty="0" smtClean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–</a:t>
            </a:r>
            <a:r>
              <a:rPr sz="4000" spc="-5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Buf</a:t>
            </a:r>
            <a:r>
              <a:rPr sz="4000" spc="-15" dirty="0">
                <a:latin typeface="+mj-lt"/>
                <a:cs typeface="Verdana"/>
              </a:rPr>
              <a:t>f</a:t>
            </a:r>
            <a:r>
              <a:rPr sz="4000" dirty="0">
                <a:latin typeface="+mj-lt"/>
                <a:cs typeface="Verdana"/>
              </a:rPr>
              <a:t>ered</a:t>
            </a:r>
            <a:r>
              <a:rPr sz="4000" spc="-15" dirty="0">
                <a:latin typeface="+mj-lt"/>
                <a:cs typeface="Verdana"/>
              </a:rPr>
              <a:t> </a:t>
            </a:r>
            <a:r>
              <a:rPr sz="4000" spc="-80" dirty="0">
                <a:latin typeface="+mj-lt"/>
                <a:cs typeface="Verdana"/>
              </a:rPr>
              <a:t>R</a:t>
            </a:r>
            <a:r>
              <a:rPr sz="4000" dirty="0">
                <a:latin typeface="+mj-lt"/>
                <a:cs typeface="Verdana"/>
              </a:rPr>
              <a:t>eader</a:t>
            </a:r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3664" y="2157375"/>
            <a:ext cx="8576310" cy="4385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Ob</a:t>
            </a:r>
            <a:r>
              <a:rPr sz="2400" b="1" spc="5" dirty="0">
                <a:latin typeface="Arial"/>
                <a:cs typeface="Arial"/>
              </a:rPr>
              <a:t>j</a:t>
            </a:r>
            <a:r>
              <a:rPr sz="2400" b="1" dirty="0">
                <a:latin typeface="Arial"/>
                <a:cs typeface="Arial"/>
              </a:rPr>
              <a:t>ective: 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how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se Bu</a:t>
            </a:r>
            <a:r>
              <a:rPr sz="2400" spc="-5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fe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ed R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ad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 read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s.</a:t>
            </a:r>
            <a:endParaRPr sz="2400">
              <a:latin typeface="Arial"/>
              <a:cs typeface="Arial"/>
            </a:endParaRPr>
          </a:p>
          <a:p>
            <a:pPr marL="12700" marR="16510">
              <a:lnSpc>
                <a:spcPct val="100000"/>
              </a:lnSpc>
              <a:spcBef>
                <a:spcPts val="1200"/>
              </a:spcBef>
            </a:pPr>
            <a:r>
              <a:rPr sz="2400" b="1" dirty="0">
                <a:latin typeface="Arial"/>
                <a:cs typeface="Arial"/>
              </a:rPr>
              <a:t>Prere</a:t>
            </a:r>
            <a:r>
              <a:rPr sz="2400" b="1" spc="-10" dirty="0">
                <a:latin typeface="Arial"/>
                <a:cs typeface="Arial"/>
              </a:rPr>
              <a:t>q</a:t>
            </a:r>
            <a:r>
              <a:rPr sz="2400" b="1" dirty="0">
                <a:latin typeface="Arial"/>
                <a:cs typeface="Arial"/>
              </a:rPr>
              <a:t>uisi</a:t>
            </a:r>
            <a:r>
              <a:rPr sz="2400" b="1" spc="5" dirty="0">
                <a:latin typeface="Arial"/>
                <a:cs typeface="Arial"/>
              </a:rPr>
              <a:t>t</a:t>
            </a:r>
            <a:r>
              <a:rPr sz="2400" b="1" dirty="0">
                <a:latin typeface="Arial"/>
                <a:cs typeface="Arial"/>
              </a:rPr>
              <a:t>e: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Create a 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named </a:t>
            </a:r>
            <a:r>
              <a:rPr sz="2400" b="1" i="1" dirty="0">
                <a:latin typeface="Arial"/>
                <a:cs typeface="Arial"/>
              </a:rPr>
              <a:t>data.</a:t>
            </a:r>
            <a:r>
              <a:rPr sz="2400" b="1" i="1" spc="5" dirty="0">
                <a:latin typeface="Arial"/>
                <a:cs typeface="Arial"/>
              </a:rPr>
              <a:t>t</a:t>
            </a:r>
            <a:r>
              <a:rPr sz="2400" b="1" i="1" dirty="0">
                <a:latin typeface="Arial"/>
                <a:cs typeface="Arial"/>
              </a:rPr>
              <a:t>xt</a:t>
            </a:r>
            <a:r>
              <a:rPr sz="2400" b="1" i="1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ype some data 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t.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-10" dirty="0">
                <a:latin typeface="Arial"/>
                <a:cs typeface="Arial"/>
              </a:rPr>
              <a:t>x</a:t>
            </a:r>
            <a:r>
              <a:rPr sz="2400" b="1" dirty="0">
                <a:latin typeface="Arial"/>
                <a:cs typeface="Arial"/>
              </a:rPr>
              <a:t>ercise:  </a:t>
            </a:r>
            <a:r>
              <a:rPr sz="2400" dirty="0">
                <a:latin typeface="Arial"/>
                <a:cs typeface="Arial"/>
              </a:rPr>
              <a:t>Pri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file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content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 reverse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orde</a:t>
            </a:r>
            <a:r>
              <a:rPr sz="2400" spc="-13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 marR="107314" algn="just">
              <a:lnSpc>
                <a:spcPct val="100000"/>
              </a:lnSpc>
              <a:spcBef>
                <a:spcPts val="1210"/>
              </a:spcBef>
            </a:pPr>
            <a:r>
              <a:rPr sz="2400" dirty="0">
                <a:latin typeface="Arial"/>
                <a:cs typeface="Arial"/>
              </a:rPr>
              <a:t>Create 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 c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ass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named </a:t>
            </a:r>
            <a:r>
              <a:rPr sz="2400" b="1" i="1" dirty="0">
                <a:latin typeface="Arial"/>
                <a:cs typeface="Arial"/>
              </a:rPr>
              <a:t>Fi</a:t>
            </a:r>
            <a:r>
              <a:rPr sz="2400" b="1" i="1" spc="5" dirty="0">
                <a:latin typeface="Arial"/>
                <a:cs typeface="Arial"/>
              </a:rPr>
              <a:t>l</a:t>
            </a:r>
            <a:r>
              <a:rPr sz="2400" b="1" i="1" dirty="0">
                <a:latin typeface="Arial"/>
                <a:cs typeface="Arial"/>
              </a:rPr>
              <a:t>e</a:t>
            </a:r>
            <a:r>
              <a:rPr sz="2400" b="1" i="1" spc="-10" dirty="0">
                <a:latin typeface="Arial"/>
                <a:cs typeface="Arial"/>
              </a:rPr>
              <a:t>R</a:t>
            </a:r>
            <a:r>
              <a:rPr sz="2400" b="1" i="1" dirty="0">
                <a:latin typeface="Arial"/>
                <a:cs typeface="Arial"/>
              </a:rPr>
              <a:t>ev</a:t>
            </a:r>
            <a:r>
              <a:rPr sz="2400" b="1" i="1" spc="-10" dirty="0">
                <a:latin typeface="Arial"/>
                <a:cs typeface="Arial"/>
              </a:rPr>
              <a:t>e</a:t>
            </a:r>
            <a:r>
              <a:rPr sz="2400" b="1" i="1" dirty="0">
                <a:latin typeface="Arial"/>
                <a:cs typeface="Arial"/>
              </a:rPr>
              <a:t>rse</a:t>
            </a:r>
            <a:r>
              <a:rPr sz="2400" b="1" i="1" spc="-10" dirty="0">
                <a:latin typeface="Arial"/>
                <a:cs typeface="Arial"/>
              </a:rPr>
              <a:t>R</a:t>
            </a:r>
            <a:r>
              <a:rPr sz="2400" b="1" i="1" dirty="0">
                <a:latin typeface="Arial"/>
                <a:cs typeface="Arial"/>
              </a:rPr>
              <a:t>ea</a:t>
            </a:r>
            <a:r>
              <a:rPr sz="2400" b="1" i="1" spc="-10" dirty="0">
                <a:latin typeface="Arial"/>
                <a:cs typeface="Arial"/>
              </a:rPr>
              <a:t>d</a:t>
            </a:r>
            <a:r>
              <a:rPr sz="2400" b="1" i="1" dirty="0">
                <a:latin typeface="Arial"/>
                <a:cs typeface="Arial"/>
              </a:rPr>
              <a:t>ing.</a:t>
            </a:r>
            <a:r>
              <a:rPr sz="2400" b="1" i="1" spc="5" dirty="0">
                <a:latin typeface="Arial"/>
                <a:cs typeface="Arial"/>
              </a:rPr>
              <a:t>j</a:t>
            </a:r>
            <a:r>
              <a:rPr sz="2400" b="1" i="1" dirty="0">
                <a:latin typeface="Arial"/>
                <a:cs typeface="Arial"/>
              </a:rPr>
              <a:t>ava</a:t>
            </a:r>
            <a:r>
              <a:rPr sz="2400" b="1" i="1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th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  ma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 me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ho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.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main me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hod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shou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reverse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contents of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 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 the 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eversed String to 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cons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.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 shou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 read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-4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fe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ed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ea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3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-10" dirty="0">
                <a:latin typeface="Arial"/>
                <a:cs typeface="Arial"/>
              </a:rPr>
              <a:t>x</a:t>
            </a:r>
            <a:r>
              <a:rPr sz="2400" b="1" dirty="0">
                <a:latin typeface="Arial"/>
                <a:cs typeface="Arial"/>
              </a:rPr>
              <a:t>pe</a:t>
            </a:r>
            <a:r>
              <a:rPr sz="2400" b="1" spc="-10" dirty="0">
                <a:latin typeface="Arial"/>
                <a:cs typeface="Arial"/>
              </a:rPr>
              <a:t>c</a:t>
            </a:r>
            <a:r>
              <a:rPr sz="2400" b="1" dirty="0">
                <a:latin typeface="Arial"/>
                <a:cs typeface="Arial"/>
              </a:rPr>
              <a:t>ted </a:t>
            </a:r>
            <a:r>
              <a:rPr sz="2400" b="1" spc="5" dirty="0">
                <a:latin typeface="Arial"/>
                <a:cs typeface="Arial"/>
              </a:rPr>
              <a:t>O</a:t>
            </a:r>
            <a:r>
              <a:rPr sz="2400" b="1" dirty="0">
                <a:latin typeface="Arial"/>
                <a:cs typeface="Arial"/>
              </a:rPr>
              <a:t>utput:</a:t>
            </a:r>
            <a:endParaRPr sz="2400">
              <a:latin typeface="Arial"/>
              <a:cs typeface="Arial"/>
            </a:endParaRPr>
          </a:p>
          <a:p>
            <a:pPr marL="135509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00B050"/>
                </a:solidFill>
                <a:latin typeface="Arial"/>
                <a:cs typeface="Arial"/>
              </a:rPr>
              <a:t>“The Rev</a:t>
            </a:r>
            <a:r>
              <a:rPr sz="2400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B050"/>
                </a:solidFill>
                <a:latin typeface="Arial"/>
                <a:cs typeface="Arial"/>
              </a:rPr>
              <a:t>rsed</a:t>
            </a:r>
            <a:r>
              <a:rPr sz="2400" spc="1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B050"/>
                </a:solidFill>
                <a:latin typeface="Arial"/>
                <a:cs typeface="Arial"/>
              </a:rPr>
              <a:t>F</a:t>
            </a:r>
            <a:r>
              <a:rPr sz="2400" spc="-10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B050"/>
                </a:solidFill>
                <a:latin typeface="Arial"/>
                <a:cs typeface="Arial"/>
              </a:rPr>
              <a:t>le</a:t>
            </a:r>
            <a:r>
              <a:rPr sz="2400" spc="2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B050"/>
                </a:solidFill>
                <a:latin typeface="Arial"/>
                <a:cs typeface="Arial"/>
              </a:rPr>
              <a:t>C</a:t>
            </a:r>
            <a:r>
              <a:rPr sz="2400" spc="-10" dirty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00B050"/>
                </a:solidFill>
                <a:latin typeface="Arial"/>
                <a:cs typeface="Arial"/>
              </a:rPr>
              <a:t>ntent</a:t>
            </a:r>
            <a:r>
              <a:rPr sz="2400" spc="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B050"/>
                </a:solidFill>
                <a:latin typeface="Arial"/>
                <a:cs typeface="Arial"/>
              </a:rPr>
              <a:t>is”</a:t>
            </a:r>
            <a:r>
              <a:rPr sz="2400" spc="-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B050"/>
                </a:solidFill>
                <a:latin typeface="Arial"/>
                <a:cs typeface="Arial"/>
              </a:rPr>
              <a:t>&lt;</a:t>
            </a:r>
            <a:r>
              <a:rPr sz="2400" spc="5" dirty="0">
                <a:solidFill>
                  <a:srgbClr val="00B050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00B050"/>
                </a:solidFill>
                <a:latin typeface="Arial"/>
                <a:cs typeface="Arial"/>
              </a:rPr>
              <a:t>eversed content&gt;.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838200"/>
            <a:ext cx="5181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35430" algn="l"/>
              </a:tabLst>
            </a:pPr>
            <a:r>
              <a:rPr sz="4000" dirty="0">
                <a:latin typeface="+mj-lt"/>
                <a:cs typeface="Arial"/>
              </a:rPr>
              <a:t>Le</a:t>
            </a:r>
            <a:r>
              <a:rPr sz="4000" spc="5" dirty="0">
                <a:latin typeface="+mj-lt"/>
                <a:cs typeface="Arial"/>
              </a:rPr>
              <a:t>n</a:t>
            </a:r>
            <a:r>
              <a:rPr sz="4000" dirty="0">
                <a:latin typeface="+mj-lt"/>
                <a:cs typeface="Arial"/>
              </a:rPr>
              <a:t>d</a:t>
            </a:r>
            <a:r>
              <a:rPr sz="4000" spc="-30" dirty="0">
                <a:latin typeface="+mj-lt"/>
                <a:cs typeface="Arial"/>
              </a:rPr>
              <a:t> </a:t>
            </a:r>
            <a:r>
              <a:rPr sz="4000" dirty="0">
                <a:latin typeface="+mj-lt"/>
                <a:cs typeface="Arial"/>
              </a:rPr>
              <a:t>a	Ha</a:t>
            </a:r>
            <a:r>
              <a:rPr sz="4000" spc="5" dirty="0">
                <a:latin typeface="+mj-lt"/>
                <a:cs typeface="Arial"/>
              </a:rPr>
              <a:t>n</a:t>
            </a:r>
            <a:r>
              <a:rPr sz="4000" dirty="0">
                <a:latin typeface="+mj-lt"/>
                <a:cs typeface="Arial"/>
              </a:rPr>
              <a:t>d</a:t>
            </a:r>
            <a:r>
              <a:rPr sz="4000" spc="-15" dirty="0">
                <a:latin typeface="+mj-lt"/>
                <a:cs typeface="Arial"/>
              </a:rPr>
              <a:t> </a:t>
            </a:r>
            <a:r>
              <a:rPr sz="4000" dirty="0">
                <a:latin typeface="+mj-lt"/>
                <a:cs typeface="Arial"/>
              </a:rPr>
              <a:t>So</a:t>
            </a:r>
            <a:r>
              <a:rPr sz="4000" spc="5" dirty="0">
                <a:latin typeface="+mj-lt"/>
                <a:cs typeface="Arial"/>
              </a:rPr>
              <a:t>l</a:t>
            </a:r>
            <a:r>
              <a:rPr sz="4000" dirty="0">
                <a:latin typeface="+mj-lt"/>
                <a:cs typeface="Arial"/>
              </a:rPr>
              <a:t>ution</a:t>
            </a:r>
          </a:p>
        </p:txBody>
      </p:sp>
      <p:sp>
        <p:nvSpPr>
          <p:cNvPr id="3" name="object 3"/>
          <p:cNvSpPr/>
          <p:nvPr/>
        </p:nvSpPr>
        <p:spPr>
          <a:xfrm>
            <a:off x="1676400" y="2057400"/>
            <a:ext cx="5035296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6400" y="3886200"/>
            <a:ext cx="5035296" cy="27645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67839" y="6667500"/>
            <a:ext cx="3343655" cy="342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80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7440" algn="l">
              <a:lnSpc>
                <a:spcPct val="100000"/>
              </a:lnSpc>
            </a:pPr>
            <a:r>
              <a:rPr sz="4000" spc="-105" dirty="0"/>
              <a:t>W</a:t>
            </a:r>
            <a:r>
              <a:rPr sz="4000" dirty="0"/>
              <a:t>ri</a:t>
            </a:r>
            <a:r>
              <a:rPr sz="4000" spc="-10" dirty="0"/>
              <a:t>t</a:t>
            </a:r>
            <a:r>
              <a:rPr sz="4000" dirty="0"/>
              <a:t>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14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9736" y="2332227"/>
            <a:ext cx="7995920" cy="302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260" marR="5080" indent="-290195">
              <a:lnSpc>
                <a:spcPct val="150000"/>
              </a:lnSpc>
              <a:tabLst>
                <a:tab pos="462280" algn="l"/>
              </a:tabLst>
            </a:pPr>
            <a:r>
              <a:rPr sz="2000" dirty="0">
                <a:latin typeface="Arial"/>
                <a:cs typeface="Arial"/>
              </a:rPr>
              <a:t>An	</a:t>
            </a:r>
            <a:r>
              <a:rPr sz="2000" b="1" i="1" spc="-35" dirty="0">
                <a:latin typeface="Arial"/>
                <a:cs typeface="Arial"/>
              </a:rPr>
              <a:t>W</a:t>
            </a:r>
            <a:r>
              <a:rPr sz="2000" b="1" i="1" dirty="0">
                <a:latin typeface="Arial"/>
                <a:cs typeface="Arial"/>
              </a:rPr>
              <a:t>riter</a:t>
            </a:r>
            <a:r>
              <a:rPr sz="2000" b="1" i="1" spc="-4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Prog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ite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ter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de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nation.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2050">
              <a:latin typeface="Times New Roman"/>
              <a:cs typeface="Times New Roman"/>
            </a:endParaRPr>
          </a:p>
          <a:p>
            <a:pPr marL="302260" indent="-289560">
              <a:lnSpc>
                <a:spcPct val="100000"/>
              </a:lnSpc>
              <a:buFont typeface="Wingdings"/>
              <a:buChar char=""/>
              <a:tabLst>
                <a:tab pos="302895" algn="l"/>
                <a:tab pos="1762760" algn="l"/>
              </a:tabLst>
            </a:pPr>
            <a:r>
              <a:rPr sz="2000" spc="-3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riter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	is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ab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available in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java.</a:t>
            </a:r>
            <a:r>
              <a:rPr sz="2000" b="1" i="1" spc="-10" dirty="0">
                <a:latin typeface="Arial"/>
                <a:cs typeface="Arial"/>
              </a:rPr>
              <a:t>i</a:t>
            </a:r>
            <a:r>
              <a:rPr sz="2000" b="1" i="1" dirty="0">
                <a:latin typeface="Arial"/>
                <a:cs typeface="Arial"/>
              </a:rPr>
              <a:t>o</a:t>
            </a:r>
            <a:r>
              <a:rPr sz="2000" b="1" i="1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ge.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  <a:buFont typeface="Wingdings"/>
              <a:buChar char=""/>
            </a:pPr>
            <a:endParaRPr sz="2050">
              <a:latin typeface="Times New Roman"/>
              <a:cs typeface="Times New Roman"/>
            </a:endParaRPr>
          </a:p>
          <a:p>
            <a:pPr marL="302260" indent="-289560">
              <a:lnSpc>
                <a:spcPct val="100000"/>
              </a:lnSpc>
              <a:buFont typeface="Wingdings"/>
              <a:buChar char=""/>
              <a:tabLst>
                <a:tab pos="302895" algn="l"/>
                <a:tab pos="6423025" algn="l"/>
              </a:tabLst>
            </a:pPr>
            <a:r>
              <a:rPr sz="2000" b="1" i="1" dirty="0">
                <a:latin typeface="Arial"/>
                <a:cs typeface="Arial"/>
              </a:rPr>
              <a:t>Jav</a:t>
            </a:r>
            <a:r>
              <a:rPr sz="2000" b="1" i="1" spc="5" dirty="0">
                <a:latin typeface="Arial"/>
                <a:cs typeface="Arial"/>
              </a:rPr>
              <a:t>a</a:t>
            </a:r>
            <a:r>
              <a:rPr sz="2000" b="1" i="1" dirty="0">
                <a:latin typeface="Arial"/>
                <a:cs typeface="Arial"/>
              </a:rPr>
              <a:t>.</a:t>
            </a:r>
            <a:r>
              <a:rPr sz="2000" b="1" i="1" spc="-15" dirty="0">
                <a:latin typeface="Arial"/>
                <a:cs typeface="Arial"/>
              </a:rPr>
              <a:t>i</a:t>
            </a:r>
            <a:r>
              <a:rPr sz="2000" b="1" i="1" dirty="0">
                <a:latin typeface="Arial"/>
                <a:cs typeface="Arial"/>
              </a:rPr>
              <a:t>o</a:t>
            </a:r>
            <a:r>
              <a:rPr sz="2000" b="1" i="1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ck</a:t>
            </a:r>
            <a:r>
              <a:rPr sz="2000" dirty="0">
                <a:latin typeface="Arial"/>
                <a:cs typeface="Arial"/>
              </a:rPr>
              <a:t>age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holds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implementat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	</a:t>
            </a:r>
            <a:r>
              <a:rPr sz="2000" spc="-40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riter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02260" marR="301625" indent="-289560">
              <a:lnSpc>
                <a:spcPct val="150000"/>
              </a:lnSpc>
              <a:spcBef>
                <a:spcPts val="1200"/>
              </a:spcBef>
              <a:buFont typeface="Wingdings"/>
              <a:buChar char=""/>
              <a:tabLst>
                <a:tab pos="302895" algn="l"/>
              </a:tabLst>
            </a:pP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plementation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iter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ile,a c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ter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-15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netwo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10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et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,e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c.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80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3935" algn="l">
              <a:lnSpc>
                <a:spcPct val="100000"/>
              </a:lnSpc>
            </a:pPr>
            <a:r>
              <a:rPr sz="4000" spc="-30" dirty="0"/>
              <a:t>M</a:t>
            </a:r>
            <a:r>
              <a:rPr sz="4000" spc="-20" dirty="0"/>
              <a:t>ethods</a:t>
            </a:r>
            <a:r>
              <a:rPr sz="4000" spc="-15" dirty="0"/>
              <a:t> </a:t>
            </a:r>
            <a:r>
              <a:rPr sz="4000" spc="-20" dirty="0"/>
              <a:t>o</a:t>
            </a:r>
            <a:r>
              <a:rPr sz="4000" spc="-15" dirty="0"/>
              <a:t>f</a:t>
            </a:r>
            <a:r>
              <a:rPr sz="4000" spc="5" dirty="0"/>
              <a:t> </a:t>
            </a:r>
            <a:r>
              <a:rPr sz="4000" spc="-130" dirty="0"/>
              <a:t>W</a:t>
            </a:r>
            <a:r>
              <a:rPr sz="4000" spc="-15" dirty="0"/>
              <a:t>r</a:t>
            </a:r>
            <a:r>
              <a:rPr sz="4000" spc="-5" dirty="0"/>
              <a:t>i</a:t>
            </a:r>
            <a:r>
              <a:rPr sz="4000" spc="-15" dirty="0"/>
              <a:t>ter</a:t>
            </a:r>
            <a:endParaRPr sz="40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15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55268" y="2126869"/>
          <a:ext cx="8610598" cy="4571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0399"/>
                <a:gridCol w="5410199"/>
              </a:tblGrid>
              <a:tr h="8534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Method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scription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</a:tr>
              <a:tr h="100583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void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int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000" spc="-3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rites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si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gle ch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cte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</a:tr>
              <a:tr h="85343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void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[]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000" spc="-3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rites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ha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ters.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</a:tr>
              <a:tr h="1005839">
                <a:tc>
                  <a:txBody>
                    <a:bodyPr/>
                    <a:lstStyle/>
                    <a:p>
                      <a:pPr marL="84455" marR="68135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void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[]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 int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f,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int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len)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000" spc="-3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rites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po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ha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ter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</a:tr>
              <a:tr h="85343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void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cl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()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3994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Clo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es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tream,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hing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first.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the str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am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has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been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lo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762000"/>
            <a:ext cx="60960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50645" algn="l"/>
                <a:tab pos="2621915" algn="l"/>
              </a:tabLst>
            </a:pPr>
            <a:r>
              <a:rPr sz="4000" spc="-65" dirty="0">
                <a:latin typeface="+mj-lt"/>
                <a:cs typeface="Arial"/>
              </a:rPr>
              <a:t>W</a:t>
            </a:r>
            <a:r>
              <a:rPr sz="4000" dirty="0">
                <a:latin typeface="+mj-lt"/>
                <a:cs typeface="Arial"/>
              </a:rPr>
              <a:t>riter	C</a:t>
            </a:r>
            <a:r>
              <a:rPr sz="4000" spc="5" dirty="0">
                <a:latin typeface="+mj-lt"/>
                <a:cs typeface="Arial"/>
              </a:rPr>
              <a:t>l</a:t>
            </a:r>
            <a:r>
              <a:rPr sz="4000" dirty="0">
                <a:latin typeface="+mj-lt"/>
                <a:cs typeface="Arial"/>
              </a:rPr>
              <a:t>ass	</a:t>
            </a:r>
            <a:r>
              <a:rPr sz="4000" spc="-10" dirty="0">
                <a:latin typeface="+mj-lt"/>
                <a:cs typeface="Arial"/>
              </a:rPr>
              <a:t>I</a:t>
            </a:r>
            <a:r>
              <a:rPr sz="4000" dirty="0">
                <a:latin typeface="+mj-lt"/>
                <a:cs typeface="Arial"/>
              </a:rPr>
              <a:t>mp</a:t>
            </a:r>
            <a:r>
              <a:rPr sz="4000" spc="5" dirty="0">
                <a:latin typeface="+mj-lt"/>
                <a:cs typeface="Arial"/>
              </a:rPr>
              <a:t>l</a:t>
            </a:r>
            <a:r>
              <a:rPr sz="4000" dirty="0">
                <a:latin typeface="+mj-lt"/>
                <a:cs typeface="Arial"/>
              </a:rPr>
              <a:t>em</a:t>
            </a:r>
            <a:r>
              <a:rPr sz="4000" spc="5" dirty="0">
                <a:latin typeface="+mj-lt"/>
                <a:cs typeface="Arial"/>
              </a:rPr>
              <a:t>e</a:t>
            </a:r>
            <a:r>
              <a:rPr sz="4000" dirty="0">
                <a:latin typeface="+mj-lt"/>
                <a:cs typeface="Arial"/>
              </a:rPr>
              <a:t>ntation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2912364" y="2880360"/>
            <a:ext cx="2180843" cy="1005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60720" y="3337559"/>
            <a:ext cx="1965960" cy="548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8827" y="2098548"/>
            <a:ext cx="8926195" cy="650875"/>
          </a:xfrm>
          <a:custGeom>
            <a:avLst/>
            <a:gdLst/>
            <a:ahLst/>
            <a:cxnLst/>
            <a:rect l="l" t="t" r="r" b="b"/>
            <a:pathLst>
              <a:path w="8926195" h="650875">
                <a:moveTo>
                  <a:pt x="8919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44651"/>
                </a:lnTo>
                <a:lnTo>
                  <a:pt x="1523" y="649223"/>
                </a:lnTo>
                <a:lnTo>
                  <a:pt x="4571" y="650747"/>
                </a:lnTo>
                <a:lnTo>
                  <a:pt x="8919971" y="650747"/>
                </a:lnTo>
                <a:lnTo>
                  <a:pt x="8924543" y="649223"/>
                </a:lnTo>
                <a:lnTo>
                  <a:pt x="8926067" y="644651"/>
                </a:lnTo>
                <a:lnTo>
                  <a:pt x="4572" y="644651"/>
                </a:lnTo>
                <a:lnTo>
                  <a:pt x="4572" y="4571"/>
                </a:lnTo>
                <a:lnTo>
                  <a:pt x="8926067" y="4571"/>
                </a:lnTo>
                <a:lnTo>
                  <a:pt x="8924543" y="1523"/>
                </a:lnTo>
                <a:lnTo>
                  <a:pt x="8919971" y="0"/>
                </a:lnTo>
                <a:close/>
              </a:path>
              <a:path w="8926195" h="650875">
                <a:moveTo>
                  <a:pt x="8919972" y="4571"/>
                </a:moveTo>
                <a:lnTo>
                  <a:pt x="8919972" y="644651"/>
                </a:lnTo>
                <a:lnTo>
                  <a:pt x="8926067" y="644651"/>
                </a:lnTo>
                <a:lnTo>
                  <a:pt x="8926067" y="4571"/>
                </a:lnTo>
                <a:lnTo>
                  <a:pt x="891997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400" y="2103120"/>
            <a:ext cx="8915399" cy="6400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8827" y="2098548"/>
            <a:ext cx="8926195" cy="650875"/>
          </a:xfrm>
          <a:custGeom>
            <a:avLst/>
            <a:gdLst/>
            <a:ahLst/>
            <a:cxnLst/>
            <a:rect l="l" t="t" r="r" b="b"/>
            <a:pathLst>
              <a:path w="8926195" h="650875">
                <a:moveTo>
                  <a:pt x="8919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44651"/>
                </a:lnTo>
                <a:lnTo>
                  <a:pt x="1523" y="649223"/>
                </a:lnTo>
                <a:lnTo>
                  <a:pt x="4571" y="650747"/>
                </a:lnTo>
                <a:lnTo>
                  <a:pt x="8919971" y="650747"/>
                </a:lnTo>
                <a:lnTo>
                  <a:pt x="8924543" y="649223"/>
                </a:lnTo>
                <a:lnTo>
                  <a:pt x="8926067" y="644651"/>
                </a:lnTo>
                <a:lnTo>
                  <a:pt x="10667" y="644651"/>
                </a:lnTo>
                <a:lnTo>
                  <a:pt x="4571" y="640079"/>
                </a:lnTo>
                <a:lnTo>
                  <a:pt x="10667" y="64007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8926067" y="4571"/>
                </a:lnTo>
                <a:lnTo>
                  <a:pt x="8924543" y="1523"/>
                </a:lnTo>
                <a:lnTo>
                  <a:pt x="8919971" y="0"/>
                </a:lnTo>
                <a:close/>
              </a:path>
              <a:path w="8926195" h="650875">
                <a:moveTo>
                  <a:pt x="10667" y="640079"/>
                </a:moveTo>
                <a:lnTo>
                  <a:pt x="4571" y="640079"/>
                </a:lnTo>
                <a:lnTo>
                  <a:pt x="10667" y="644651"/>
                </a:lnTo>
                <a:lnTo>
                  <a:pt x="10667" y="640079"/>
                </a:lnTo>
                <a:close/>
              </a:path>
              <a:path w="8926195" h="650875">
                <a:moveTo>
                  <a:pt x="8915399" y="640079"/>
                </a:moveTo>
                <a:lnTo>
                  <a:pt x="10667" y="640079"/>
                </a:lnTo>
                <a:lnTo>
                  <a:pt x="10667" y="644651"/>
                </a:lnTo>
                <a:lnTo>
                  <a:pt x="8915399" y="644651"/>
                </a:lnTo>
                <a:lnTo>
                  <a:pt x="8915399" y="640079"/>
                </a:lnTo>
                <a:close/>
              </a:path>
              <a:path w="8926195" h="650875">
                <a:moveTo>
                  <a:pt x="8915399" y="4571"/>
                </a:moveTo>
                <a:lnTo>
                  <a:pt x="8915399" y="644651"/>
                </a:lnTo>
                <a:lnTo>
                  <a:pt x="8919971" y="640079"/>
                </a:lnTo>
                <a:lnTo>
                  <a:pt x="8926067" y="640079"/>
                </a:lnTo>
                <a:lnTo>
                  <a:pt x="8926067" y="10667"/>
                </a:lnTo>
                <a:lnTo>
                  <a:pt x="8919971" y="10667"/>
                </a:lnTo>
                <a:lnTo>
                  <a:pt x="8915399" y="4571"/>
                </a:lnTo>
                <a:close/>
              </a:path>
              <a:path w="8926195" h="650875">
                <a:moveTo>
                  <a:pt x="8926067" y="640079"/>
                </a:moveTo>
                <a:lnTo>
                  <a:pt x="8919971" y="640079"/>
                </a:lnTo>
                <a:lnTo>
                  <a:pt x="8915399" y="644651"/>
                </a:lnTo>
                <a:lnTo>
                  <a:pt x="8926067" y="644651"/>
                </a:lnTo>
                <a:lnTo>
                  <a:pt x="8926067" y="640079"/>
                </a:lnTo>
                <a:close/>
              </a:path>
              <a:path w="8926195" h="65087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8926195" h="650875">
                <a:moveTo>
                  <a:pt x="89153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8915399" y="10667"/>
                </a:lnTo>
                <a:lnTo>
                  <a:pt x="8915399" y="4571"/>
                </a:lnTo>
                <a:close/>
              </a:path>
              <a:path w="8926195" h="650875">
                <a:moveTo>
                  <a:pt x="8926067" y="4571"/>
                </a:moveTo>
                <a:lnTo>
                  <a:pt x="8915399" y="4571"/>
                </a:lnTo>
                <a:lnTo>
                  <a:pt x="8919971" y="10667"/>
                </a:lnTo>
                <a:lnTo>
                  <a:pt x="8926067" y="10667"/>
                </a:lnTo>
                <a:lnTo>
                  <a:pt x="892606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46811" y="3194303"/>
            <a:ext cx="5960110" cy="190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44145" algn="ctr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1500" spc="-2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00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riter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2214880" indent="2916555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Fil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Wr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R="145415" algn="ctr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Ch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rAr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sz="1500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Wr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W</a:t>
            </a:r>
            <a:r>
              <a:rPr sz="1500" spc="-10" dirty="0">
                <a:latin typeface="Arial"/>
                <a:cs typeface="Arial"/>
              </a:rPr>
              <a:t>r</a:t>
            </a:r>
            <a:r>
              <a:rPr sz="1500" dirty="0">
                <a:latin typeface="Arial"/>
                <a:cs typeface="Arial"/>
              </a:rPr>
              <a:t>iter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13580" y="2171114"/>
            <a:ext cx="7294880" cy="50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L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sted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be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ow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are the </a:t>
            </a:r>
            <a:r>
              <a:rPr sz="1700" spc="5" dirty="0">
                <a:latin typeface="Arial"/>
                <a:cs typeface="Arial"/>
              </a:rPr>
              <a:t>d</a:t>
            </a:r>
            <a:r>
              <a:rPr sz="1700" dirty="0">
                <a:latin typeface="Arial"/>
                <a:cs typeface="Arial"/>
              </a:rPr>
              <a:t>i</a:t>
            </a:r>
            <a:r>
              <a:rPr sz="1700" spc="-40" dirty="0">
                <a:latin typeface="Arial"/>
                <a:cs typeface="Arial"/>
              </a:rPr>
              <a:t>f</a:t>
            </a:r>
            <a:r>
              <a:rPr sz="1700" dirty="0">
                <a:latin typeface="Arial"/>
                <a:cs typeface="Arial"/>
              </a:rPr>
              <a:t>fe</a:t>
            </a:r>
            <a:r>
              <a:rPr sz="1700" spc="-1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ent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b="1" i="1" spc="-40" dirty="0">
                <a:latin typeface="Arial"/>
                <a:cs typeface="Arial"/>
              </a:rPr>
              <a:t>W</a:t>
            </a:r>
            <a:r>
              <a:rPr sz="1700" b="1" i="1" dirty="0">
                <a:latin typeface="Arial"/>
                <a:cs typeface="Arial"/>
              </a:rPr>
              <a:t>r</a:t>
            </a:r>
            <a:r>
              <a:rPr sz="1700" b="1" i="1" spc="-10" dirty="0">
                <a:latin typeface="Arial"/>
                <a:cs typeface="Arial"/>
              </a:rPr>
              <a:t>i</a:t>
            </a:r>
            <a:r>
              <a:rPr sz="1700" b="1" i="1" dirty="0">
                <a:latin typeface="Arial"/>
                <a:cs typeface="Arial"/>
              </a:rPr>
              <a:t>ter </a:t>
            </a:r>
            <a:r>
              <a:rPr sz="1700" dirty="0">
                <a:latin typeface="Arial"/>
                <a:cs typeface="Arial"/>
              </a:rPr>
              <a:t>ob</a:t>
            </a:r>
            <a:r>
              <a:rPr sz="1700" spc="5" dirty="0">
                <a:latin typeface="Arial"/>
                <a:cs typeface="Arial"/>
              </a:rPr>
              <a:t>j</a:t>
            </a:r>
            <a:r>
              <a:rPr sz="1700" dirty="0">
                <a:latin typeface="Arial"/>
                <a:cs typeface="Arial"/>
              </a:rPr>
              <a:t>ects,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In this session </a:t>
            </a:r>
            <a:r>
              <a:rPr sz="1700" spc="-25" dirty="0">
                <a:latin typeface="Arial"/>
                <a:cs typeface="Arial"/>
              </a:rPr>
              <a:t>w</a:t>
            </a:r>
            <a:r>
              <a:rPr sz="1700" dirty="0">
                <a:latin typeface="Arial"/>
                <a:cs typeface="Arial"/>
              </a:rPr>
              <a:t>e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w</a:t>
            </a:r>
            <a:r>
              <a:rPr sz="1700" dirty="0">
                <a:latin typeface="Arial"/>
                <a:cs typeface="Arial"/>
              </a:rPr>
              <a:t>i</a:t>
            </a:r>
            <a:r>
              <a:rPr sz="1700" spc="10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l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focus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on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700" b="1" i="1" dirty="0">
                <a:latin typeface="Arial"/>
                <a:cs typeface="Arial"/>
              </a:rPr>
              <a:t>B</a:t>
            </a:r>
            <a:r>
              <a:rPr sz="1700" b="1" i="1" spc="5" dirty="0">
                <a:latin typeface="Arial"/>
                <a:cs typeface="Arial"/>
              </a:rPr>
              <a:t>u</a:t>
            </a:r>
            <a:r>
              <a:rPr sz="1700" b="1" i="1" spc="-40" dirty="0">
                <a:latin typeface="Arial"/>
                <a:cs typeface="Arial"/>
              </a:rPr>
              <a:t>f</a:t>
            </a:r>
            <a:r>
              <a:rPr sz="1700" b="1" i="1" dirty="0">
                <a:latin typeface="Arial"/>
                <a:cs typeface="Arial"/>
              </a:rPr>
              <a:t>fered</a:t>
            </a:r>
            <a:r>
              <a:rPr sz="1700" b="1" i="1" spc="-40" dirty="0">
                <a:latin typeface="Arial"/>
                <a:cs typeface="Arial"/>
              </a:rPr>
              <a:t>W</a:t>
            </a:r>
            <a:r>
              <a:rPr sz="1700" b="1" i="1" dirty="0">
                <a:latin typeface="Arial"/>
                <a:cs typeface="Arial"/>
              </a:rPr>
              <a:t>r</a:t>
            </a:r>
            <a:r>
              <a:rPr sz="1700" b="1" i="1" spc="-10" dirty="0">
                <a:latin typeface="Arial"/>
                <a:cs typeface="Arial"/>
              </a:rPr>
              <a:t>i</a:t>
            </a:r>
            <a:r>
              <a:rPr sz="1700" b="1" i="1" dirty="0">
                <a:latin typeface="Arial"/>
                <a:cs typeface="Arial"/>
              </a:rPr>
              <a:t>ter</a:t>
            </a:r>
            <a:r>
              <a:rPr sz="1700" b="1" i="1" spc="-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and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b="1" i="1" dirty="0">
                <a:latin typeface="Arial"/>
                <a:cs typeface="Arial"/>
              </a:rPr>
              <a:t>Fi</a:t>
            </a:r>
            <a:r>
              <a:rPr sz="1700" b="1" i="1" spc="-10" dirty="0">
                <a:latin typeface="Arial"/>
                <a:cs typeface="Arial"/>
              </a:rPr>
              <a:t>l</a:t>
            </a:r>
            <a:r>
              <a:rPr sz="1700" b="1" i="1" dirty="0">
                <a:latin typeface="Arial"/>
                <a:cs typeface="Arial"/>
              </a:rPr>
              <a:t>e</a:t>
            </a:r>
            <a:r>
              <a:rPr sz="1700" b="1" i="1" spc="-40" dirty="0">
                <a:latin typeface="Arial"/>
                <a:cs typeface="Arial"/>
              </a:rPr>
              <a:t>W</a:t>
            </a:r>
            <a:r>
              <a:rPr sz="1700" b="1" i="1" dirty="0">
                <a:latin typeface="Arial"/>
                <a:cs typeface="Arial"/>
              </a:rPr>
              <a:t>r</a:t>
            </a:r>
            <a:r>
              <a:rPr sz="1700" b="1" i="1" spc="-10" dirty="0">
                <a:latin typeface="Arial"/>
                <a:cs typeface="Arial"/>
              </a:rPr>
              <a:t>i</a:t>
            </a:r>
            <a:r>
              <a:rPr sz="1700" b="1" i="1" dirty="0">
                <a:latin typeface="Arial"/>
                <a:cs typeface="Arial"/>
              </a:rPr>
              <a:t>te</a:t>
            </a:r>
            <a:r>
              <a:rPr sz="1700" b="1" i="1" spc="-105" dirty="0">
                <a:latin typeface="Arial"/>
                <a:cs typeface="Arial"/>
              </a:rPr>
              <a:t>r</a:t>
            </a:r>
            <a:r>
              <a:rPr sz="1700" b="1" i="1" dirty="0">
                <a:latin typeface="Arial"/>
                <a:cs typeface="Arial"/>
              </a:rPr>
              <a:t>.</a:t>
            </a:r>
            <a:endParaRPr sz="17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95727" y="3886200"/>
            <a:ext cx="2715768" cy="2171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88870" y="5424489"/>
            <a:ext cx="145542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Ou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Str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Writer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29200" y="3886200"/>
            <a:ext cx="2715768" cy="16642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95727" y="4969764"/>
            <a:ext cx="2715768" cy="21899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600706" y="6508053"/>
            <a:ext cx="103251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Str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Wr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05627" y="5177028"/>
            <a:ext cx="3973195" cy="1087120"/>
          </a:xfrm>
          <a:custGeom>
            <a:avLst/>
            <a:gdLst/>
            <a:ahLst/>
            <a:cxnLst/>
            <a:rect l="l" t="t" r="r" b="b"/>
            <a:pathLst>
              <a:path w="3973195" h="1087120">
                <a:moveTo>
                  <a:pt x="3966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082039"/>
                </a:lnTo>
                <a:lnTo>
                  <a:pt x="1523" y="1086611"/>
                </a:lnTo>
                <a:lnTo>
                  <a:pt x="3971543" y="1086611"/>
                </a:lnTo>
                <a:lnTo>
                  <a:pt x="3973067" y="1082039"/>
                </a:lnTo>
                <a:lnTo>
                  <a:pt x="10667" y="1082039"/>
                </a:lnTo>
                <a:lnTo>
                  <a:pt x="4571" y="1077467"/>
                </a:lnTo>
                <a:lnTo>
                  <a:pt x="10667" y="1077467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3973067" y="4571"/>
                </a:lnTo>
                <a:lnTo>
                  <a:pt x="3971543" y="1523"/>
                </a:lnTo>
                <a:lnTo>
                  <a:pt x="3966971" y="0"/>
                </a:lnTo>
                <a:close/>
              </a:path>
              <a:path w="3973195" h="1087120">
                <a:moveTo>
                  <a:pt x="10667" y="1077467"/>
                </a:moveTo>
                <a:lnTo>
                  <a:pt x="4571" y="1077467"/>
                </a:lnTo>
                <a:lnTo>
                  <a:pt x="10667" y="1082039"/>
                </a:lnTo>
                <a:lnTo>
                  <a:pt x="10667" y="1077467"/>
                </a:lnTo>
                <a:close/>
              </a:path>
              <a:path w="3973195" h="1087120">
                <a:moveTo>
                  <a:pt x="3962399" y="1077467"/>
                </a:moveTo>
                <a:lnTo>
                  <a:pt x="10667" y="1077467"/>
                </a:lnTo>
                <a:lnTo>
                  <a:pt x="10667" y="1082039"/>
                </a:lnTo>
                <a:lnTo>
                  <a:pt x="3962399" y="1082039"/>
                </a:lnTo>
                <a:lnTo>
                  <a:pt x="3962399" y="1077467"/>
                </a:lnTo>
                <a:close/>
              </a:path>
              <a:path w="3973195" h="1087120">
                <a:moveTo>
                  <a:pt x="3962399" y="4571"/>
                </a:moveTo>
                <a:lnTo>
                  <a:pt x="3962399" y="1082039"/>
                </a:lnTo>
                <a:lnTo>
                  <a:pt x="3966971" y="1077467"/>
                </a:lnTo>
                <a:lnTo>
                  <a:pt x="3973067" y="1077467"/>
                </a:lnTo>
                <a:lnTo>
                  <a:pt x="3973067" y="10667"/>
                </a:lnTo>
                <a:lnTo>
                  <a:pt x="3966971" y="10667"/>
                </a:lnTo>
                <a:lnTo>
                  <a:pt x="3962399" y="4571"/>
                </a:lnTo>
                <a:close/>
              </a:path>
              <a:path w="3973195" h="1087120">
                <a:moveTo>
                  <a:pt x="3973067" y="1077467"/>
                </a:moveTo>
                <a:lnTo>
                  <a:pt x="3966971" y="1077467"/>
                </a:lnTo>
                <a:lnTo>
                  <a:pt x="3962399" y="1082039"/>
                </a:lnTo>
                <a:lnTo>
                  <a:pt x="3973067" y="1082039"/>
                </a:lnTo>
                <a:lnTo>
                  <a:pt x="3973067" y="1077467"/>
                </a:lnTo>
                <a:close/>
              </a:path>
              <a:path w="3973195" h="108712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3973195" h="1087120">
                <a:moveTo>
                  <a:pt x="39623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3962399" y="10667"/>
                </a:lnTo>
                <a:lnTo>
                  <a:pt x="3962399" y="4571"/>
                </a:lnTo>
                <a:close/>
              </a:path>
              <a:path w="3973195" h="1087120">
                <a:moveTo>
                  <a:pt x="3973067" y="4571"/>
                </a:moveTo>
                <a:lnTo>
                  <a:pt x="3962399" y="4571"/>
                </a:lnTo>
                <a:lnTo>
                  <a:pt x="3966971" y="10667"/>
                </a:lnTo>
                <a:lnTo>
                  <a:pt x="3973067" y="10667"/>
                </a:lnTo>
                <a:lnTo>
                  <a:pt x="3973067" y="4571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490392" y="5250106"/>
            <a:ext cx="3721100" cy="960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15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1600" b="1" spc="-2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1600" b="1" spc="-10" dirty="0">
                <a:solidFill>
                  <a:srgbClr val="C00000"/>
                </a:solidFill>
                <a:latin typeface="Arial"/>
                <a:cs typeface="Arial"/>
              </a:rPr>
              <a:t>TE:</a:t>
            </a:r>
            <a:r>
              <a:rPr sz="1600" b="1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b="1" spc="-65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sso</a:t>
            </a:r>
            <a:r>
              <a:rPr sz="1600" b="1" dirty="0">
                <a:solidFill>
                  <a:srgbClr val="0070C0"/>
                </a:solidFill>
                <a:latin typeface="Arial"/>
                <a:cs typeface="Arial"/>
              </a:rPr>
              <a:t>c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iates</a:t>
            </a:r>
            <a:r>
              <a:rPr sz="1600" b="1" spc="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are</a:t>
            </a:r>
            <a:r>
              <a:rPr sz="1600" b="1" spc="-5" dirty="0">
                <a:solidFill>
                  <a:srgbClr val="0070C0"/>
                </a:solidFill>
                <a:latin typeface="Arial"/>
                <a:cs typeface="Arial"/>
              </a:rPr>
              <a:t> r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eques</a:t>
            </a:r>
            <a:r>
              <a:rPr sz="1600" b="1" spc="-2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ed</a:t>
            </a:r>
            <a:r>
              <a:rPr sz="1600" b="1" spc="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to</a:t>
            </a:r>
            <a:r>
              <a:rPr sz="1600" b="1" spc="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go</a:t>
            </a:r>
            <a:r>
              <a:rPr sz="1600" b="1" spc="-5" dirty="0">
                <a:solidFill>
                  <a:srgbClr val="0070C0"/>
                </a:solidFill>
                <a:latin typeface="Arial"/>
                <a:cs typeface="Arial"/>
              </a:rPr>
              <a:t> t</a:t>
            </a:r>
            <a:r>
              <a:rPr sz="1600" b="1" spc="-20" dirty="0">
                <a:solidFill>
                  <a:srgbClr val="0070C0"/>
                </a:solidFill>
                <a:latin typeface="Arial"/>
                <a:cs typeface="Arial"/>
              </a:rPr>
              <a:t>h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rou</a:t>
            </a:r>
            <a:r>
              <a:rPr sz="1600" b="1" spc="-20" dirty="0">
                <a:solidFill>
                  <a:srgbClr val="0070C0"/>
                </a:solidFill>
                <a:latin typeface="Arial"/>
                <a:cs typeface="Arial"/>
              </a:rPr>
              <a:t>g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h</a:t>
            </a:r>
            <a:r>
              <a:rPr sz="1600" b="1" spc="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1600" b="1" spc="-20" dirty="0">
                <a:solidFill>
                  <a:srgbClr val="0070C0"/>
                </a:solidFill>
                <a:latin typeface="Arial"/>
                <a:cs typeface="Arial"/>
              </a:rPr>
              <a:t>h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1600" b="1" spc="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ja</a:t>
            </a:r>
            <a:r>
              <a:rPr sz="1600" b="1" spc="-45" dirty="0">
                <a:solidFill>
                  <a:srgbClr val="0070C0"/>
                </a:solidFill>
                <a:latin typeface="Arial"/>
                <a:cs typeface="Arial"/>
              </a:rPr>
              <a:t>v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1600" b="1" spc="4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d</a:t>
            </a:r>
            <a:r>
              <a:rPr sz="1600" b="1" spc="-20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1600" b="1" spc="-15" dirty="0">
                <a:solidFill>
                  <a:srgbClr val="0070C0"/>
                </a:solidFill>
                <a:latin typeface="Arial"/>
                <a:cs typeface="Arial"/>
              </a:rPr>
              <a:t>cume</a:t>
            </a:r>
            <a:r>
              <a:rPr sz="1600" b="1" spc="-20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ta</a:t>
            </a:r>
            <a:r>
              <a:rPr sz="1600" b="1" spc="-2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ion</a:t>
            </a:r>
            <a:r>
              <a:rPr sz="1600" b="1" spc="5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to u</a:t>
            </a:r>
            <a:r>
              <a:rPr sz="1600" b="1" spc="-20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derstand</a:t>
            </a:r>
            <a:r>
              <a:rPr sz="1600" b="1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abo</a:t>
            </a:r>
            <a:r>
              <a:rPr sz="1600" b="1" spc="-20" dirty="0">
                <a:solidFill>
                  <a:srgbClr val="0070C0"/>
                </a:solidFill>
                <a:latin typeface="Arial"/>
                <a:cs typeface="Arial"/>
              </a:rPr>
              <a:t>u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1600" b="1" spc="3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1600" b="1" spc="-20" dirty="0">
                <a:solidFill>
                  <a:srgbClr val="0070C0"/>
                </a:solidFill>
                <a:latin typeface="Arial"/>
                <a:cs typeface="Arial"/>
              </a:rPr>
              <a:t>h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1600" b="1" spc="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1600" b="1" spc="-2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her</a:t>
            </a:r>
            <a:r>
              <a:rPr sz="1600" b="1" spc="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stream o</a:t>
            </a:r>
            <a:r>
              <a:rPr sz="1600" b="1" spc="-20" dirty="0">
                <a:solidFill>
                  <a:srgbClr val="0070C0"/>
                </a:solidFill>
                <a:latin typeface="Arial"/>
                <a:cs typeface="Arial"/>
              </a:rPr>
              <a:t>b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jects.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4407" y="432153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CharArrayWriter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object 3"/>
          <p:cNvSpPr/>
          <p:nvPr/>
        </p:nvSpPr>
        <p:spPr>
          <a:xfrm>
            <a:off x="595673" y="4703916"/>
            <a:ext cx="1800054" cy="7818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TextBox 21"/>
          <p:cNvSpPr txBox="1"/>
          <p:nvPr/>
        </p:nvSpPr>
        <p:spPr>
          <a:xfrm>
            <a:off x="934364" y="4880774"/>
            <a:ext cx="142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Writer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80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7440" algn="l">
              <a:lnSpc>
                <a:spcPct val="100000"/>
              </a:lnSpc>
            </a:pPr>
            <a:r>
              <a:rPr sz="4000" dirty="0">
                <a:cs typeface="Arial"/>
              </a:rPr>
              <a:t>Fi</a:t>
            </a:r>
            <a:r>
              <a:rPr sz="4000" spc="5" dirty="0">
                <a:cs typeface="Arial"/>
              </a:rPr>
              <a:t>l</a:t>
            </a:r>
            <a:r>
              <a:rPr sz="4000" dirty="0">
                <a:cs typeface="Arial"/>
              </a:rPr>
              <a:t>e</a:t>
            </a:r>
            <a:r>
              <a:rPr sz="4000" spc="-60" dirty="0">
                <a:cs typeface="Arial"/>
              </a:rPr>
              <a:t>W</a:t>
            </a:r>
            <a:r>
              <a:rPr sz="4000" dirty="0">
                <a:cs typeface="Arial"/>
              </a:rPr>
              <a:t>riter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17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9864" y="2216811"/>
            <a:ext cx="7807959" cy="2526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985385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50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riter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ss is used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rite	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contents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-10" dirty="0">
                <a:latin typeface="Arial"/>
                <a:cs typeface="Arial"/>
              </a:rPr>
              <a:t>x</a:t>
            </a:r>
            <a:r>
              <a:rPr sz="2400" b="1" dirty="0">
                <a:latin typeface="Arial"/>
                <a:cs typeface="Arial"/>
              </a:rPr>
              <a:t>ample: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b="1" dirty="0">
                <a:solidFill>
                  <a:srgbClr val="00B0F0"/>
                </a:solidFill>
                <a:latin typeface="Arial"/>
                <a:cs typeface="Arial"/>
              </a:rPr>
              <a:t>Fi</a:t>
            </a:r>
            <a:r>
              <a:rPr sz="2400" b="1" spc="5" dirty="0">
                <a:solidFill>
                  <a:srgbClr val="00B0F0"/>
                </a:solidFill>
                <a:latin typeface="Arial"/>
                <a:cs typeface="Arial"/>
              </a:rPr>
              <a:t>l</a:t>
            </a:r>
            <a:r>
              <a:rPr sz="2400" b="1" dirty="0">
                <a:solidFill>
                  <a:srgbClr val="00B0F0"/>
                </a:solidFill>
                <a:latin typeface="Arial"/>
                <a:cs typeface="Arial"/>
              </a:rPr>
              <a:t>e</a:t>
            </a:r>
            <a:r>
              <a:rPr sz="2400" b="1" spc="-50" dirty="0">
                <a:solidFill>
                  <a:srgbClr val="00B0F0"/>
                </a:solidFill>
                <a:latin typeface="Arial"/>
                <a:cs typeface="Arial"/>
              </a:rPr>
              <a:t>W</a:t>
            </a:r>
            <a:r>
              <a:rPr sz="2400" b="1" dirty="0">
                <a:solidFill>
                  <a:srgbClr val="00B0F0"/>
                </a:solidFill>
                <a:latin typeface="Arial"/>
                <a:cs typeface="Arial"/>
              </a:rPr>
              <a:t>r</a:t>
            </a:r>
            <a:r>
              <a:rPr sz="2400" b="1" spc="5" dirty="0">
                <a:solidFill>
                  <a:srgbClr val="00B0F0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00B0F0"/>
                </a:solidFill>
                <a:latin typeface="Arial"/>
                <a:cs typeface="Arial"/>
              </a:rPr>
              <a:t>ter</a:t>
            </a:r>
            <a:r>
              <a:rPr sz="2400" b="1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400" b="1" spc="25" dirty="0">
                <a:solidFill>
                  <a:srgbClr val="00B0F0"/>
                </a:solidFill>
                <a:latin typeface="Arial"/>
                <a:cs typeface="Arial"/>
              </a:rPr>
              <a:t>w</a:t>
            </a:r>
            <a:r>
              <a:rPr sz="2400" b="1" dirty="0">
                <a:solidFill>
                  <a:srgbClr val="00B0F0"/>
                </a:solidFill>
                <a:latin typeface="Arial"/>
                <a:cs typeface="Arial"/>
              </a:rPr>
              <a:t>r</a:t>
            </a:r>
            <a:r>
              <a:rPr sz="2400" b="1" spc="5" dirty="0">
                <a:solidFill>
                  <a:srgbClr val="00B0F0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00B0F0"/>
                </a:solidFill>
                <a:latin typeface="Arial"/>
                <a:cs typeface="Arial"/>
              </a:rPr>
              <a:t>ter</a:t>
            </a:r>
            <a:r>
              <a:rPr sz="2400" b="1" spc="5" dirty="0">
                <a:solidFill>
                  <a:srgbClr val="00B0F0"/>
                </a:solidFill>
                <a:latin typeface="Arial"/>
                <a:cs typeface="Arial"/>
              </a:rPr>
              <a:t>=</a:t>
            </a:r>
            <a:r>
              <a:rPr sz="2400" b="1" dirty="0">
                <a:solidFill>
                  <a:srgbClr val="00B0F0"/>
                </a:solidFill>
                <a:latin typeface="Arial"/>
                <a:cs typeface="Arial"/>
              </a:rPr>
              <a:t>n</a:t>
            </a:r>
            <a:r>
              <a:rPr sz="2400" b="1" spc="-20" dirty="0">
                <a:solidFill>
                  <a:srgbClr val="00B0F0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00B0F0"/>
                </a:solidFill>
                <a:latin typeface="Arial"/>
                <a:cs typeface="Arial"/>
              </a:rPr>
              <a:t>w</a:t>
            </a:r>
            <a:r>
              <a:rPr sz="2400" b="1" spc="-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B0F0"/>
                </a:solidFill>
                <a:latin typeface="Arial"/>
                <a:cs typeface="Arial"/>
              </a:rPr>
              <a:t>Fi</a:t>
            </a:r>
            <a:r>
              <a:rPr sz="2400" b="1" spc="5" dirty="0">
                <a:solidFill>
                  <a:srgbClr val="00B0F0"/>
                </a:solidFill>
                <a:latin typeface="Arial"/>
                <a:cs typeface="Arial"/>
              </a:rPr>
              <a:t>l</a:t>
            </a:r>
            <a:r>
              <a:rPr sz="2400" b="1" dirty="0">
                <a:solidFill>
                  <a:srgbClr val="00B0F0"/>
                </a:solidFill>
                <a:latin typeface="Arial"/>
                <a:cs typeface="Arial"/>
              </a:rPr>
              <a:t>e</a:t>
            </a:r>
            <a:r>
              <a:rPr sz="2400" b="1" spc="-50" dirty="0">
                <a:solidFill>
                  <a:srgbClr val="00B0F0"/>
                </a:solidFill>
                <a:latin typeface="Arial"/>
                <a:cs typeface="Arial"/>
              </a:rPr>
              <a:t>W</a:t>
            </a:r>
            <a:r>
              <a:rPr sz="2400" b="1" dirty="0">
                <a:solidFill>
                  <a:srgbClr val="00B0F0"/>
                </a:solidFill>
                <a:latin typeface="Arial"/>
                <a:cs typeface="Arial"/>
              </a:rPr>
              <a:t>r</a:t>
            </a:r>
            <a:r>
              <a:rPr sz="2400" b="1" spc="5" dirty="0">
                <a:solidFill>
                  <a:srgbClr val="00B0F0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00B0F0"/>
                </a:solidFill>
                <a:latin typeface="Arial"/>
                <a:cs typeface="Arial"/>
              </a:rPr>
              <a:t>ter</a:t>
            </a:r>
            <a:r>
              <a:rPr sz="2400" b="1" spc="-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B0F0"/>
                </a:solidFill>
                <a:latin typeface="Arial"/>
                <a:cs typeface="Arial"/>
              </a:rPr>
              <a:t>(“</a:t>
            </a:r>
            <a:r>
              <a:rPr sz="2400" b="1" dirty="0">
                <a:solidFill>
                  <a:srgbClr val="7030A0"/>
                </a:solidFill>
                <a:latin typeface="Arial"/>
                <a:cs typeface="Arial"/>
              </a:rPr>
              <a:t>in</a:t>
            </a:r>
            <a:r>
              <a:rPr sz="2400" b="1" spc="5" dirty="0">
                <a:solidFill>
                  <a:srgbClr val="7030A0"/>
                </a:solidFill>
                <a:latin typeface="Arial"/>
                <a:cs typeface="Arial"/>
              </a:rPr>
              <a:t>f</a:t>
            </a:r>
            <a:r>
              <a:rPr sz="2400" b="1" dirty="0">
                <a:solidFill>
                  <a:srgbClr val="7030A0"/>
                </a:solidFill>
                <a:latin typeface="Arial"/>
                <a:cs typeface="Arial"/>
              </a:rPr>
              <a:t>o.</a:t>
            </a:r>
            <a:r>
              <a:rPr sz="2400" b="1" spc="5" dirty="0">
                <a:solidFill>
                  <a:srgbClr val="7030A0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7030A0"/>
                </a:solidFill>
                <a:latin typeface="Arial"/>
                <a:cs typeface="Arial"/>
              </a:rPr>
              <a:t>xt</a:t>
            </a:r>
            <a:r>
              <a:rPr sz="2400" b="1" dirty="0">
                <a:solidFill>
                  <a:srgbClr val="00B0F0"/>
                </a:solidFill>
                <a:latin typeface="Arial"/>
                <a:cs typeface="Arial"/>
              </a:rPr>
              <a:t>”);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ab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ve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ample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writes content to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in</a:t>
            </a:r>
            <a:r>
              <a:rPr sz="2400" b="1" i="1" spc="5" dirty="0">
                <a:latin typeface="Arial"/>
                <a:cs typeface="Arial"/>
              </a:rPr>
              <a:t>f</a:t>
            </a:r>
            <a:r>
              <a:rPr sz="2400" b="1" i="1" dirty="0">
                <a:latin typeface="Arial"/>
                <a:cs typeface="Arial"/>
              </a:rPr>
              <a:t>o.</a:t>
            </a:r>
            <a:r>
              <a:rPr sz="2400" b="1" i="1" spc="5" dirty="0">
                <a:latin typeface="Arial"/>
                <a:cs typeface="Arial"/>
              </a:rPr>
              <a:t>t</a:t>
            </a:r>
            <a:r>
              <a:rPr sz="2400" b="1" i="1" dirty="0">
                <a:latin typeface="Arial"/>
                <a:cs typeface="Arial"/>
              </a:rPr>
              <a:t>xt</a:t>
            </a:r>
            <a:r>
              <a:rPr sz="2400" b="1" i="1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80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7440" algn="l">
              <a:lnSpc>
                <a:spcPct val="100000"/>
              </a:lnSpc>
            </a:pPr>
            <a:r>
              <a:rPr sz="4000" dirty="0">
                <a:cs typeface="Arial"/>
              </a:rPr>
              <a:t>Fi</a:t>
            </a:r>
            <a:r>
              <a:rPr sz="4000" spc="5" dirty="0">
                <a:cs typeface="Arial"/>
              </a:rPr>
              <a:t>l</a:t>
            </a:r>
            <a:r>
              <a:rPr sz="4000" dirty="0">
                <a:cs typeface="Arial"/>
              </a:rPr>
              <a:t>e</a:t>
            </a:r>
            <a:r>
              <a:rPr sz="4000" spc="-60" dirty="0">
                <a:cs typeface="Arial"/>
              </a:rPr>
              <a:t>W</a:t>
            </a:r>
            <a:r>
              <a:rPr sz="4000" dirty="0">
                <a:cs typeface="Arial"/>
              </a:rPr>
              <a:t>riter</a:t>
            </a:r>
            <a:r>
              <a:rPr sz="4000" spc="-25" dirty="0">
                <a:cs typeface="Arial"/>
              </a:rPr>
              <a:t> </a:t>
            </a:r>
            <a:r>
              <a:rPr sz="4000" dirty="0">
                <a:cs typeface="Arial"/>
              </a:rPr>
              <a:t>Examp</a:t>
            </a:r>
            <a:r>
              <a:rPr sz="4000" spc="5" dirty="0">
                <a:cs typeface="Arial"/>
              </a:rPr>
              <a:t>l</a:t>
            </a:r>
            <a:r>
              <a:rPr sz="4000" dirty="0">
                <a:cs typeface="Arial"/>
              </a:rPr>
              <a:t>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18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36448" y="2438400"/>
            <a:ext cx="7007352" cy="144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45807" y="2983992"/>
            <a:ext cx="2540635" cy="611505"/>
          </a:xfrm>
          <a:custGeom>
            <a:avLst/>
            <a:gdLst/>
            <a:ahLst/>
            <a:cxnLst/>
            <a:rect l="l" t="t" r="r" b="b"/>
            <a:pathLst>
              <a:path w="2540634" h="611504">
                <a:moveTo>
                  <a:pt x="2534411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605027"/>
                </a:lnTo>
                <a:lnTo>
                  <a:pt x="6095" y="611123"/>
                </a:lnTo>
                <a:lnTo>
                  <a:pt x="2534411" y="611123"/>
                </a:lnTo>
                <a:lnTo>
                  <a:pt x="2540507" y="605027"/>
                </a:lnTo>
                <a:lnTo>
                  <a:pt x="2540507" y="597407"/>
                </a:lnTo>
                <a:lnTo>
                  <a:pt x="25907" y="597407"/>
                </a:lnTo>
                <a:lnTo>
                  <a:pt x="12191" y="585215"/>
                </a:lnTo>
                <a:lnTo>
                  <a:pt x="25907" y="585215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3715"/>
                </a:lnTo>
                <a:lnTo>
                  <a:pt x="2540507" y="13715"/>
                </a:lnTo>
                <a:lnTo>
                  <a:pt x="2540507" y="6095"/>
                </a:lnTo>
                <a:lnTo>
                  <a:pt x="2534411" y="0"/>
                </a:lnTo>
                <a:close/>
              </a:path>
              <a:path w="2540634" h="611504">
                <a:moveTo>
                  <a:pt x="25907" y="585215"/>
                </a:moveTo>
                <a:lnTo>
                  <a:pt x="12191" y="585215"/>
                </a:lnTo>
                <a:lnTo>
                  <a:pt x="25907" y="597407"/>
                </a:lnTo>
                <a:lnTo>
                  <a:pt x="25907" y="585215"/>
                </a:lnTo>
                <a:close/>
              </a:path>
              <a:path w="2540634" h="611504">
                <a:moveTo>
                  <a:pt x="2514599" y="585215"/>
                </a:moveTo>
                <a:lnTo>
                  <a:pt x="25907" y="585215"/>
                </a:lnTo>
                <a:lnTo>
                  <a:pt x="25907" y="597407"/>
                </a:lnTo>
                <a:lnTo>
                  <a:pt x="2514599" y="597407"/>
                </a:lnTo>
                <a:lnTo>
                  <a:pt x="2514599" y="585215"/>
                </a:lnTo>
                <a:close/>
              </a:path>
              <a:path w="2540634" h="611504">
                <a:moveTo>
                  <a:pt x="2514599" y="13715"/>
                </a:moveTo>
                <a:lnTo>
                  <a:pt x="2514599" y="597407"/>
                </a:lnTo>
                <a:lnTo>
                  <a:pt x="2526791" y="585215"/>
                </a:lnTo>
                <a:lnTo>
                  <a:pt x="2540507" y="585215"/>
                </a:lnTo>
                <a:lnTo>
                  <a:pt x="2540507" y="25907"/>
                </a:lnTo>
                <a:lnTo>
                  <a:pt x="2526791" y="25907"/>
                </a:lnTo>
                <a:lnTo>
                  <a:pt x="2514599" y="13715"/>
                </a:lnTo>
                <a:close/>
              </a:path>
              <a:path w="2540634" h="611504">
                <a:moveTo>
                  <a:pt x="2540507" y="585215"/>
                </a:moveTo>
                <a:lnTo>
                  <a:pt x="2526791" y="585215"/>
                </a:lnTo>
                <a:lnTo>
                  <a:pt x="2514599" y="597407"/>
                </a:lnTo>
                <a:lnTo>
                  <a:pt x="2540507" y="597407"/>
                </a:lnTo>
                <a:lnTo>
                  <a:pt x="2540507" y="585215"/>
                </a:lnTo>
                <a:close/>
              </a:path>
              <a:path w="2540634" h="611504">
                <a:moveTo>
                  <a:pt x="25907" y="13715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3715"/>
                </a:lnTo>
                <a:close/>
              </a:path>
              <a:path w="2540634" h="611504">
                <a:moveTo>
                  <a:pt x="2514599" y="13715"/>
                </a:moveTo>
                <a:lnTo>
                  <a:pt x="25907" y="13715"/>
                </a:lnTo>
                <a:lnTo>
                  <a:pt x="25907" y="25907"/>
                </a:lnTo>
                <a:lnTo>
                  <a:pt x="2514599" y="25907"/>
                </a:lnTo>
                <a:lnTo>
                  <a:pt x="2514599" y="13715"/>
                </a:lnTo>
                <a:close/>
              </a:path>
              <a:path w="2540634" h="611504">
                <a:moveTo>
                  <a:pt x="2540507" y="13715"/>
                </a:moveTo>
                <a:lnTo>
                  <a:pt x="2514599" y="13715"/>
                </a:lnTo>
                <a:lnTo>
                  <a:pt x="2526791" y="25907"/>
                </a:lnTo>
                <a:lnTo>
                  <a:pt x="2540507" y="25907"/>
                </a:lnTo>
                <a:lnTo>
                  <a:pt x="2540507" y="1371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38219" y="3063050"/>
            <a:ext cx="1938655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Creating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le </a:t>
            </a:r>
            <a:r>
              <a:rPr sz="1600" spc="-4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riter Obje</a:t>
            </a:r>
            <a:r>
              <a:rPr sz="1600" spc="-5" dirty="0">
                <a:latin typeface="Arial"/>
                <a:cs typeface="Arial"/>
              </a:rPr>
              <a:t>ct.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15000" y="3276600"/>
            <a:ext cx="1146175" cy="268605"/>
          </a:xfrm>
          <a:custGeom>
            <a:avLst/>
            <a:gdLst/>
            <a:ahLst/>
            <a:cxnLst/>
            <a:rect l="l" t="t" r="r" b="b"/>
            <a:pathLst>
              <a:path w="1146175" h="268604">
                <a:moveTo>
                  <a:pt x="88391" y="152399"/>
                </a:moveTo>
                <a:lnTo>
                  <a:pt x="83819" y="156971"/>
                </a:lnTo>
                <a:lnTo>
                  <a:pt x="0" y="228599"/>
                </a:lnTo>
                <a:lnTo>
                  <a:pt x="103631" y="266699"/>
                </a:lnTo>
                <a:lnTo>
                  <a:pt x="111251" y="268223"/>
                </a:lnTo>
                <a:lnTo>
                  <a:pt x="118871" y="265175"/>
                </a:lnTo>
                <a:lnTo>
                  <a:pt x="120395" y="259079"/>
                </a:lnTo>
                <a:lnTo>
                  <a:pt x="123443" y="251459"/>
                </a:lnTo>
                <a:lnTo>
                  <a:pt x="118871" y="243839"/>
                </a:lnTo>
                <a:lnTo>
                  <a:pt x="112775" y="242315"/>
                </a:lnTo>
                <a:lnTo>
                  <a:pt x="99541" y="237743"/>
                </a:lnTo>
                <a:lnTo>
                  <a:pt x="27431" y="237743"/>
                </a:lnTo>
                <a:lnTo>
                  <a:pt x="22859" y="211835"/>
                </a:lnTo>
                <a:lnTo>
                  <a:pt x="70427" y="202827"/>
                </a:lnTo>
                <a:lnTo>
                  <a:pt x="100583" y="176783"/>
                </a:lnTo>
                <a:lnTo>
                  <a:pt x="105155" y="172211"/>
                </a:lnTo>
                <a:lnTo>
                  <a:pt x="106679" y="163067"/>
                </a:lnTo>
                <a:lnTo>
                  <a:pt x="97535" y="153923"/>
                </a:lnTo>
                <a:lnTo>
                  <a:pt x="88391" y="152399"/>
                </a:lnTo>
                <a:close/>
              </a:path>
              <a:path w="1146175" h="268604">
                <a:moveTo>
                  <a:pt x="70427" y="202827"/>
                </a:moveTo>
                <a:lnTo>
                  <a:pt x="22859" y="211835"/>
                </a:lnTo>
                <a:lnTo>
                  <a:pt x="27431" y="237743"/>
                </a:lnTo>
                <a:lnTo>
                  <a:pt x="43527" y="234695"/>
                </a:lnTo>
                <a:lnTo>
                  <a:pt x="33527" y="234695"/>
                </a:lnTo>
                <a:lnTo>
                  <a:pt x="28955" y="213359"/>
                </a:lnTo>
                <a:lnTo>
                  <a:pt x="58232" y="213359"/>
                </a:lnTo>
                <a:lnTo>
                  <a:pt x="70427" y="202827"/>
                </a:lnTo>
                <a:close/>
              </a:path>
              <a:path w="1146175" h="268604">
                <a:moveTo>
                  <a:pt x="74008" y="228923"/>
                </a:moveTo>
                <a:lnTo>
                  <a:pt x="27431" y="237743"/>
                </a:lnTo>
                <a:lnTo>
                  <a:pt x="99541" y="237743"/>
                </a:lnTo>
                <a:lnTo>
                  <a:pt x="74008" y="228923"/>
                </a:lnTo>
                <a:close/>
              </a:path>
              <a:path w="1146175" h="268604">
                <a:moveTo>
                  <a:pt x="28955" y="213359"/>
                </a:moveTo>
                <a:lnTo>
                  <a:pt x="33527" y="234695"/>
                </a:lnTo>
                <a:lnTo>
                  <a:pt x="49868" y="220584"/>
                </a:lnTo>
                <a:lnTo>
                  <a:pt x="28955" y="213359"/>
                </a:lnTo>
                <a:close/>
              </a:path>
              <a:path w="1146175" h="268604">
                <a:moveTo>
                  <a:pt x="49868" y="220584"/>
                </a:moveTo>
                <a:lnTo>
                  <a:pt x="33527" y="234695"/>
                </a:lnTo>
                <a:lnTo>
                  <a:pt x="43527" y="234695"/>
                </a:lnTo>
                <a:lnTo>
                  <a:pt x="74008" y="228923"/>
                </a:lnTo>
                <a:lnTo>
                  <a:pt x="49868" y="220584"/>
                </a:lnTo>
                <a:close/>
              </a:path>
              <a:path w="1146175" h="268604">
                <a:moveTo>
                  <a:pt x="1141475" y="0"/>
                </a:moveTo>
                <a:lnTo>
                  <a:pt x="70427" y="202827"/>
                </a:lnTo>
                <a:lnTo>
                  <a:pt x="49868" y="220584"/>
                </a:lnTo>
                <a:lnTo>
                  <a:pt x="74008" y="228923"/>
                </a:lnTo>
                <a:lnTo>
                  <a:pt x="1146047" y="25907"/>
                </a:lnTo>
                <a:lnTo>
                  <a:pt x="1141475" y="0"/>
                </a:lnTo>
                <a:close/>
              </a:path>
              <a:path w="1146175" h="268604">
                <a:moveTo>
                  <a:pt x="58232" y="213359"/>
                </a:moveTo>
                <a:lnTo>
                  <a:pt x="28955" y="213359"/>
                </a:lnTo>
                <a:lnTo>
                  <a:pt x="49868" y="220584"/>
                </a:lnTo>
                <a:lnTo>
                  <a:pt x="58232" y="21335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448" y="3886200"/>
            <a:ext cx="7007352" cy="21335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80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7440" algn="l">
              <a:lnSpc>
                <a:spcPct val="100000"/>
              </a:lnSpc>
            </a:pPr>
            <a:r>
              <a:rPr sz="4000" dirty="0">
                <a:cs typeface="Arial"/>
              </a:rPr>
              <a:t>Bu</a:t>
            </a:r>
            <a:r>
              <a:rPr sz="4000" spc="-65" dirty="0">
                <a:cs typeface="Arial"/>
              </a:rPr>
              <a:t>f</a:t>
            </a:r>
            <a:r>
              <a:rPr sz="4000" dirty="0">
                <a:cs typeface="Arial"/>
              </a:rPr>
              <a:t>fered</a:t>
            </a:r>
            <a:r>
              <a:rPr sz="4000" spc="-60" dirty="0">
                <a:cs typeface="Arial"/>
              </a:rPr>
              <a:t>W</a:t>
            </a:r>
            <a:r>
              <a:rPr sz="4000" dirty="0">
                <a:cs typeface="Arial"/>
              </a:rPr>
              <a:t>r</a:t>
            </a:r>
            <a:r>
              <a:rPr sz="4000" spc="5" dirty="0">
                <a:cs typeface="Arial"/>
              </a:rPr>
              <a:t>i</a:t>
            </a:r>
            <a:r>
              <a:rPr sz="4000" dirty="0">
                <a:cs typeface="Arial"/>
              </a:rPr>
              <a:t>ter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19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3627" y="5558028"/>
            <a:ext cx="8240395" cy="657225"/>
          </a:xfrm>
          <a:custGeom>
            <a:avLst/>
            <a:gdLst/>
            <a:ahLst/>
            <a:cxnLst/>
            <a:rect l="l" t="t" r="r" b="b"/>
            <a:pathLst>
              <a:path w="8240395" h="657225">
                <a:moveTo>
                  <a:pt x="8234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2271"/>
                </a:lnTo>
                <a:lnTo>
                  <a:pt x="1523" y="655319"/>
                </a:lnTo>
                <a:lnTo>
                  <a:pt x="4571" y="656843"/>
                </a:lnTo>
                <a:lnTo>
                  <a:pt x="8234171" y="656843"/>
                </a:lnTo>
                <a:lnTo>
                  <a:pt x="8238743" y="655319"/>
                </a:lnTo>
                <a:lnTo>
                  <a:pt x="8240267" y="652271"/>
                </a:lnTo>
                <a:lnTo>
                  <a:pt x="4572" y="652271"/>
                </a:lnTo>
                <a:lnTo>
                  <a:pt x="4572" y="4571"/>
                </a:lnTo>
                <a:lnTo>
                  <a:pt x="8240267" y="4571"/>
                </a:lnTo>
                <a:lnTo>
                  <a:pt x="8238743" y="1523"/>
                </a:lnTo>
                <a:lnTo>
                  <a:pt x="8234171" y="0"/>
                </a:lnTo>
                <a:close/>
              </a:path>
              <a:path w="8240395" h="657225">
                <a:moveTo>
                  <a:pt x="8234172" y="4571"/>
                </a:moveTo>
                <a:lnTo>
                  <a:pt x="8234172" y="652271"/>
                </a:lnTo>
                <a:lnTo>
                  <a:pt x="8240267" y="652271"/>
                </a:lnTo>
                <a:lnTo>
                  <a:pt x="8240267" y="4571"/>
                </a:lnTo>
                <a:lnTo>
                  <a:pt x="82341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5562600"/>
            <a:ext cx="8229599" cy="647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3627" y="5558028"/>
            <a:ext cx="8240395" cy="657225"/>
          </a:xfrm>
          <a:custGeom>
            <a:avLst/>
            <a:gdLst/>
            <a:ahLst/>
            <a:cxnLst/>
            <a:rect l="l" t="t" r="r" b="b"/>
            <a:pathLst>
              <a:path w="8240395" h="657225">
                <a:moveTo>
                  <a:pt x="8234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2271"/>
                </a:lnTo>
                <a:lnTo>
                  <a:pt x="1523" y="655319"/>
                </a:lnTo>
                <a:lnTo>
                  <a:pt x="4571" y="656843"/>
                </a:lnTo>
                <a:lnTo>
                  <a:pt x="8234171" y="656843"/>
                </a:lnTo>
                <a:lnTo>
                  <a:pt x="8238743" y="655319"/>
                </a:lnTo>
                <a:lnTo>
                  <a:pt x="8240267" y="652271"/>
                </a:lnTo>
                <a:lnTo>
                  <a:pt x="10667" y="652271"/>
                </a:lnTo>
                <a:lnTo>
                  <a:pt x="4571" y="646175"/>
                </a:lnTo>
                <a:lnTo>
                  <a:pt x="10667" y="646175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8240267" y="4571"/>
                </a:lnTo>
                <a:lnTo>
                  <a:pt x="8238743" y="1523"/>
                </a:lnTo>
                <a:lnTo>
                  <a:pt x="8234171" y="0"/>
                </a:lnTo>
                <a:close/>
              </a:path>
              <a:path w="8240395" h="657225">
                <a:moveTo>
                  <a:pt x="10667" y="646175"/>
                </a:moveTo>
                <a:lnTo>
                  <a:pt x="4571" y="646175"/>
                </a:lnTo>
                <a:lnTo>
                  <a:pt x="10667" y="652271"/>
                </a:lnTo>
                <a:lnTo>
                  <a:pt x="10667" y="646175"/>
                </a:lnTo>
                <a:close/>
              </a:path>
              <a:path w="8240395" h="657225">
                <a:moveTo>
                  <a:pt x="8229599" y="646175"/>
                </a:moveTo>
                <a:lnTo>
                  <a:pt x="10667" y="646175"/>
                </a:lnTo>
                <a:lnTo>
                  <a:pt x="10667" y="652271"/>
                </a:lnTo>
                <a:lnTo>
                  <a:pt x="8229599" y="652271"/>
                </a:lnTo>
                <a:lnTo>
                  <a:pt x="8229599" y="646175"/>
                </a:lnTo>
                <a:close/>
              </a:path>
              <a:path w="8240395" h="657225">
                <a:moveTo>
                  <a:pt x="8229599" y="4571"/>
                </a:moveTo>
                <a:lnTo>
                  <a:pt x="8229599" y="652271"/>
                </a:lnTo>
                <a:lnTo>
                  <a:pt x="8234171" y="646175"/>
                </a:lnTo>
                <a:lnTo>
                  <a:pt x="8240267" y="646175"/>
                </a:lnTo>
                <a:lnTo>
                  <a:pt x="8240267" y="10667"/>
                </a:lnTo>
                <a:lnTo>
                  <a:pt x="8234171" y="10667"/>
                </a:lnTo>
                <a:lnTo>
                  <a:pt x="8229599" y="4571"/>
                </a:lnTo>
                <a:close/>
              </a:path>
              <a:path w="8240395" h="657225">
                <a:moveTo>
                  <a:pt x="8240267" y="646175"/>
                </a:moveTo>
                <a:lnTo>
                  <a:pt x="8234171" y="646175"/>
                </a:lnTo>
                <a:lnTo>
                  <a:pt x="8229599" y="652271"/>
                </a:lnTo>
                <a:lnTo>
                  <a:pt x="8240267" y="652271"/>
                </a:lnTo>
                <a:lnTo>
                  <a:pt x="8240267" y="646175"/>
                </a:lnTo>
                <a:close/>
              </a:path>
              <a:path w="8240395" h="65722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8240395" h="657225">
                <a:moveTo>
                  <a:pt x="82295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8229599" y="10667"/>
                </a:lnTo>
                <a:lnTo>
                  <a:pt x="8229599" y="4571"/>
                </a:lnTo>
                <a:close/>
              </a:path>
              <a:path w="8240395" h="657225">
                <a:moveTo>
                  <a:pt x="8240267" y="4571"/>
                </a:moveTo>
                <a:lnTo>
                  <a:pt x="8229599" y="4571"/>
                </a:lnTo>
                <a:lnTo>
                  <a:pt x="8234171" y="10667"/>
                </a:lnTo>
                <a:lnTo>
                  <a:pt x="8240267" y="10667"/>
                </a:lnTo>
                <a:lnTo>
                  <a:pt x="82402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4695" y="2214473"/>
            <a:ext cx="8650605" cy="3948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latin typeface="Arial"/>
                <a:cs typeface="Arial"/>
              </a:rPr>
              <a:t>Bu</a:t>
            </a:r>
            <a:r>
              <a:rPr sz="1800" b="1" i="1" spc="-35" dirty="0">
                <a:latin typeface="Arial"/>
                <a:cs typeface="Arial"/>
              </a:rPr>
              <a:t>f</a:t>
            </a:r>
            <a:r>
              <a:rPr sz="1800" b="1" i="1" dirty="0">
                <a:latin typeface="Arial"/>
                <a:cs typeface="Arial"/>
              </a:rPr>
              <a:t>fe</a:t>
            </a:r>
            <a:r>
              <a:rPr sz="1800" b="1" i="1" spc="-10" dirty="0">
                <a:latin typeface="Arial"/>
                <a:cs typeface="Arial"/>
              </a:rPr>
              <a:t>r</a:t>
            </a:r>
            <a:r>
              <a:rPr sz="1800" b="1" i="1" dirty="0">
                <a:latin typeface="Arial"/>
                <a:cs typeface="Arial"/>
              </a:rPr>
              <a:t>ed</a:t>
            </a:r>
            <a:r>
              <a:rPr sz="1800" b="1" i="1" spc="-35" dirty="0">
                <a:latin typeface="Arial"/>
                <a:cs typeface="Arial"/>
              </a:rPr>
              <a:t>W</a:t>
            </a:r>
            <a:r>
              <a:rPr sz="1800" b="1" i="1" dirty="0">
                <a:latin typeface="Arial"/>
                <a:cs typeface="Arial"/>
              </a:rPr>
              <a:t>riter </a:t>
            </a:r>
            <a:r>
              <a:rPr sz="1800" b="1" i="1" spc="-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rites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racter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ch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racter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ut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ut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stream.</a:t>
            </a:r>
            <a:endParaRPr sz="1800">
              <a:latin typeface="Arial"/>
              <a:cs typeface="Arial"/>
            </a:endParaRPr>
          </a:p>
          <a:p>
            <a:pPr marL="408305" marR="5080" indent="-395605">
              <a:lnSpc>
                <a:spcPct val="150000"/>
              </a:lnSpc>
              <a:spcBef>
                <a:spcPts val="1200"/>
              </a:spcBef>
              <a:buFont typeface="Wingdings"/>
              <a:buChar char=""/>
              <a:tabLst>
                <a:tab pos="408940" algn="l"/>
              </a:tabLst>
            </a:pPr>
            <a:r>
              <a:rPr sz="1800" dirty="0">
                <a:latin typeface="Arial"/>
                <a:cs typeface="Arial"/>
              </a:rPr>
              <a:t>As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me 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cat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Bu</a:t>
            </a:r>
            <a:r>
              <a:rPr sz="1800" spc="-40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fere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spc="-3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riter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b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3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fer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or 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riti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tent to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es. So this is e</a:t>
            </a:r>
            <a:r>
              <a:rPr sz="1800" spc="-40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fici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 than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oth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char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cter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tp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streams.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"/>
              </a:spcBef>
              <a:buFont typeface="Wingdings"/>
              <a:buChar char=""/>
            </a:pPr>
            <a:endParaRPr sz="1950">
              <a:latin typeface="Times New Roman"/>
              <a:cs typeface="Times New Roman"/>
            </a:endParaRPr>
          </a:p>
          <a:p>
            <a:pPr marL="408305" indent="-395605">
              <a:lnSpc>
                <a:spcPct val="100000"/>
              </a:lnSpc>
              <a:buFont typeface="Wingdings"/>
              <a:buChar char=""/>
              <a:tabLst>
                <a:tab pos="408940" algn="l"/>
              </a:tabLst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um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 Bu</a:t>
            </a:r>
            <a:r>
              <a:rPr sz="1800" spc="-3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fere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spc="-3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riter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y ot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er ch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racter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stream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Ex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mple: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950">
              <a:latin typeface="Times New Roman"/>
              <a:cs typeface="Times New Roman"/>
            </a:endParaRPr>
          </a:p>
          <a:p>
            <a:pPr marL="255904" indent="-243840">
              <a:lnSpc>
                <a:spcPct val="100000"/>
              </a:lnSpc>
            </a:pPr>
            <a:r>
              <a:rPr sz="1800" b="1" dirty="0">
                <a:solidFill>
                  <a:srgbClr val="00B0F0"/>
                </a:solidFill>
                <a:latin typeface="Arial"/>
                <a:cs typeface="Arial"/>
              </a:rPr>
              <a:t>Buffe</a:t>
            </a:r>
            <a:r>
              <a:rPr sz="1800" b="1" spc="-10" dirty="0">
                <a:solidFill>
                  <a:srgbClr val="00B0F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00B0F0"/>
                </a:solidFill>
                <a:latin typeface="Arial"/>
                <a:cs typeface="Arial"/>
              </a:rPr>
              <a:t>ed</a:t>
            </a:r>
            <a:r>
              <a:rPr sz="1800" b="1" spc="-35" dirty="0">
                <a:solidFill>
                  <a:srgbClr val="00B0F0"/>
                </a:solidFill>
                <a:latin typeface="Arial"/>
                <a:cs typeface="Arial"/>
              </a:rPr>
              <a:t>W</a:t>
            </a:r>
            <a:r>
              <a:rPr sz="1800" b="1" dirty="0">
                <a:solidFill>
                  <a:srgbClr val="00B0F0"/>
                </a:solidFill>
                <a:latin typeface="Arial"/>
                <a:cs typeface="Arial"/>
              </a:rPr>
              <a:t>riter </a:t>
            </a:r>
            <a:r>
              <a:rPr sz="1800" b="1" spc="-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800" b="1" spc="35" dirty="0">
                <a:solidFill>
                  <a:srgbClr val="00B0F0"/>
                </a:solidFill>
                <a:latin typeface="Arial"/>
                <a:cs typeface="Arial"/>
              </a:rPr>
              <a:t>w</a:t>
            </a:r>
            <a:r>
              <a:rPr sz="1800" b="1" dirty="0">
                <a:solidFill>
                  <a:srgbClr val="00B0F0"/>
                </a:solidFill>
                <a:latin typeface="Arial"/>
                <a:cs typeface="Arial"/>
              </a:rPr>
              <a:t>rite</a:t>
            </a:r>
            <a:r>
              <a:rPr sz="1800" b="1" spc="-10" dirty="0">
                <a:solidFill>
                  <a:srgbClr val="00B0F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00B0F0"/>
                </a:solidFill>
                <a:latin typeface="Arial"/>
                <a:cs typeface="Arial"/>
              </a:rPr>
              <a:t>=</a:t>
            </a:r>
            <a:r>
              <a:rPr sz="1800" b="1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B0F0"/>
                </a:solidFill>
                <a:latin typeface="Arial"/>
                <a:cs typeface="Arial"/>
              </a:rPr>
              <a:t>new</a:t>
            </a:r>
            <a:r>
              <a:rPr sz="1800" b="1" spc="-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B0F0"/>
                </a:solidFill>
                <a:latin typeface="Arial"/>
                <a:cs typeface="Arial"/>
              </a:rPr>
              <a:t>Buffe</a:t>
            </a:r>
            <a:r>
              <a:rPr sz="1800" b="1" spc="-10" dirty="0">
                <a:solidFill>
                  <a:srgbClr val="00B0F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00B0F0"/>
                </a:solidFill>
                <a:latin typeface="Arial"/>
                <a:cs typeface="Arial"/>
              </a:rPr>
              <a:t>ed</a:t>
            </a:r>
            <a:r>
              <a:rPr sz="1800" b="1" spc="-35" dirty="0">
                <a:solidFill>
                  <a:srgbClr val="00B0F0"/>
                </a:solidFill>
                <a:latin typeface="Arial"/>
                <a:cs typeface="Arial"/>
              </a:rPr>
              <a:t>W</a:t>
            </a:r>
            <a:r>
              <a:rPr sz="1800" b="1" dirty="0">
                <a:solidFill>
                  <a:srgbClr val="00B0F0"/>
                </a:solidFill>
                <a:latin typeface="Arial"/>
                <a:cs typeface="Arial"/>
              </a:rPr>
              <a:t>riter</a:t>
            </a:r>
            <a:r>
              <a:rPr sz="1800" b="1" spc="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B0F0"/>
                </a:solidFill>
                <a:latin typeface="Arial"/>
                <a:cs typeface="Arial"/>
              </a:rPr>
              <a:t>(new</a:t>
            </a:r>
            <a:r>
              <a:rPr sz="1800" b="1" spc="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B0F0"/>
                </a:solidFill>
                <a:latin typeface="Arial"/>
                <a:cs typeface="Arial"/>
              </a:rPr>
              <a:t>F</a:t>
            </a:r>
            <a:r>
              <a:rPr sz="1800" b="1" spc="5" dirty="0">
                <a:solidFill>
                  <a:srgbClr val="00B0F0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00B0F0"/>
                </a:solidFill>
                <a:latin typeface="Arial"/>
                <a:cs typeface="Arial"/>
              </a:rPr>
              <a:t>le</a:t>
            </a:r>
            <a:r>
              <a:rPr sz="1800" b="1" spc="-35" dirty="0">
                <a:solidFill>
                  <a:srgbClr val="00B0F0"/>
                </a:solidFill>
                <a:latin typeface="Arial"/>
                <a:cs typeface="Arial"/>
              </a:rPr>
              <a:t>W</a:t>
            </a:r>
            <a:r>
              <a:rPr sz="1800" b="1" dirty="0">
                <a:solidFill>
                  <a:srgbClr val="00B0F0"/>
                </a:solidFill>
                <a:latin typeface="Arial"/>
                <a:cs typeface="Arial"/>
              </a:rPr>
              <a:t>rite</a:t>
            </a:r>
            <a:r>
              <a:rPr sz="1800" b="1" spc="-10" dirty="0">
                <a:solidFill>
                  <a:srgbClr val="00B0F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00B0F0"/>
                </a:solidFill>
                <a:latin typeface="Arial"/>
                <a:cs typeface="Arial"/>
              </a:rPr>
              <a:t>(“</a:t>
            </a:r>
            <a:r>
              <a:rPr sz="1800" b="1" dirty="0">
                <a:solidFill>
                  <a:srgbClr val="7030A0"/>
                </a:solidFill>
                <a:latin typeface="Arial"/>
                <a:cs typeface="Arial"/>
              </a:rPr>
              <a:t>C</a:t>
            </a:r>
            <a:r>
              <a:rPr sz="1800" b="1" spc="-5" dirty="0">
                <a:solidFill>
                  <a:srgbClr val="7030A0"/>
                </a:solidFill>
                <a:latin typeface="Arial"/>
                <a:cs typeface="Arial"/>
              </a:rPr>
              <a:t>:</a:t>
            </a:r>
            <a:r>
              <a:rPr sz="1800" b="1" dirty="0">
                <a:solidFill>
                  <a:srgbClr val="7030A0"/>
                </a:solidFill>
                <a:latin typeface="Arial"/>
                <a:cs typeface="Arial"/>
              </a:rPr>
              <a:t>\D</a:t>
            </a:r>
            <a:r>
              <a:rPr sz="1800" b="1" spc="-10" dirty="0">
                <a:solidFill>
                  <a:srgbClr val="7030A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7030A0"/>
                </a:solidFill>
                <a:latin typeface="Arial"/>
                <a:cs typeface="Arial"/>
              </a:rPr>
              <a:t>ta.tx</a:t>
            </a:r>
            <a:r>
              <a:rPr sz="1800" b="1" spc="-5" dirty="0">
                <a:solidFill>
                  <a:srgbClr val="7030A0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00B0F0"/>
                </a:solidFill>
                <a:latin typeface="Arial"/>
                <a:cs typeface="Arial"/>
              </a:rPr>
              <a:t>”,1</a:t>
            </a:r>
            <a:r>
              <a:rPr sz="1800" b="1" spc="-10" dirty="0">
                <a:solidFill>
                  <a:srgbClr val="00B0F0"/>
                </a:solidFill>
                <a:latin typeface="Arial"/>
                <a:cs typeface="Arial"/>
              </a:rPr>
              <a:t>0</a:t>
            </a:r>
            <a:r>
              <a:rPr sz="1800" b="1" dirty="0">
                <a:solidFill>
                  <a:srgbClr val="00B0F0"/>
                </a:solidFill>
                <a:latin typeface="Arial"/>
                <a:cs typeface="Arial"/>
              </a:rPr>
              <a:t>0);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450">
              <a:latin typeface="Times New Roman"/>
              <a:cs typeface="Times New Roman"/>
            </a:endParaRPr>
          </a:p>
          <a:p>
            <a:pPr marL="255904" marR="518159">
              <a:lnSpc>
                <a:spcPct val="100000"/>
              </a:lnSpc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ove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am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ew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3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fered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racte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-o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tp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stream th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 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ses an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tp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3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fer of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size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cifi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size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-1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0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tes.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80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7440" algn="l">
              <a:lnSpc>
                <a:spcPct val="100000"/>
              </a:lnSpc>
            </a:pPr>
            <a:r>
              <a:rPr sz="4000" dirty="0"/>
              <a:t>Object</a:t>
            </a:r>
            <a:r>
              <a:rPr sz="4000" spc="-10" dirty="0"/>
              <a:t>i</a:t>
            </a:r>
            <a:r>
              <a:rPr sz="4000" spc="-35" dirty="0"/>
              <a:t>v</a:t>
            </a:r>
            <a:r>
              <a:rPr sz="4000" dirty="0"/>
              <a:t>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3664" y="2396833"/>
            <a:ext cx="8778240" cy="2296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After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m</a:t>
            </a:r>
            <a:r>
              <a:rPr sz="2600" spc="5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leting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this 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h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pter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y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u will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be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able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u</a:t>
            </a:r>
            <a:r>
              <a:rPr sz="2600" spc="5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rsta</a:t>
            </a:r>
            <a:r>
              <a:rPr sz="2600" spc="5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d,</a:t>
            </a:r>
          </a:p>
          <a:p>
            <a:pPr marL="1320165" indent="-220979">
              <a:lnSpc>
                <a:spcPct val="100000"/>
              </a:lnSpc>
              <a:spcBef>
                <a:spcPts val="1585"/>
              </a:spcBef>
              <a:buFont typeface="Wingdings"/>
              <a:buChar char=""/>
              <a:tabLst>
                <a:tab pos="1320800" algn="l"/>
              </a:tabLst>
            </a:pPr>
            <a:r>
              <a:rPr sz="2600" dirty="0">
                <a:latin typeface="Arial"/>
                <a:cs typeface="Arial"/>
              </a:rPr>
              <a:t>Wh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t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5" dirty="0">
                <a:latin typeface="Arial"/>
                <a:cs typeface="Arial"/>
              </a:rPr>
              <a:t>h</a:t>
            </a:r>
            <a:r>
              <a:rPr sz="2600" dirty="0">
                <a:latin typeface="Arial"/>
                <a:cs typeface="Arial"/>
              </a:rPr>
              <a:t>ara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ter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Strea</a:t>
            </a:r>
            <a:r>
              <a:rPr sz="2600" spc="5" dirty="0">
                <a:latin typeface="Arial"/>
                <a:cs typeface="Arial"/>
              </a:rPr>
              <a:t>m</a:t>
            </a:r>
            <a:r>
              <a:rPr sz="2600" dirty="0">
                <a:latin typeface="Arial"/>
                <a:cs typeface="Arial"/>
              </a:rPr>
              <a:t>?</a:t>
            </a:r>
          </a:p>
          <a:p>
            <a:pPr marL="1320165" indent="-220979">
              <a:lnSpc>
                <a:spcPct val="100000"/>
              </a:lnSpc>
              <a:spcBef>
                <a:spcPts val="2160"/>
              </a:spcBef>
              <a:buFont typeface="Wingdings"/>
              <a:buChar char=""/>
              <a:tabLst>
                <a:tab pos="1320800" algn="l"/>
              </a:tabLst>
            </a:pPr>
            <a:r>
              <a:rPr sz="2600" spc="-140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y</a:t>
            </a:r>
            <a:r>
              <a:rPr sz="2600" spc="10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es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of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5" dirty="0">
                <a:latin typeface="Arial"/>
                <a:cs typeface="Arial"/>
              </a:rPr>
              <a:t>h</a:t>
            </a:r>
            <a:r>
              <a:rPr sz="2600" dirty="0">
                <a:latin typeface="Arial"/>
                <a:cs typeface="Arial"/>
              </a:rPr>
              <a:t>ara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ter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Strea</a:t>
            </a:r>
            <a:r>
              <a:rPr sz="2600" spc="5" dirty="0">
                <a:latin typeface="Arial"/>
                <a:cs typeface="Arial"/>
              </a:rPr>
              <a:t>m</a:t>
            </a:r>
            <a:r>
              <a:rPr sz="2600" dirty="0">
                <a:latin typeface="Arial"/>
                <a:cs typeface="Arial"/>
              </a:rPr>
              <a:t>s.</a:t>
            </a:r>
          </a:p>
          <a:p>
            <a:pPr marL="1320165" indent="-220979">
              <a:lnSpc>
                <a:spcPct val="100000"/>
              </a:lnSpc>
              <a:spcBef>
                <a:spcPts val="2170"/>
              </a:spcBef>
              <a:buFont typeface="Wingdings"/>
              <a:buChar char=""/>
              <a:tabLst>
                <a:tab pos="1320800" algn="l"/>
              </a:tabLst>
            </a:pPr>
            <a:r>
              <a:rPr sz="2600" dirty="0">
                <a:latin typeface="Arial"/>
                <a:cs typeface="Arial"/>
              </a:rPr>
              <a:t>H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w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to 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d write </a:t>
            </a:r>
            <a:r>
              <a:rPr sz="2600" spc="-10" dirty="0">
                <a:latin typeface="Arial"/>
                <a:cs typeface="Arial"/>
              </a:rPr>
              <a:t>f</a:t>
            </a:r>
            <a:r>
              <a:rPr sz="2600" dirty="0">
                <a:latin typeface="Arial"/>
                <a:cs typeface="Arial"/>
              </a:rPr>
              <a:t>iles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u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ing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10" dirty="0">
                <a:latin typeface="Arial"/>
                <a:cs typeface="Arial"/>
              </a:rPr>
              <a:t>h</a:t>
            </a:r>
            <a:r>
              <a:rPr sz="2600" dirty="0">
                <a:latin typeface="Arial"/>
                <a:cs typeface="Arial"/>
              </a:rPr>
              <a:t>ara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ter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stre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m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838200"/>
            <a:ext cx="5791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92935" algn="l"/>
              </a:tabLst>
            </a:pPr>
            <a:r>
              <a:rPr sz="4000" dirty="0">
                <a:latin typeface="+mj-lt"/>
                <a:cs typeface="Arial"/>
              </a:rPr>
              <a:t>Methods	of</a:t>
            </a:r>
            <a:r>
              <a:rPr sz="4000" spc="-10" dirty="0">
                <a:latin typeface="+mj-lt"/>
                <a:cs typeface="Arial"/>
              </a:rPr>
              <a:t> </a:t>
            </a:r>
            <a:r>
              <a:rPr sz="4000" dirty="0">
                <a:latin typeface="+mj-lt"/>
                <a:cs typeface="Arial"/>
              </a:rPr>
              <a:t>Bu</a:t>
            </a:r>
            <a:r>
              <a:rPr sz="4000" spc="-65" dirty="0">
                <a:latin typeface="+mj-lt"/>
                <a:cs typeface="Arial"/>
              </a:rPr>
              <a:t>f</a:t>
            </a:r>
            <a:r>
              <a:rPr sz="4000" dirty="0">
                <a:latin typeface="+mj-lt"/>
                <a:cs typeface="Arial"/>
              </a:rPr>
              <a:t>fered</a:t>
            </a:r>
            <a:r>
              <a:rPr sz="4000" spc="-60" dirty="0">
                <a:latin typeface="+mj-lt"/>
                <a:cs typeface="Arial"/>
              </a:rPr>
              <a:t>W</a:t>
            </a:r>
            <a:r>
              <a:rPr sz="4000" dirty="0">
                <a:latin typeface="+mj-lt"/>
                <a:cs typeface="Arial"/>
              </a:rPr>
              <a:t>r</a:t>
            </a:r>
            <a:r>
              <a:rPr sz="4000" spc="5" dirty="0">
                <a:latin typeface="+mj-lt"/>
                <a:cs typeface="Arial"/>
              </a:rPr>
              <a:t>i</a:t>
            </a:r>
            <a:r>
              <a:rPr sz="4000" dirty="0">
                <a:latin typeface="+mj-lt"/>
                <a:cs typeface="Arial"/>
              </a:rPr>
              <a:t>ter</a:t>
            </a:r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20</a:t>
            </a:fld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2868" y="2126869"/>
          <a:ext cx="8762998" cy="4103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199"/>
                <a:gridCol w="5257799"/>
              </a:tblGrid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b="1" dirty="0">
                          <a:latin typeface="Arial"/>
                          <a:cs typeface="Arial"/>
                        </a:rPr>
                        <a:t>Method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b="1" dirty="0">
                          <a:latin typeface="Arial"/>
                          <a:cs typeface="Arial"/>
                        </a:rPr>
                        <a:t>Des</a:t>
                      </a:r>
                      <a:r>
                        <a:rPr sz="22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ription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</a:tr>
              <a:tr h="533399"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tabLst>
                          <a:tab pos="1295400" algn="l"/>
                        </a:tabLst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writ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(i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t	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200" spc="-3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ri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es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ac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te</a:t>
                      </a:r>
                      <a:r>
                        <a:rPr sz="2200" spc="-114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..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</a:tr>
              <a:tr h="765047">
                <a:tc>
                  <a:txBody>
                    <a:bodyPr/>
                    <a:lstStyle/>
                    <a:p>
                      <a:pPr marL="84455" marR="496570">
                        <a:lnSpc>
                          <a:spcPct val="100000"/>
                        </a:lnSpc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writ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r[] c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uf, i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t o</a:t>
                      </a:r>
                      <a:r>
                        <a:rPr sz="2200" spc="-3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f, i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n)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8890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1471930">
                        <a:lnSpc>
                          <a:spcPct val="100000"/>
                        </a:lnSpc>
                      </a:pPr>
                      <a:r>
                        <a:rPr sz="2200" spc="-3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ri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es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ort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22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arr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ra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ter</a:t>
                      </a:r>
                      <a:r>
                        <a:rPr sz="2200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.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8890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</a:tr>
              <a:tr h="1094232">
                <a:tc>
                  <a:txBody>
                    <a:bodyPr/>
                    <a:lstStyle/>
                    <a:p>
                      <a:pPr marL="84455" marR="621030">
                        <a:lnSpc>
                          <a:spcPct val="100000"/>
                        </a:lnSpc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write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(Str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ng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 s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200" spc="-12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, i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t o</a:t>
                      </a:r>
                      <a:r>
                        <a:rPr sz="2200" spc="-3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f, i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n)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8890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200" spc="-3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ri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es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ort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Stri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g.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8890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200" spc="-12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h()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s t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tre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m.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</a:tr>
              <a:tr h="82676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void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cl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()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Clo</a:t>
                      </a:r>
                      <a:r>
                        <a:rPr sz="2200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es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2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m,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ng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t.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80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7440" algn="l">
              <a:lnSpc>
                <a:spcPct val="100000"/>
              </a:lnSpc>
            </a:pPr>
            <a:r>
              <a:rPr sz="4000" dirty="0">
                <a:cs typeface="Arial"/>
              </a:rPr>
              <a:t>Bu</a:t>
            </a:r>
            <a:r>
              <a:rPr sz="4000" spc="-65" dirty="0">
                <a:cs typeface="Arial"/>
              </a:rPr>
              <a:t>f</a:t>
            </a:r>
            <a:r>
              <a:rPr sz="4000" dirty="0">
                <a:cs typeface="Arial"/>
              </a:rPr>
              <a:t>fered</a:t>
            </a:r>
            <a:r>
              <a:rPr sz="4000" spc="-60" dirty="0">
                <a:cs typeface="Arial"/>
              </a:rPr>
              <a:t>W</a:t>
            </a:r>
            <a:r>
              <a:rPr sz="4000" dirty="0">
                <a:cs typeface="Arial"/>
              </a:rPr>
              <a:t>r</a:t>
            </a:r>
            <a:r>
              <a:rPr sz="4000" spc="5" dirty="0">
                <a:cs typeface="Arial"/>
              </a:rPr>
              <a:t>i</a:t>
            </a:r>
            <a:r>
              <a:rPr sz="4000" dirty="0">
                <a:cs typeface="Arial"/>
              </a:rPr>
              <a:t>ter</a:t>
            </a:r>
            <a:r>
              <a:rPr sz="4000" spc="-30" dirty="0">
                <a:cs typeface="Arial"/>
              </a:rPr>
              <a:t> </a:t>
            </a:r>
            <a:r>
              <a:rPr sz="4000" dirty="0">
                <a:cs typeface="Arial"/>
              </a:rPr>
              <a:t>Examp</a:t>
            </a:r>
            <a:r>
              <a:rPr sz="4000" spc="5" dirty="0">
                <a:cs typeface="Arial"/>
              </a:rPr>
              <a:t>l</a:t>
            </a:r>
            <a:r>
              <a:rPr sz="4000" dirty="0">
                <a:cs typeface="Arial"/>
              </a:rPr>
              <a:t>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21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838200" y="2258567"/>
            <a:ext cx="6449567" cy="1627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41007" y="2374392"/>
            <a:ext cx="2540635" cy="611505"/>
          </a:xfrm>
          <a:custGeom>
            <a:avLst/>
            <a:gdLst/>
            <a:ahLst/>
            <a:cxnLst/>
            <a:rect l="l" t="t" r="r" b="b"/>
            <a:pathLst>
              <a:path w="2540634" h="611505">
                <a:moveTo>
                  <a:pt x="2534411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605027"/>
                </a:lnTo>
                <a:lnTo>
                  <a:pt x="6095" y="611123"/>
                </a:lnTo>
                <a:lnTo>
                  <a:pt x="2534411" y="611123"/>
                </a:lnTo>
                <a:lnTo>
                  <a:pt x="2540507" y="605027"/>
                </a:lnTo>
                <a:lnTo>
                  <a:pt x="2540507" y="597407"/>
                </a:lnTo>
                <a:lnTo>
                  <a:pt x="25907" y="597407"/>
                </a:lnTo>
                <a:lnTo>
                  <a:pt x="12191" y="585215"/>
                </a:lnTo>
                <a:lnTo>
                  <a:pt x="25907" y="585215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3715"/>
                </a:lnTo>
                <a:lnTo>
                  <a:pt x="2540507" y="13715"/>
                </a:lnTo>
                <a:lnTo>
                  <a:pt x="2540507" y="6095"/>
                </a:lnTo>
                <a:lnTo>
                  <a:pt x="2534411" y="0"/>
                </a:lnTo>
                <a:close/>
              </a:path>
              <a:path w="2540634" h="611505">
                <a:moveTo>
                  <a:pt x="25907" y="585215"/>
                </a:moveTo>
                <a:lnTo>
                  <a:pt x="12191" y="585215"/>
                </a:lnTo>
                <a:lnTo>
                  <a:pt x="25907" y="597407"/>
                </a:lnTo>
                <a:lnTo>
                  <a:pt x="25907" y="585215"/>
                </a:lnTo>
                <a:close/>
              </a:path>
              <a:path w="2540634" h="611505">
                <a:moveTo>
                  <a:pt x="2514599" y="585215"/>
                </a:moveTo>
                <a:lnTo>
                  <a:pt x="25907" y="585215"/>
                </a:lnTo>
                <a:lnTo>
                  <a:pt x="25907" y="597407"/>
                </a:lnTo>
                <a:lnTo>
                  <a:pt x="2514599" y="597407"/>
                </a:lnTo>
                <a:lnTo>
                  <a:pt x="2514599" y="585215"/>
                </a:lnTo>
                <a:close/>
              </a:path>
              <a:path w="2540634" h="611505">
                <a:moveTo>
                  <a:pt x="2514599" y="13715"/>
                </a:moveTo>
                <a:lnTo>
                  <a:pt x="2514599" y="597407"/>
                </a:lnTo>
                <a:lnTo>
                  <a:pt x="2526791" y="585215"/>
                </a:lnTo>
                <a:lnTo>
                  <a:pt x="2540507" y="585215"/>
                </a:lnTo>
                <a:lnTo>
                  <a:pt x="2540507" y="25907"/>
                </a:lnTo>
                <a:lnTo>
                  <a:pt x="2526791" y="25907"/>
                </a:lnTo>
                <a:lnTo>
                  <a:pt x="2514599" y="13715"/>
                </a:lnTo>
                <a:close/>
              </a:path>
              <a:path w="2540634" h="611505">
                <a:moveTo>
                  <a:pt x="2540507" y="585215"/>
                </a:moveTo>
                <a:lnTo>
                  <a:pt x="2526791" y="585215"/>
                </a:lnTo>
                <a:lnTo>
                  <a:pt x="2514599" y="597407"/>
                </a:lnTo>
                <a:lnTo>
                  <a:pt x="2540507" y="597407"/>
                </a:lnTo>
                <a:lnTo>
                  <a:pt x="2540507" y="585215"/>
                </a:lnTo>
                <a:close/>
              </a:path>
              <a:path w="2540634" h="611505">
                <a:moveTo>
                  <a:pt x="25907" y="13715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3715"/>
                </a:lnTo>
                <a:close/>
              </a:path>
              <a:path w="2540634" h="611505">
                <a:moveTo>
                  <a:pt x="2514599" y="13715"/>
                </a:moveTo>
                <a:lnTo>
                  <a:pt x="25907" y="13715"/>
                </a:lnTo>
                <a:lnTo>
                  <a:pt x="25907" y="25907"/>
                </a:lnTo>
                <a:lnTo>
                  <a:pt x="2514599" y="25907"/>
                </a:lnTo>
                <a:lnTo>
                  <a:pt x="2514599" y="13715"/>
                </a:lnTo>
                <a:close/>
              </a:path>
              <a:path w="2540634" h="611505">
                <a:moveTo>
                  <a:pt x="2540507" y="13715"/>
                </a:moveTo>
                <a:lnTo>
                  <a:pt x="2514599" y="13715"/>
                </a:lnTo>
                <a:lnTo>
                  <a:pt x="2526791" y="25907"/>
                </a:lnTo>
                <a:lnTo>
                  <a:pt x="2540507" y="25907"/>
                </a:lnTo>
                <a:lnTo>
                  <a:pt x="2540507" y="1371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33380" y="2453564"/>
            <a:ext cx="1781810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Creating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Bu</a:t>
            </a:r>
            <a:r>
              <a:rPr sz="1600" spc="-30" dirty="0">
                <a:latin typeface="Arial"/>
                <a:cs typeface="Arial"/>
              </a:rPr>
              <a:t>f</a:t>
            </a:r>
            <a:r>
              <a:rPr sz="1600" spc="-10" dirty="0">
                <a:latin typeface="Arial"/>
                <a:cs typeface="Arial"/>
              </a:rPr>
              <a:t>fered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riter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Obje</a:t>
            </a:r>
            <a:r>
              <a:rPr sz="1600" spc="-5" dirty="0">
                <a:latin typeface="Arial"/>
                <a:cs typeface="Arial"/>
              </a:rPr>
              <a:t>ct.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19800" y="2671572"/>
            <a:ext cx="544195" cy="681355"/>
          </a:xfrm>
          <a:custGeom>
            <a:avLst/>
            <a:gdLst/>
            <a:ahLst/>
            <a:cxnLst/>
            <a:rect l="l" t="t" r="r" b="b"/>
            <a:pathLst>
              <a:path w="544195" h="681354">
                <a:moveTo>
                  <a:pt x="24383" y="560831"/>
                </a:moveTo>
                <a:lnTo>
                  <a:pt x="16763" y="565403"/>
                </a:lnTo>
                <a:lnTo>
                  <a:pt x="16763" y="573023"/>
                </a:lnTo>
                <a:lnTo>
                  <a:pt x="0" y="681227"/>
                </a:lnTo>
                <a:lnTo>
                  <a:pt x="27900" y="670559"/>
                </a:lnTo>
                <a:lnTo>
                  <a:pt x="25907" y="670559"/>
                </a:lnTo>
                <a:lnTo>
                  <a:pt x="6095" y="653795"/>
                </a:lnTo>
                <a:lnTo>
                  <a:pt x="35554" y="616626"/>
                </a:lnTo>
                <a:lnTo>
                  <a:pt x="41147" y="576071"/>
                </a:lnTo>
                <a:lnTo>
                  <a:pt x="42671" y="569975"/>
                </a:lnTo>
                <a:lnTo>
                  <a:pt x="38099" y="563879"/>
                </a:lnTo>
                <a:lnTo>
                  <a:pt x="30479" y="562355"/>
                </a:lnTo>
                <a:lnTo>
                  <a:pt x="24383" y="560831"/>
                </a:lnTo>
                <a:close/>
              </a:path>
              <a:path w="544195" h="681354">
                <a:moveTo>
                  <a:pt x="35554" y="616626"/>
                </a:moveTo>
                <a:lnTo>
                  <a:pt x="6095" y="653795"/>
                </a:lnTo>
                <a:lnTo>
                  <a:pt x="25907" y="670559"/>
                </a:lnTo>
                <a:lnTo>
                  <a:pt x="30739" y="664463"/>
                </a:lnTo>
                <a:lnTo>
                  <a:pt x="28955" y="664463"/>
                </a:lnTo>
                <a:lnTo>
                  <a:pt x="12191" y="650747"/>
                </a:lnTo>
                <a:lnTo>
                  <a:pt x="31905" y="643081"/>
                </a:lnTo>
                <a:lnTo>
                  <a:pt x="35554" y="616626"/>
                </a:lnTo>
                <a:close/>
              </a:path>
              <a:path w="544195" h="681354">
                <a:moveTo>
                  <a:pt x="100583" y="615695"/>
                </a:moveTo>
                <a:lnTo>
                  <a:pt x="94487" y="618743"/>
                </a:lnTo>
                <a:lnTo>
                  <a:pt x="54716" y="634210"/>
                </a:lnTo>
                <a:lnTo>
                  <a:pt x="25907" y="670559"/>
                </a:lnTo>
                <a:lnTo>
                  <a:pt x="27900" y="670559"/>
                </a:lnTo>
                <a:lnTo>
                  <a:pt x="103631" y="641603"/>
                </a:lnTo>
                <a:lnTo>
                  <a:pt x="109727" y="640079"/>
                </a:lnTo>
                <a:lnTo>
                  <a:pt x="112775" y="632459"/>
                </a:lnTo>
                <a:lnTo>
                  <a:pt x="109727" y="624839"/>
                </a:lnTo>
                <a:lnTo>
                  <a:pt x="108203" y="618743"/>
                </a:lnTo>
                <a:lnTo>
                  <a:pt x="100583" y="615695"/>
                </a:lnTo>
                <a:close/>
              </a:path>
              <a:path w="544195" h="681354">
                <a:moveTo>
                  <a:pt x="31905" y="643081"/>
                </a:moveTo>
                <a:lnTo>
                  <a:pt x="12191" y="650747"/>
                </a:lnTo>
                <a:lnTo>
                  <a:pt x="28955" y="664463"/>
                </a:lnTo>
                <a:lnTo>
                  <a:pt x="31905" y="643081"/>
                </a:lnTo>
                <a:close/>
              </a:path>
              <a:path w="544195" h="681354">
                <a:moveTo>
                  <a:pt x="54716" y="634210"/>
                </a:moveTo>
                <a:lnTo>
                  <a:pt x="31905" y="643081"/>
                </a:lnTo>
                <a:lnTo>
                  <a:pt x="28955" y="664463"/>
                </a:lnTo>
                <a:lnTo>
                  <a:pt x="30739" y="664463"/>
                </a:lnTo>
                <a:lnTo>
                  <a:pt x="54716" y="634210"/>
                </a:lnTo>
                <a:close/>
              </a:path>
              <a:path w="544195" h="681354">
                <a:moveTo>
                  <a:pt x="524255" y="0"/>
                </a:moveTo>
                <a:lnTo>
                  <a:pt x="35554" y="616626"/>
                </a:lnTo>
                <a:lnTo>
                  <a:pt x="31905" y="643081"/>
                </a:lnTo>
                <a:lnTo>
                  <a:pt x="54716" y="634210"/>
                </a:lnTo>
                <a:lnTo>
                  <a:pt x="544067" y="16763"/>
                </a:lnTo>
                <a:lnTo>
                  <a:pt x="52425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200" y="3886200"/>
            <a:ext cx="6449567" cy="2666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80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7440" algn="l">
              <a:lnSpc>
                <a:spcPct val="100000"/>
              </a:lnSpc>
              <a:tabLst>
                <a:tab pos="2801620" algn="l"/>
              </a:tabLst>
            </a:pPr>
            <a:r>
              <a:rPr sz="4000" dirty="0"/>
              <a:t>Lend</a:t>
            </a:r>
            <a:r>
              <a:rPr sz="4000" spc="-30" dirty="0"/>
              <a:t> </a:t>
            </a:r>
            <a:r>
              <a:rPr sz="4000" dirty="0"/>
              <a:t>a	Hand</a:t>
            </a:r>
            <a:r>
              <a:rPr sz="4000" spc="-25" dirty="0"/>
              <a:t> </a:t>
            </a:r>
            <a:r>
              <a:rPr sz="4000" dirty="0"/>
              <a:t>–</a:t>
            </a:r>
            <a:r>
              <a:rPr sz="4000" spc="-5" dirty="0"/>
              <a:t> </a:t>
            </a:r>
            <a:r>
              <a:rPr sz="4000" dirty="0"/>
              <a:t>Buf</a:t>
            </a:r>
            <a:r>
              <a:rPr sz="4000" spc="-15" dirty="0"/>
              <a:t>f</a:t>
            </a:r>
            <a:r>
              <a:rPr sz="4000" dirty="0"/>
              <a:t>ered</a:t>
            </a:r>
            <a:r>
              <a:rPr sz="4000" spc="-100" dirty="0"/>
              <a:t>W</a:t>
            </a:r>
            <a:r>
              <a:rPr sz="4000" dirty="0"/>
              <a:t>riter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22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9793" y="2141321"/>
            <a:ext cx="8507730" cy="476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42060" algn="l"/>
              </a:tabLst>
            </a:pP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b</a:t>
            </a:r>
            <a:r>
              <a:rPr sz="1800" b="1" dirty="0">
                <a:latin typeface="Arial"/>
                <a:cs typeface="Arial"/>
              </a:rPr>
              <a:t>je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ti</a:t>
            </a:r>
            <a:r>
              <a:rPr sz="1800" b="1" spc="-40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e:	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arn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use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Bu</a:t>
            </a:r>
            <a:r>
              <a:rPr sz="1800" spc="-3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fered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riter 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riting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  <a:tabLst>
                <a:tab pos="1903095" algn="l"/>
                <a:tab pos="3503929" algn="l"/>
              </a:tabLst>
            </a:pPr>
            <a:r>
              <a:rPr sz="1800" b="1" dirty="0">
                <a:latin typeface="Arial"/>
                <a:cs typeface="Arial"/>
              </a:rPr>
              <a:t>Ex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ise: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ate	a 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 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med	</a:t>
            </a:r>
            <a:r>
              <a:rPr sz="1800" b="1" dirty="0">
                <a:latin typeface="Arial"/>
                <a:cs typeface="Arial"/>
              </a:rPr>
              <a:t>Buffe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ed</a:t>
            </a:r>
            <a:r>
              <a:rPr sz="1800" b="1" spc="-35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rite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Em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.java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ma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 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 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take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rom 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rite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a file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.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me of the file sh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d be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new</a:t>
            </a:r>
            <a:r>
              <a:rPr sz="1800" b="1" i="1" spc="5" dirty="0">
                <a:latin typeface="Arial"/>
                <a:cs typeface="Arial"/>
              </a:rPr>
              <a:t>F</a:t>
            </a:r>
            <a:r>
              <a:rPr sz="1800" b="1" i="1" dirty="0">
                <a:latin typeface="Arial"/>
                <a:cs typeface="Arial"/>
              </a:rPr>
              <a:t>i</a:t>
            </a:r>
            <a:r>
              <a:rPr sz="1800" b="1" i="1" spc="5" dirty="0">
                <a:latin typeface="Arial"/>
                <a:cs typeface="Arial"/>
              </a:rPr>
              <a:t>l</a:t>
            </a:r>
            <a:r>
              <a:rPr sz="1800" b="1" i="1" dirty="0">
                <a:latin typeface="Arial"/>
                <a:cs typeface="Arial"/>
              </a:rPr>
              <a:t>e.txt.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1800" b="1" dirty="0">
                <a:latin typeface="Arial"/>
                <a:cs typeface="Arial"/>
              </a:rPr>
              <a:t>Main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th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g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c:</a:t>
            </a:r>
            <a:endParaRPr sz="1800">
              <a:latin typeface="Arial"/>
              <a:cs typeface="Arial"/>
            </a:endParaRPr>
          </a:p>
          <a:p>
            <a:pPr marL="192405" marR="171450">
              <a:lnSpc>
                <a:spcPct val="150000"/>
              </a:lnSpc>
              <a:spcBef>
                <a:spcPts val="405"/>
              </a:spcBef>
              <a:buFont typeface="Arial"/>
              <a:buAutoNum type="arabicPeriod"/>
              <a:tabLst>
                <a:tab pos="383540" algn="l"/>
              </a:tabLst>
            </a:pPr>
            <a:r>
              <a:rPr sz="1800" dirty="0">
                <a:latin typeface="Arial"/>
                <a:cs typeface="Arial"/>
              </a:rPr>
              <a:t>Cr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ate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b="1" i="1" dirty="0">
                <a:latin typeface="Arial"/>
                <a:cs typeface="Arial"/>
              </a:rPr>
              <a:t>F</a:t>
            </a:r>
            <a:r>
              <a:rPr sz="1800" b="1" i="1" spc="5" dirty="0">
                <a:latin typeface="Arial"/>
                <a:cs typeface="Arial"/>
              </a:rPr>
              <a:t>i</a:t>
            </a:r>
            <a:r>
              <a:rPr sz="1800" b="1" i="1" dirty="0">
                <a:latin typeface="Arial"/>
                <a:cs typeface="Arial"/>
              </a:rPr>
              <a:t>le</a:t>
            </a:r>
            <a:r>
              <a:rPr sz="1800" b="1" i="1" spc="-35" dirty="0">
                <a:latin typeface="Arial"/>
                <a:cs typeface="Arial"/>
              </a:rPr>
              <a:t>W</a:t>
            </a:r>
            <a:r>
              <a:rPr sz="1800" b="1" i="1" dirty="0">
                <a:latin typeface="Arial"/>
                <a:cs typeface="Arial"/>
              </a:rPr>
              <a:t>riter</a:t>
            </a:r>
            <a:r>
              <a:rPr sz="1800" b="1" i="1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 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th 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file as ar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um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nt.</a:t>
            </a:r>
            <a:endParaRPr sz="1800">
              <a:latin typeface="Arial"/>
              <a:cs typeface="Arial"/>
            </a:endParaRPr>
          </a:p>
          <a:p>
            <a:pPr marL="192405" marR="154305">
              <a:lnSpc>
                <a:spcPct val="159200"/>
              </a:lnSpc>
              <a:spcBef>
                <a:spcPts val="195"/>
              </a:spcBef>
              <a:buFont typeface="Arial"/>
              <a:buAutoNum type="arabicPeriod"/>
              <a:tabLst>
                <a:tab pos="383540" algn="l"/>
                <a:tab pos="5212080" algn="l"/>
              </a:tabLst>
            </a:pPr>
            <a:r>
              <a:rPr sz="1800" dirty="0">
                <a:latin typeface="Arial"/>
                <a:cs typeface="Arial"/>
              </a:rPr>
              <a:t>Cr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ate 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j</a:t>
            </a:r>
            <a:r>
              <a:rPr sz="1800" dirty="0">
                <a:latin typeface="Arial"/>
                <a:cs typeface="Arial"/>
              </a:rPr>
              <a:t>ect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b="1" i="1" dirty="0">
                <a:latin typeface="Arial"/>
                <a:cs typeface="Arial"/>
              </a:rPr>
              <a:t>Bu</a:t>
            </a:r>
            <a:r>
              <a:rPr sz="1800" b="1" i="1" spc="-35" dirty="0">
                <a:latin typeface="Arial"/>
                <a:cs typeface="Arial"/>
              </a:rPr>
              <a:t>f</a:t>
            </a:r>
            <a:r>
              <a:rPr sz="1800" b="1" i="1" dirty="0">
                <a:latin typeface="Arial"/>
                <a:cs typeface="Arial"/>
              </a:rPr>
              <a:t>fe</a:t>
            </a:r>
            <a:r>
              <a:rPr sz="1800" b="1" i="1" spc="-10" dirty="0">
                <a:latin typeface="Arial"/>
                <a:cs typeface="Arial"/>
              </a:rPr>
              <a:t>r</a:t>
            </a:r>
            <a:r>
              <a:rPr sz="1800" b="1" i="1" dirty="0">
                <a:latin typeface="Arial"/>
                <a:cs typeface="Arial"/>
              </a:rPr>
              <a:t>ed</a:t>
            </a:r>
            <a:r>
              <a:rPr sz="1800" b="1" i="1" spc="-35" dirty="0">
                <a:latin typeface="Arial"/>
                <a:cs typeface="Arial"/>
              </a:rPr>
              <a:t>W</a:t>
            </a:r>
            <a:r>
              <a:rPr sz="1800" b="1" i="1" dirty="0">
                <a:latin typeface="Arial"/>
                <a:cs typeface="Arial"/>
              </a:rPr>
              <a:t>riter</a:t>
            </a:r>
            <a:r>
              <a:rPr sz="1800" b="1" i="1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	the 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fere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3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riter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it. 3</a:t>
            </a:r>
            <a:r>
              <a:rPr sz="1800" spc="-5" dirty="0">
                <a:latin typeface="Arial"/>
                <a:cs typeface="Arial"/>
              </a:rPr>
              <a:t>.</a:t>
            </a:r>
            <a:r>
              <a:rPr sz="1800" dirty="0">
                <a:latin typeface="Arial"/>
                <a:cs typeface="Arial"/>
              </a:rPr>
              <a:t>Cr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ate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j</a:t>
            </a:r>
            <a:r>
              <a:rPr sz="1800" dirty="0">
                <a:latin typeface="Arial"/>
                <a:cs typeface="Arial"/>
              </a:rPr>
              <a:t>ect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 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et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name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il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rom the 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e.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Ap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uts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low format</a:t>
            </a:r>
            <a:endParaRPr sz="1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405"/>
              </a:spcBef>
            </a:pP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"</a:t>
            </a:r>
            <a:r>
              <a:rPr sz="1800" b="1" spc="-35" dirty="0">
                <a:solidFill>
                  <a:srgbClr val="00B050"/>
                </a:solidFill>
                <a:latin typeface="Arial"/>
                <a:cs typeface="Arial"/>
              </a:rPr>
              <a:t>W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el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ome</a:t>
            </a:r>
            <a:r>
              <a:rPr sz="1800" b="1" spc="-1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" 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nam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&gt; ",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h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ank</a:t>
            </a:r>
            <a:r>
              <a:rPr sz="1800" b="1" spc="-1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00B050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ou</a:t>
            </a:r>
            <a:r>
              <a:rPr sz="1800" b="1" spc="2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for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r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g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st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ring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00B050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u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r</a:t>
            </a:r>
            <a:r>
              <a:rPr sz="1800" b="1" spc="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ail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d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192405">
              <a:lnSpc>
                <a:spcPct val="100000"/>
              </a:lnSpc>
            </a:pP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&lt;em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l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685800"/>
            <a:ext cx="9052560" cy="660834"/>
          </a:xfrm>
          <a:prstGeom prst="rect">
            <a:avLst/>
          </a:prstGeom>
        </p:spPr>
        <p:txBody>
          <a:bodyPr vert="horz" wrap="square" lIns="0" tIns="44843" rIns="0" bIns="0" rtlCol="0">
            <a:spAutoFit/>
          </a:bodyPr>
          <a:lstStyle/>
          <a:p>
            <a:pPr marL="1107440" algn="l">
              <a:lnSpc>
                <a:spcPct val="100000"/>
              </a:lnSpc>
            </a:pPr>
            <a:r>
              <a:rPr sz="4000" spc="-20" dirty="0"/>
              <a:t>Lend</a:t>
            </a:r>
            <a:r>
              <a:rPr sz="4000" spc="5" dirty="0"/>
              <a:t> </a:t>
            </a:r>
            <a:r>
              <a:rPr sz="4000" spc="-20" dirty="0"/>
              <a:t>a</a:t>
            </a:r>
            <a:r>
              <a:rPr sz="4000" spc="10" dirty="0"/>
              <a:t> </a:t>
            </a:r>
            <a:r>
              <a:rPr sz="4000" spc="-20" dirty="0"/>
              <a:t>Ha</a:t>
            </a:r>
            <a:r>
              <a:rPr sz="4000" spc="-30" dirty="0"/>
              <a:t>n</a:t>
            </a:r>
            <a:r>
              <a:rPr sz="4000" spc="-20" dirty="0"/>
              <a:t>d</a:t>
            </a:r>
            <a:r>
              <a:rPr sz="4000" spc="20" dirty="0"/>
              <a:t> </a:t>
            </a:r>
            <a:r>
              <a:rPr sz="4000" spc="-20" dirty="0"/>
              <a:t>S</a:t>
            </a:r>
            <a:r>
              <a:rPr sz="4000" spc="-30" dirty="0"/>
              <a:t>o</a:t>
            </a:r>
            <a:r>
              <a:rPr sz="4000" spc="-15" dirty="0"/>
              <a:t>lutio</a:t>
            </a:r>
            <a:r>
              <a:rPr sz="4000" spc="-35" dirty="0"/>
              <a:t>n</a:t>
            </a:r>
            <a:r>
              <a:rPr sz="4000" spc="-20" dirty="0"/>
              <a:t>–</a:t>
            </a:r>
            <a:r>
              <a:rPr sz="4000" spc="30" dirty="0"/>
              <a:t> </a:t>
            </a:r>
            <a:r>
              <a:rPr sz="4000" spc="-15" dirty="0"/>
              <a:t>Buffe</a:t>
            </a:r>
            <a:r>
              <a:rPr sz="4000" spc="-25" dirty="0"/>
              <a:t>r</a:t>
            </a:r>
            <a:r>
              <a:rPr sz="4000" spc="-20" dirty="0"/>
              <a:t>ed</a:t>
            </a:r>
            <a:r>
              <a:rPr sz="4000" spc="-120" dirty="0"/>
              <a:t>W</a:t>
            </a:r>
            <a:r>
              <a:rPr sz="4000" spc="-15" dirty="0"/>
              <a:t>riter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23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905000" y="2133600"/>
            <a:ext cx="6115811" cy="175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5000" y="3886200"/>
            <a:ext cx="6115811" cy="3124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762000"/>
            <a:ext cx="8284528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latin typeface="+mj-lt"/>
                <a:cs typeface="Verdana"/>
              </a:rPr>
              <a:t>Ot</a:t>
            </a:r>
            <a:r>
              <a:rPr sz="4000" spc="-30" dirty="0">
                <a:latin typeface="+mj-lt"/>
                <a:cs typeface="Verdana"/>
              </a:rPr>
              <a:t>h</a:t>
            </a:r>
            <a:r>
              <a:rPr sz="4000" spc="-15" dirty="0">
                <a:latin typeface="+mj-lt"/>
                <a:cs typeface="Verdana"/>
              </a:rPr>
              <a:t>er</a:t>
            </a:r>
            <a:r>
              <a:rPr sz="4000" spc="5" dirty="0">
                <a:latin typeface="+mj-lt"/>
                <a:cs typeface="Verdana"/>
              </a:rPr>
              <a:t> </a:t>
            </a:r>
            <a:r>
              <a:rPr sz="4000" spc="-20" dirty="0">
                <a:latin typeface="+mj-lt"/>
                <a:cs typeface="Verdana"/>
              </a:rPr>
              <a:t>Cha</a:t>
            </a:r>
            <a:r>
              <a:rPr sz="4000" spc="-75" dirty="0">
                <a:latin typeface="+mj-lt"/>
                <a:cs typeface="Verdana"/>
              </a:rPr>
              <a:t>r</a:t>
            </a:r>
            <a:r>
              <a:rPr sz="4000" spc="-15" dirty="0">
                <a:latin typeface="+mj-lt"/>
                <a:cs typeface="Verdana"/>
              </a:rPr>
              <a:t>acter</a:t>
            </a:r>
            <a:r>
              <a:rPr sz="4000" spc="35" dirty="0">
                <a:latin typeface="+mj-lt"/>
                <a:cs typeface="Verdana"/>
              </a:rPr>
              <a:t> </a:t>
            </a:r>
            <a:r>
              <a:rPr sz="4000" spc="-15" dirty="0">
                <a:latin typeface="+mj-lt"/>
                <a:cs typeface="Verdana"/>
              </a:rPr>
              <a:t>St</a:t>
            </a:r>
            <a:r>
              <a:rPr sz="4000" spc="-25" dirty="0">
                <a:latin typeface="+mj-lt"/>
                <a:cs typeface="Verdana"/>
              </a:rPr>
              <a:t>ream</a:t>
            </a:r>
            <a:r>
              <a:rPr sz="4000" spc="15" dirty="0">
                <a:latin typeface="+mj-lt"/>
                <a:cs typeface="Verdana"/>
              </a:rPr>
              <a:t> </a:t>
            </a:r>
            <a:r>
              <a:rPr sz="4000" spc="-20" dirty="0">
                <a:latin typeface="+mj-lt"/>
                <a:cs typeface="Verdana"/>
              </a:rPr>
              <a:t>Imple</a:t>
            </a:r>
            <a:r>
              <a:rPr sz="4000" spc="-25" dirty="0">
                <a:latin typeface="+mj-lt"/>
                <a:cs typeface="Verdana"/>
              </a:rPr>
              <a:t>m</a:t>
            </a:r>
            <a:r>
              <a:rPr sz="4000" spc="-15" dirty="0">
                <a:latin typeface="+mj-lt"/>
                <a:cs typeface="Verdana"/>
              </a:rPr>
              <a:t>entation</a:t>
            </a:r>
            <a:endParaRPr sz="4000" dirty="0">
              <a:latin typeface="+mj-lt"/>
              <a:cs typeface="Verdana"/>
            </a:endParaRPr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62427" y="5686044"/>
            <a:ext cx="5192395" cy="1026160"/>
          </a:xfrm>
          <a:custGeom>
            <a:avLst/>
            <a:gdLst/>
            <a:ahLst/>
            <a:cxnLst/>
            <a:rect l="l" t="t" r="r" b="b"/>
            <a:pathLst>
              <a:path w="5192395" h="1026159">
                <a:moveTo>
                  <a:pt x="5186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019555"/>
                </a:lnTo>
                <a:lnTo>
                  <a:pt x="1523" y="1024127"/>
                </a:lnTo>
                <a:lnTo>
                  <a:pt x="4571" y="1025651"/>
                </a:lnTo>
                <a:lnTo>
                  <a:pt x="5186171" y="1025651"/>
                </a:lnTo>
                <a:lnTo>
                  <a:pt x="5190743" y="1024127"/>
                </a:lnTo>
                <a:lnTo>
                  <a:pt x="5192267" y="1019555"/>
                </a:lnTo>
                <a:lnTo>
                  <a:pt x="4572" y="1019555"/>
                </a:lnTo>
                <a:lnTo>
                  <a:pt x="4572" y="4571"/>
                </a:lnTo>
                <a:lnTo>
                  <a:pt x="5192267" y="4571"/>
                </a:lnTo>
                <a:lnTo>
                  <a:pt x="5190743" y="1523"/>
                </a:lnTo>
                <a:lnTo>
                  <a:pt x="5186171" y="0"/>
                </a:lnTo>
                <a:close/>
              </a:path>
              <a:path w="5192395" h="1026159">
                <a:moveTo>
                  <a:pt x="5186172" y="4571"/>
                </a:moveTo>
                <a:lnTo>
                  <a:pt x="5186172" y="1019555"/>
                </a:lnTo>
                <a:lnTo>
                  <a:pt x="5192267" y="1019555"/>
                </a:lnTo>
                <a:lnTo>
                  <a:pt x="5192267" y="4571"/>
                </a:lnTo>
                <a:lnTo>
                  <a:pt x="518617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67000" y="5690616"/>
            <a:ext cx="5181599" cy="1014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62427" y="5686044"/>
            <a:ext cx="5192395" cy="1026160"/>
          </a:xfrm>
          <a:custGeom>
            <a:avLst/>
            <a:gdLst/>
            <a:ahLst/>
            <a:cxnLst/>
            <a:rect l="l" t="t" r="r" b="b"/>
            <a:pathLst>
              <a:path w="5192395" h="1026159">
                <a:moveTo>
                  <a:pt x="5186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019555"/>
                </a:lnTo>
                <a:lnTo>
                  <a:pt x="1523" y="1024127"/>
                </a:lnTo>
                <a:lnTo>
                  <a:pt x="4571" y="1025651"/>
                </a:lnTo>
                <a:lnTo>
                  <a:pt x="5186171" y="1025651"/>
                </a:lnTo>
                <a:lnTo>
                  <a:pt x="5190743" y="1024127"/>
                </a:lnTo>
                <a:lnTo>
                  <a:pt x="5192267" y="1019555"/>
                </a:lnTo>
                <a:lnTo>
                  <a:pt x="10667" y="1019555"/>
                </a:lnTo>
                <a:lnTo>
                  <a:pt x="4571" y="1014983"/>
                </a:lnTo>
                <a:lnTo>
                  <a:pt x="10667" y="1014983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5192267" y="4571"/>
                </a:lnTo>
                <a:lnTo>
                  <a:pt x="5190743" y="1523"/>
                </a:lnTo>
                <a:lnTo>
                  <a:pt x="5186171" y="0"/>
                </a:lnTo>
                <a:close/>
              </a:path>
              <a:path w="5192395" h="1026159">
                <a:moveTo>
                  <a:pt x="10667" y="1014983"/>
                </a:moveTo>
                <a:lnTo>
                  <a:pt x="4571" y="1014983"/>
                </a:lnTo>
                <a:lnTo>
                  <a:pt x="10667" y="1019555"/>
                </a:lnTo>
                <a:lnTo>
                  <a:pt x="10667" y="1014983"/>
                </a:lnTo>
                <a:close/>
              </a:path>
              <a:path w="5192395" h="1026159">
                <a:moveTo>
                  <a:pt x="5181599" y="1014983"/>
                </a:moveTo>
                <a:lnTo>
                  <a:pt x="10667" y="1014983"/>
                </a:lnTo>
                <a:lnTo>
                  <a:pt x="10667" y="1019555"/>
                </a:lnTo>
                <a:lnTo>
                  <a:pt x="5181599" y="1019555"/>
                </a:lnTo>
                <a:lnTo>
                  <a:pt x="5181599" y="1014983"/>
                </a:lnTo>
                <a:close/>
              </a:path>
              <a:path w="5192395" h="1026159">
                <a:moveTo>
                  <a:pt x="5181599" y="4571"/>
                </a:moveTo>
                <a:lnTo>
                  <a:pt x="5181599" y="1019555"/>
                </a:lnTo>
                <a:lnTo>
                  <a:pt x="5186171" y="1014983"/>
                </a:lnTo>
                <a:lnTo>
                  <a:pt x="5192267" y="1014983"/>
                </a:lnTo>
                <a:lnTo>
                  <a:pt x="5192267" y="9143"/>
                </a:lnTo>
                <a:lnTo>
                  <a:pt x="5186171" y="9143"/>
                </a:lnTo>
                <a:lnTo>
                  <a:pt x="5181599" y="4571"/>
                </a:lnTo>
                <a:close/>
              </a:path>
              <a:path w="5192395" h="1026159">
                <a:moveTo>
                  <a:pt x="5192267" y="1014983"/>
                </a:moveTo>
                <a:lnTo>
                  <a:pt x="5186171" y="1014983"/>
                </a:lnTo>
                <a:lnTo>
                  <a:pt x="5181599" y="1019555"/>
                </a:lnTo>
                <a:lnTo>
                  <a:pt x="5192267" y="1019555"/>
                </a:lnTo>
                <a:lnTo>
                  <a:pt x="5192267" y="1014983"/>
                </a:lnTo>
                <a:close/>
              </a:path>
              <a:path w="5192395" h="1026159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5192395" h="1026159">
                <a:moveTo>
                  <a:pt x="51815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5181599" y="9143"/>
                </a:lnTo>
                <a:lnTo>
                  <a:pt x="5181599" y="4571"/>
                </a:lnTo>
                <a:close/>
              </a:path>
              <a:path w="5192395" h="1026159">
                <a:moveTo>
                  <a:pt x="5192267" y="4571"/>
                </a:moveTo>
                <a:lnTo>
                  <a:pt x="5181599" y="4571"/>
                </a:lnTo>
                <a:lnTo>
                  <a:pt x="5186171" y="9143"/>
                </a:lnTo>
                <a:lnTo>
                  <a:pt x="5192267" y="9143"/>
                </a:lnTo>
                <a:lnTo>
                  <a:pt x="519226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6128" y="2203957"/>
            <a:ext cx="8356600" cy="445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1625" marR="441325" indent="-288925">
              <a:lnSpc>
                <a:spcPct val="100000"/>
              </a:lnSpc>
              <a:buFont typeface="Wingdings"/>
              <a:buChar char=""/>
              <a:tabLst>
                <a:tab pos="302260" algn="l"/>
                <a:tab pos="3260090" algn="l"/>
                <a:tab pos="4211955" algn="l"/>
              </a:tabLst>
            </a:pP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tStr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ader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- 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	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 for	conv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rting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streams to ch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racter streams.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Wingdings"/>
              <a:buChar char=""/>
            </a:pPr>
            <a:endParaRPr sz="1850">
              <a:latin typeface="Times New Roman"/>
              <a:cs typeface="Times New Roman"/>
            </a:endParaRPr>
          </a:p>
          <a:p>
            <a:pPr marL="301625" indent="-288925">
              <a:lnSpc>
                <a:spcPct val="100000"/>
              </a:lnSpc>
              <a:buFont typeface="Wingdings"/>
              <a:buChar char=""/>
              <a:tabLst>
                <a:tab pos="302260" algn="l"/>
              </a:tabLst>
            </a:pPr>
            <a:r>
              <a:rPr sz="1800" b="1" dirty="0">
                <a:latin typeface="Arial"/>
                <a:cs typeface="Arial"/>
              </a:rPr>
              <a:t>Strin</a:t>
            </a:r>
            <a:r>
              <a:rPr sz="1800" b="1" spc="5" dirty="0">
                <a:latin typeface="Arial"/>
                <a:cs typeface="Arial"/>
              </a:rPr>
              <a:t>g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ader 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- 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 is 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racters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Stri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Wingdings"/>
              <a:buChar char=""/>
            </a:pPr>
            <a:endParaRPr sz="1850">
              <a:latin typeface="Times New Roman"/>
              <a:cs typeface="Times New Roman"/>
            </a:endParaRPr>
          </a:p>
          <a:p>
            <a:pPr marL="301625" indent="-288925">
              <a:lnSpc>
                <a:spcPct val="100000"/>
              </a:lnSpc>
              <a:buFont typeface="Wingdings"/>
              <a:buChar char=""/>
              <a:tabLst>
                <a:tab pos="302260" algn="l"/>
              </a:tabLst>
            </a:pPr>
            <a:r>
              <a:rPr sz="1800" b="1" dirty="0">
                <a:latin typeface="Arial"/>
                <a:cs typeface="Arial"/>
              </a:rPr>
              <a:t>Cha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spc="-55" dirty="0">
                <a:latin typeface="Arial"/>
                <a:cs typeface="Arial"/>
              </a:rPr>
              <a:t>A</a:t>
            </a:r>
            <a:r>
              <a:rPr sz="1800" b="1" spc="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rayR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ad</a:t>
            </a:r>
            <a:r>
              <a:rPr sz="1800" b="1" spc="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- 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 is 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 rea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racters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 a ch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racter arr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16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3"/>
              </a:spcBef>
              <a:buFont typeface="Wingdings"/>
              <a:buChar char=""/>
            </a:pPr>
            <a:endParaRPr sz="1850">
              <a:latin typeface="Times New Roman"/>
              <a:cs typeface="Times New Roman"/>
            </a:endParaRPr>
          </a:p>
          <a:p>
            <a:pPr marL="301625" marR="245110" indent="-288925">
              <a:lnSpc>
                <a:spcPct val="100000"/>
              </a:lnSpc>
              <a:buFont typeface="Wingdings"/>
              <a:buChar char=""/>
              <a:tabLst>
                <a:tab pos="302260" algn="l"/>
                <a:tab pos="3458210" algn="l"/>
                <a:tab pos="4411345" algn="l"/>
              </a:tabLst>
            </a:pP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tp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tStr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spc="-35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riter 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	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	c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rting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racter stre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ms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 b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te streams.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Wingdings"/>
              <a:buChar char=""/>
            </a:pPr>
            <a:endParaRPr sz="1850">
              <a:latin typeface="Times New Roman"/>
              <a:cs typeface="Times New Roman"/>
            </a:endParaRPr>
          </a:p>
          <a:p>
            <a:pPr marL="301625" indent="-288925">
              <a:lnSpc>
                <a:spcPct val="100000"/>
              </a:lnSpc>
              <a:buFont typeface="Wingdings"/>
              <a:buChar char=""/>
              <a:tabLst>
                <a:tab pos="302260" algn="l"/>
              </a:tabLst>
            </a:pPr>
            <a:r>
              <a:rPr sz="1800" b="1" dirty="0">
                <a:latin typeface="Arial"/>
                <a:cs typeface="Arial"/>
              </a:rPr>
              <a:t>Cha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spc="-55" dirty="0">
                <a:latin typeface="Arial"/>
                <a:cs typeface="Arial"/>
              </a:rPr>
              <a:t>A</a:t>
            </a:r>
            <a:r>
              <a:rPr sz="1800" b="1" spc="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ra</a:t>
            </a:r>
            <a:r>
              <a:rPr sz="1800" b="1" spc="-15" dirty="0">
                <a:latin typeface="Arial"/>
                <a:cs typeface="Arial"/>
              </a:rPr>
              <a:t>y</a:t>
            </a:r>
            <a:r>
              <a:rPr sz="1800" b="1" spc="-20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riter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 for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riti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racters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ch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racter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16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1850">
              <a:latin typeface="Times New Roman"/>
              <a:cs typeface="Times New Roman"/>
            </a:endParaRPr>
          </a:p>
          <a:p>
            <a:pPr marL="1993264" marR="1726564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As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iates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their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nee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 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app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iate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ade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iters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 develop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appli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ations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heir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oje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19200" y="5638800"/>
            <a:ext cx="1072895" cy="10728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hidden="1"/>
          <p:cNvSpPr/>
          <p:nvPr/>
        </p:nvSpPr>
        <p:spPr>
          <a:xfrm>
            <a:off x="6248400" y="2170176"/>
            <a:ext cx="3048000" cy="1716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838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 hidden="1"/>
          <p:cNvSpPr/>
          <p:nvPr/>
        </p:nvSpPr>
        <p:spPr>
          <a:xfrm>
            <a:off x="6248400" y="3886200"/>
            <a:ext cx="3048000" cy="9905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4664" y="3788001"/>
            <a:ext cx="475170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15" dirty="0">
                <a:latin typeface="Cambria"/>
                <a:cs typeface="Cambria"/>
              </a:rPr>
              <a:t>Y</a:t>
            </a:r>
            <a:r>
              <a:rPr sz="2400" dirty="0">
                <a:latin typeface="Cambria"/>
                <a:cs typeface="Cambria"/>
              </a:rPr>
              <a:t>ou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h</a:t>
            </a:r>
            <a:r>
              <a:rPr sz="2400" spc="-80" dirty="0">
                <a:latin typeface="Cambria"/>
                <a:cs typeface="Cambria"/>
              </a:rPr>
              <a:t>a</a:t>
            </a:r>
            <a:r>
              <a:rPr sz="2400" spc="-75" dirty="0">
                <a:latin typeface="Cambria"/>
                <a:cs typeface="Cambria"/>
              </a:rPr>
              <a:t>v</a:t>
            </a:r>
            <a:r>
              <a:rPr sz="2400" dirty="0">
                <a:latin typeface="Cambria"/>
                <a:cs typeface="Cambria"/>
              </a:rPr>
              <a:t>e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su</a:t>
            </a:r>
            <a:r>
              <a:rPr sz="2400" spc="-15" dirty="0">
                <a:latin typeface="Cambria"/>
                <a:cs typeface="Cambria"/>
              </a:rPr>
              <a:t>c</a:t>
            </a:r>
            <a:r>
              <a:rPr sz="2400" spc="-10" dirty="0">
                <a:latin typeface="Cambria"/>
                <a:cs typeface="Cambria"/>
              </a:rPr>
              <a:t>c</a:t>
            </a:r>
            <a:r>
              <a:rPr sz="2400" dirty="0">
                <a:latin typeface="Cambria"/>
                <a:cs typeface="Cambria"/>
              </a:rPr>
              <a:t>essful</a:t>
            </a:r>
            <a:r>
              <a:rPr sz="2400" spc="-60" dirty="0">
                <a:latin typeface="Cambria"/>
                <a:cs typeface="Cambria"/>
              </a:rPr>
              <a:t>l</a:t>
            </a:r>
            <a:r>
              <a:rPr sz="2400" dirty="0">
                <a:latin typeface="Cambria"/>
                <a:cs typeface="Cambria"/>
              </a:rPr>
              <a:t>y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c</a:t>
            </a:r>
            <a:r>
              <a:rPr sz="2400" dirty="0">
                <a:latin typeface="Cambria"/>
                <a:cs typeface="Cambria"/>
              </a:rPr>
              <a:t>omple</a:t>
            </a:r>
            <a:r>
              <a:rPr sz="2400" spc="-40" dirty="0">
                <a:latin typeface="Cambria"/>
                <a:cs typeface="Cambria"/>
              </a:rPr>
              <a:t>t</a:t>
            </a:r>
            <a:r>
              <a:rPr sz="2400" dirty="0">
                <a:latin typeface="Cambria"/>
                <a:cs typeface="Cambria"/>
              </a:rPr>
              <a:t>ed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 smtClean="0">
                <a:latin typeface="Cambria"/>
                <a:cs typeface="Cambria"/>
              </a:rPr>
              <a:t>–</a:t>
            </a:r>
            <a:r>
              <a:rPr lang="en-US" sz="2400" dirty="0" smtClean="0">
                <a:latin typeface="Cambria"/>
                <a:cs typeface="Cambria"/>
              </a:rPr>
              <a:t> Java I/O – Part 2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4664" y="304800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Core Java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80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7440" algn="l">
              <a:lnSpc>
                <a:spcPct val="100000"/>
              </a:lnSpc>
            </a:pPr>
            <a:r>
              <a:rPr sz="4000" dirty="0">
                <a:cs typeface="Arial"/>
              </a:rPr>
              <a:t>C</a:t>
            </a:r>
            <a:r>
              <a:rPr sz="4000" spc="5" dirty="0">
                <a:cs typeface="Arial"/>
              </a:rPr>
              <a:t>h</a:t>
            </a:r>
            <a:r>
              <a:rPr sz="4000" dirty="0">
                <a:cs typeface="Arial"/>
              </a:rPr>
              <a:t>ar</a:t>
            </a:r>
            <a:r>
              <a:rPr sz="4000" spc="5" dirty="0">
                <a:cs typeface="Arial"/>
              </a:rPr>
              <a:t>a</a:t>
            </a:r>
            <a:r>
              <a:rPr sz="4000" dirty="0">
                <a:cs typeface="Arial"/>
              </a:rPr>
              <a:t>cter</a:t>
            </a:r>
            <a:r>
              <a:rPr sz="4000" spc="-30" dirty="0">
                <a:cs typeface="Arial"/>
              </a:rPr>
              <a:t> </a:t>
            </a:r>
            <a:r>
              <a:rPr sz="4000" dirty="0">
                <a:cs typeface="Arial"/>
              </a:rPr>
              <a:t>Streams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096" y="2150769"/>
            <a:ext cx="8059420" cy="393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marR="5080" indent="-228600">
              <a:lnSpc>
                <a:spcPct val="150100"/>
              </a:lnSpc>
            </a:pPr>
            <a:r>
              <a:rPr sz="2000" b="1" i="1" dirty="0">
                <a:latin typeface="Arial"/>
                <a:cs typeface="Arial"/>
              </a:rPr>
              <a:t>Ch</a:t>
            </a:r>
            <a:r>
              <a:rPr sz="2000" b="1" i="1" spc="5" dirty="0">
                <a:latin typeface="Arial"/>
                <a:cs typeface="Arial"/>
              </a:rPr>
              <a:t>a</a:t>
            </a:r>
            <a:r>
              <a:rPr sz="2000" b="1" i="1" dirty="0">
                <a:latin typeface="Arial"/>
                <a:cs typeface="Arial"/>
              </a:rPr>
              <a:t>rac</a:t>
            </a:r>
            <a:r>
              <a:rPr sz="2000" b="1" i="1" spc="5" dirty="0">
                <a:latin typeface="Arial"/>
                <a:cs typeface="Arial"/>
              </a:rPr>
              <a:t>t</a:t>
            </a:r>
            <a:r>
              <a:rPr sz="2000" b="1" i="1" dirty="0">
                <a:latin typeface="Arial"/>
                <a:cs typeface="Arial"/>
              </a:rPr>
              <a:t>er</a:t>
            </a:r>
            <a:r>
              <a:rPr sz="2000" b="1" i="1" spc="-5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s</a:t>
            </a:r>
            <a:r>
              <a:rPr sz="2000" b="1" i="1" spc="5" dirty="0">
                <a:latin typeface="Arial"/>
                <a:cs typeface="Arial"/>
              </a:rPr>
              <a:t>t</a:t>
            </a:r>
            <a:r>
              <a:rPr sz="2000" b="1" i="1" dirty="0">
                <a:latin typeface="Arial"/>
                <a:cs typeface="Arial"/>
              </a:rPr>
              <a:t>reams</a:t>
            </a:r>
            <a:r>
              <a:rPr sz="2000" b="1" i="1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ad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ter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pe</a:t>
            </a:r>
            <a:r>
              <a:rPr sz="2000" spc="5" dirty="0">
                <a:latin typeface="Arial"/>
                <a:cs typeface="Arial"/>
              </a:rPr>
              <a:t>(</a:t>
            </a:r>
            <a:r>
              <a:rPr sz="2000" dirty="0">
                <a:latin typeface="Arial"/>
                <a:cs typeface="Arial"/>
              </a:rPr>
              <a:t>16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bit U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ic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de)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240665" marR="380365" indent="-228600">
              <a:lnSpc>
                <a:spcPct val="15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All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ter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am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following two ab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s,</a:t>
            </a:r>
            <a:endParaRPr sz="2000">
              <a:latin typeface="Arial"/>
              <a:cs typeface="Arial"/>
            </a:endParaRPr>
          </a:p>
          <a:p>
            <a:pPr marL="636905" marR="93980" indent="-334645">
              <a:lnSpc>
                <a:spcPct val="150000"/>
              </a:lnSpc>
              <a:spcBef>
                <a:spcPts val="1210"/>
              </a:spcBef>
              <a:buFont typeface="Arial"/>
              <a:buAutoNum type="arabicPeriod"/>
              <a:tabLst>
                <a:tab pos="637540" algn="l"/>
              </a:tabLst>
            </a:pPr>
            <a:r>
              <a:rPr sz="2000" b="1" dirty="0">
                <a:latin typeface="Arial"/>
                <a:cs typeface="Arial"/>
              </a:rPr>
              <a:t>R</a:t>
            </a:r>
            <a:r>
              <a:rPr sz="2000" b="1" spc="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ader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:The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ich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ntains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mmon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 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ading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ha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ters.</a:t>
            </a:r>
            <a:endParaRPr sz="2000">
              <a:latin typeface="Arial"/>
              <a:cs typeface="Arial"/>
            </a:endParaRPr>
          </a:p>
          <a:p>
            <a:pPr marL="636905" marR="162560" indent="-334645">
              <a:lnSpc>
                <a:spcPct val="150000"/>
              </a:lnSpc>
              <a:spcBef>
                <a:spcPts val="1200"/>
              </a:spcBef>
              <a:buFont typeface="Arial"/>
              <a:buAutoNum type="arabicPeriod"/>
              <a:tabLst>
                <a:tab pos="637540" algn="l"/>
              </a:tabLst>
            </a:pPr>
            <a:r>
              <a:rPr sz="2000" b="1" spc="-35" dirty="0">
                <a:latin typeface="Arial"/>
                <a:cs typeface="Arial"/>
              </a:rPr>
              <a:t>W</a:t>
            </a:r>
            <a:r>
              <a:rPr sz="2000" b="1" dirty="0">
                <a:latin typeface="Arial"/>
                <a:cs typeface="Arial"/>
              </a:rPr>
              <a:t>riter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ich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ontains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mmon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 w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it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ha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ters.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80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7440" algn="l">
              <a:lnSpc>
                <a:spcPct val="100000"/>
              </a:lnSpc>
            </a:pPr>
            <a:r>
              <a:rPr sz="4000" dirty="0">
                <a:cs typeface="Arial"/>
              </a:rPr>
              <a:t>R</a:t>
            </a:r>
            <a:r>
              <a:rPr sz="4000" spc="5" dirty="0">
                <a:cs typeface="Arial"/>
              </a:rPr>
              <a:t>e</a:t>
            </a:r>
            <a:r>
              <a:rPr sz="4000" dirty="0">
                <a:cs typeface="Arial"/>
              </a:rPr>
              <a:t>ad</a:t>
            </a:r>
            <a:r>
              <a:rPr sz="4000" spc="5" dirty="0">
                <a:cs typeface="Arial"/>
              </a:rPr>
              <a:t>e</a:t>
            </a:r>
            <a:r>
              <a:rPr sz="4000" dirty="0">
                <a:cs typeface="Arial"/>
              </a:rPr>
              <a:t>r</a:t>
            </a:r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3640" y="2228646"/>
            <a:ext cx="8932545" cy="272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260" marR="237490" indent="-289560">
              <a:lnSpc>
                <a:spcPct val="100000"/>
              </a:lnSpc>
              <a:buFont typeface="Wingdings"/>
              <a:buChar char=""/>
              <a:tabLst>
                <a:tab pos="302895" algn="l"/>
                <a:tab pos="2247265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R</a:t>
            </a:r>
            <a:r>
              <a:rPr sz="2000" b="1" i="1" spc="5" dirty="0">
                <a:latin typeface="Arial"/>
                <a:cs typeface="Arial"/>
              </a:rPr>
              <a:t>e</a:t>
            </a:r>
            <a:r>
              <a:rPr sz="2000" b="1" i="1" dirty="0">
                <a:latin typeface="Arial"/>
                <a:cs typeface="Arial"/>
              </a:rPr>
              <a:t>ader</a:t>
            </a:r>
            <a:r>
              <a:rPr sz="2000" b="1" i="1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	is used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Java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og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ams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ad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ha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ter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s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rc</a:t>
            </a:r>
            <a:r>
              <a:rPr sz="2000" dirty="0">
                <a:latin typeface="Arial"/>
                <a:cs typeface="Arial"/>
              </a:rPr>
              <a:t>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"/>
              </a:spcBef>
              <a:buFont typeface="Wingdings"/>
              <a:buChar char=""/>
            </a:pPr>
            <a:endParaRPr sz="2050">
              <a:latin typeface="Times New Roman"/>
              <a:cs typeface="Times New Roman"/>
            </a:endParaRPr>
          </a:p>
          <a:p>
            <a:pPr marL="302260" indent="-289560">
              <a:lnSpc>
                <a:spcPct val="100000"/>
              </a:lnSpc>
              <a:buFont typeface="Wingdings"/>
              <a:buChar char=""/>
              <a:tabLst>
                <a:tab pos="302895" algn="l"/>
                <a:tab pos="1924050" algn="l"/>
              </a:tabLst>
            </a:pP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ader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ss	is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 ab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available in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java.</a:t>
            </a:r>
            <a:r>
              <a:rPr sz="2000" b="1" i="1" spc="-10" dirty="0">
                <a:latin typeface="Arial"/>
                <a:cs typeface="Arial"/>
              </a:rPr>
              <a:t>i</a:t>
            </a:r>
            <a:r>
              <a:rPr sz="2000" b="1" i="1" dirty="0">
                <a:latin typeface="Arial"/>
                <a:cs typeface="Arial"/>
              </a:rPr>
              <a:t>o</a:t>
            </a:r>
            <a:r>
              <a:rPr sz="2000" b="1" i="1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ck</a:t>
            </a:r>
            <a:r>
              <a:rPr sz="2000" dirty="0">
                <a:latin typeface="Arial"/>
                <a:cs typeface="Arial"/>
              </a:rPr>
              <a:t>age.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  <a:buFont typeface="Wingdings"/>
              <a:buChar char=""/>
            </a:pPr>
            <a:endParaRPr sz="2050">
              <a:latin typeface="Times New Roman"/>
              <a:cs typeface="Times New Roman"/>
            </a:endParaRPr>
          </a:p>
          <a:p>
            <a:pPr marL="302260" marR="5080" indent="-289560">
              <a:lnSpc>
                <a:spcPct val="100000"/>
              </a:lnSpc>
              <a:buFont typeface="Wingdings"/>
              <a:buChar char=""/>
              <a:tabLst>
                <a:tab pos="302895" algn="l"/>
              </a:tabLst>
            </a:pP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ader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uper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enting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input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am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 c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te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"/>
              </a:spcBef>
              <a:buFont typeface="Wingdings"/>
              <a:buChar char=""/>
            </a:pPr>
            <a:endParaRPr sz="2050">
              <a:latin typeface="Times New Roman"/>
              <a:cs typeface="Times New Roman"/>
            </a:endParaRPr>
          </a:p>
          <a:p>
            <a:pPr marL="302260" indent="-289560">
              <a:lnSpc>
                <a:spcPct val="100000"/>
              </a:lnSpc>
              <a:buFont typeface="Wingdings"/>
              <a:buChar char=""/>
              <a:tabLst>
                <a:tab pos="302895" algn="l"/>
              </a:tabLst>
            </a:pPr>
            <a:r>
              <a:rPr sz="2000" dirty="0">
                <a:latin typeface="Arial"/>
                <a:cs typeface="Arial"/>
              </a:rPr>
              <a:t>J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va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ge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ovides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various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implementat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ons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ader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762000"/>
            <a:ext cx="508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92935" algn="l"/>
              </a:tabLst>
            </a:pPr>
            <a:r>
              <a:rPr sz="4000" dirty="0">
                <a:latin typeface="+mj-lt"/>
                <a:cs typeface="Arial"/>
              </a:rPr>
              <a:t>Methods	of</a:t>
            </a:r>
            <a:r>
              <a:rPr sz="4000" spc="-10" dirty="0">
                <a:latin typeface="+mj-lt"/>
                <a:cs typeface="Arial"/>
              </a:rPr>
              <a:t> </a:t>
            </a:r>
            <a:r>
              <a:rPr sz="4000" dirty="0">
                <a:latin typeface="+mj-lt"/>
                <a:cs typeface="Arial"/>
              </a:rPr>
              <a:t>R</a:t>
            </a:r>
            <a:r>
              <a:rPr sz="4000" spc="5" dirty="0">
                <a:latin typeface="+mj-lt"/>
                <a:cs typeface="Arial"/>
              </a:rPr>
              <a:t>e</a:t>
            </a:r>
            <a:r>
              <a:rPr sz="4000" dirty="0">
                <a:latin typeface="+mj-lt"/>
                <a:cs typeface="Arial"/>
              </a:rPr>
              <a:t>ad</a:t>
            </a:r>
            <a:r>
              <a:rPr sz="4000" spc="5" dirty="0">
                <a:latin typeface="+mj-lt"/>
                <a:cs typeface="Arial"/>
              </a:rPr>
              <a:t>e</a:t>
            </a:r>
            <a:r>
              <a:rPr sz="4000" dirty="0">
                <a:latin typeface="+mj-lt"/>
                <a:cs typeface="Arial"/>
              </a:rPr>
              <a:t>r</a:t>
            </a:r>
            <a:r>
              <a:rPr sz="4000" spc="-20" dirty="0">
                <a:latin typeface="+mj-lt"/>
                <a:cs typeface="Arial"/>
              </a:rPr>
              <a:t> </a:t>
            </a:r>
            <a:r>
              <a:rPr sz="4000" dirty="0">
                <a:latin typeface="+mj-lt"/>
                <a:cs typeface="Arial"/>
              </a:rPr>
              <a:t>cl</a:t>
            </a:r>
            <a:r>
              <a:rPr sz="4000" spc="5" dirty="0">
                <a:latin typeface="+mj-lt"/>
                <a:cs typeface="Arial"/>
              </a:rPr>
              <a:t>a</a:t>
            </a:r>
            <a:r>
              <a:rPr sz="4000" dirty="0">
                <a:latin typeface="+mj-lt"/>
                <a:cs typeface="Arial"/>
              </a:rPr>
              <a:t>ss</a:t>
            </a:r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 hidden="1"/>
          <p:cNvSpPr txBox="1"/>
          <p:nvPr/>
        </p:nvSpPr>
        <p:spPr>
          <a:xfrm>
            <a:off x="9468035" y="7140121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7</a:t>
            </a:r>
            <a:endParaRPr sz="180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79068" y="2126869"/>
          <a:ext cx="8686798" cy="4495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28593"/>
                <a:gridCol w="5458205"/>
              </a:tblGrid>
              <a:tr h="4267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Method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ript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</a:tr>
              <a:tr h="410717"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 a si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racte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</a:tr>
              <a:tr h="41147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Int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d(c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]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cb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 ch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racters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an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array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</a:tr>
              <a:tr h="726947">
                <a:tc>
                  <a:txBody>
                    <a:bodyPr/>
                    <a:lstStyle/>
                    <a:p>
                      <a:pPr marL="84455" marR="10280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 (ch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r[]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cb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f, 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fset,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 ch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racters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a p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rtion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 an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array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</a:tr>
              <a:tr h="72770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-19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ls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this stre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 is rea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 to be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rea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</a:tr>
              <a:tr h="72770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vo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 cl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se()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858519" indent="622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os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 and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rel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 s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stem res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urc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 ass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ted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ith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it.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</a:tr>
              <a:tr h="44729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vo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 mark(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nt p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siti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Marks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pres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nt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siti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</a:tr>
              <a:tr h="61721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ski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(l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ng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Ski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racters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80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2535" algn="l">
              <a:lnSpc>
                <a:spcPct val="100000"/>
              </a:lnSpc>
            </a:pPr>
            <a:r>
              <a:rPr sz="4000" dirty="0">
                <a:cs typeface="Arial"/>
              </a:rPr>
              <a:t>R</a:t>
            </a:r>
            <a:r>
              <a:rPr sz="4000" spc="5" dirty="0">
                <a:cs typeface="Arial"/>
              </a:rPr>
              <a:t>e</a:t>
            </a:r>
            <a:r>
              <a:rPr sz="4000" dirty="0">
                <a:cs typeface="Arial"/>
              </a:rPr>
              <a:t>ad</a:t>
            </a:r>
            <a:r>
              <a:rPr sz="4000" spc="5" dirty="0">
                <a:cs typeface="Arial"/>
              </a:rPr>
              <a:t>e</a:t>
            </a:r>
            <a:r>
              <a:rPr sz="4000" dirty="0">
                <a:cs typeface="Arial"/>
              </a:rPr>
              <a:t>r</a:t>
            </a:r>
            <a:r>
              <a:rPr sz="4000" spc="-20" dirty="0">
                <a:cs typeface="Arial"/>
              </a:rPr>
              <a:t> </a:t>
            </a:r>
            <a:r>
              <a:rPr sz="4000" dirty="0">
                <a:cs typeface="Arial"/>
              </a:rPr>
              <a:t>C</a:t>
            </a:r>
            <a:r>
              <a:rPr sz="4000" spc="5" dirty="0">
                <a:cs typeface="Arial"/>
              </a:rPr>
              <a:t>l</a:t>
            </a:r>
            <a:r>
              <a:rPr sz="4000" dirty="0">
                <a:cs typeface="Arial"/>
              </a:rPr>
              <a:t>ass</a:t>
            </a:r>
            <a:r>
              <a:rPr sz="4000" spc="-15" dirty="0">
                <a:cs typeface="Arial"/>
              </a:rPr>
              <a:t> </a:t>
            </a:r>
            <a:r>
              <a:rPr sz="4000" dirty="0">
                <a:cs typeface="Arial"/>
              </a:rPr>
              <a:t>Impl</a:t>
            </a:r>
            <a:r>
              <a:rPr sz="4000" spc="5" dirty="0">
                <a:cs typeface="Arial"/>
              </a:rPr>
              <a:t>e</a:t>
            </a:r>
            <a:r>
              <a:rPr sz="4000" dirty="0">
                <a:cs typeface="Arial"/>
              </a:rPr>
              <a:t>mentatio</a:t>
            </a:r>
            <a:r>
              <a:rPr sz="4000" spc="5" dirty="0">
                <a:cs typeface="Arial"/>
              </a:rPr>
              <a:t>n</a:t>
            </a:r>
            <a:r>
              <a:rPr sz="4000" dirty="0">
                <a:cs typeface="Arial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2641221" y="3255264"/>
            <a:ext cx="301625" cy="631190"/>
          </a:xfrm>
          <a:custGeom>
            <a:avLst/>
            <a:gdLst/>
            <a:ahLst/>
            <a:cxnLst/>
            <a:rect l="l" t="t" r="r" b="b"/>
            <a:pathLst>
              <a:path w="301625" h="631189">
                <a:moveTo>
                  <a:pt x="292478" y="0"/>
                </a:moveTo>
                <a:lnTo>
                  <a:pt x="0" y="630935"/>
                </a:lnTo>
                <a:lnTo>
                  <a:pt x="10629" y="630935"/>
                </a:lnTo>
                <a:lnTo>
                  <a:pt x="301622" y="4571"/>
                </a:lnTo>
                <a:lnTo>
                  <a:pt x="292478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38272" y="2820924"/>
            <a:ext cx="1744980" cy="87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390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1500" spc="-2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00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der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38272" y="2820924"/>
            <a:ext cx="1744979" cy="8732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38272" y="3825240"/>
            <a:ext cx="1744979" cy="609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8827" y="2052828"/>
            <a:ext cx="8926195" cy="650875"/>
          </a:xfrm>
          <a:custGeom>
            <a:avLst/>
            <a:gdLst/>
            <a:ahLst/>
            <a:cxnLst/>
            <a:rect l="l" t="t" r="r" b="b"/>
            <a:pathLst>
              <a:path w="8926195" h="650875">
                <a:moveTo>
                  <a:pt x="8919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44651"/>
                </a:lnTo>
                <a:lnTo>
                  <a:pt x="1523" y="649223"/>
                </a:lnTo>
                <a:lnTo>
                  <a:pt x="4571" y="650747"/>
                </a:lnTo>
                <a:lnTo>
                  <a:pt x="8919971" y="650747"/>
                </a:lnTo>
                <a:lnTo>
                  <a:pt x="8924543" y="649223"/>
                </a:lnTo>
                <a:lnTo>
                  <a:pt x="8926067" y="644651"/>
                </a:lnTo>
                <a:lnTo>
                  <a:pt x="4572" y="644651"/>
                </a:lnTo>
                <a:lnTo>
                  <a:pt x="4572" y="4571"/>
                </a:lnTo>
                <a:lnTo>
                  <a:pt x="8926067" y="4571"/>
                </a:lnTo>
                <a:lnTo>
                  <a:pt x="8924543" y="1523"/>
                </a:lnTo>
                <a:lnTo>
                  <a:pt x="8919971" y="0"/>
                </a:lnTo>
                <a:close/>
              </a:path>
              <a:path w="8926195" h="650875">
                <a:moveTo>
                  <a:pt x="8919972" y="4571"/>
                </a:moveTo>
                <a:lnTo>
                  <a:pt x="8919972" y="644651"/>
                </a:lnTo>
                <a:lnTo>
                  <a:pt x="8926067" y="644651"/>
                </a:lnTo>
                <a:lnTo>
                  <a:pt x="8926067" y="4571"/>
                </a:lnTo>
                <a:lnTo>
                  <a:pt x="891997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3400" y="2057400"/>
            <a:ext cx="8915399" cy="6400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8827" y="2052828"/>
            <a:ext cx="8926195" cy="650875"/>
          </a:xfrm>
          <a:custGeom>
            <a:avLst/>
            <a:gdLst/>
            <a:ahLst/>
            <a:cxnLst/>
            <a:rect l="l" t="t" r="r" b="b"/>
            <a:pathLst>
              <a:path w="8926195" h="650875">
                <a:moveTo>
                  <a:pt x="8919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44651"/>
                </a:lnTo>
                <a:lnTo>
                  <a:pt x="1523" y="649223"/>
                </a:lnTo>
                <a:lnTo>
                  <a:pt x="4571" y="650747"/>
                </a:lnTo>
                <a:lnTo>
                  <a:pt x="8919971" y="650747"/>
                </a:lnTo>
                <a:lnTo>
                  <a:pt x="8924543" y="649223"/>
                </a:lnTo>
                <a:lnTo>
                  <a:pt x="8926067" y="644651"/>
                </a:lnTo>
                <a:lnTo>
                  <a:pt x="10667" y="644651"/>
                </a:lnTo>
                <a:lnTo>
                  <a:pt x="4571" y="640079"/>
                </a:lnTo>
                <a:lnTo>
                  <a:pt x="10667" y="64007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8926067" y="4571"/>
                </a:lnTo>
                <a:lnTo>
                  <a:pt x="8924543" y="1523"/>
                </a:lnTo>
                <a:lnTo>
                  <a:pt x="8919971" y="0"/>
                </a:lnTo>
                <a:close/>
              </a:path>
              <a:path w="8926195" h="650875">
                <a:moveTo>
                  <a:pt x="10667" y="640079"/>
                </a:moveTo>
                <a:lnTo>
                  <a:pt x="4571" y="640079"/>
                </a:lnTo>
                <a:lnTo>
                  <a:pt x="10667" y="644651"/>
                </a:lnTo>
                <a:lnTo>
                  <a:pt x="10667" y="640079"/>
                </a:lnTo>
                <a:close/>
              </a:path>
              <a:path w="8926195" h="650875">
                <a:moveTo>
                  <a:pt x="8915399" y="640079"/>
                </a:moveTo>
                <a:lnTo>
                  <a:pt x="10667" y="640079"/>
                </a:lnTo>
                <a:lnTo>
                  <a:pt x="10667" y="644651"/>
                </a:lnTo>
                <a:lnTo>
                  <a:pt x="8915399" y="644651"/>
                </a:lnTo>
                <a:lnTo>
                  <a:pt x="8915399" y="640079"/>
                </a:lnTo>
                <a:close/>
              </a:path>
              <a:path w="8926195" h="650875">
                <a:moveTo>
                  <a:pt x="8915399" y="4571"/>
                </a:moveTo>
                <a:lnTo>
                  <a:pt x="8915399" y="644651"/>
                </a:lnTo>
                <a:lnTo>
                  <a:pt x="8919971" y="640079"/>
                </a:lnTo>
                <a:lnTo>
                  <a:pt x="8926067" y="640079"/>
                </a:lnTo>
                <a:lnTo>
                  <a:pt x="8926067" y="10667"/>
                </a:lnTo>
                <a:lnTo>
                  <a:pt x="8919971" y="10667"/>
                </a:lnTo>
                <a:lnTo>
                  <a:pt x="8915399" y="4571"/>
                </a:lnTo>
                <a:close/>
              </a:path>
              <a:path w="8926195" h="650875">
                <a:moveTo>
                  <a:pt x="8926067" y="640079"/>
                </a:moveTo>
                <a:lnTo>
                  <a:pt x="8919971" y="640079"/>
                </a:lnTo>
                <a:lnTo>
                  <a:pt x="8915399" y="644651"/>
                </a:lnTo>
                <a:lnTo>
                  <a:pt x="8926067" y="644651"/>
                </a:lnTo>
                <a:lnTo>
                  <a:pt x="8926067" y="640079"/>
                </a:lnTo>
                <a:close/>
              </a:path>
              <a:path w="8926195" h="65087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8926195" h="650875">
                <a:moveTo>
                  <a:pt x="89153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8915399" y="10667"/>
                </a:lnTo>
                <a:lnTo>
                  <a:pt x="8915399" y="4571"/>
                </a:lnTo>
                <a:close/>
              </a:path>
              <a:path w="8926195" h="650875">
                <a:moveTo>
                  <a:pt x="8926067" y="4571"/>
                </a:moveTo>
                <a:lnTo>
                  <a:pt x="8915399" y="4571"/>
                </a:lnTo>
                <a:lnTo>
                  <a:pt x="8919971" y="10667"/>
                </a:lnTo>
                <a:lnTo>
                  <a:pt x="8926067" y="10667"/>
                </a:lnTo>
                <a:lnTo>
                  <a:pt x="892606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3580" y="2125445"/>
            <a:ext cx="7407909" cy="1238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L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sted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be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ow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are the </a:t>
            </a:r>
            <a:r>
              <a:rPr sz="1700" spc="5" dirty="0">
                <a:latin typeface="Arial"/>
                <a:cs typeface="Arial"/>
              </a:rPr>
              <a:t>d</a:t>
            </a:r>
            <a:r>
              <a:rPr sz="1700" dirty="0">
                <a:latin typeface="Arial"/>
                <a:cs typeface="Arial"/>
              </a:rPr>
              <a:t>i</a:t>
            </a:r>
            <a:r>
              <a:rPr sz="1700" spc="-40" dirty="0">
                <a:latin typeface="Arial"/>
                <a:cs typeface="Arial"/>
              </a:rPr>
              <a:t>f</a:t>
            </a:r>
            <a:r>
              <a:rPr sz="1700" dirty="0">
                <a:latin typeface="Arial"/>
                <a:cs typeface="Arial"/>
              </a:rPr>
              <a:t>fe</a:t>
            </a:r>
            <a:r>
              <a:rPr sz="1700" spc="-1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ent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b="1" i="1" dirty="0">
                <a:latin typeface="Arial"/>
                <a:cs typeface="Arial"/>
              </a:rPr>
              <a:t>R</a:t>
            </a:r>
            <a:r>
              <a:rPr sz="1700" b="1" i="1" spc="5" dirty="0">
                <a:latin typeface="Arial"/>
                <a:cs typeface="Arial"/>
              </a:rPr>
              <a:t>e</a:t>
            </a:r>
            <a:r>
              <a:rPr sz="1700" b="1" i="1" dirty="0">
                <a:latin typeface="Arial"/>
                <a:cs typeface="Arial"/>
              </a:rPr>
              <a:t>ader</a:t>
            </a:r>
            <a:r>
              <a:rPr sz="1700" b="1" i="1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ob</a:t>
            </a:r>
            <a:r>
              <a:rPr sz="1700" spc="5" dirty="0">
                <a:latin typeface="Arial"/>
                <a:cs typeface="Arial"/>
              </a:rPr>
              <a:t>j</a:t>
            </a:r>
            <a:r>
              <a:rPr sz="1700" dirty="0">
                <a:latin typeface="Arial"/>
                <a:cs typeface="Arial"/>
              </a:rPr>
              <a:t>ects,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In this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sess</a:t>
            </a:r>
            <a:r>
              <a:rPr sz="1700" spc="5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on </a:t>
            </a:r>
            <a:r>
              <a:rPr sz="1700" spc="-25" dirty="0">
                <a:latin typeface="Arial"/>
                <a:cs typeface="Arial"/>
              </a:rPr>
              <a:t>w</a:t>
            </a:r>
            <a:r>
              <a:rPr sz="1700" dirty="0">
                <a:latin typeface="Arial"/>
                <a:cs typeface="Arial"/>
              </a:rPr>
              <a:t>e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w</a:t>
            </a:r>
            <a:r>
              <a:rPr sz="1700" dirty="0">
                <a:latin typeface="Arial"/>
                <a:cs typeface="Arial"/>
              </a:rPr>
              <a:t>i</a:t>
            </a:r>
            <a:r>
              <a:rPr sz="1700" spc="10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l focus on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700" b="1" i="1" dirty="0">
                <a:latin typeface="Arial"/>
                <a:cs typeface="Arial"/>
              </a:rPr>
              <a:t>B</a:t>
            </a:r>
            <a:r>
              <a:rPr sz="1700" b="1" i="1" spc="5" dirty="0">
                <a:latin typeface="Arial"/>
                <a:cs typeface="Arial"/>
              </a:rPr>
              <a:t>u</a:t>
            </a:r>
            <a:r>
              <a:rPr sz="1700" b="1" i="1" spc="-40" dirty="0">
                <a:latin typeface="Arial"/>
                <a:cs typeface="Arial"/>
              </a:rPr>
              <a:t>f</a:t>
            </a:r>
            <a:r>
              <a:rPr sz="1700" b="1" i="1" dirty="0">
                <a:latin typeface="Arial"/>
                <a:cs typeface="Arial"/>
              </a:rPr>
              <a:t>feredRea</a:t>
            </a:r>
            <a:r>
              <a:rPr sz="1700" b="1" i="1" spc="5" dirty="0">
                <a:latin typeface="Arial"/>
                <a:cs typeface="Arial"/>
              </a:rPr>
              <a:t>d</a:t>
            </a:r>
            <a:r>
              <a:rPr sz="1700" b="1" i="1" dirty="0">
                <a:latin typeface="Arial"/>
                <a:cs typeface="Arial"/>
              </a:rPr>
              <a:t>er</a:t>
            </a:r>
            <a:r>
              <a:rPr sz="1700" b="1" i="1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and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b="1" i="1" dirty="0">
                <a:latin typeface="Arial"/>
                <a:cs typeface="Arial"/>
              </a:rPr>
              <a:t>Fi</a:t>
            </a:r>
            <a:r>
              <a:rPr sz="1700" b="1" i="1" spc="-10" dirty="0">
                <a:latin typeface="Arial"/>
                <a:cs typeface="Arial"/>
              </a:rPr>
              <a:t>l</a:t>
            </a:r>
            <a:r>
              <a:rPr sz="1700" b="1" i="1" dirty="0">
                <a:latin typeface="Arial"/>
                <a:cs typeface="Arial"/>
              </a:rPr>
              <a:t>e</a:t>
            </a:r>
            <a:r>
              <a:rPr sz="1700" b="1" i="1" spc="5" dirty="0">
                <a:latin typeface="Arial"/>
                <a:cs typeface="Arial"/>
              </a:rPr>
              <a:t>R</a:t>
            </a:r>
            <a:r>
              <a:rPr sz="1700" b="1" i="1" dirty="0">
                <a:latin typeface="Arial"/>
                <a:cs typeface="Arial"/>
              </a:rPr>
              <a:t>eade</a:t>
            </a:r>
            <a:r>
              <a:rPr sz="1700" b="1" i="1" spc="-95" dirty="0">
                <a:latin typeface="Arial"/>
                <a:cs typeface="Arial"/>
              </a:rPr>
              <a:t>r</a:t>
            </a:r>
            <a:r>
              <a:rPr sz="1700" b="1" i="1" dirty="0">
                <a:latin typeface="Arial"/>
                <a:cs typeface="Arial"/>
              </a:rPr>
              <a:t>.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750">
              <a:latin typeface="Times New Roman"/>
              <a:cs typeface="Times New Roman"/>
            </a:endParaRPr>
          </a:p>
          <a:p>
            <a:pPr marR="1005840" algn="ctr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1500" spc="-2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00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der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3775" y="4326635"/>
            <a:ext cx="1746885" cy="87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8800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ad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3775" y="4326635"/>
            <a:ext cx="1746503" cy="8732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35707" y="3886200"/>
            <a:ext cx="416559" cy="879475"/>
          </a:xfrm>
          <a:custGeom>
            <a:avLst/>
            <a:gdLst/>
            <a:ahLst/>
            <a:cxnLst/>
            <a:rect l="l" t="t" r="r" b="b"/>
            <a:pathLst>
              <a:path w="416560" h="879475">
                <a:moveTo>
                  <a:pt x="416143" y="0"/>
                </a:moveTo>
                <a:lnTo>
                  <a:pt x="405513" y="0"/>
                </a:lnTo>
                <a:lnTo>
                  <a:pt x="0" y="874776"/>
                </a:lnTo>
                <a:lnTo>
                  <a:pt x="7619" y="879348"/>
                </a:lnTo>
                <a:lnTo>
                  <a:pt x="416143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37232" y="4258055"/>
            <a:ext cx="704215" cy="509270"/>
          </a:xfrm>
          <a:custGeom>
            <a:avLst/>
            <a:gdLst/>
            <a:ahLst/>
            <a:cxnLst/>
            <a:rect l="l" t="t" r="r" b="b"/>
            <a:pathLst>
              <a:path w="704214" h="509270">
                <a:moveTo>
                  <a:pt x="697991" y="0"/>
                </a:moveTo>
                <a:lnTo>
                  <a:pt x="0" y="501395"/>
                </a:lnTo>
                <a:lnTo>
                  <a:pt x="4571" y="509015"/>
                </a:lnTo>
                <a:lnTo>
                  <a:pt x="704087" y="7619"/>
                </a:lnTo>
                <a:lnTo>
                  <a:pt x="697991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38272" y="3886200"/>
            <a:ext cx="1744979" cy="8122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40384" y="4153472"/>
            <a:ext cx="3531870" cy="717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2009775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Ch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rAr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500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ad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38272" y="3886200"/>
            <a:ext cx="1744980" cy="812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Ch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rAr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500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37232" y="4759452"/>
            <a:ext cx="704215" cy="509270"/>
          </a:xfrm>
          <a:custGeom>
            <a:avLst/>
            <a:gdLst/>
            <a:ahLst/>
            <a:cxnLst/>
            <a:rect l="l" t="t" r="r" b="b"/>
            <a:pathLst>
              <a:path w="704214" h="509270">
                <a:moveTo>
                  <a:pt x="4571" y="0"/>
                </a:moveTo>
                <a:lnTo>
                  <a:pt x="0" y="7619"/>
                </a:lnTo>
                <a:lnTo>
                  <a:pt x="697991" y="509015"/>
                </a:lnTo>
                <a:lnTo>
                  <a:pt x="704087" y="501395"/>
                </a:lnTo>
                <a:lnTo>
                  <a:pt x="4571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938272" y="4828032"/>
            <a:ext cx="1744980" cy="87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500" spc="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tSt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amR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ader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938272" y="4828032"/>
            <a:ext cx="1744979" cy="8732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965198" y="5156265"/>
            <a:ext cx="169291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500" spc="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tSt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amR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ader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683251" y="5265420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>
                <a:moveTo>
                  <a:pt x="0" y="0"/>
                </a:moveTo>
                <a:lnTo>
                  <a:pt x="697991" y="0"/>
                </a:lnTo>
              </a:path>
            </a:pathLst>
          </a:custGeom>
          <a:ln w="10413">
            <a:solidFill>
              <a:srgbClr val="9BBB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381244" y="4828032"/>
            <a:ext cx="1746885" cy="87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0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Fil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500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381244" y="4828032"/>
            <a:ext cx="1746503" cy="8732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775456" y="5156265"/>
            <a:ext cx="96075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Fil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500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35707" y="4760976"/>
            <a:ext cx="707390" cy="1510665"/>
          </a:xfrm>
          <a:custGeom>
            <a:avLst/>
            <a:gdLst/>
            <a:ahLst/>
            <a:cxnLst/>
            <a:rect l="l" t="t" r="r" b="b"/>
            <a:pathLst>
              <a:path w="707389" h="1510664">
                <a:moveTo>
                  <a:pt x="7619" y="0"/>
                </a:moveTo>
                <a:lnTo>
                  <a:pt x="0" y="4571"/>
                </a:lnTo>
                <a:lnTo>
                  <a:pt x="697991" y="1510283"/>
                </a:lnTo>
                <a:lnTo>
                  <a:pt x="707135" y="1505711"/>
                </a:lnTo>
                <a:lnTo>
                  <a:pt x="7619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938272" y="5832347"/>
            <a:ext cx="1744980" cy="87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245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Stri</a:t>
            </a:r>
            <a:r>
              <a:rPr sz="1500" spc="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500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938272" y="5832347"/>
            <a:ext cx="1744979" cy="8732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234946" y="6160581"/>
            <a:ext cx="115316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Stri</a:t>
            </a:r>
            <a:r>
              <a:rPr sz="1500" spc="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500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5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872227" y="5786628"/>
            <a:ext cx="4582795" cy="841375"/>
          </a:xfrm>
          <a:custGeom>
            <a:avLst/>
            <a:gdLst/>
            <a:ahLst/>
            <a:cxnLst/>
            <a:rect l="l" t="t" r="r" b="b"/>
            <a:pathLst>
              <a:path w="4582795" h="841375">
                <a:moveTo>
                  <a:pt x="4576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836675"/>
                </a:lnTo>
                <a:lnTo>
                  <a:pt x="1523" y="839723"/>
                </a:lnTo>
                <a:lnTo>
                  <a:pt x="4571" y="841247"/>
                </a:lnTo>
                <a:lnTo>
                  <a:pt x="4576571" y="841247"/>
                </a:lnTo>
                <a:lnTo>
                  <a:pt x="4581143" y="839723"/>
                </a:lnTo>
                <a:lnTo>
                  <a:pt x="4582667" y="836675"/>
                </a:lnTo>
                <a:lnTo>
                  <a:pt x="10667" y="836675"/>
                </a:lnTo>
                <a:lnTo>
                  <a:pt x="4571" y="832103"/>
                </a:lnTo>
                <a:lnTo>
                  <a:pt x="10667" y="832103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4582667" y="4571"/>
                </a:lnTo>
                <a:lnTo>
                  <a:pt x="4581143" y="1523"/>
                </a:lnTo>
                <a:lnTo>
                  <a:pt x="4576571" y="0"/>
                </a:lnTo>
                <a:close/>
              </a:path>
              <a:path w="4582795" h="841375">
                <a:moveTo>
                  <a:pt x="10667" y="832103"/>
                </a:moveTo>
                <a:lnTo>
                  <a:pt x="4571" y="832103"/>
                </a:lnTo>
                <a:lnTo>
                  <a:pt x="10667" y="836675"/>
                </a:lnTo>
                <a:lnTo>
                  <a:pt x="10667" y="832103"/>
                </a:lnTo>
                <a:close/>
              </a:path>
              <a:path w="4582795" h="841375">
                <a:moveTo>
                  <a:pt x="4571999" y="832103"/>
                </a:moveTo>
                <a:lnTo>
                  <a:pt x="10667" y="832103"/>
                </a:lnTo>
                <a:lnTo>
                  <a:pt x="10667" y="836675"/>
                </a:lnTo>
                <a:lnTo>
                  <a:pt x="4571999" y="836675"/>
                </a:lnTo>
                <a:lnTo>
                  <a:pt x="4571999" y="832103"/>
                </a:lnTo>
                <a:close/>
              </a:path>
              <a:path w="4582795" h="841375">
                <a:moveTo>
                  <a:pt x="4571999" y="4571"/>
                </a:moveTo>
                <a:lnTo>
                  <a:pt x="4571999" y="836675"/>
                </a:lnTo>
                <a:lnTo>
                  <a:pt x="4576571" y="832103"/>
                </a:lnTo>
                <a:lnTo>
                  <a:pt x="4582667" y="832103"/>
                </a:lnTo>
                <a:lnTo>
                  <a:pt x="4582667" y="10667"/>
                </a:lnTo>
                <a:lnTo>
                  <a:pt x="4576571" y="10667"/>
                </a:lnTo>
                <a:lnTo>
                  <a:pt x="4571999" y="4571"/>
                </a:lnTo>
                <a:close/>
              </a:path>
              <a:path w="4582795" h="841375">
                <a:moveTo>
                  <a:pt x="4582667" y="832103"/>
                </a:moveTo>
                <a:lnTo>
                  <a:pt x="4576571" y="832103"/>
                </a:lnTo>
                <a:lnTo>
                  <a:pt x="4571999" y="836675"/>
                </a:lnTo>
                <a:lnTo>
                  <a:pt x="4582667" y="836675"/>
                </a:lnTo>
                <a:lnTo>
                  <a:pt x="4582667" y="832103"/>
                </a:lnTo>
                <a:close/>
              </a:path>
              <a:path w="4582795" h="84137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4582795" h="841375">
                <a:moveTo>
                  <a:pt x="45719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4571999" y="10667"/>
                </a:lnTo>
                <a:lnTo>
                  <a:pt x="4571999" y="4571"/>
                </a:lnTo>
                <a:close/>
              </a:path>
              <a:path w="4582795" h="841375">
                <a:moveTo>
                  <a:pt x="4582667" y="4571"/>
                </a:moveTo>
                <a:lnTo>
                  <a:pt x="4571999" y="4571"/>
                </a:lnTo>
                <a:lnTo>
                  <a:pt x="4576571" y="10667"/>
                </a:lnTo>
                <a:lnTo>
                  <a:pt x="4582667" y="10667"/>
                </a:lnTo>
                <a:lnTo>
                  <a:pt x="4582667" y="4571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957100" y="5859592"/>
            <a:ext cx="4212590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15" dirty="0">
                <a:solidFill>
                  <a:srgbClr val="C00000"/>
                </a:solidFill>
                <a:latin typeface="Arial"/>
                <a:cs typeface="Arial"/>
              </a:rPr>
              <a:t>NO</a:t>
            </a:r>
            <a:r>
              <a:rPr sz="1600" b="1" spc="-2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1600" b="1" spc="-10" dirty="0">
                <a:solidFill>
                  <a:srgbClr val="C00000"/>
                </a:solidFill>
                <a:latin typeface="Arial"/>
                <a:cs typeface="Arial"/>
              </a:rPr>
              <a:t>E:</a:t>
            </a:r>
            <a:r>
              <a:rPr sz="160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b="1" spc="-65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sso</a:t>
            </a:r>
            <a:r>
              <a:rPr sz="1600" b="1" dirty="0">
                <a:solidFill>
                  <a:srgbClr val="0070C0"/>
                </a:solidFill>
                <a:latin typeface="Arial"/>
                <a:cs typeface="Arial"/>
              </a:rPr>
              <a:t>c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iates</a:t>
            </a:r>
            <a:r>
              <a:rPr sz="1600" b="1" spc="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are</a:t>
            </a:r>
            <a:r>
              <a:rPr sz="1600" b="1" spc="-5" dirty="0">
                <a:solidFill>
                  <a:srgbClr val="0070C0"/>
                </a:solidFill>
                <a:latin typeface="Arial"/>
                <a:cs typeface="Arial"/>
              </a:rPr>
              <a:t> r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eques</a:t>
            </a:r>
            <a:r>
              <a:rPr sz="1600" b="1" spc="-2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ed</a:t>
            </a:r>
            <a:r>
              <a:rPr sz="1600" b="1" spc="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to</a:t>
            </a:r>
            <a:r>
              <a:rPr sz="1600" b="1" spc="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go</a:t>
            </a:r>
            <a:r>
              <a:rPr sz="1600" b="1" spc="-5" dirty="0">
                <a:solidFill>
                  <a:srgbClr val="0070C0"/>
                </a:solidFill>
                <a:latin typeface="Arial"/>
                <a:cs typeface="Arial"/>
              </a:rPr>
              <a:t> t</a:t>
            </a:r>
            <a:r>
              <a:rPr sz="1600" b="1" spc="-20" dirty="0">
                <a:solidFill>
                  <a:srgbClr val="0070C0"/>
                </a:solidFill>
                <a:latin typeface="Arial"/>
                <a:cs typeface="Arial"/>
              </a:rPr>
              <a:t>h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rou</a:t>
            </a:r>
            <a:r>
              <a:rPr sz="1600" b="1" spc="-20" dirty="0">
                <a:solidFill>
                  <a:srgbClr val="0070C0"/>
                </a:solidFill>
                <a:latin typeface="Arial"/>
                <a:cs typeface="Arial"/>
              </a:rPr>
              <a:t>g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h</a:t>
            </a:r>
            <a:r>
              <a:rPr sz="1600" b="1" spc="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1600" b="1" spc="-20" dirty="0">
                <a:solidFill>
                  <a:srgbClr val="0070C0"/>
                </a:solidFill>
                <a:latin typeface="Arial"/>
                <a:cs typeface="Arial"/>
              </a:rPr>
              <a:t>h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1600" b="1" spc="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ja</a:t>
            </a:r>
            <a:r>
              <a:rPr sz="1600" b="1" spc="-45" dirty="0">
                <a:solidFill>
                  <a:srgbClr val="0070C0"/>
                </a:solidFill>
                <a:latin typeface="Arial"/>
                <a:cs typeface="Arial"/>
              </a:rPr>
              <a:t>v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1600" b="1" spc="4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d</a:t>
            </a:r>
            <a:r>
              <a:rPr sz="1600" b="1" spc="-20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1600" b="1" spc="-15" dirty="0">
                <a:solidFill>
                  <a:srgbClr val="0070C0"/>
                </a:solidFill>
                <a:latin typeface="Arial"/>
                <a:cs typeface="Arial"/>
              </a:rPr>
              <a:t>cume</a:t>
            </a:r>
            <a:r>
              <a:rPr sz="1600" b="1" spc="-20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ta</a:t>
            </a:r>
            <a:r>
              <a:rPr sz="1600" b="1" spc="-2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ion</a:t>
            </a:r>
            <a:r>
              <a:rPr sz="1600" b="1" spc="5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to u</a:t>
            </a:r>
            <a:r>
              <a:rPr sz="1600" b="1" spc="-20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derstand</a:t>
            </a:r>
            <a:r>
              <a:rPr sz="1600" b="1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abo</a:t>
            </a:r>
            <a:r>
              <a:rPr sz="1600" b="1" spc="-20" dirty="0">
                <a:solidFill>
                  <a:srgbClr val="0070C0"/>
                </a:solidFill>
                <a:latin typeface="Arial"/>
                <a:cs typeface="Arial"/>
              </a:rPr>
              <a:t>u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1600" b="1" spc="3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1600" b="1" spc="-20" dirty="0">
                <a:solidFill>
                  <a:srgbClr val="0070C0"/>
                </a:solidFill>
                <a:latin typeface="Arial"/>
                <a:cs typeface="Arial"/>
              </a:rPr>
              <a:t>h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1600" b="1" spc="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1600" b="1" spc="-2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her</a:t>
            </a:r>
            <a:r>
              <a:rPr sz="1600" b="1" spc="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stream</a:t>
            </a:r>
            <a:r>
              <a:rPr sz="1600" b="1" spc="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1600" b="1" spc="-20" dirty="0">
                <a:solidFill>
                  <a:srgbClr val="0070C0"/>
                </a:solidFill>
                <a:latin typeface="Arial"/>
                <a:cs typeface="Arial"/>
              </a:rPr>
              <a:t>b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jects.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80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7440" algn="l">
              <a:lnSpc>
                <a:spcPct val="100000"/>
              </a:lnSpc>
            </a:pPr>
            <a:r>
              <a:rPr sz="4000" dirty="0">
                <a:cs typeface="Arial"/>
              </a:rPr>
              <a:t>Fi</a:t>
            </a:r>
            <a:r>
              <a:rPr sz="4000" spc="5" dirty="0">
                <a:cs typeface="Arial"/>
              </a:rPr>
              <a:t>l</a:t>
            </a:r>
            <a:r>
              <a:rPr sz="4000" dirty="0">
                <a:cs typeface="Arial"/>
              </a:rPr>
              <a:t>e</a:t>
            </a:r>
            <a:r>
              <a:rPr sz="4000" spc="-15" dirty="0">
                <a:cs typeface="Arial"/>
              </a:rPr>
              <a:t> </a:t>
            </a:r>
            <a:r>
              <a:rPr sz="4000" dirty="0">
                <a:cs typeface="Arial"/>
              </a:rPr>
              <a:t>R</a:t>
            </a:r>
            <a:r>
              <a:rPr sz="4000" spc="5" dirty="0">
                <a:cs typeface="Arial"/>
              </a:rPr>
              <a:t>e</a:t>
            </a:r>
            <a:r>
              <a:rPr sz="4000" dirty="0">
                <a:cs typeface="Arial"/>
              </a:rPr>
              <a:t>ad</a:t>
            </a:r>
            <a:r>
              <a:rPr sz="4000" spc="5" dirty="0">
                <a:cs typeface="Arial"/>
              </a:rPr>
              <a:t>e</a:t>
            </a:r>
            <a:r>
              <a:rPr sz="4000" dirty="0">
                <a:cs typeface="Arial"/>
              </a:rPr>
              <a:t>r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2193" y="2207272"/>
            <a:ext cx="8115934" cy="180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707630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Fi</a:t>
            </a:r>
            <a:r>
              <a:rPr sz="2000" b="1" i="1" spc="-15" dirty="0">
                <a:latin typeface="Arial"/>
                <a:cs typeface="Arial"/>
              </a:rPr>
              <a:t>l</a:t>
            </a:r>
            <a:r>
              <a:rPr sz="2000" b="1" i="1" dirty="0">
                <a:latin typeface="Arial"/>
                <a:cs typeface="Arial"/>
              </a:rPr>
              <a:t>e</a:t>
            </a:r>
            <a:r>
              <a:rPr sz="2000" b="1" i="1" spc="5" dirty="0">
                <a:latin typeface="Arial"/>
                <a:cs typeface="Arial"/>
              </a:rPr>
              <a:t>R</a:t>
            </a:r>
            <a:r>
              <a:rPr sz="2000" b="1" i="1" dirty="0">
                <a:latin typeface="Arial"/>
                <a:cs typeface="Arial"/>
              </a:rPr>
              <a:t>eader</a:t>
            </a:r>
            <a:r>
              <a:rPr sz="2000" b="1" i="1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ading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ha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te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	</a:t>
            </a:r>
            <a:r>
              <a:rPr sz="2000" spc="-1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ile.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Exa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ple: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000" b="1" dirty="0">
                <a:solidFill>
                  <a:srgbClr val="00B0F0"/>
                </a:solidFill>
                <a:latin typeface="Arial"/>
                <a:cs typeface="Arial"/>
              </a:rPr>
              <a:t>Fi</a:t>
            </a:r>
            <a:r>
              <a:rPr sz="2000" b="1" spc="-15" dirty="0">
                <a:solidFill>
                  <a:srgbClr val="00B0F0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00B0F0"/>
                </a:solidFill>
                <a:latin typeface="Arial"/>
                <a:cs typeface="Arial"/>
              </a:rPr>
              <a:t>e</a:t>
            </a:r>
            <a:r>
              <a:rPr sz="2000" b="1" spc="5" dirty="0">
                <a:solidFill>
                  <a:srgbClr val="00B0F0"/>
                </a:solidFill>
                <a:latin typeface="Arial"/>
                <a:cs typeface="Arial"/>
              </a:rPr>
              <a:t>R</a:t>
            </a:r>
            <a:r>
              <a:rPr sz="2000" b="1" dirty="0">
                <a:solidFill>
                  <a:srgbClr val="00B0F0"/>
                </a:solidFill>
                <a:latin typeface="Arial"/>
                <a:cs typeface="Arial"/>
              </a:rPr>
              <a:t>eader</a:t>
            </a:r>
            <a:r>
              <a:rPr sz="2000" b="1" spc="-3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B0F0"/>
                </a:solidFill>
                <a:latin typeface="Arial"/>
                <a:cs typeface="Arial"/>
              </a:rPr>
              <a:t>reader</a:t>
            </a:r>
            <a:r>
              <a:rPr sz="2000" b="1" spc="10" dirty="0">
                <a:solidFill>
                  <a:srgbClr val="00B0F0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00B0F0"/>
                </a:solidFill>
                <a:latin typeface="Arial"/>
                <a:cs typeface="Arial"/>
              </a:rPr>
              <a:t>n</a:t>
            </a:r>
            <a:r>
              <a:rPr sz="2000" b="1" spc="-25" dirty="0">
                <a:solidFill>
                  <a:srgbClr val="00B0F0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00B0F0"/>
                </a:solidFill>
                <a:latin typeface="Arial"/>
                <a:cs typeface="Arial"/>
              </a:rPr>
              <a:t>w</a:t>
            </a:r>
            <a:r>
              <a:rPr sz="2000" b="1" spc="-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B0F0"/>
                </a:solidFill>
                <a:latin typeface="Arial"/>
                <a:cs typeface="Arial"/>
              </a:rPr>
              <a:t>Fi</a:t>
            </a:r>
            <a:r>
              <a:rPr sz="2000" b="1" spc="-15" dirty="0">
                <a:solidFill>
                  <a:srgbClr val="00B0F0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00B0F0"/>
                </a:solidFill>
                <a:latin typeface="Arial"/>
                <a:cs typeface="Arial"/>
              </a:rPr>
              <a:t>e</a:t>
            </a:r>
            <a:r>
              <a:rPr sz="2000" b="1" spc="5" dirty="0">
                <a:solidFill>
                  <a:srgbClr val="00B0F0"/>
                </a:solidFill>
                <a:latin typeface="Arial"/>
                <a:cs typeface="Arial"/>
              </a:rPr>
              <a:t>R</a:t>
            </a:r>
            <a:r>
              <a:rPr sz="2000" b="1" dirty="0">
                <a:solidFill>
                  <a:srgbClr val="00B0F0"/>
                </a:solidFill>
                <a:latin typeface="Arial"/>
                <a:cs typeface="Arial"/>
              </a:rPr>
              <a:t>eader</a:t>
            </a:r>
            <a:r>
              <a:rPr sz="2000" b="1" spc="10" dirty="0">
                <a:solidFill>
                  <a:srgbClr val="00B0F0"/>
                </a:solidFill>
                <a:latin typeface="Arial"/>
                <a:cs typeface="Arial"/>
              </a:rPr>
              <a:t>(</a:t>
            </a:r>
            <a:r>
              <a:rPr sz="2000" b="1" spc="5" dirty="0">
                <a:solidFill>
                  <a:srgbClr val="00B0F0"/>
                </a:solidFill>
                <a:latin typeface="Arial"/>
                <a:cs typeface="Arial"/>
              </a:rPr>
              <a:t>“</a:t>
            </a:r>
            <a:r>
              <a:rPr sz="2000" b="1" dirty="0">
                <a:solidFill>
                  <a:srgbClr val="7030A0"/>
                </a:solidFill>
                <a:latin typeface="Arial"/>
                <a:cs typeface="Arial"/>
              </a:rPr>
              <a:t>info</a:t>
            </a:r>
            <a:r>
              <a:rPr sz="2000" b="1" spc="-10" dirty="0">
                <a:solidFill>
                  <a:srgbClr val="7030A0"/>
                </a:solidFill>
                <a:latin typeface="Arial"/>
                <a:cs typeface="Arial"/>
              </a:rPr>
              <a:t>.t</a:t>
            </a:r>
            <a:r>
              <a:rPr sz="2000" b="1" dirty="0">
                <a:solidFill>
                  <a:srgbClr val="7030A0"/>
                </a:solidFill>
                <a:latin typeface="Arial"/>
                <a:cs typeface="Arial"/>
              </a:rPr>
              <a:t>x</a:t>
            </a:r>
            <a:r>
              <a:rPr sz="2000" b="1" spc="-10" dirty="0">
                <a:solidFill>
                  <a:srgbClr val="7030A0"/>
                </a:solidFill>
                <a:latin typeface="Arial"/>
                <a:cs typeface="Arial"/>
              </a:rPr>
              <a:t>t</a:t>
            </a:r>
            <a:r>
              <a:rPr sz="2000" b="1" spc="-10" dirty="0">
                <a:solidFill>
                  <a:srgbClr val="00B0F0"/>
                </a:solidFill>
                <a:latin typeface="Arial"/>
                <a:cs typeface="Arial"/>
              </a:rPr>
              <a:t>”)</a:t>
            </a:r>
            <a:r>
              <a:rPr sz="2000" b="1" dirty="0">
                <a:solidFill>
                  <a:srgbClr val="00B0F0"/>
                </a:solidFill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3627" y="4872228"/>
            <a:ext cx="8621395" cy="657225"/>
          </a:xfrm>
          <a:custGeom>
            <a:avLst/>
            <a:gdLst/>
            <a:ahLst/>
            <a:cxnLst/>
            <a:rect l="l" t="t" r="r" b="b"/>
            <a:pathLst>
              <a:path w="8621395" h="657225">
                <a:moveTo>
                  <a:pt x="8615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2271"/>
                </a:lnTo>
                <a:lnTo>
                  <a:pt x="1523" y="655319"/>
                </a:lnTo>
                <a:lnTo>
                  <a:pt x="4571" y="656843"/>
                </a:lnTo>
                <a:lnTo>
                  <a:pt x="8615171" y="656843"/>
                </a:lnTo>
                <a:lnTo>
                  <a:pt x="8619743" y="655319"/>
                </a:lnTo>
                <a:lnTo>
                  <a:pt x="8621267" y="652271"/>
                </a:lnTo>
                <a:lnTo>
                  <a:pt x="4572" y="652271"/>
                </a:lnTo>
                <a:lnTo>
                  <a:pt x="4572" y="4571"/>
                </a:lnTo>
                <a:lnTo>
                  <a:pt x="8621267" y="4571"/>
                </a:lnTo>
                <a:lnTo>
                  <a:pt x="8619743" y="1523"/>
                </a:lnTo>
                <a:lnTo>
                  <a:pt x="8615171" y="0"/>
                </a:lnTo>
                <a:close/>
              </a:path>
              <a:path w="8621395" h="657225">
                <a:moveTo>
                  <a:pt x="8615172" y="4571"/>
                </a:moveTo>
                <a:lnTo>
                  <a:pt x="8615172" y="652271"/>
                </a:lnTo>
                <a:lnTo>
                  <a:pt x="8621267" y="652271"/>
                </a:lnTo>
                <a:lnTo>
                  <a:pt x="8621267" y="4571"/>
                </a:lnTo>
                <a:lnTo>
                  <a:pt x="86151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4876800"/>
            <a:ext cx="8610599" cy="647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3627" y="4872228"/>
            <a:ext cx="8621395" cy="657225"/>
          </a:xfrm>
          <a:custGeom>
            <a:avLst/>
            <a:gdLst/>
            <a:ahLst/>
            <a:cxnLst/>
            <a:rect l="l" t="t" r="r" b="b"/>
            <a:pathLst>
              <a:path w="8621395" h="657225">
                <a:moveTo>
                  <a:pt x="8615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2271"/>
                </a:lnTo>
                <a:lnTo>
                  <a:pt x="1523" y="655319"/>
                </a:lnTo>
                <a:lnTo>
                  <a:pt x="4571" y="656843"/>
                </a:lnTo>
                <a:lnTo>
                  <a:pt x="8615171" y="656843"/>
                </a:lnTo>
                <a:lnTo>
                  <a:pt x="8619743" y="655319"/>
                </a:lnTo>
                <a:lnTo>
                  <a:pt x="8621267" y="652271"/>
                </a:lnTo>
                <a:lnTo>
                  <a:pt x="10667" y="652271"/>
                </a:lnTo>
                <a:lnTo>
                  <a:pt x="4571" y="646175"/>
                </a:lnTo>
                <a:lnTo>
                  <a:pt x="10667" y="646175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8621267" y="4571"/>
                </a:lnTo>
                <a:lnTo>
                  <a:pt x="8619743" y="1523"/>
                </a:lnTo>
                <a:lnTo>
                  <a:pt x="8615171" y="0"/>
                </a:lnTo>
                <a:close/>
              </a:path>
              <a:path w="8621395" h="657225">
                <a:moveTo>
                  <a:pt x="10667" y="646175"/>
                </a:moveTo>
                <a:lnTo>
                  <a:pt x="4571" y="646175"/>
                </a:lnTo>
                <a:lnTo>
                  <a:pt x="10667" y="652271"/>
                </a:lnTo>
                <a:lnTo>
                  <a:pt x="10667" y="646175"/>
                </a:lnTo>
                <a:close/>
              </a:path>
              <a:path w="8621395" h="657225">
                <a:moveTo>
                  <a:pt x="8610599" y="646175"/>
                </a:moveTo>
                <a:lnTo>
                  <a:pt x="10667" y="646175"/>
                </a:lnTo>
                <a:lnTo>
                  <a:pt x="10667" y="652271"/>
                </a:lnTo>
                <a:lnTo>
                  <a:pt x="8610599" y="652271"/>
                </a:lnTo>
                <a:lnTo>
                  <a:pt x="8610599" y="646175"/>
                </a:lnTo>
                <a:close/>
              </a:path>
              <a:path w="8621395" h="657225">
                <a:moveTo>
                  <a:pt x="8610599" y="4571"/>
                </a:moveTo>
                <a:lnTo>
                  <a:pt x="8610599" y="652271"/>
                </a:lnTo>
                <a:lnTo>
                  <a:pt x="8615171" y="646175"/>
                </a:lnTo>
                <a:lnTo>
                  <a:pt x="8621267" y="646175"/>
                </a:lnTo>
                <a:lnTo>
                  <a:pt x="8621267" y="10667"/>
                </a:lnTo>
                <a:lnTo>
                  <a:pt x="8615171" y="10667"/>
                </a:lnTo>
                <a:lnTo>
                  <a:pt x="8610599" y="4571"/>
                </a:lnTo>
                <a:close/>
              </a:path>
              <a:path w="8621395" h="657225">
                <a:moveTo>
                  <a:pt x="8621267" y="646175"/>
                </a:moveTo>
                <a:lnTo>
                  <a:pt x="8615171" y="646175"/>
                </a:lnTo>
                <a:lnTo>
                  <a:pt x="8610599" y="652271"/>
                </a:lnTo>
                <a:lnTo>
                  <a:pt x="8621267" y="652271"/>
                </a:lnTo>
                <a:lnTo>
                  <a:pt x="8621267" y="646175"/>
                </a:lnTo>
                <a:close/>
              </a:path>
              <a:path w="8621395" h="65722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8621395" h="657225">
                <a:moveTo>
                  <a:pt x="86105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8610599" y="10667"/>
                </a:lnTo>
                <a:lnTo>
                  <a:pt x="8610599" y="4571"/>
                </a:lnTo>
                <a:close/>
              </a:path>
              <a:path w="8621395" h="657225">
                <a:moveTo>
                  <a:pt x="8621267" y="4571"/>
                </a:moveTo>
                <a:lnTo>
                  <a:pt x="8610599" y="4571"/>
                </a:lnTo>
                <a:lnTo>
                  <a:pt x="8615171" y="10667"/>
                </a:lnTo>
                <a:lnTo>
                  <a:pt x="8621267" y="10667"/>
                </a:lnTo>
                <a:lnTo>
                  <a:pt x="86212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8393" y="4948531"/>
            <a:ext cx="799909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2856230" algn="l"/>
              </a:tabLst>
            </a:pPr>
            <a:r>
              <a:rPr sz="1800" b="1" dirty="0">
                <a:latin typeface="Arial"/>
                <a:cs typeface="Arial"/>
              </a:rPr>
              <a:t>Note:</a:t>
            </a:r>
            <a:r>
              <a:rPr sz="1800" b="1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med	</a:t>
            </a:r>
            <a:r>
              <a:rPr sz="1800" b="1" dirty="0">
                <a:latin typeface="Arial"/>
                <a:cs typeface="Arial"/>
              </a:rPr>
              <a:t>F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leNotF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dEx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epti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 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thro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 is n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 pr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cifi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cati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80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7440" algn="l">
              <a:lnSpc>
                <a:spcPct val="100000"/>
              </a:lnSpc>
            </a:pPr>
            <a:r>
              <a:rPr sz="4000" dirty="0">
                <a:cs typeface="Arial"/>
              </a:rPr>
              <a:t>Fi</a:t>
            </a:r>
            <a:r>
              <a:rPr sz="4000" spc="5" dirty="0">
                <a:cs typeface="Arial"/>
              </a:rPr>
              <a:t>l</a:t>
            </a:r>
            <a:r>
              <a:rPr sz="4000" dirty="0">
                <a:cs typeface="Arial"/>
              </a:rPr>
              <a:t>e</a:t>
            </a:r>
            <a:r>
              <a:rPr sz="4000" spc="-15" dirty="0">
                <a:cs typeface="Arial"/>
              </a:rPr>
              <a:t> </a:t>
            </a:r>
            <a:r>
              <a:rPr sz="4000" dirty="0">
                <a:cs typeface="Arial"/>
              </a:rPr>
              <a:t>R</a:t>
            </a:r>
            <a:r>
              <a:rPr sz="4000" spc="5" dirty="0">
                <a:cs typeface="Arial"/>
              </a:rPr>
              <a:t>e</a:t>
            </a:r>
            <a:r>
              <a:rPr sz="4000" dirty="0">
                <a:cs typeface="Arial"/>
              </a:rPr>
              <a:t>ad</a:t>
            </a:r>
            <a:r>
              <a:rPr sz="4000" spc="5" dirty="0">
                <a:cs typeface="Arial"/>
              </a:rPr>
              <a:t>e</a:t>
            </a:r>
            <a:r>
              <a:rPr sz="4000" dirty="0">
                <a:cs typeface="Arial"/>
              </a:rPr>
              <a:t>r</a:t>
            </a:r>
            <a:r>
              <a:rPr sz="4000" spc="-30" dirty="0">
                <a:cs typeface="Arial"/>
              </a:rPr>
              <a:t> </a:t>
            </a:r>
            <a:r>
              <a:rPr sz="4000" dirty="0">
                <a:cs typeface="Arial"/>
              </a:rPr>
              <a:t>Examp</a:t>
            </a:r>
            <a:r>
              <a:rPr sz="4000" spc="5" dirty="0">
                <a:cs typeface="Arial"/>
              </a:rPr>
              <a:t>l</a:t>
            </a:r>
            <a:r>
              <a:rPr sz="4000" dirty="0">
                <a:cs typeface="Arial"/>
              </a:rPr>
              <a:t>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8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972055" y="2182367"/>
            <a:ext cx="6115812" cy="17038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41007" y="3264408"/>
            <a:ext cx="2540635" cy="611505"/>
          </a:xfrm>
          <a:custGeom>
            <a:avLst/>
            <a:gdLst/>
            <a:ahLst/>
            <a:cxnLst/>
            <a:rect l="l" t="t" r="r" b="b"/>
            <a:pathLst>
              <a:path w="2540634" h="611504">
                <a:moveTo>
                  <a:pt x="2534411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605027"/>
                </a:lnTo>
                <a:lnTo>
                  <a:pt x="6095" y="611123"/>
                </a:lnTo>
                <a:lnTo>
                  <a:pt x="2534411" y="611123"/>
                </a:lnTo>
                <a:lnTo>
                  <a:pt x="2540507" y="605027"/>
                </a:lnTo>
                <a:lnTo>
                  <a:pt x="2540507" y="597407"/>
                </a:lnTo>
                <a:lnTo>
                  <a:pt x="25907" y="597407"/>
                </a:lnTo>
                <a:lnTo>
                  <a:pt x="12191" y="585215"/>
                </a:lnTo>
                <a:lnTo>
                  <a:pt x="25907" y="585215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2540507" y="12191"/>
                </a:lnTo>
                <a:lnTo>
                  <a:pt x="2540507" y="6095"/>
                </a:lnTo>
                <a:lnTo>
                  <a:pt x="2534411" y="0"/>
                </a:lnTo>
                <a:close/>
              </a:path>
              <a:path w="2540634" h="611504">
                <a:moveTo>
                  <a:pt x="25907" y="585215"/>
                </a:moveTo>
                <a:lnTo>
                  <a:pt x="12191" y="585215"/>
                </a:lnTo>
                <a:lnTo>
                  <a:pt x="25907" y="597407"/>
                </a:lnTo>
                <a:lnTo>
                  <a:pt x="25907" y="585215"/>
                </a:lnTo>
                <a:close/>
              </a:path>
              <a:path w="2540634" h="611504">
                <a:moveTo>
                  <a:pt x="2514599" y="585215"/>
                </a:moveTo>
                <a:lnTo>
                  <a:pt x="25907" y="585215"/>
                </a:lnTo>
                <a:lnTo>
                  <a:pt x="25907" y="597407"/>
                </a:lnTo>
                <a:lnTo>
                  <a:pt x="2514599" y="597407"/>
                </a:lnTo>
                <a:lnTo>
                  <a:pt x="2514599" y="585215"/>
                </a:lnTo>
                <a:close/>
              </a:path>
              <a:path w="2540634" h="611504">
                <a:moveTo>
                  <a:pt x="2514599" y="12191"/>
                </a:moveTo>
                <a:lnTo>
                  <a:pt x="2514599" y="597407"/>
                </a:lnTo>
                <a:lnTo>
                  <a:pt x="2526791" y="585215"/>
                </a:lnTo>
                <a:lnTo>
                  <a:pt x="2540507" y="585215"/>
                </a:lnTo>
                <a:lnTo>
                  <a:pt x="2540507" y="25907"/>
                </a:lnTo>
                <a:lnTo>
                  <a:pt x="2526791" y="25907"/>
                </a:lnTo>
                <a:lnTo>
                  <a:pt x="2514599" y="12191"/>
                </a:lnTo>
                <a:close/>
              </a:path>
              <a:path w="2540634" h="611504">
                <a:moveTo>
                  <a:pt x="2540507" y="585215"/>
                </a:moveTo>
                <a:lnTo>
                  <a:pt x="2526791" y="585215"/>
                </a:lnTo>
                <a:lnTo>
                  <a:pt x="2514599" y="597407"/>
                </a:lnTo>
                <a:lnTo>
                  <a:pt x="2540507" y="597407"/>
                </a:lnTo>
                <a:lnTo>
                  <a:pt x="2540507" y="585215"/>
                </a:lnTo>
                <a:close/>
              </a:path>
              <a:path w="2540634" h="611504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2540634" h="611504">
                <a:moveTo>
                  <a:pt x="2514599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2514599" y="25907"/>
                </a:lnTo>
                <a:lnTo>
                  <a:pt x="2514599" y="12191"/>
                </a:lnTo>
                <a:close/>
              </a:path>
              <a:path w="2540634" h="611504">
                <a:moveTo>
                  <a:pt x="2540507" y="12191"/>
                </a:moveTo>
                <a:lnTo>
                  <a:pt x="2514599" y="12191"/>
                </a:lnTo>
                <a:lnTo>
                  <a:pt x="2526791" y="25907"/>
                </a:lnTo>
                <a:lnTo>
                  <a:pt x="2540507" y="25907"/>
                </a:lnTo>
                <a:lnTo>
                  <a:pt x="2540507" y="12191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53281" y="3560064"/>
            <a:ext cx="508000" cy="326390"/>
          </a:xfrm>
          <a:custGeom>
            <a:avLst/>
            <a:gdLst/>
            <a:ahLst/>
            <a:cxnLst/>
            <a:rect l="l" t="t" r="r" b="b"/>
            <a:pathLst>
              <a:path w="508000" h="326389">
                <a:moveTo>
                  <a:pt x="493822" y="0"/>
                </a:moveTo>
                <a:lnTo>
                  <a:pt x="50645" y="326135"/>
                </a:lnTo>
                <a:lnTo>
                  <a:pt x="92518" y="326135"/>
                </a:lnTo>
                <a:lnTo>
                  <a:pt x="507538" y="19811"/>
                </a:lnTo>
                <a:lnTo>
                  <a:pt x="493822" y="0"/>
                </a:lnTo>
                <a:close/>
              </a:path>
              <a:path w="508000" h="326389">
                <a:moveTo>
                  <a:pt x="21382" y="292607"/>
                </a:moveTo>
                <a:lnTo>
                  <a:pt x="13762" y="295655"/>
                </a:lnTo>
                <a:lnTo>
                  <a:pt x="10714" y="301751"/>
                </a:lnTo>
                <a:lnTo>
                  <a:pt x="0" y="326135"/>
                </a:lnTo>
                <a:lnTo>
                  <a:pt x="27621" y="326135"/>
                </a:lnTo>
                <a:lnTo>
                  <a:pt x="33574" y="312419"/>
                </a:lnTo>
                <a:lnTo>
                  <a:pt x="36622" y="306323"/>
                </a:lnTo>
                <a:lnTo>
                  <a:pt x="33574" y="298703"/>
                </a:lnTo>
                <a:lnTo>
                  <a:pt x="21382" y="29260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72055" y="3886200"/>
            <a:ext cx="6115812" cy="2743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19800" y="3886200"/>
            <a:ext cx="126364" cy="76200"/>
          </a:xfrm>
          <a:custGeom>
            <a:avLst/>
            <a:gdLst/>
            <a:ahLst/>
            <a:cxnLst/>
            <a:rect l="l" t="t" r="r" b="b"/>
            <a:pathLst>
              <a:path w="126364" h="76200">
                <a:moveTo>
                  <a:pt x="61103" y="0"/>
                </a:moveTo>
                <a:lnTo>
                  <a:pt x="33481" y="0"/>
                </a:lnTo>
                <a:lnTo>
                  <a:pt x="0" y="76200"/>
                </a:lnTo>
                <a:lnTo>
                  <a:pt x="47026" y="71628"/>
                </a:lnTo>
                <a:lnTo>
                  <a:pt x="28955" y="71628"/>
                </a:lnTo>
                <a:lnTo>
                  <a:pt x="13715" y="51816"/>
                </a:lnTo>
                <a:lnTo>
                  <a:pt x="50301" y="24892"/>
                </a:lnTo>
                <a:lnTo>
                  <a:pt x="61103" y="0"/>
                </a:lnTo>
                <a:close/>
              </a:path>
              <a:path w="126364" h="76200">
                <a:moveTo>
                  <a:pt x="50301" y="24892"/>
                </a:moveTo>
                <a:lnTo>
                  <a:pt x="13715" y="51816"/>
                </a:lnTo>
                <a:lnTo>
                  <a:pt x="28955" y="71628"/>
                </a:lnTo>
                <a:lnTo>
                  <a:pt x="35150" y="67056"/>
                </a:lnTo>
                <a:lnTo>
                  <a:pt x="32003" y="67056"/>
                </a:lnTo>
                <a:lnTo>
                  <a:pt x="19811" y="48768"/>
                </a:lnTo>
                <a:lnTo>
                  <a:pt x="40903" y="46548"/>
                </a:lnTo>
                <a:lnTo>
                  <a:pt x="50301" y="24892"/>
                </a:lnTo>
                <a:close/>
              </a:path>
              <a:path w="126364" h="76200">
                <a:moveTo>
                  <a:pt x="114299" y="39624"/>
                </a:moveTo>
                <a:lnTo>
                  <a:pt x="106679" y="39624"/>
                </a:lnTo>
                <a:lnTo>
                  <a:pt x="66600" y="43843"/>
                </a:lnTo>
                <a:lnTo>
                  <a:pt x="28955" y="71628"/>
                </a:lnTo>
                <a:lnTo>
                  <a:pt x="47026" y="71628"/>
                </a:lnTo>
                <a:lnTo>
                  <a:pt x="109727" y="65532"/>
                </a:lnTo>
                <a:lnTo>
                  <a:pt x="117347" y="64008"/>
                </a:lnTo>
                <a:lnTo>
                  <a:pt x="121919" y="57912"/>
                </a:lnTo>
                <a:lnTo>
                  <a:pt x="121919" y="51816"/>
                </a:lnTo>
                <a:lnTo>
                  <a:pt x="120395" y="44196"/>
                </a:lnTo>
                <a:lnTo>
                  <a:pt x="114299" y="39624"/>
                </a:lnTo>
                <a:close/>
              </a:path>
              <a:path w="126364" h="76200">
                <a:moveTo>
                  <a:pt x="40903" y="46548"/>
                </a:moveTo>
                <a:lnTo>
                  <a:pt x="19811" y="48768"/>
                </a:lnTo>
                <a:lnTo>
                  <a:pt x="32003" y="67056"/>
                </a:lnTo>
                <a:lnTo>
                  <a:pt x="40903" y="46548"/>
                </a:lnTo>
                <a:close/>
              </a:path>
              <a:path w="126364" h="76200">
                <a:moveTo>
                  <a:pt x="66600" y="43843"/>
                </a:moveTo>
                <a:lnTo>
                  <a:pt x="40903" y="46548"/>
                </a:lnTo>
                <a:lnTo>
                  <a:pt x="32003" y="67056"/>
                </a:lnTo>
                <a:lnTo>
                  <a:pt x="35150" y="67056"/>
                </a:lnTo>
                <a:lnTo>
                  <a:pt x="66600" y="43843"/>
                </a:lnTo>
                <a:close/>
              </a:path>
              <a:path w="126364" h="76200">
                <a:moveTo>
                  <a:pt x="126000" y="0"/>
                </a:moveTo>
                <a:lnTo>
                  <a:pt x="84127" y="0"/>
                </a:lnTo>
                <a:lnTo>
                  <a:pt x="50301" y="24892"/>
                </a:lnTo>
                <a:lnTo>
                  <a:pt x="40903" y="46548"/>
                </a:lnTo>
                <a:lnTo>
                  <a:pt x="66600" y="43843"/>
                </a:lnTo>
                <a:lnTo>
                  <a:pt x="126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1208" y="4279391"/>
            <a:ext cx="2388235" cy="611505"/>
          </a:xfrm>
          <a:custGeom>
            <a:avLst/>
            <a:gdLst/>
            <a:ahLst/>
            <a:cxnLst/>
            <a:rect l="l" t="t" r="r" b="b"/>
            <a:pathLst>
              <a:path w="2388235" h="611504">
                <a:moveTo>
                  <a:pt x="2382011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605027"/>
                </a:lnTo>
                <a:lnTo>
                  <a:pt x="6095" y="611123"/>
                </a:lnTo>
                <a:lnTo>
                  <a:pt x="2382011" y="611123"/>
                </a:lnTo>
                <a:lnTo>
                  <a:pt x="2388107" y="605027"/>
                </a:lnTo>
                <a:lnTo>
                  <a:pt x="2388107" y="597407"/>
                </a:lnTo>
                <a:lnTo>
                  <a:pt x="25907" y="597407"/>
                </a:lnTo>
                <a:lnTo>
                  <a:pt x="12191" y="585215"/>
                </a:lnTo>
                <a:lnTo>
                  <a:pt x="25907" y="585215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3715"/>
                </a:lnTo>
                <a:lnTo>
                  <a:pt x="2388107" y="13715"/>
                </a:lnTo>
                <a:lnTo>
                  <a:pt x="2388107" y="6095"/>
                </a:lnTo>
                <a:lnTo>
                  <a:pt x="2382011" y="0"/>
                </a:lnTo>
                <a:close/>
              </a:path>
              <a:path w="2388235" h="611504">
                <a:moveTo>
                  <a:pt x="25907" y="585215"/>
                </a:moveTo>
                <a:lnTo>
                  <a:pt x="12191" y="585215"/>
                </a:lnTo>
                <a:lnTo>
                  <a:pt x="25907" y="597407"/>
                </a:lnTo>
                <a:lnTo>
                  <a:pt x="25907" y="585215"/>
                </a:lnTo>
                <a:close/>
              </a:path>
              <a:path w="2388235" h="611504">
                <a:moveTo>
                  <a:pt x="2362199" y="585215"/>
                </a:moveTo>
                <a:lnTo>
                  <a:pt x="25907" y="585215"/>
                </a:lnTo>
                <a:lnTo>
                  <a:pt x="25907" y="597407"/>
                </a:lnTo>
                <a:lnTo>
                  <a:pt x="2362199" y="597407"/>
                </a:lnTo>
                <a:lnTo>
                  <a:pt x="2362199" y="585215"/>
                </a:lnTo>
                <a:close/>
              </a:path>
              <a:path w="2388235" h="611504">
                <a:moveTo>
                  <a:pt x="2362199" y="13715"/>
                </a:moveTo>
                <a:lnTo>
                  <a:pt x="2362199" y="597407"/>
                </a:lnTo>
                <a:lnTo>
                  <a:pt x="2374391" y="585215"/>
                </a:lnTo>
                <a:lnTo>
                  <a:pt x="2388107" y="585215"/>
                </a:lnTo>
                <a:lnTo>
                  <a:pt x="2388107" y="25907"/>
                </a:lnTo>
                <a:lnTo>
                  <a:pt x="2374391" y="25907"/>
                </a:lnTo>
                <a:lnTo>
                  <a:pt x="2362199" y="13715"/>
                </a:lnTo>
                <a:close/>
              </a:path>
              <a:path w="2388235" h="611504">
                <a:moveTo>
                  <a:pt x="2388107" y="585215"/>
                </a:moveTo>
                <a:lnTo>
                  <a:pt x="2374391" y="585215"/>
                </a:lnTo>
                <a:lnTo>
                  <a:pt x="2362199" y="597407"/>
                </a:lnTo>
                <a:lnTo>
                  <a:pt x="2388107" y="597407"/>
                </a:lnTo>
                <a:lnTo>
                  <a:pt x="2388107" y="585215"/>
                </a:lnTo>
                <a:close/>
              </a:path>
              <a:path w="2388235" h="611504">
                <a:moveTo>
                  <a:pt x="25907" y="13715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3715"/>
                </a:lnTo>
                <a:close/>
              </a:path>
              <a:path w="2388235" h="611504">
                <a:moveTo>
                  <a:pt x="2362199" y="13715"/>
                </a:moveTo>
                <a:lnTo>
                  <a:pt x="25907" y="13715"/>
                </a:lnTo>
                <a:lnTo>
                  <a:pt x="25907" y="25907"/>
                </a:lnTo>
                <a:lnTo>
                  <a:pt x="2362199" y="25907"/>
                </a:lnTo>
                <a:lnTo>
                  <a:pt x="2362199" y="13715"/>
                </a:lnTo>
                <a:close/>
              </a:path>
              <a:path w="2388235" h="611504">
                <a:moveTo>
                  <a:pt x="2388107" y="13715"/>
                </a:moveTo>
                <a:lnTo>
                  <a:pt x="2362199" y="13715"/>
                </a:lnTo>
                <a:lnTo>
                  <a:pt x="2374391" y="25907"/>
                </a:lnTo>
                <a:lnTo>
                  <a:pt x="2388107" y="25907"/>
                </a:lnTo>
                <a:lnTo>
                  <a:pt x="2388107" y="1371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3616" y="3343593"/>
            <a:ext cx="8368665" cy="14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1865" marR="508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Creating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n</a:t>
            </a:r>
            <a:r>
              <a:rPr sz="1600" spc="-15" dirty="0">
                <a:latin typeface="Arial"/>
                <a:cs typeface="Arial"/>
              </a:rPr>
              <a:t>ew</a:t>
            </a:r>
            <a:r>
              <a:rPr sz="1600" spc="-5" dirty="0">
                <a:latin typeface="Arial"/>
                <a:cs typeface="Arial"/>
              </a:rPr>
              <a:t> f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le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reader and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open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</a:t>
            </a:r>
            <a:r>
              <a:rPr sz="1600" spc="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 marR="620522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Reads 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</a:t>
            </a:r>
            <a:r>
              <a:rPr sz="1600" spc="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haracter by c</a:t>
            </a:r>
            <a:r>
              <a:rPr sz="1600" spc="-5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aracte</a:t>
            </a:r>
            <a:r>
              <a:rPr sz="1600" spc="-95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58083" y="4329684"/>
            <a:ext cx="167640" cy="562610"/>
          </a:xfrm>
          <a:custGeom>
            <a:avLst/>
            <a:gdLst/>
            <a:ahLst/>
            <a:cxnLst/>
            <a:rect l="l" t="t" r="r" b="b"/>
            <a:pathLst>
              <a:path w="167639" h="562610">
                <a:moveTo>
                  <a:pt x="76199" y="297179"/>
                </a:moveTo>
                <a:lnTo>
                  <a:pt x="76199" y="539495"/>
                </a:lnTo>
                <a:lnTo>
                  <a:pt x="77723" y="541019"/>
                </a:lnTo>
                <a:lnTo>
                  <a:pt x="77723" y="542543"/>
                </a:lnTo>
                <a:lnTo>
                  <a:pt x="82295" y="547115"/>
                </a:lnTo>
                <a:lnTo>
                  <a:pt x="82295" y="548639"/>
                </a:lnTo>
                <a:lnTo>
                  <a:pt x="83819" y="548639"/>
                </a:lnTo>
                <a:lnTo>
                  <a:pt x="83819" y="550163"/>
                </a:lnTo>
                <a:lnTo>
                  <a:pt x="86867" y="551687"/>
                </a:lnTo>
                <a:lnTo>
                  <a:pt x="88391" y="551687"/>
                </a:lnTo>
                <a:lnTo>
                  <a:pt x="91439" y="553211"/>
                </a:lnTo>
                <a:lnTo>
                  <a:pt x="100583" y="556259"/>
                </a:lnTo>
                <a:lnTo>
                  <a:pt x="111251" y="557783"/>
                </a:lnTo>
                <a:lnTo>
                  <a:pt x="123443" y="559307"/>
                </a:lnTo>
                <a:lnTo>
                  <a:pt x="150875" y="562355"/>
                </a:lnTo>
                <a:lnTo>
                  <a:pt x="166115" y="562355"/>
                </a:lnTo>
                <a:lnTo>
                  <a:pt x="167559" y="534923"/>
                </a:lnTo>
                <a:lnTo>
                  <a:pt x="105155" y="534923"/>
                </a:lnTo>
                <a:lnTo>
                  <a:pt x="103631" y="531875"/>
                </a:lnTo>
                <a:lnTo>
                  <a:pt x="105155" y="531875"/>
                </a:lnTo>
                <a:lnTo>
                  <a:pt x="102107" y="527303"/>
                </a:lnTo>
                <a:lnTo>
                  <a:pt x="105155" y="527303"/>
                </a:lnTo>
                <a:lnTo>
                  <a:pt x="105155" y="301751"/>
                </a:lnTo>
                <a:lnTo>
                  <a:pt x="79247" y="301751"/>
                </a:lnTo>
                <a:lnTo>
                  <a:pt x="76199" y="297179"/>
                </a:lnTo>
                <a:close/>
              </a:path>
              <a:path w="167639" h="562610">
                <a:moveTo>
                  <a:pt x="105155" y="531875"/>
                </a:moveTo>
                <a:lnTo>
                  <a:pt x="103631" y="531875"/>
                </a:lnTo>
                <a:lnTo>
                  <a:pt x="105155" y="534923"/>
                </a:lnTo>
                <a:lnTo>
                  <a:pt x="105155" y="531875"/>
                </a:lnTo>
                <a:close/>
              </a:path>
              <a:path w="167639" h="562610">
                <a:moveTo>
                  <a:pt x="105155" y="528065"/>
                </a:moveTo>
                <a:lnTo>
                  <a:pt x="105155" y="534923"/>
                </a:lnTo>
                <a:lnTo>
                  <a:pt x="167559" y="534923"/>
                </a:lnTo>
                <a:lnTo>
                  <a:pt x="167639" y="533399"/>
                </a:lnTo>
                <a:lnTo>
                  <a:pt x="152399" y="533399"/>
                </a:lnTo>
                <a:lnTo>
                  <a:pt x="137159" y="531875"/>
                </a:lnTo>
                <a:lnTo>
                  <a:pt x="124967" y="531875"/>
                </a:lnTo>
                <a:lnTo>
                  <a:pt x="114299" y="530351"/>
                </a:lnTo>
                <a:lnTo>
                  <a:pt x="106679" y="528827"/>
                </a:lnTo>
                <a:lnTo>
                  <a:pt x="105155" y="528065"/>
                </a:lnTo>
                <a:close/>
              </a:path>
              <a:path w="167639" h="562610">
                <a:moveTo>
                  <a:pt x="103631" y="527303"/>
                </a:moveTo>
                <a:lnTo>
                  <a:pt x="102107" y="527303"/>
                </a:lnTo>
                <a:lnTo>
                  <a:pt x="105155" y="531875"/>
                </a:lnTo>
                <a:lnTo>
                  <a:pt x="105155" y="528065"/>
                </a:lnTo>
                <a:lnTo>
                  <a:pt x="103631" y="527303"/>
                </a:lnTo>
                <a:close/>
              </a:path>
              <a:path w="167639" h="562610">
                <a:moveTo>
                  <a:pt x="105155" y="527303"/>
                </a:moveTo>
                <a:lnTo>
                  <a:pt x="103631" y="527303"/>
                </a:lnTo>
                <a:lnTo>
                  <a:pt x="105155" y="528065"/>
                </a:lnTo>
                <a:lnTo>
                  <a:pt x="105155" y="527303"/>
                </a:lnTo>
                <a:close/>
              </a:path>
              <a:path w="167639" h="562610">
                <a:moveTo>
                  <a:pt x="99059" y="281939"/>
                </a:moveTo>
                <a:lnTo>
                  <a:pt x="97535" y="281939"/>
                </a:lnTo>
                <a:lnTo>
                  <a:pt x="97535" y="283463"/>
                </a:lnTo>
                <a:lnTo>
                  <a:pt x="94487" y="284987"/>
                </a:lnTo>
                <a:lnTo>
                  <a:pt x="92963" y="284987"/>
                </a:lnTo>
                <a:lnTo>
                  <a:pt x="89915" y="286511"/>
                </a:lnTo>
                <a:lnTo>
                  <a:pt x="80771" y="289559"/>
                </a:lnTo>
                <a:lnTo>
                  <a:pt x="70103" y="291083"/>
                </a:lnTo>
                <a:lnTo>
                  <a:pt x="57911" y="292607"/>
                </a:lnTo>
                <a:lnTo>
                  <a:pt x="30479" y="295655"/>
                </a:lnTo>
                <a:lnTo>
                  <a:pt x="42671" y="295655"/>
                </a:lnTo>
                <a:lnTo>
                  <a:pt x="54863" y="297179"/>
                </a:lnTo>
                <a:lnTo>
                  <a:pt x="65531" y="298703"/>
                </a:lnTo>
                <a:lnTo>
                  <a:pt x="73151" y="300227"/>
                </a:lnTo>
                <a:lnTo>
                  <a:pt x="76199" y="301751"/>
                </a:lnTo>
                <a:lnTo>
                  <a:pt x="76199" y="294131"/>
                </a:lnTo>
                <a:lnTo>
                  <a:pt x="105155" y="294131"/>
                </a:lnTo>
                <a:lnTo>
                  <a:pt x="105155" y="291083"/>
                </a:lnTo>
                <a:lnTo>
                  <a:pt x="103631" y="289559"/>
                </a:lnTo>
                <a:lnTo>
                  <a:pt x="103631" y="286511"/>
                </a:lnTo>
                <a:lnTo>
                  <a:pt x="99059" y="281939"/>
                </a:lnTo>
                <a:close/>
              </a:path>
              <a:path w="167639" h="562610">
                <a:moveTo>
                  <a:pt x="105155" y="294131"/>
                </a:moveTo>
                <a:lnTo>
                  <a:pt x="76199" y="294131"/>
                </a:lnTo>
                <a:lnTo>
                  <a:pt x="76199" y="297179"/>
                </a:lnTo>
                <a:lnTo>
                  <a:pt x="79247" y="301751"/>
                </a:lnTo>
                <a:lnTo>
                  <a:pt x="105155" y="301751"/>
                </a:lnTo>
                <a:lnTo>
                  <a:pt x="105155" y="294131"/>
                </a:lnTo>
                <a:close/>
              </a:path>
              <a:path w="167639" h="562610">
                <a:moveTo>
                  <a:pt x="15239" y="266699"/>
                </a:moveTo>
                <a:lnTo>
                  <a:pt x="6095" y="266699"/>
                </a:lnTo>
                <a:lnTo>
                  <a:pt x="0" y="272795"/>
                </a:lnTo>
                <a:lnTo>
                  <a:pt x="0" y="289559"/>
                </a:lnTo>
                <a:lnTo>
                  <a:pt x="6095" y="295655"/>
                </a:lnTo>
                <a:lnTo>
                  <a:pt x="15239" y="295655"/>
                </a:lnTo>
                <a:lnTo>
                  <a:pt x="15239" y="266699"/>
                </a:lnTo>
                <a:close/>
              </a:path>
              <a:path w="167639" h="562610">
                <a:moveTo>
                  <a:pt x="30479" y="266699"/>
                </a:moveTo>
                <a:lnTo>
                  <a:pt x="15239" y="266699"/>
                </a:lnTo>
                <a:lnTo>
                  <a:pt x="15239" y="295655"/>
                </a:lnTo>
                <a:lnTo>
                  <a:pt x="30479" y="295655"/>
                </a:lnTo>
                <a:lnTo>
                  <a:pt x="57911" y="292607"/>
                </a:lnTo>
                <a:lnTo>
                  <a:pt x="70103" y="291083"/>
                </a:lnTo>
                <a:lnTo>
                  <a:pt x="80771" y="289559"/>
                </a:lnTo>
                <a:lnTo>
                  <a:pt x="89915" y="286511"/>
                </a:lnTo>
                <a:lnTo>
                  <a:pt x="92963" y="284987"/>
                </a:lnTo>
                <a:lnTo>
                  <a:pt x="94487" y="284987"/>
                </a:lnTo>
                <a:lnTo>
                  <a:pt x="97535" y="283463"/>
                </a:lnTo>
                <a:lnTo>
                  <a:pt x="97535" y="281939"/>
                </a:lnTo>
                <a:lnTo>
                  <a:pt x="99059" y="281939"/>
                </a:lnTo>
                <a:lnTo>
                  <a:pt x="99059" y="280415"/>
                </a:lnTo>
                <a:lnTo>
                  <a:pt x="97535" y="280415"/>
                </a:lnTo>
                <a:lnTo>
                  <a:pt x="97535" y="278891"/>
                </a:lnTo>
                <a:lnTo>
                  <a:pt x="94487" y="277367"/>
                </a:lnTo>
                <a:lnTo>
                  <a:pt x="92963" y="277367"/>
                </a:lnTo>
                <a:lnTo>
                  <a:pt x="86867" y="274319"/>
                </a:lnTo>
                <a:lnTo>
                  <a:pt x="80771" y="272795"/>
                </a:lnTo>
                <a:lnTo>
                  <a:pt x="71627" y="271271"/>
                </a:lnTo>
                <a:lnTo>
                  <a:pt x="59435" y="269747"/>
                </a:lnTo>
                <a:lnTo>
                  <a:pt x="45719" y="268223"/>
                </a:lnTo>
                <a:lnTo>
                  <a:pt x="30479" y="266699"/>
                </a:lnTo>
                <a:close/>
              </a:path>
              <a:path w="167639" h="562610">
                <a:moveTo>
                  <a:pt x="105155" y="260603"/>
                </a:moveTo>
                <a:lnTo>
                  <a:pt x="79247" y="260603"/>
                </a:lnTo>
                <a:lnTo>
                  <a:pt x="76199" y="265175"/>
                </a:lnTo>
                <a:lnTo>
                  <a:pt x="42671" y="265175"/>
                </a:lnTo>
                <a:lnTo>
                  <a:pt x="28955" y="266699"/>
                </a:lnTo>
                <a:lnTo>
                  <a:pt x="30479" y="266699"/>
                </a:lnTo>
                <a:lnTo>
                  <a:pt x="45719" y="268223"/>
                </a:lnTo>
                <a:lnTo>
                  <a:pt x="86867" y="274319"/>
                </a:lnTo>
                <a:lnTo>
                  <a:pt x="92963" y="277367"/>
                </a:lnTo>
                <a:lnTo>
                  <a:pt x="94487" y="277367"/>
                </a:lnTo>
                <a:lnTo>
                  <a:pt x="97535" y="278891"/>
                </a:lnTo>
                <a:lnTo>
                  <a:pt x="97535" y="280415"/>
                </a:lnTo>
                <a:lnTo>
                  <a:pt x="99059" y="280415"/>
                </a:lnTo>
                <a:lnTo>
                  <a:pt x="103631" y="275843"/>
                </a:lnTo>
                <a:lnTo>
                  <a:pt x="103631" y="272795"/>
                </a:lnTo>
                <a:lnTo>
                  <a:pt x="105155" y="271271"/>
                </a:lnTo>
                <a:lnTo>
                  <a:pt x="105155" y="260603"/>
                </a:lnTo>
                <a:close/>
              </a:path>
              <a:path w="167639" h="562610">
                <a:moveTo>
                  <a:pt x="76199" y="261365"/>
                </a:moveTo>
                <a:lnTo>
                  <a:pt x="74675" y="262127"/>
                </a:lnTo>
                <a:lnTo>
                  <a:pt x="67055" y="263651"/>
                </a:lnTo>
                <a:lnTo>
                  <a:pt x="56387" y="265175"/>
                </a:lnTo>
                <a:lnTo>
                  <a:pt x="76199" y="265175"/>
                </a:lnTo>
                <a:lnTo>
                  <a:pt x="76199" y="261365"/>
                </a:lnTo>
                <a:close/>
              </a:path>
              <a:path w="167639" h="562610">
                <a:moveTo>
                  <a:pt x="79247" y="260603"/>
                </a:moveTo>
                <a:lnTo>
                  <a:pt x="77723" y="260603"/>
                </a:lnTo>
                <a:lnTo>
                  <a:pt x="76199" y="261365"/>
                </a:lnTo>
                <a:lnTo>
                  <a:pt x="76199" y="265175"/>
                </a:lnTo>
                <a:lnTo>
                  <a:pt x="79247" y="260603"/>
                </a:lnTo>
                <a:close/>
              </a:path>
              <a:path w="167639" h="562610">
                <a:moveTo>
                  <a:pt x="166115" y="0"/>
                </a:moveTo>
                <a:lnTo>
                  <a:pt x="150875" y="0"/>
                </a:lnTo>
                <a:lnTo>
                  <a:pt x="135635" y="1523"/>
                </a:lnTo>
                <a:lnTo>
                  <a:pt x="94487" y="7619"/>
                </a:lnTo>
                <a:lnTo>
                  <a:pt x="88391" y="10667"/>
                </a:lnTo>
                <a:lnTo>
                  <a:pt x="86867" y="10667"/>
                </a:lnTo>
                <a:lnTo>
                  <a:pt x="83819" y="12191"/>
                </a:lnTo>
                <a:lnTo>
                  <a:pt x="83819" y="13715"/>
                </a:lnTo>
                <a:lnTo>
                  <a:pt x="82295" y="13715"/>
                </a:lnTo>
                <a:lnTo>
                  <a:pt x="82295" y="15239"/>
                </a:lnTo>
                <a:lnTo>
                  <a:pt x="77723" y="19811"/>
                </a:lnTo>
                <a:lnTo>
                  <a:pt x="77723" y="21335"/>
                </a:lnTo>
                <a:lnTo>
                  <a:pt x="76199" y="22859"/>
                </a:lnTo>
                <a:lnTo>
                  <a:pt x="76199" y="261365"/>
                </a:lnTo>
                <a:lnTo>
                  <a:pt x="77723" y="260603"/>
                </a:lnTo>
                <a:lnTo>
                  <a:pt x="105155" y="260603"/>
                </a:lnTo>
                <a:lnTo>
                  <a:pt x="105155" y="35051"/>
                </a:lnTo>
                <a:lnTo>
                  <a:pt x="102107" y="35051"/>
                </a:lnTo>
                <a:lnTo>
                  <a:pt x="105155" y="30479"/>
                </a:lnTo>
                <a:lnTo>
                  <a:pt x="103631" y="30479"/>
                </a:lnTo>
                <a:lnTo>
                  <a:pt x="105155" y="27431"/>
                </a:lnTo>
                <a:lnTo>
                  <a:pt x="167559" y="27431"/>
                </a:lnTo>
                <a:lnTo>
                  <a:pt x="166115" y="0"/>
                </a:lnTo>
                <a:close/>
              </a:path>
              <a:path w="167639" h="562610">
                <a:moveTo>
                  <a:pt x="105155" y="30479"/>
                </a:moveTo>
                <a:lnTo>
                  <a:pt x="102107" y="35051"/>
                </a:lnTo>
                <a:lnTo>
                  <a:pt x="105155" y="35051"/>
                </a:lnTo>
                <a:lnTo>
                  <a:pt x="105155" y="30479"/>
                </a:lnTo>
                <a:close/>
              </a:path>
              <a:path w="167639" h="562610">
                <a:moveTo>
                  <a:pt x="167559" y="27431"/>
                </a:moveTo>
                <a:lnTo>
                  <a:pt x="105155" y="27431"/>
                </a:lnTo>
                <a:lnTo>
                  <a:pt x="105155" y="35051"/>
                </a:lnTo>
                <a:lnTo>
                  <a:pt x="108203" y="33527"/>
                </a:lnTo>
                <a:lnTo>
                  <a:pt x="115823" y="32003"/>
                </a:lnTo>
                <a:lnTo>
                  <a:pt x="126491" y="30479"/>
                </a:lnTo>
                <a:lnTo>
                  <a:pt x="138683" y="28955"/>
                </a:lnTo>
                <a:lnTo>
                  <a:pt x="167639" y="28955"/>
                </a:lnTo>
                <a:lnTo>
                  <a:pt x="167559" y="27431"/>
                </a:lnTo>
                <a:close/>
              </a:path>
              <a:path w="167639" h="562610">
                <a:moveTo>
                  <a:pt x="105155" y="27431"/>
                </a:moveTo>
                <a:lnTo>
                  <a:pt x="103631" y="30479"/>
                </a:lnTo>
                <a:lnTo>
                  <a:pt x="105155" y="30479"/>
                </a:lnTo>
                <a:lnTo>
                  <a:pt x="105155" y="27431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80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7440" algn="l">
              <a:lnSpc>
                <a:spcPct val="100000"/>
              </a:lnSpc>
            </a:pPr>
            <a:r>
              <a:rPr sz="4000" dirty="0">
                <a:cs typeface="Arial"/>
              </a:rPr>
              <a:t>Bu</a:t>
            </a:r>
            <a:r>
              <a:rPr sz="4000" spc="-65" dirty="0">
                <a:cs typeface="Arial"/>
              </a:rPr>
              <a:t>f</a:t>
            </a:r>
            <a:r>
              <a:rPr sz="4000" dirty="0">
                <a:cs typeface="Arial"/>
              </a:rPr>
              <a:t>fered</a:t>
            </a:r>
            <a:r>
              <a:rPr sz="4000" spc="5" dirty="0">
                <a:cs typeface="Arial"/>
              </a:rPr>
              <a:t>R</a:t>
            </a:r>
            <a:r>
              <a:rPr sz="4000" dirty="0">
                <a:cs typeface="Arial"/>
              </a:rPr>
              <a:t>ea</a:t>
            </a:r>
            <a:r>
              <a:rPr sz="4000" spc="5" dirty="0">
                <a:cs typeface="Arial"/>
              </a:rPr>
              <a:t>d</a:t>
            </a:r>
            <a:r>
              <a:rPr sz="4000" dirty="0">
                <a:cs typeface="Arial"/>
              </a:rPr>
              <a:t>er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9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133" y="2127605"/>
            <a:ext cx="8056880" cy="2176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2405" indent="-179705">
              <a:lnSpc>
                <a:spcPct val="100000"/>
              </a:lnSpc>
              <a:buFont typeface="Wingdings"/>
              <a:buChar char=""/>
              <a:tabLst>
                <a:tab pos="192405" algn="l"/>
                <a:tab pos="2028825" algn="l"/>
              </a:tabLst>
            </a:pPr>
            <a:r>
              <a:rPr sz="1800" b="1" i="1" dirty="0">
                <a:latin typeface="Arial"/>
                <a:cs typeface="Arial"/>
              </a:rPr>
              <a:t>Bu</a:t>
            </a:r>
            <a:r>
              <a:rPr sz="1800" b="1" i="1" spc="-35" dirty="0">
                <a:latin typeface="Arial"/>
                <a:cs typeface="Arial"/>
              </a:rPr>
              <a:t>f</a:t>
            </a:r>
            <a:r>
              <a:rPr sz="1800" b="1" i="1" dirty="0">
                <a:latin typeface="Arial"/>
                <a:cs typeface="Arial"/>
              </a:rPr>
              <a:t>fe</a:t>
            </a:r>
            <a:r>
              <a:rPr sz="1800" b="1" i="1" spc="-10" dirty="0">
                <a:latin typeface="Arial"/>
                <a:cs typeface="Arial"/>
              </a:rPr>
              <a:t>r</a:t>
            </a:r>
            <a:r>
              <a:rPr sz="1800" b="1" i="1" dirty="0">
                <a:latin typeface="Arial"/>
                <a:cs typeface="Arial"/>
              </a:rPr>
              <a:t>edR</a:t>
            </a:r>
            <a:r>
              <a:rPr sz="1800" b="1" i="1" spc="-10" dirty="0">
                <a:latin typeface="Arial"/>
                <a:cs typeface="Arial"/>
              </a:rPr>
              <a:t>e</a:t>
            </a:r>
            <a:r>
              <a:rPr sz="1800" b="1" i="1" dirty="0">
                <a:latin typeface="Arial"/>
                <a:cs typeface="Arial"/>
              </a:rPr>
              <a:t>ader	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ds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racter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 a ch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racter 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stream.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Wingdings"/>
              <a:buChar char=""/>
            </a:pPr>
            <a:endParaRPr sz="1850">
              <a:latin typeface="Times New Roman"/>
              <a:cs typeface="Times New Roman"/>
            </a:endParaRPr>
          </a:p>
          <a:p>
            <a:pPr marL="191770" indent="-179070">
              <a:lnSpc>
                <a:spcPct val="100000"/>
              </a:lnSpc>
              <a:buFont typeface="Wingdings"/>
              <a:buChar char=""/>
              <a:tabLst>
                <a:tab pos="192405" algn="l"/>
              </a:tabLst>
            </a:pPr>
            <a:r>
              <a:rPr sz="1800" dirty="0">
                <a:latin typeface="Arial"/>
                <a:cs typeface="Arial"/>
              </a:rPr>
              <a:t>Bu</a:t>
            </a:r>
            <a:r>
              <a:rPr sz="1800" spc="-40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fere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more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40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fici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rea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rom fil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Ex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mple: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800" b="1" dirty="0">
                <a:solidFill>
                  <a:srgbClr val="00B0F0"/>
                </a:solidFill>
                <a:latin typeface="Arial"/>
                <a:cs typeface="Arial"/>
              </a:rPr>
              <a:t>Buffe</a:t>
            </a:r>
            <a:r>
              <a:rPr sz="1800" b="1" spc="-10" dirty="0">
                <a:solidFill>
                  <a:srgbClr val="00B0F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00B0F0"/>
                </a:solidFill>
                <a:latin typeface="Arial"/>
                <a:cs typeface="Arial"/>
              </a:rPr>
              <a:t>edR</a:t>
            </a:r>
            <a:r>
              <a:rPr sz="1800" b="1" spc="-10" dirty="0">
                <a:solidFill>
                  <a:srgbClr val="00B0F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00B0F0"/>
                </a:solidFill>
                <a:latin typeface="Arial"/>
                <a:cs typeface="Arial"/>
              </a:rPr>
              <a:t>ader</a:t>
            </a:r>
            <a:r>
              <a:rPr sz="1800" b="1" spc="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B0F0"/>
                </a:solidFill>
                <a:latin typeface="Arial"/>
                <a:cs typeface="Arial"/>
              </a:rPr>
              <a:t>r</a:t>
            </a:r>
            <a:r>
              <a:rPr sz="1800" b="1" spc="-10" dirty="0">
                <a:solidFill>
                  <a:srgbClr val="00B0F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00B0F0"/>
                </a:solidFill>
                <a:latin typeface="Arial"/>
                <a:cs typeface="Arial"/>
              </a:rPr>
              <a:t>ader</a:t>
            </a:r>
            <a:r>
              <a:rPr sz="1800" b="1" spc="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B0F0"/>
                </a:solidFill>
                <a:latin typeface="Arial"/>
                <a:cs typeface="Arial"/>
              </a:rPr>
              <a:t>= new</a:t>
            </a:r>
            <a:r>
              <a:rPr sz="1800" b="1" spc="-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B0F0"/>
                </a:solidFill>
                <a:latin typeface="Arial"/>
                <a:cs typeface="Arial"/>
              </a:rPr>
              <a:t>Buffe</a:t>
            </a:r>
            <a:r>
              <a:rPr sz="1800" b="1" spc="-10" dirty="0">
                <a:solidFill>
                  <a:srgbClr val="00B0F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00B0F0"/>
                </a:solidFill>
                <a:latin typeface="Arial"/>
                <a:cs typeface="Arial"/>
              </a:rPr>
              <a:t>edR</a:t>
            </a:r>
            <a:r>
              <a:rPr sz="1800" b="1" spc="-10" dirty="0">
                <a:solidFill>
                  <a:srgbClr val="00B0F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00B0F0"/>
                </a:solidFill>
                <a:latin typeface="Arial"/>
                <a:cs typeface="Arial"/>
              </a:rPr>
              <a:t>ade</a:t>
            </a:r>
            <a:r>
              <a:rPr sz="1800" b="1" spc="-10" dirty="0">
                <a:solidFill>
                  <a:srgbClr val="00B0F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00B0F0"/>
                </a:solidFill>
                <a:latin typeface="Arial"/>
                <a:cs typeface="Arial"/>
              </a:rPr>
              <a:t>(new</a:t>
            </a:r>
            <a:endParaRPr sz="1800">
              <a:latin typeface="Arial"/>
              <a:cs typeface="Arial"/>
            </a:endParaRPr>
          </a:p>
          <a:p>
            <a:pPr marL="2755900">
              <a:lnSpc>
                <a:spcPct val="100000"/>
              </a:lnSpc>
            </a:pPr>
            <a:r>
              <a:rPr sz="1800" b="1" dirty="0">
                <a:solidFill>
                  <a:srgbClr val="00B0F0"/>
                </a:solidFill>
                <a:latin typeface="Arial"/>
                <a:cs typeface="Arial"/>
              </a:rPr>
              <a:t>F</a:t>
            </a:r>
            <a:r>
              <a:rPr sz="1800" b="1" spc="5" dirty="0">
                <a:solidFill>
                  <a:srgbClr val="00B0F0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00B0F0"/>
                </a:solidFill>
                <a:latin typeface="Arial"/>
                <a:cs typeface="Arial"/>
              </a:rPr>
              <a:t>leR</a:t>
            </a:r>
            <a:r>
              <a:rPr sz="1800" b="1" spc="-10" dirty="0">
                <a:solidFill>
                  <a:srgbClr val="00B0F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00B0F0"/>
                </a:solidFill>
                <a:latin typeface="Arial"/>
                <a:cs typeface="Arial"/>
              </a:rPr>
              <a:t>ade</a:t>
            </a:r>
            <a:r>
              <a:rPr sz="1800" b="1" spc="-10" dirty="0">
                <a:solidFill>
                  <a:srgbClr val="00B0F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00B0F0"/>
                </a:solidFill>
                <a:latin typeface="Arial"/>
                <a:cs typeface="Arial"/>
              </a:rPr>
              <a:t>(“</a:t>
            </a:r>
            <a:r>
              <a:rPr sz="1800" b="1" dirty="0">
                <a:solidFill>
                  <a:srgbClr val="7030A0"/>
                </a:solidFill>
                <a:latin typeface="Arial"/>
                <a:cs typeface="Arial"/>
              </a:rPr>
              <a:t>C</a:t>
            </a:r>
            <a:r>
              <a:rPr sz="1800" b="1" spc="-5" dirty="0">
                <a:solidFill>
                  <a:srgbClr val="7030A0"/>
                </a:solidFill>
                <a:latin typeface="Arial"/>
                <a:cs typeface="Arial"/>
              </a:rPr>
              <a:t>:</a:t>
            </a:r>
            <a:r>
              <a:rPr sz="1800" b="1" dirty="0">
                <a:solidFill>
                  <a:srgbClr val="7030A0"/>
                </a:solidFill>
                <a:latin typeface="Arial"/>
                <a:cs typeface="Arial"/>
              </a:rPr>
              <a:t>\D</a:t>
            </a:r>
            <a:r>
              <a:rPr sz="1800" b="1" spc="-10" dirty="0">
                <a:solidFill>
                  <a:srgbClr val="7030A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7030A0"/>
                </a:solidFill>
                <a:latin typeface="Arial"/>
                <a:cs typeface="Arial"/>
              </a:rPr>
              <a:t>ta.tx</a:t>
            </a:r>
            <a:r>
              <a:rPr sz="1800" b="1" spc="-5" dirty="0">
                <a:solidFill>
                  <a:srgbClr val="7030A0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00B0F0"/>
                </a:solidFill>
                <a:latin typeface="Arial"/>
                <a:cs typeface="Arial"/>
              </a:rPr>
              <a:t>"),1</a:t>
            </a:r>
            <a:r>
              <a:rPr sz="1800" b="1" spc="-10" dirty="0">
                <a:solidFill>
                  <a:srgbClr val="00B0F0"/>
                </a:solidFill>
                <a:latin typeface="Arial"/>
                <a:cs typeface="Arial"/>
              </a:rPr>
              <a:t>0</a:t>
            </a:r>
            <a:r>
              <a:rPr sz="1800" b="1" dirty="0">
                <a:solidFill>
                  <a:srgbClr val="00B0F0"/>
                </a:solidFill>
                <a:latin typeface="Arial"/>
                <a:cs typeface="Arial"/>
              </a:rPr>
              <a:t>0);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9827" y="5024628"/>
            <a:ext cx="8468995" cy="657225"/>
          </a:xfrm>
          <a:custGeom>
            <a:avLst/>
            <a:gdLst/>
            <a:ahLst/>
            <a:cxnLst/>
            <a:rect l="l" t="t" r="r" b="b"/>
            <a:pathLst>
              <a:path w="8468995" h="657225">
                <a:moveTo>
                  <a:pt x="8462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2271"/>
                </a:lnTo>
                <a:lnTo>
                  <a:pt x="1523" y="655319"/>
                </a:lnTo>
                <a:lnTo>
                  <a:pt x="4571" y="656843"/>
                </a:lnTo>
                <a:lnTo>
                  <a:pt x="8462771" y="656843"/>
                </a:lnTo>
                <a:lnTo>
                  <a:pt x="8467343" y="655319"/>
                </a:lnTo>
                <a:lnTo>
                  <a:pt x="8468867" y="652271"/>
                </a:lnTo>
                <a:lnTo>
                  <a:pt x="4572" y="652271"/>
                </a:lnTo>
                <a:lnTo>
                  <a:pt x="4572" y="4571"/>
                </a:lnTo>
                <a:lnTo>
                  <a:pt x="8468867" y="4571"/>
                </a:lnTo>
                <a:lnTo>
                  <a:pt x="8467343" y="1523"/>
                </a:lnTo>
                <a:lnTo>
                  <a:pt x="8462771" y="0"/>
                </a:lnTo>
                <a:close/>
              </a:path>
              <a:path w="8468995" h="657225">
                <a:moveTo>
                  <a:pt x="8462772" y="4571"/>
                </a:moveTo>
                <a:lnTo>
                  <a:pt x="8462772" y="652271"/>
                </a:lnTo>
                <a:lnTo>
                  <a:pt x="8468867" y="652271"/>
                </a:lnTo>
                <a:lnTo>
                  <a:pt x="8468867" y="4571"/>
                </a:lnTo>
                <a:lnTo>
                  <a:pt x="84627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5029200"/>
            <a:ext cx="8458199" cy="647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9827" y="5024628"/>
            <a:ext cx="8468995" cy="657225"/>
          </a:xfrm>
          <a:custGeom>
            <a:avLst/>
            <a:gdLst/>
            <a:ahLst/>
            <a:cxnLst/>
            <a:rect l="l" t="t" r="r" b="b"/>
            <a:pathLst>
              <a:path w="8468995" h="657225">
                <a:moveTo>
                  <a:pt x="8462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2271"/>
                </a:lnTo>
                <a:lnTo>
                  <a:pt x="1523" y="655319"/>
                </a:lnTo>
                <a:lnTo>
                  <a:pt x="4571" y="656843"/>
                </a:lnTo>
                <a:lnTo>
                  <a:pt x="8462771" y="656843"/>
                </a:lnTo>
                <a:lnTo>
                  <a:pt x="8467343" y="655319"/>
                </a:lnTo>
                <a:lnTo>
                  <a:pt x="8468867" y="652271"/>
                </a:lnTo>
                <a:lnTo>
                  <a:pt x="10667" y="652271"/>
                </a:lnTo>
                <a:lnTo>
                  <a:pt x="4571" y="646175"/>
                </a:lnTo>
                <a:lnTo>
                  <a:pt x="10667" y="646175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8468867" y="4571"/>
                </a:lnTo>
                <a:lnTo>
                  <a:pt x="8467343" y="1523"/>
                </a:lnTo>
                <a:lnTo>
                  <a:pt x="8462771" y="0"/>
                </a:lnTo>
                <a:close/>
              </a:path>
              <a:path w="8468995" h="657225">
                <a:moveTo>
                  <a:pt x="10667" y="646175"/>
                </a:moveTo>
                <a:lnTo>
                  <a:pt x="4571" y="646175"/>
                </a:lnTo>
                <a:lnTo>
                  <a:pt x="10667" y="652271"/>
                </a:lnTo>
                <a:lnTo>
                  <a:pt x="10667" y="646175"/>
                </a:lnTo>
                <a:close/>
              </a:path>
              <a:path w="8468995" h="657225">
                <a:moveTo>
                  <a:pt x="8458199" y="646175"/>
                </a:moveTo>
                <a:lnTo>
                  <a:pt x="10667" y="646175"/>
                </a:lnTo>
                <a:lnTo>
                  <a:pt x="10667" y="652271"/>
                </a:lnTo>
                <a:lnTo>
                  <a:pt x="8458199" y="652271"/>
                </a:lnTo>
                <a:lnTo>
                  <a:pt x="8458199" y="646175"/>
                </a:lnTo>
                <a:close/>
              </a:path>
              <a:path w="8468995" h="657225">
                <a:moveTo>
                  <a:pt x="8458199" y="4571"/>
                </a:moveTo>
                <a:lnTo>
                  <a:pt x="8458199" y="652271"/>
                </a:lnTo>
                <a:lnTo>
                  <a:pt x="8462771" y="646175"/>
                </a:lnTo>
                <a:lnTo>
                  <a:pt x="8468867" y="646175"/>
                </a:lnTo>
                <a:lnTo>
                  <a:pt x="8468867" y="10667"/>
                </a:lnTo>
                <a:lnTo>
                  <a:pt x="8462771" y="10667"/>
                </a:lnTo>
                <a:lnTo>
                  <a:pt x="8458199" y="4571"/>
                </a:lnTo>
                <a:close/>
              </a:path>
              <a:path w="8468995" h="657225">
                <a:moveTo>
                  <a:pt x="8468867" y="646175"/>
                </a:moveTo>
                <a:lnTo>
                  <a:pt x="8462771" y="646175"/>
                </a:lnTo>
                <a:lnTo>
                  <a:pt x="8458199" y="652271"/>
                </a:lnTo>
                <a:lnTo>
                  <a:pt x="8468867" y="652271"/>
                </a:lnTo>
                <a:lnTo>
                  <a:pt x="8468867" y="646175"/>
                </a:lnTo>
                <a:close/>
              </a:path>
              <a:path w="8468995" h="65722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8468995" h="657225">
                <a:moveTo>
                  <a:pt x="84581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8458199" y="10667"/>
                </a:lnTo>
                <a:lnTo>
                  <a:pt x="8458199" y="4571"/>
                </a:lnTo>
                <a:close/>
              </a:path>
              <a:path w="8468995" h="657225">
                <a:moveTo>
                  <a:pt x="8468867" y="4571"/>
                </a:moveTo>
                <a:lnTo>
                  <a:pt x="8458199" y="4571"/>
                </a:lnTo>
                <a:lnTo>
                  <a:pt x="8462771" y="10667"/>
                </a:lnTo>
                <a:lnTo>
                  <a:pt x="8468867" y="10667"/>
                </a:lnTo>
                <a:lnTo>
                  <a:pt x="84688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94735" y="5101008"/>
            <a:ext cx="819785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ove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am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40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feri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racte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-i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stream th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 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ut b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3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size </a:t>
            </a:r>
            <a:r>
              <a:rPr sz="1800" spc="-1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00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tes.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823</Words>
  <Application>Microsoft Office PowerPoint</Application>
  <PresentationFormat>Custom</PresentationFormat>
  <Paragraphs>220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Arial Narrow</vt:lpstr>
      <vt:lpstr>Calibri</vt:lpstr>
      <vt:lpstr>Cambria</vt:lpstr>
      <vt:lpstr>Times New Roman</vt:lpstr>
      <vt:lpstr>Verdana</vt:lpstr>
      <vt:lpstr>Wingdings</vt:lpstr>
      <vt:lpstr>Office Theme</vt:lpstr>
      <vt:lpstr>Custom Design</vt:lpstr>
      <vt:lpstr>PowerPoint Presentation</vt:lpstr>
      <vt:lpstr>Objectives</vt:lpstr>
      <vt:lpstr>Character Streams</vt:lpstr>
      <vt:lpstr>Reader</vt:lpstr>
      <vt:lpstr>PowerPoint Presentation</vt:lpstr>
      <vt:lpstr>Reader Class Implementations</vt:lpstr>
      <vt:lpstr>File Reader</vt:lpstr>
      <vt:lpstr>File Reader Example</vt:lpstr>
      <vt:lpstr>BufferedReader</vt:lpstr>
      <vt:lpstr>PowerPoint Presentation</vt:lpstr>
      <vt:lpstr>BufferedReader Example</vt:lpstr>
      <vt:lpstr>PowerPoint Presentation</vt:lpstr>
      <vt:lpstr>PowerPoint Presentation</vt:lpstr>
      <vt:lpstr>Writer</vt:lpstr>
      <vt:lpstr>Methods of Writer</vt:lpstr>
      <vt:lpstr>PowerPoint Presentation</vt:lpstr>
      <vt:lpstr>FileWriter</vt:lpstr>
      <vt:lpstr>FileWriter Example</vt:lpstr>
      <vt:lpstr>BufferedWriter</vt:lpstr>
      <vt:lpstr>PowerPoint Presentation</vt:lpstr>
      <vt:lpstr>BufferedWriter Example</vt:lpstr>
      <vt:lpstr>Lend a Hand – BufferedWriter</vt:lpstr>
      <vt:lpstr>Lend a Hand Solution– BufferedWriter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Nagaraju Setti</dc:creator>
  <cp:lastModifiedBy>Setti, Nagaraju</cp:lastModifiedBy>
  <cp:revision>4</cp:revision>
  <dcterms:created xsi:type="dcterms:W3CDTF">2017-03-08T17:08:26Z</dcterms:created>
  <dcterms:modified xsi:type="dcterms:W3CDTF">2017-11-28T11:37:59Z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2017-03-08T00:00:00Z</vt:filetime>
  </property>
  <property fmtid="{D5CDD505-2E9C-101B-9397-08002B2CF9AE}" pid="3" name="LastSaved">
    <vt:filetime>2017-03-08T00:00:00Z</vt:filetime>
  </property>
</Properties>
</file>